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handoutMasterIdLst>
    <p:handoutMasterId r:id="rId60"/>
  </p:handoutMasterIdLst>
  <p:sldIdLst>
    <p:sldId id="256" r:id="rId2"/>
    <p:sldId id="257" r:id="rId3"/>
    <p:sldId id="285" r:id="rId4"/>
    <p:sldId id="286" r:id="rId5"/>
    <p:sldId id="283" r:id="rId6"/>
    <p:sldId id="259" r:id="rId7"/>
    <p:sldId id="287" r:id="rId8"/>
    <p:sldId id="288" r:id="rId9"/>
    <p:sldId id="343" r:id="rId10"/>
    <p:sldId id="344" r:id="rId11"/>
    <p:sldId id="345" r:id="rId12"/>
    <p:sldId id="346" r:id="rId13"/>
    <p:sldId id="262" r:id="rId14"/>
    <p:sldId id="289" r:id="rId15"/>
    <p:sldId id="290"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51" r:id="rId46"/>
    <p:sldId id="322" r:id="rId47"/>
    <p:sldId id="323" r:id="rId48"/>
    <p:sldId id="324" r:id="rId49"/>
    <p:sldId id="325" r:id="rId50"/>
    <p:sldId id="326" r:id="rId51"/>
    <p:sldId id="327" r:id="rId52"/>
    <p:sldId id="328" r:id="rId53"/>
    <p:sldId id="329" r:id="rId54"/>
    <p:sldId id="330" r:id="rId55"/>
    <p:sldId id="331" r:id="rId56"/>
    <p:sldId id="333" r:id="rId57"/>
    <p:sldId id="352"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4A2616A-5C25-4F5E-8BAC-BD1BABEFD335}" type="datetimeFigureOut">
              <a:rPr lang="en-US"/>
              <a:pPr>
                <a:defRPr/>
              </a:pPr>
              <a:t>8/27/2015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r>
              <a:rPr lang="en-US"/>
              <a:t>created by Ahmad Solehudin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42FBC7E-3F6A-4086-B204-F8F3D5281991}" type="slidenum">
              <a:rPr lang="en-US"/>
              <a:pPr>
                <a:defRPr/>
              </a:pPr>
              <a:t>‹#›</a:t>
            </a:fld>
            <a:endParaRPr lang="en-US"/>
          </a:p>
        </p:txBody>
      </p:sp>
    </p:spTree>
    <p:extLst>
      <p:ext uri="{BB962C8B-B14F-4D97-AF65-F5344CB8AC3E}">
        <p14:creationId xmlns:p14="http://schemas.microsoft.com/office/powerpoint/2010/main" val="141339427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DEC7502-2EFF-4CB4-A2BD-703F024A77D9}" type="datetimeFigureOut">
              <a:rPr lang="en-US"/>
              <a:pPr>
                <a:defRPr/>
              </a:pPr>
              <a:t>8/27/2015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r>
              <a:rPr lang="en-US"/>
              <a:t>created by Ahmad Solehudin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AC2AB8-555C-4F6C-9FCA-558ED28B7BA8}" type="slidenum">
              <a:rPr lang="en-US"/>
              <a:pPr>
                <a:defRPr/>
              </a:pPr>
              <a:t>‹#›</a:t>
            </a:fld>
            <a:endParaRPr lang="en-US"/>
          </a:p>
        </p:txBody>
      </p:sp>
    </p:spTree>
    <p:extLst>
      <p:ext uri="{BB962C8B-B14F-4D97-AF65-F5344CB8AC3E}">
        <p14:creationId xmlns:p14="http://schemas.microsoft.com/office/powerpoint/2010/main" val="2653889102"/>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Footer Placeholder 4"/>
          <p:cNvSpPr>
            <a:spLocks noGrp="1"/>
          </p:cNvSpPr>
          <p:nvPr>
            <p:ph type="ftr" sz="quarter" idx="4"/>
          </p:nvPr>
        </p:nvSpPr>
        <p:spPr/>
        <p:txBody>
          <a:bodyPr/>
          <a:lstStyle/>
          <a:p>
            <a:pPr>
              <a:defRPr/>
            </a:pPr>
            <a:r>
              <a:rPr lang="en-US"/>
              <a:t>created by Ahmad Solehudin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smtClean="0"/>
            </a:lvl1pPr>
          </a:lstStyle>
          <a:p>
            <a:pPr>
              <a:defRPr/>
            </a:pPr>
            <a:fld id="{275CFEAC-F383-4F79-AB9F-0F544AEE0BA3}" type="datetime1">
              <a:rPr lang="en-US"/>
              <a:pPr>
                <a:defRPr/>
              </a:pPr>
              <a:t>8/27/2015</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smtClean="0"/>
            </a:lvl1pPr>
          </a:lstStyle>
          <a:p>
            <a:pPr>
              <a:defRPr/>
            </a:pPr>
            <a:r>
              <a:rPr lang="en-US"/>
              <a:t>created by Ahmad Solehudin</a:t>
            </a: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775E6CF1-5ED5-4268-BFC1-25625900109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745879-BDC6-4ED3-B923-66217DBD3DDA}" type="datetime1">
              <a:rPr lang="en-US"/>
              <a:pPr>
                <a:defRPr/>
              </a:pPr>
              <a:t>8/27/2015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created by Ahmad Solehudin</a:t>
            </a:r>
          </a:p>
        </p:txBody>
      </p:sp>
      <p:sp>
        <p:nvSpPr>
          <p:cNvPr id="6" name="Slide Number Placeholder 22"/>
          <p:cNvSpPr>
            <a:spLocks noGrp="1"/>
          </p:cNvSpPr>
          <p:nvPr>
            <p:ph type="sldNum" sz="quarter" idx="12"/>
          </p:nvPr>
        </p:nvSpPr>
        <p:spPr/>
        <p:txBody>
          <a:bodyPr/>
          <a:lstStyle>
            <a:lvl1pPr>
              <a:defRPr/>
            </a:lvl1pPr>
          </a:lstStyle>
          <a:p>
            <a:pPr>
              <a:defRPr/>
            </a:pPr>
            <a:fld id="{5B3323F9-7FE2-42C3-A135-D35ADF42387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6223FB8-395E-406C-8513-DBF10D9EA1D1}" type="datetime1">
              <a:rPr lang="en-US"/>
              <a:pPr>
                <a:defRPr/>
              </a:pPr>
              <a:t>8/27/2015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created by Ahmad Solehudin</a:t>
            </a:r>
          </a:p>
        </p:txBody>
      </p:sp>
      <p:sp>
        <p:nvSpPr>
          <p:cNvPr id="6" name="Slide Number Placeholder 22"/>
          <p:cNvSpPr>
            <a:spLocks noGrp="1"/>
          </p:cNvSpPr>
          <p:nvPr>
            <p:ph type="sldNum" sz="quarter" idx="12"/>
          </p:nvPr>
        </p:nvSpPr>
        <p:spPr/>
        <p:txBody>
          <a:bodyPr/>
          <a:lstStyle>
            <a:lvl1pPr>
              <a:defRPr/>
            </a:lvl1pPr>
          </a:lstStyle>
          <a:p>
            <a:pPr>
              <a:defRPr/>
            </a:pPr>
            <a:fld id="{08EA935C-F0E1-428A-B2F5-1C668A55C7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smtClean="0"/>
            </a:lvl1pPr>
          </a:lstStyle>
          <a:p>
            <a:pPr>
              <a:defRPr/>
            </a:pPr>
            <a:fld id="{6C0A37B0-AEF9-482E-9223-F407EEE9C33F}" type="datetime1">
              <a:rPr lang="en-US"/>
              <a:pPr>
                <a:defRPr/>
              </a:pPr>
              <a:t>8/27/2015</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F2283140-8C94-449C-A697-3E610A23D958}" type="slidenum">
              <a:rPr lang="en-US"/>
              <a:pPr>
                <a:defRPr/>
              </a:pPr>
              <a:t>‹#›</a:t>
            </a:fld>
            <a:endParaRPr lang="en-US"/>
          </a:p>
        </p:txBody>
      </p:sp>
      <p:sp>
        <p:nvSpPr>
          <p:cNvPr id="6" name="Footer Placeholder 9"/>
          <p:cNvSpPr>
            <a:spLocks noGrp="1"/>
          </p:cNvSpPr>
          <p:nvPr>
            <p:ph type="ftr" sz="quarter" idx="12"/>
          </p:nvPr>
        </p:nvSpPr>
        <p:spPr/>
        <p:txBody>
          <a:bodyPr rtlCol="0"/>
          <a:lstStyle>
            <a:lvl1pPr>
              <a:defRPr smtClean="0"/>
            </a:lvl1pPr>
          </a:lstStyle>
          <a:p>
            <a:pPr>
              <a:defRPr/>
            </a:pPr>
            <a:r>
              <a:rPr lang="en-US"/>
              <a:t>created by Ahmad Solehudin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smtClean="0"/>
            </a:lvl1pPr>
          </a:lstStyle>
          <a:p>
            <a:pPr>
              <a:defRPr/>
            </a:pPr>
            <a:fld id="{88E056F6-75B2-41FE-8157-D9F34F2F191C}" type="datetime1">
              <a:rPr lang="en-US"/>
              <a:pPr>
                <a:defRPr/>
              </a:pPr>
              <a:t>8/27/2015</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smtClean="0"/>
            </a:lvl1pPr>
          </a:lstStyle>
          <a:p>
            <a:pPr>
              <a:defRPr/>
            </a:pPr>
            <a:r>
              <a:rPr lang="en-US"/>
              <a:t>created by Ahmad Solehudin</a:t>
            </a: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54553251-D367-42CB-8C53-573EB594ABC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59F62E7-7DAC-4FFE-8245-021DBA2E06A9}" type="datetime1">
              <a:rPr lang="en-US"/>
              <a:pPr>
                <a:defRPr/>
              </a:pPr>
              <a:t>8/27/2015</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created by Ahmad Solehudin</a:t>
            </a:r>
          </a:p>
        </p:txBody>
      </p:sp>
      <p:sp>
        <p:nvSpPr>
          <p:cNvPr id="7" name="Slide Number Placeholder 22"/>
          <p:cNvSpPr>
            <a:spLocks noGrp="1"/>
          </p:cNvSpPr>
          <p:nvPr>
            <p:ph type="sldNum" sz="quarter" idx="12"/>
          </p:nvPr>
        </p:nvSpPr>
        <p:spPr/>
        <p:txBody>
          <a:bodyPr/>
          <a:lstStyle>
            <a:lvl1pPr>
              <a:defRPr/>
            </a:lvl1pPr>
          </a:lstStyle>
          <a:p>
            <a:pPr>
              <a:defRPr/>
            </a:pPr>
            <a:fld id="{60B818BD-B4D4-4BBC-BA96-7C34853EAC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5E51EA3B-C377-4BD9-B7FC-CDCAD5BF3C9A}" type="datetime1">
              <a:rPr lang="en-US"/>
              <a:pPr>
                <a:defRPr/>
              </a:pPr>
              <a:t>8/27/2015</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created by Ahmad Solehudin</a:t>
            </a:r>
          </a:p>
        </p:txBody>
      </p:sp>
      <p:sp>
        <p:nvSpPr>
          <p:cNvPr id="9" name="Slide Number Placeholder 22"/>
          <p:cNvSpPr>
            <a:spLocks noGrp="1"/>
          </p:cNvSpPr>
          <p:nvPr>
            <p:ph type="sldNum" sz="quarter" idx="12"/>
          </p:nvPr>
        </p:nvSpPr>
        <p:spPr/>
        <p:txBody>
          <a:bodyPr/>
          <a:lstStyle>
            <a:lvl1pPr>
              <a:defRPr/>
            </a:lvl1pPr>
          </a:lstStyle>
          <a:p>
            <a:pPr>
              <a:defRPr/>
            </a:pPr>
            <a:fld id="{B65D30AB-8E80-49BA-B054-CB1F8536FD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smtClean="0"/>
            </a:lvl1pPr>
          </a:lstStyle>
          <a:p>
            <a:pPr>
              <a:defRPr/>
            </a:pPr>
            <a:fld id="{7C13F5D4-D00A-4A3C-9E35-B9BACB154DAC}" type="datetime1">
              <a:rPr lang="en-US"/>
              <a:pPr>
                <a:defRPr/>
              </a:pPr>
              <a:t>8/27/2015</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597F3A80-075C-4760-953F-392528693621}" type="slidenum">
              <a:rPr lang="en-US"/>
              <a:pPr>
                <a:defRPr/>
              </a:pPr>
              <a:t>‹#›</a:t>
            </a:fld>
            <a:endParaRPr lang="en-US"/>
          </a:p>
        </p:txBody>
      </p:sp>
      <p:sp>
        <p:nvSpPr>
          <p:cNvPr id="5" name="Footer Placeholder 7"/>
          <p:cNvSpPr>
            <a:spLocks noGrp="1"/>
          </p:cNvSpPr>
          <p:nvPr>
            <p:ph type="ftr" sz="quarter" idx="12"/>
          </p:nvPr>
        </p:nvSpPr>
        <p:spPr/>
        <p:txBody>
          <a:bodyPr rtlCol="0"/>
          <a:lstStyle>
            <a:lvl1pPr>
              <a:defRPr smtClean="0"/>
            </a:lvl1pPr>
          </a:lstStyle>
          <a:p>
            <a:pPr>
              <a:defRPr/>
            </a:pPr>
            <a:r>
              <a:rPr lang="en-US"/>
              <a:t>created by Ahmad Solehudin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FDB15FB-3EC2-40AE-8B6A-28989FCFFC45}" type="datetime1">
              <a:rPr lang="en-US"/>
              <a:pPr>
                <a:defRPr/>
              </a:pPr>
              <a:t>8/27/2015</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created by Ahmad Solehudin</a:t>
            </a:r>
          </a:p>
        </p:txBody>
      </p:sp>
      <p:sp>
        <p:nvSpPr>
          <p:cNvPr id="4" name="Slide Number Placeholder 22"/>
          <p:cNvSpPr>
            <a:spLocks noGrp="1"/>
          </p:cNvSpPr>
          <p:nvPr>
            <p:ph type="sldNum" sz="quarter" idx="12"/>
          </p:nvPr>
        </p:nvSpPr>
        <p:spPr/>
        <p:txBody>
          <a:bodyPr/>
          <a:lstStyle>
            <a:lvl1pPr>
              <a:defRPr/>
            </a:lvl1pPr>
          </a:lstStyle>
          <a:p>
            <a:pPr>
              <a:defRPr/>
            </a:pPr>
            <a:fld id="{82431586-DEAB-4765-B8AD-281C2DA0F5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smtClean="0"/>
            </a:lvl1pPr>
          </a:lstStyle>
          <a:p>
            <a:pPr>
              <a:defRPr/>
            </a:pPr>
            <a:fld id="{69DCCC15-48DF-4FCC-B209-2670DC7C3A22}" type="datetime1">
              <a:rPr lang="en-US"/>
              <a:pPr>
                <a:defRPr/>
              </a:pPr>
              <a:t>8/27/2015</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24A69AF1-80FF-437D-A309-7264C4217F5D}"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smtClean="0"/>
            </a:lvl1pPr>
          </a:lstStyle>
          <a:p>
            <a:pPr>
              <a:defRPr/>
            </a:pPr>
            <a:r>
              <a:rPr lang="en-US"/>
              <a:t>created by Ahmad Solehudin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smtClean="0"/>
            </a:lvl1pPr>
          </a:lstStyle>
          <a:p>
            <a:pPr>
              <a:defRPr/>
            </a:pPr>
            <a:fld id="{4A2AD261-C962-4431-B781-B2A3F29E038A}" type="datetime1">
              <a:rPr lang="en-US"/>
              <a:pPr>
                <a:defRPr/>
              </a:pPr>
              <a:t>8/27/2015</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1BA270CB-38FE-4778-9EC3-327F75E5D0DB}"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smtClean="0"/>
            </a:lvl1pPr>
          </a:lstStyle>
          <a:p>
            <a:pPr>
              <a:defRPr/>
            </a:pPr>
            <a:r>
              <a:rPr lang="en-US"/>
              <a:t>created by Ahmad Solehudin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05E36CE-5639-406E-8B83-08E49EC9E96B}" type="datetime1">
              <a:rPr lang="en-US"/>
              <a:pPr>
                <a:defRPr/>
              </a:pPr>
              <a:t>8/27/2015</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smtClean="0">
                <a:solidFill>
                  <a:schemeClr val="tx2"/>
                </a:solidFill>
                <a:latin typeface="+mn-lt"/>
              </a:defRPr>
            </a:lvl1pPr>
          </a:lstStyle>
          <a:p>
            <a:pPr>
              <a:defRPr/>
            </a:pPr>
            <a:r>
              <a:rPr lang="en-US"/>
              <a:t>created by Ahmad Solehudin</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572272EC-5E6B-41B1-94E6-C11C07F352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19" r:id="rId4"/>
    <p:sldLayoutId id="2147483720" r:id="rId5"/>
    <p:sldLayoutId id="2147483727" r:id="rId6"/>
    <p:sldLayoutId id="2147483721" r:id="rId7"/>
    <p:sldLayoutId id="2147483728" r:id="rId8"/>
    <p:sldLayoutId id="2147483729" r:id="rId9"/>
    <p:sldLayoutId id="2147483722" r:id="rId10"/>
    <p:sldLayoutId id="2147483723" r:id="rId11"/>
  </p:sldLayoutIdLst>
  <p:hf sldNum="0"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audio" Target="../media/audio6.wav"/><Relationship Id="rId3" Type="http://schemas.openxmlformats.org/officeDocument/2006/relationships/audio" Target="../media/audio2.wav"/><Relationship Id="rId7" Type="http://schemas.openxmlformats.org/officeDocument/2006/relationships/audio" Target="../media/audio5.wav"/><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audio" Target="../media/audio4.wav"/><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PERBAND.%20SISTEM%20PEMERINTAHAN.ppt"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7086600" cy="3733800"/>
          </a:xfrm>
        </p:spPr>
        <p:txBody>
          <a:bodyPr/>
          <a:lstStyle/>
          <a:p>
            <a:pPr algn="ctr" eaLnBrk="1" fontAlgn="auto" hangingPunct="1">
              <a:spcAft>
                <a:spcPts val="0"/>
              </a:spcAft>
              <a:defRPr/>
            </a:pPr>
            <a:r>
              <a:rPr lang="en-US" dirty="0" smtClean="0"/>
              <a:t>PANCASILA DALAM KONTEKS </a:t>
            </a:r>
            <a:br>
              <a:rPr lang="en-US" dirty="0" smtClean="0"/>
            </a:br>
            <a:r>
              <a:rPr lang="en-US" dirty="0" smtClean="0"/>
              <a:t>KETATANEGARAAN RI</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t>Hubungan</a:t>
            </a:r>
            <a:r>
              <a:rPr lang="en-US" dirty="0" smtClean="0"/>
              <a:t> </a:t>
            </a:r>
            <a:r>
              <a:rPr lang="en-US" dirty="0" err="1" smtClean="0"/>
              <a:t>antara</a:t>
            </a:r>
            <a:r>
              <a:rPr lang="en-US" dirty="0" smtClean="0"/>
              <a:t> </a:t>
            </a:r>
            <a:r>
              <a:rPr lang="en-US" dirty="0" err="1" smtClean="0"/>
              <a:t>pembukaan</a:t>
            </a:r>
            <a:r>
              <a:rPr lang="en-US" dirty="0" smtClean="0"/>
              <a:t> </a:t>
            </a:r>
            <a:r>
              <a:rPr lang="en-US" dirty="0" err="1" smtClean="0"/>
              <a:t>dengan</a:t>
            </a:r>
            <a:r>
              <a:rPr lang="en-US" dirty="0" smtClean="0"/>
              <a:t> </a:t>
            </a:r>
            <a:r>
              <a:rPr lang="en-US" dirty="0" err="1" smtClean="0"/>
              <a:t>Pasal-pasal</a:t>
            </a:r>
            <a:r>
              <a:rPr lang="en-US" dirty="0" smtClean="0"/>
              <a:t> UUD 1945</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err="1" smtClean="0"/>
              <a:t>Pembukaan</a:t>
            </a:r>
            <a:r>
              <a:rPr lang="en-US" dirty="0" smtClean="0"/>
              <a:t> UUD 1945, </a:t>
            </a:r>
            <a:r>
              <a:rPr lang="en-US" dirty="0" err="1" smtClean="0"/>
              <a:t>memenuhi</a:t>
            </a:r>
            <a:r>
              <a:rPr lang="en-US" dirty="0" smtClean="0"/>
              <a:t> </a:t>
            </a:r>
            <a:r>
              <a:rPr lang="en-US" dirty="0" err="1" smtClean="0"/>
              <a:t>persyaratan</a:t>
            </a:r>
            <a:r>
              <a:rPr lang="en-US" dirty="0" smtClean="0"/>
              <a:t> </a:t>
            </a:r>
            <a:r>
              <a:rPr lang="en-US" dirty="0" err="1" smtClean="0"/>
              <a:t>untuk</a:t>
            </a:r>
            <a:r>
              <a:rPr lang="en-US" dirty="0" smtClean="0"/>
              <a:t> </a:t>
            </a:r>
            <a:r>
              <a:rPr lang="en-US" dirty="0" err="1" smtClean="0"/>
              <a:t>disebut</a:t>
            </a:r>
            <a:r>
              <a:rPr lang="en-US" dirty="0" smtClean="0"/>
              <a:t> </a:t>
            </a:r>
            <a:r>
              <a:rPr lang="en-US" dirty="0" err="1" smtClean="0"/>
              <a:t>sebagai</a:t>
            </a:r>
            <a:r>
              <a:rPr lang="en-US" dirty="0" smtClean="0"/>
              <a:t> </a:t>
            </a:r>
            <a:r>
              <a:rPr lang="en-US" dirty="0" err="1" smtClean="0"/>
              <a:t>Pokok</a:t>
            </a:r>
            <a:r>
              <a:rPr lang="en-US" dirty="0" smtClean="0"/>
              <a:t> </a:t>
            </a:r>
            <a:r>
              <a:rPr lang="en-US" dirty="0" err="1" smtClean="0"/>
              <a:t>Kaidah</a:t>
            </a:r>
            <a:r>
              <a:rPr lang="en-US" dirty="0" smtClean="0"/>
              <a:t> Fundamental Negara RI;</a:t>
            </a:r>
          </a:p>
          <a:p>
            <a:pPr marL="823913" lvl="1" indent="-457200" eaLnBrk="1" fontAlgn="auto" hangingPunct="1">
              <a:spcAft>
                <a:spcPts val="0"/>
              </a:spcAft>
              <a:buFont typeface="+mj-lt"/>
              <a:buAutoNum type="arabicPeriod"/>
              <a:defRPr/>
            </a:pPr>
            <a:r>
              <a:rPr lang="en-US" dirty="0" err="1" smtClean="0"/>
              <a:t>Dilihat</a:t>
            </a:r>
            <a:r>
              <a:rPr lang="en-US" dirty="0" smtClean="0"/>
              <a:t> </a:t>
            </a:r>
            <a:r>
              <a:rPr lang="en-US" dirty="0" err="1" smtClean="0"/>
              <a:t>dari</a:t>
            </a:r>
            <a:r>
              <a:rPr lang="en-US" dirty="0" smtClean="0"/>
              <a:t> </a:t>
            </a:r>
            <a:r>
              <a:rPr lang="en-US" dirty="0" err="1" smtClean="0"/>
              <a:t>sejarahnya</a:t>
            </a:r>
            <a:r>
              <a:rPr lang="en-US" dirty="0" smtClean="0"/>
              <a:t>, </a:t>
            </a:r>
            <a:r>
              <a:rPr lang="en-US" dirty="0" err="1" smtClean="0"/>
              <a:t>Pembukaan</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t>Pembentuk</a:t>
            </a:r>
            <a:r>
              <a:rPr lang="en-US" dirty="0" smtClean="0"/>
              <a:t> Negara</a:t>
            </a:r>
          </a:p>
          <a:p>
            <a:pPr marL="823913" lvl="1" indent="-457200" eaLnBrk="1" fontAlgn="auto" hangingPunct="1">
              <a:spcAft>
                <a:spcPts val="0"/>
              </a:spcAft>
              <a:buFont typeface="+mj-lt"/>
              <a:buAutoNum type="arabicPeriod"/>
              <a:defRPr/>
            </a:pPr>
            <a:r>
              <a:rPr lang="en-US" dirty="0" err="1" smtClean="0"/>
              <a:t>Dilihat</a:t>
            </a:r>
            <a:r>
              <a:rPr lang="en-US" dirty="0" smtClean="0"/>
              <a:t> </a:t>
            </a:r>
            <a:r>
              <a:rPr lang="en-US" dirty="0" err="1" smtClean="0"/>
              <a:t>dari</a:t>
            </a:r>
            <a:r>
              <a:rPr lang="en-US" dirty="0" smtClean="0"/>
              <a:t> </a:t>
            </a:r>
            <a:r>
              <a:rPr lang="en-US" dirty="0" err="1" smtClean="0"/>
              <a:t>isinya</a:t>
            </a:r>
            <a:r>
              <a:rPr lang="en-US" dirty="0" smtClean="0"/>
              <a:t>, </a:t>
            </a:r>
            <a:r>
              <a:rPr lang="en-US" dirty="0" err="1" smtClean="0"/>
              <a:t>berisi</a:t>
            </a:r>
            <a:r>
              <a:rPr lang="en-US" dirty="0" smtClean="0"/>
              <a:t> </a:t>
            </a:r>
            <a:r>
              <a:rPr lang="en-US" dirty="0" err="1" smtClean="0"/>
              <a:t>asas</a:t>
            </a:r>
            <a:r>
              <a:rPr lang="en-US" dirty="0" smtClean="0"/>
              <a:t> </a:t>
            </a:r>
            <a:r>
              <a:rPr lang="en-US" dirty="0" err="1" smtClean="0"/>
              <a:t>falsafah</a:t>
            </a:r>
            <a:r>
              <a:rPr lang="en-US" dirty="0" smtClean="0"/>
              <a:t> </a:t>
            </a:r>
            <a:r>
              <a:rPr lang="en-US" dirty="0" err="1" smtClean="0"/>
              <a:t>negara</a:t>
            </a:r>
            <a:r>
              <a:rPr lang="en-US" dirty="0" smtClean="0"/>
              <a:t>, </a:t>
            </a:r>
            <a:r>
              <a:rPr lang="en-US" dirty="0" err="1" smtClean="0"/>
              <a:t>asas</a:t>
            </a:r>
            <a:r>
              <a:rPr lang="en-US" dirty="0" smtClean="0"/>
              <a:t> </a:t>
            </a:r>
            <a:r>
              <a:rPr lang="en-US" dirty="0" err="1" smtClean="0"/>
              <a:t>politik</a:t>
            </a:r>
            <a:r>
              <a:rPr lang="en-US" dirty="0" smtClean="0"/>
              <a:t> </a:t>
            </a:r>
            <a:r>
              <a:rPr lang="en-US" dirty="0" err="1" smtClean="0"/>
              <a:t>negara</a:t>
            </a:r>
            <a:r>
              <a:rPr lang="en-US" dirty="0" smtClean="0"/>
              <a:t>, </a:t>
            </a:r>
            <a:r>
              <a:rPr lang="en-US" dirty="0" err="1" smtClean="0"/>
              <a:t>tujuan</a:t>
            </a:r>
            <a:r>
              <a:rPr lang="en-US" dirty="0" smtClean="0"/>
              <a:t> </a:t>
            </a:r>
            <a:r>
              <a:rPr lang="en-US" dirty="0" err="1" smtClean="0"/>
              <a:t>negara</a:t>
            </a:r>
            <a:r>
              <a:rPr lang="en-US" dirty="0" smtClean="0"/>
              <a:t> </a:t>
            </a:r>
          </a:p>
          <a:p>
            <a:pPr marL="823913" lvl="1" indent="-457200" eaLnBrk="1" fontAlgn="auto" hangingPunct="1">
              <a:spcAft>
                <a:spcPts val="0"/>
              </a:spcAft>
              <a:buFont typeface="+mj-lt"/>
              <a:buAutoNum type="arabicPeriod"/>
              <a:defRPr/>
            </a:pPr>
            <a:r>
              <a:rPr lang="en-US" dirty="0" err="1" smtClean="0"/>
              <a:t>Menentapkan</a:t>
            </a:r>
            <a:r>
              <a:rPr lang="en-US" dirty="0" smtClean="0"/>
              <a:t> </a:t>
            </a:r>
            <a:r>
              <a:rPr lang="en-US" dirty="0" err="1" smtClean="0"/>
              <a:t>adanya</a:t>
            </a:r>
            <a:r>
              <a:rPr lang="en-US" dirty="0" smtClean="0"/>
              <a:t> </a:t>
            </a:r>
            <a:r>
              <a:rPr lang="en-US" dirty="0" err="1" smtClean="0"/>
              <a:t>suatu</a:t>
            </a:r>
            <a:r>
              <a:rPr lang="en-US" dirty="0" smtClean="0"/>
              <a:t> UUD </a:t>
            </a:r>
            <a:r>
              <a:rPr lang="en-US" dirty="0" err="1" smtClean="0"/>
              <a:t>negara</a:t>
            </a:r>
            <a:r>
              <a:rPr lang="en-US" dirty="0" smtClean="0"/>
              <a:t> RI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HUBUNGAN </a:t>
            </a:r>
            <a:r>
              <a:rPr lang="en-US" dirty="0" err="1" smtClean="0"/>
              <a:t>Pancasila</a:t>
            </a:r>
            <a:r>
              <a:rPr lang="en-US" dirty="0" smtClean="0"/>
              <a:t> </a:t>
            </a:r>
            <a:r>
              <a:rPr lang="en-US" dirty="0" err="1" smtClean="0"/>
              <a:t>dan</a:t>
            </a:r>
            <a:r>
              <a:rPr lang="en-US" dirty="0" smtClean="0"/>
              <a:t> </a:t>
            </a:r>
            <a:r>
              <a:rPr lang="en-US" dirty="0" err="1" smtClean="0"/>
              <a:t>Pembukaan</a:t>
            </a:r>
            <a:r>
              <a:rPr lang="en-US" dirty="0" smtClean="0"/>
              <a:t> UUD 1945</a:t>
            </a:r>
            <a:endParaRPr lang="en-US" dirty="0"/>
          </a:p>
        </p:txBody>
      </p:sp>
      <p:sp>
        <p:nvSpPr>
          <p:cNvPr id="18435" name="Content Placeholder 2"/>
          <p:cNvSpPr>
            <a:spLocks noGrp="1"/>
          </p:cNvSpPr>
          <p:nvPr>
            <p:ph sz="quarter" idx="1"/>
          </p:nvPr>
        </p:nvSpPr>
        <p:spPr>
          <a:xfrm>
            <a:off x="457200" y="1600200"/>
            <a:ext cx="8458200" cy="5257800"/>
          </a:xfrm>
        </p:spPr>
        <p:txBody>
          <a:bodyPr/>
          <a:lstStyle/>
          <a:p>
            <a:pPr marL="457200" indent="-457200" eaLnBrk="1" hangingPunct="1">
              <a:buFont typeface="Wingdings" pitchFamily="2" charset="2"/>
              <a:buAutoNum type="arabicPeriod"/>
            </a:pPr>
            <a:r>
              <a:rPr lang="en-US" dirty="0" err="1" smtClean="0"/>
              <a:t>Isi</a:t>
            </a:r>
            <a:r>
              <a:rPr lang="en-US" dirty="0" smtClean="0"/>
              <a:t> </a:t>
            </a:r>
            <a:r>
              <a:rPr lang="en-US" dirty="0" err="1" smtClean="0"/>
              <a:t>Pembukaan</a:t>
            </a:r>
            <a:r>
              <a:rPr lang="en-US" dirty="0" smtClean="0"/>
              <a:t> UUD 1945 </a:t>
            </a:r>
            <a:r>
              <a:rPr lang="en-US" dirty="0" err="1" smtClean="0"/>
              <a:t>alenia</a:t>
            </a:r>
            <a:r>
              <a:rPr lang="en-US" dirty="0" smtClean="0"/>
              <a:t> IV = </a:t>
            </a:r>
            <a:r>
              <a:rPr lang="en-US" dirty="0" err="1" smtClean="0"/>
              <a:t>Dasar</a:t>
            </a:r>
            <a:r>
              <a:rPr lang="en-US" dirty="0" smtClean="0"/>
              <a:t> </a:t>
            </a:r>
            <a:r>
              <a:rPr lang="en-US" dirty="0" err="1" smtClean="0"/>
              <a:t>negara</a:t>
            </a:r>
            <a:r>
              <a:rPr lang="en-US" dirty="0" smtClean="0"/>
              <a:t>.</a:t>
            </a:r>
          </a:p>
          <a:p>
            <a:pPr marL="457200" indent="-457200" eaLnBrk="1" hangingPunct="1">
              <a:buFont typeface="Wingdings" pitchFamily="2" charset="2"/>
              <a:buAutoNum type="arabicPeriod"/>
            </a:pPr>
            <a:r>
              <a:rPr lang="en-US" dirty="0" err="1" smtClean="0"/>
              <a:t>Sila-sila</a:t>
            </a:r>
            <a:r>
              <a:rPr lang="en-US" dirty="0" smtClean="0"/>
              <a:t> </a:t>
            </a:r>
            <a:r>
              <a:rPr lang="en-US" dirty="0" err="1" smtClean="0"/>
              <a:t>Pancasila</a:t>
            </a:r>
            <a:r>
              <a:rPr lang="en-US" dirty="0" smtClean="0"/>
              <a:t> </a:t>
            </a:r>
            <a:r>
              <a:rPr lang="en-US" dirty="0" err="1" smtClean="0"/>
              <a:t>dan</a:t>
            </a:r>
            <a:r>
              <a:rPr lang="en-US" dirty="0" smtClean="0"/>
              <a:t> </a:t>
            </a:r>
            <a:r>
              <a:rPr lang="en-US" dirty="0" err="1" smtClean="0"/>
              <a:t>Pokok-pokok</a:t>
            </a:r>
            <a:r>
              <a:rPr lang="en-US" dirty="0" smtClean="0"/>
              <a:t> </a:t>
            </a:r>
            <a:r>
              <a:rPr lang="en-US" dirty="0" err="1" smtClean="0"/>
              <a:t>pikiran</a:t>
            </a:r>
            <a:r>
              <a:rPr lang="en-US" dirty="0" smtClean="0"/>
              <a:t> </a:t>
            </a:r>
            <a:r>
              <a:rPr lang="en-US" dirty="0" err="1" smtClean="0"/>
              <a:t>dalam</a:t>
            </a:r>
            <a:r>
              <a:rPr lang="en-US" dirty="0" smtClean="0"/>
              <a:t> </a:t>
            </a:r>
            <a:r>
              <a:rPr lang="en-US" dirty="0" err="1" smtClean="0"/>
              <a:t>Pembukaan</a:t>
            </a:r>
            <a:r>
              <a:rPr lang="en-US" dirty="0" smtClean="0"/>
              <a:t> UUD 1945</a:t>
            </a:r>
          </a:p>
          <a:p>
            <a:pPr marL="457200" indent="-457200" eaLnBrk="1" hangingPunct="1">
              <a:buFont typeface="Wingdings" pitchFamily="2" charset="2"/>
              <a:buAutoNum type="arabicPeriod"/>
            </a:pPr>
            <a:endParaRPr lang="en-US" dirty="0" smtClean="0"/>
          </a:p>
          <a:p>
            <a:pPr marL="457200" indent="-457200" eaLnBrk="1" hangingPunct="1">
              <a:buFont typeface="Wingdings" pitchFamily="2" charset="2"/>
              <a:buNone/>
            </a:pPr>
            <a:r>
              <a:rPr lang="en-US" dirty="0" smtClean="0"/>
              <a:t>	SILA PANCASILA		</a:t>
            </a:r>
            <a:r>
              <a:rPr lang="en-US" dirty="0" err="1" smtClean="0"/>
              <a:t>Pokok</a:t>
            </a:r>
            <a:r>
              <a:rPr lang="en-US" dirty="0" smtClean="0"/>
              <a:t> </a:t>
            </a:r>
            <a:r>
              <a:rPr lang="en-US" dirty="0" err="1" smtClean="0"/>
              <a:t>Pikiran</a:t>
            </a:r>
            <a:endParaRPr lang="en-US" dirty="0" smtClean="0"/>
          </a:p>
          <a:p>
            <a:pPr marL="457200" indent="-457200" eaLnBrk="1" hangingPunct="1">
              <a:buFont typeface="Wingdings" pitchFamily="2" charset="2"/>
              <a:buNone/>
            </a:pPr>
            <a:r>
              <a:rPr lang="en-US" dirty="0" smtClean="0"/>
              <a:t>			1				I (</a:t>
            </a:r>
            <a:r>
              <a:rPr lang="en-US" dirty="0" err="1" smtClean="0"/>
              <a:t>sila</a:t>
            </a:r>
            <a:r>
              <a:rPr lang="en-US" dirty="0" smtClean="0"/>
              <a:t> 3)</a:t>
            </a:r>
          </a:p>
          <a:p>
            <a:pPr marL="457200" indent="-457200" eaLnBrk="1" hangingPunct="1">
              <a:buFont typeface="Wingdings" pitchFamily="2" charset="2"/>
              <a:buNone/>
            </a:pPr>
            <a:r>
              <a:rPr lang="en-US" dirty="0" smtClean="0"/>
              <a:t>			2				II(</a:t>
            </a:r>
            <a:r>
              <a:rPr lang="en-US" dirty="0" err="1" smtClean="0"/>
              <a:t>sila</a:t>
            </a:r>
            <a:r>
              <a:rPr lang="en-US" dirty="0" smtClean="0"/>
              <a:t> 5)</a:t>
            </a:r>
          </a:p>
          <a:p>
            <a:pPr marL="457200" indent="-457200" eaLnBrk="1" hangingPunct="1">
              <a:buFont typeface="Wingdings" pitchFamily="2" charset="2"/>
              <a:buNone/>
            </a:pPr>
            <a:r>
              <a:rPr lang="en-US" dirty="0" smtClean="0"/>
              <a:t>			3				III (</a:t>
            </a:r>
            <a:r>
              <a:rPr lang="en-US" dirty="0" err="1" smtClean="0"/>
              <a:t>sila</a:t>
            </a:r>
            <a:r>
              <a:rPr lang="en-US" dirty="0" smtClean="0"/>
              <a:t> 4)</a:t>
            </a:r>
          </a:p>
          <a:p>
            <a:pPr marL="457200" indent="-457200" eaLnBrk="1" hangingPunct="1">
              <a:buFont typeface="Wingdings" pitchFamily="2" charset="2"/>
              <a:buNone/>
            </a:pPr>
            <a:r>
              <a:rPr lang="en-US" dirty="0" smtClean="0"/>
              <a:t>			4				IV (</a:t>
            </a:r>
            <a:r>
              <a:rPr lang="en-US" dirty="0" err="1" smtClean="0"/>
              <a:t>sila</a:t>
            </a:r>
            <a:r>
              <a:rPr lang="en-US" dirty="0" smtClean="0"/>
              <a:t> I </a:t>
            </a:r>
            <a:r>
              <a:rPr lang="en-US" dirty="0" err="1" smtClean="0"/>
              <a:t>dan</a:t>
            </a:r>
            <a:r>
              <a:rPr lang="en-US" dirty="0" smtClean="0"/>
              <a:t> 2)</a:t>
            </a:r>
          </a:p>
          <a:p>
            <a:pPr marL="457200" indent="-457200" eaLnBrk="1" hangingPunct="1">
              <a:buFont typeface="Wingdings" pitchFamily="2" charset="2"/>
              <a:buNone/>
            </a:pPr>
            <a:r>
              <a:rPr lang="en-US" dirty="0" smtClean="0"/>
              <a:t>			5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HUBUNGAN </a:t>
            </a:r>
            <a:r>
              <a:rPr lang="en-US" dirty="0" err="1" smtClean="0"/>
              <a:t>Pembukaan</a:t>
            </a:r>
            <a:r>
              <a:rPr lang="en-US" dirty="0" smtClean="0"/>
              <a:t> UUD 1945 DAN </a:t>
            </a:r>
            <a:r>
              <a:rPr lang="en-US" dirty="0" err="1" smtClean="0"/>
              <a:t>Proklamasi</a:t>
            </a:r>
            <a:endParaRPr lang="en-US" dirty="0"/>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dirty="0" err="1" smtClean="0"/>
              <a:t>Isi</a:t>
            </a:r>
            <a:r>
              <a:rPr lang="en-US" dirty="0" smtClean="0"/>
              <a:t> </a:t>
            </a:r>
            <a:r>
              <a:rPr lang="en-US" dirty="0" err="1" smtClean="0"/>
              <a:t>Proklamasi</a:t>
            </a:r>
            <a:r>
              <a:rPr lang="en-US" dirty="0" smtClean="0"/>
              <a:t>;</a:t>
            </a:r>
          </a:p>
          <a:p>
            <a:pPr marL="457200" indent="-457200" eaLnBrk="1" fontAlgn="auto" hangingPunct="1">
              <a:spcAft>
                <a:spcPts val="0"/>
              </a:spcAft>
              <a:buFont typeface="Wingdings"/>
              <a:buAutoNum type="arabicPeriod"/>
              <a:defRPr/>
            </a:pPr>
            <a:r>
              <a:rPr lang="en-US" dirty="0" err="1" smtClean="0"/>
              <a:t>Pernyataan</a:t>
            </a:r>
            <a:r>
              <a:rPr lang="en-US" dirty="0" smtClean="0"/>
              <a:t> </a:t>
            </a:r>
            <a:r>
              <a:rPr lang="en-US" dirty="0" err="1" smtClean="0"/>
              <a:t>kemerdekaan</a:t>
            </a:r>
            <a:endParaRPr lang="en-US" dirty="0" smtClean="0"/>
          </a:p>
          <a:p>
            <a:pPr marL="457200" indent="-457200" eaLnBrk="1" fontAlgn="auto" hangingPunct="1">
              <a:spcAft>
                <a:spcPts val="0"/>
              </a:spcAft>
              <a:buFont typeface="Wingdings"/>
              <a:buAutoNum type="arabicPeriod"/>
              <a:defRPr/>
            </a:pPr>
            <a:r>
              <a:rPr lang="en-US" dirty="0" err="1" smtClean="0"/>
              <a:t>Tindakan</a:t>
            </a:r>
            <a:r>
              <a:rPr lang="en-US" dirty="0" smtClean="0"/>
              <a:t> yang </a:t>
            </a:r>
            <a:r>
              <a:rPr lang="en-US" dirty="0" err="1" smtClean="0"/>
              <a:t>harus</a:t>
            </a:r>
            <a:r>
              <a:rPr lang="en-US" dirty="0" smtClean="0"/>
              <a:t> </a:t>
            </a:r>
            <a:r>
              <a:rPr lang="en-US" dirty="0" err="1" smtClean="0"/>
              <a:t>diselenggarakan</a:t>
            </a:r>
            <a:r>
              <a:rPr lang="en-US" dirty="0" smtClean="0"/>
              <a:t> </a:t>
            </a:r>
            <a:r>
              <a:rPr lang="en-US" dirty="0" err="1" smtClean="0"/>
              <a:t>sehubungan</a:t>
            </a:r>
            <a:r>
              <a:rPr lang="en-US" dirty="0" smtClean="0"/>
              <a:t> </a:t>
            </a:r>
            <a:r>
              <a:rPr lang="en-US" dirty="0" err="1" smtClean="0"/>
              <a:t>dengan</a:t>
            </a:r>
            <a:r>
              <a:rPr lang="en-US" dirty="0" smtClean="0"/>
              <a:t> </a:t>
            </a:r>
            <a:r>
              <a:rPr lang="en-US" dirty="0" err="1" smtClean="0"/>
              <a:t>pernyataan</a:t>
            </a:r>
            <a:r>
              <a:rPr lang="en-US" dirty="0" smtClean="0"/>
              <a:t> </a:t>
            </a:r>
            <a:r>
              <a:rPr lang="en-US" dirty="0" err="1" smtClean="0"/>
              <a:t>kemerdekaan</a:t>
            </a:r>
            <a:r>
              <a:rPr lang="en-US" dirty="0" smtClean="0"/>
              <a:t>.</a:t>
            </a:r>
          </a:p>
          <a:p>
            <a:pPr marL="457200" indent="-457200" eaLnBrk="1" fontAlgn="auto" hangingPunct="1">
              <a:spcAft>
                <a:spcPts val="0"/>
              </a:spcAft>
              <a:buFont typeface="Wingdings"/>
              <a:buNone/>
              <a:defRPr/>
            </a:pPr>
            <a:endParaRPr lang="en-US" dirty="0" smtClean="0"/>
          </a:p>
          <a:p>
            <a:pPr marL="457200" indent="-457200" eaLnBrk="1" fontAlgn="auto" hangingPunct="1">
              <a:spcAft>
                <a:spcPts val="0"/>
              </a:spcAft>
              <a:buFont typeface="Wingdings"/>
              <a:buNone/>
              <a:defRPr/>
            </a:pPr>
            <a:r>
              <a:rPr lang="en-US" dirty="0" smtClean="0"/>
              <a:t>HUBUNGAN</a:t>
            </a:r>
          </a:p>
          <a:p>
            <a:pPr marL="457200" indent="-457200" eaLnBrk="1" fontAlgn="auto" hangingPunct="1">
              <a:spcAft>
                <a:spcPts val="0"/>
              </a:spcAft>
              <a:buFont typeface="Wingdings"/>
              <a:buAutoNum type="alphaLcPeriod"/>
              <a:defRPr/>
            </a:pPr>
            <a:r>
              <a:rPr lang="en-US" dirty="0" err="1" smtClean="0"/>
              <a:t>Alenia</a:t>
            </a:r>
            <a:r>
              <a:rPr lang="en-US" dirty="0" smtClean="0"/>
              <a:t> </a:t>
            </a:r>
            <a:r>
              <a:rPr lang="en-US" dirty="0" err="1" smtClean="0"/>
              <a:t>pertama</a:t>
            </a:r>
            <a:r>
              <a:rPr lang="en-US" dirty="0" smtClean="0"/>
              <a:t>, </a:t>
            </a:r>
            <a:r>
              <a:rPr lang="en-US" dirty="0" err="1" smtClean="0"/>
              <a:t>kedua</a:t>
            </a:r>
            <a:r>
              <a:rPr lang="en-US" dirty="0" smtClean="0"/>
              <a:t> </a:t>
            </a:r>
            <a:r>
              <a:rPr lang="en-US" dirty="0" err="1" smtClean="0"/>
              <a:t>dan</a:t>
            </a:r>
            <a:r>
              <a:rPr lang="en-US" dirty="0" smtClean="0"/>
              <a:t> </a:t>
            </a:r>
            <a:r>
              <a:rPr lang="en-US" dirty="0" err="1" smtClean="0"/>
              <a:t>ketiga</a:t>
            </a:r>
            <a:r>
              <a:rPr lang="en-US" dirty="0" smtClean="0"/>
              <a:t> </a:t>
            </a:r>
            <a:r>
              <a:rPr lang="en-US" dirty="0" err="1" smtClean="0"/>
              <a:t>Pembukaan</a:t>
            </a:r>
            <a:r>
              <a:rPr lang="en-US" dirty="0" smtClean="0"/>
              <a:t> UUD 1945 </a:t>
            </a:r>
            <a:r>
              <a:rPr lang="en-US" dirty="0" err="1" smtClean="0"/>
              <a:t>memberi</a:t>
            </a:r>
            <a:r>
              <a:rPr lang="en-US" dirty="0" smtClean="0"/>
              <a:t> </a:t>
            </a:r>
            <a:r>
              <a:rPr lang="en-US" dirty="0" err="1" smtClean="0"/>
              <a:t>penjelasan</a:t>
            </a:r>
            <a:r>
              <a:rPr lang="en-US" dirty="0" smtClean="0"/>
              <a:t> </a:t>
            </a:r>
            <a:r>
              <a:rPr lang="en-US" dirty="0" err="1" smtClean="0"/>
              <a:t>terhadap</a:t>
            </a:r>
            <a:r>
              <a:rPr lang="en-US" dirty="0" smtClean="0"/>
              <a:t> </a:t>
            </a:r>
            <a:r>
              <a:rPr lang="en-US" dirty="0" err="1" smtClean="0"/>
              <a:t>dilaksanakannya</a:t>
            </a:r>
            <a:r>
              <a:rPr lang="en-US" dirty="0" smtClean="0"/>
              <a:t> </a:t>
            </a:r>
            <a:r>
              <a:rPr lang="en-US" dirty="0" err="1" smtClean="0"/>
              <a:t>Proklamasi</a:t>
            </a:r>
            <a:r>
              <a:rPr lang="en-US" dirty="0" smtClean="0"/>
              <a:t>.</a:t>
            </a:r>
          </a:p>
          <a:p>
            <a:pPr marL="457200" indent="-457200" eaLnBrk="1" fontAlgn="auto" hangingPunct="1">
              <a:spcAft>
                <a:spcPts val="0"/>
              </a:spcAft>
              <a:buFont typeface="Wingdings"/>
              <a:buAutoNum type="alphaLcPeriod"/>
              <a:defRPr/>
            </a:pPr>
            <a:r>
              <a:rPr lang="en-US" dirty="0" err="1" smtClean="0"/>
              <a:t>Alenia</a:t>
            </a:r>
            <a:r>
              <a:rPr lang="en-US" dirty="0" smtClean="0"/>
              <a:t> </a:t>
            </a:r>
            <a:r>
              <a:rPr lang="en-US" dirty="0" err="1" smtClean="0"/>
              <a:t>keempat</a:t>
            </a:r>
            <a:r>
              <a:rPr lang="en-US" dirty="0" smtClean="0"/>
              <a:t> </a:t>
            </a:r>
            <a:r>
              <a:rPr lang="en-US" dirty="0" err="1" smtClean="0"/>
              <a:t>Pembukaan</a:t>
            </a:r>
            <a:r>
              <a:rPr lang="en-US" dirty="0" smtClean="0"/>
              <a:t> </a:t>
            </a:r>
            <a:r>
              <a:rPr lang="en-US" dirty="0" err="1" smtClean="0"/>
              <a:t>memberi</a:t>
            </a:r>
            <a:r>
              <a:rPr lang="en-US" dirty="0" smtClean="0"/>
              <a:t> </a:t>
            </a:r>
            <a:r>
              <a:rPr lang="en-US" dirty="0" err="1" smtClean="0"/>
              <a:t>pertanggungjawaban</a:t>
            </a:r>
            <a:r>
              <a:rPr lang="en-US" dirty="0" smtClean="0"/>
              <a:t> </a:t>
            </a:r>
            <a:r>
              <a:rPr lang="en-US" dirty="0" err="1" smtClean="0"/>
              <a:t>terhadap</a:t>
            </a:r>
            <a:r>
              <a:rPr lang="en-US" dirty="0" smtClean="0"/>
              <a:t> </a:t>
            </a:r>
            <a:r>
              <a:rPr lang="en-US" dirty="0" err="1" smtClean="0"/>
              <a:t>dilaksanakannya</a:t>
            </a:r>
            <a:r>
              <a:rPr lang="en-US" dirty="0" smtClean="0"/>
              <a:t> </a:t>
            </a:r>
            <a:r>
              <a:rPr lang="en-US" dirty="0" err="1" smtClean="0"/>
              <a:t>Proklamasi</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2286000"/>
          </a:xfrm>
        </p:spPr>
        <p:txBody>
          <a:bodyPr/>
          <a:lstStyle/>
          <a:p>
            <a:pPr algn="ctr" eaLnBrk="1" fontAlgn="auto" hangingPunct="1">
              <a:spcAft>
                <a:spcPts val="0"/>
              </a:spcAft>
              <a:defRPr/>
            </a:pPr>
            <a:r>
              <a:rPr lang="en-US" b="1" dirty="0" err="1" smtClean="0"/>
              <a:t>Undang-Undang</a:t>
            </a:r>
            <a:r>
              <a:rPr lang="en-US" b="1" dirty="0" smtClean="0"/>
              <a:t> </a:t>
            </a:r>
            <a:r>
              <a:rPr lang="en-US" b="1" dirty="0" err="1" smtClean="0"/>
              <a:t>Dasar</a:t>
            </a:r>
            <a:r>
              <a:rPr lang="en-US" b="1" dirty="0" smtClean="0"/>
              <a:t> 1945</a:t>
            </a:r>
            <a:br>
              <a:rPr lang="en-US" b="1" dirty="0" smtClean="0"/>
            </a:br>
            <a:r>
              <a:rPr lang="en-US" b="1" dirty="0" smtClean="0"/>
              <a:t>&amp;</a:t>
            </a:r>
            <a:br>
              <a:rPr lang="en-US" b="1" dirty="0" smtClean="0"/>
            </a:br>
            <a:r>
              <a:rPr lang="en-US" b="1" dirty="0" smtClean="0"/>
              <a:t>AMANDEMEN 1999, 2001 &amp; 2002</a:t>
            </a:r>
            <a:br>
              <a:rPr lang="en-US" b="1" dirty="0" smtClean="0"/>
            </a:b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3" name="Line 7"/>
          <p:cNvSpPr>
            <a:spLocks noChangeShapeType="1"/>
          </p:cNvSpPr>
          <p:nvPr/>
        </p:nvSpPr>
        <p:spPr bwMode="auto">
          <a:xfrm rot="-5400000">
            <a:off x="4383088" y="2019300"/>
            <a:ext cx="381000" cy="0"/>
          </a:xfrm>
          <a:prstGeom prst="line">
            <a:avLst/>
          </a:prstGeom>
          <a:noFill/>
          <a:ln w="28575">
            <a:solidFill>
              <a:schemeClr val="tx1"/>
            </a:solidFill>
            <a:round/>
            <a:headEnd/>
            <a:tailEnd/>
          </a:ln>
          <a:effectLst>
            <a:prstShdw prst="shdw17" dist="17961" dir="13500000">
              <a:schemeClr val="accent1"/>
            </a:prstShdw>
          </a:effectLst>
        </p:spPr>
        <p:txBody>
          <a:bodyPr/>
          <a:lstStyle/>
          <a:p>
            <a:endParaRPr lang="en-US"/>
          </a:p>
        </p:txBody>
      </p:sp>
      <p:sp>
        <p:nvSpPr>
          <p:cNvPr id="603164" name="Freeform 28"/>
          <p:cNvSpPr>
            <a:spLocks/>
          </p:cNvSpPr>
          <p:nvPr/>
        </p:nvSpPr>
        <p:spPr bwMode="auto">
          <a:xfrm>
            <a:off x="2819400" y="4724400"/>
            <a:ext cx="738188" cy="457200"/>
          </a:xfrm>
          <a:custGeom>
            <a:avLst/>
            <a:gdLst>
              <a:gd name="T0" fmla="*/ 2147483647 w 384"/>
              <a:gd name="T1" fmla="*/ 0 h 240"/>
              <a:gd name="T2" fmla="*/ 2147483647 w 384"/>
              <a:gd name="T3" fmla="*/ 2147483647 h 240"/>
              <a:gd name="T4" fmla="*/ 0 w 384"/>
              <a:gd name="T5" fmla="*/ 2147483647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384" y="0"/>
                </a:moveTo>
                <a:lnTo>
                  <a:pt x="240" y="240"/>
                </a:lnTo>
                <a:lnTo>
                  <a:pt x="0" y="240"/>
                </a:lnTo>
              </a:path>
            </a:pathLst>
          </a:custGeom>
          <a:noFill/>
          <a:ln w="28575">
            <a:solidFill>
              <a:schemeClr val="tx1"/>
            </a:solidFill>
            <a:round/>
            <a:headEnd/>
            <a:tailEnd/>
          </a:ln>
          <a:effectLst>
            <a:prstShdw prst="shdw17" dist="12700" dir="5400000">
              <a:schemeClr val="accent1"/>
            </a:prstShdw>
          </a:effectLst>
        </p:spPr>
        <p:txBody>
          <a:bodyPr/>
          <a:lstStyle/>
          <a:p>
            <a:endParaRPr lang="en-US">
              <a:latin typeface="Century Schoolbook" pitchFamily="18" charset="0"/>
            </a:endParaRPr>
          </a:p>
        </p:txBody>
      </p:sp>
      <p:sp>
        <p:nvSpPr>
          <p:cNvPr id="603165" name="Freeform 29"/>
          <p:cNvSpPr>
            <a:spLocks/>
          </p:cNvSpPr>
          <p:nvPr/>
        </p:nvSpPr>
        <p:spPr bwMode="auto">
          <a:xfrm flipH="1">
            <a:off x="5614988" y="4724400"/>
            <a:ext cx="709612" cy="457200"/>
          </a:xfrm>
          <a:custGeom>
            <a:avLst/>
            <a:gdLst>
              <a:gd name="T0" fmla="*/ 2147483647 w 384"/>
              <a:gd name="T1" fmla="*/ 0 h 240"/>
              <a:gd name="T2" fmla="*/ 2147483647 w 384"/>
              <a:gd name="T3" fmla="*/ 2147483647 h 240"/>
              <a:gd name="T4" fmla="*/ 0 w 384"/>
              <a:gd name="T5" fmla="*/ 2147483647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384" y="0"/>
                </a:moveTo>
                <a:lnTo>
                  <a:pt x="240" y="240"/>
                </a:lnTo>
                <a:lnTo>
                  <a:pt x="0" y="240"/>
                </a:lnTo>
              </a:path>
            </a:pathLst>
          </a:custGeom>
          <a:noFill/>
          <a:ln w="28575">
            <a:solidFill>
              <a:schemeClr val="tx1"/>
            </a:solidFill>
            <a:round/>
            <a:headEnd/>
            <a:tailEnd/>
          </a:ln>
          <a:effectLst>
            <a:prstShdw prst="shdw17" dist="25400" dir="5400000">
              <a:schemeClr val="accent1"/>
            </a:prstShdw>
          </a:effectLst>
        </p:spPr>
        <p:txBody>
          <a:bodyPr/>
          <a:lstStyle/>
          <a:p>
            <a:endParaRPr lang="en-US">
              <a:latin typeface="Century Schoolbook" pitchFamily="18" charset="0"/>
            </a:endParaRPr>
          </a:p>
        </p:txBody>
      </p:sp>
      <p:sp>
        <p:nvSpPr>
          <p:cNvPr id="21509" name="Rectangle 3"/>
          <p:cNvSpPr>
            <a:spLocks noChangeArrowheads="1"/>
          </p:cNvSpPr>
          <p:nvPr/>
        </p:nvSpPr>
        <p:spPr bwMode="auto">
          <a:xfrm>
            <a:off x="76200" y="76200"/>
            <a:ext cx="4953000" cy="381000"/>
          </a:xfrm>
          <a:prstGeom prst="rect">
            <a:avLst/>
          </a:prstGeom>
          <a:noFill/>
          <a:ln w="9525">
            <a:noFill/>
            <a:miter lim="800000"/>
            <a:headEnd/>
            <a:tailEnd/>
          </a:ln>
        </p:spPr>
        <p:txBody>
          <a:bodyPr lIns="36000" tIns="36000" rIns="36000" bIns="36000"/>
          <a:lstStyle/>
          <a:p>
            <a:r>
              <a:rPr lang="id-ID" b="1">
                <a:latin typeface="Century Schoolbook" pitchFamily="18" charset="0"/>
              </a:rPr>
              <a:t>BAB </a:t>
            </a:r>
            <a:r>
              <a:rPr lang="en-US" b="1">
                <a:latin typeface="Century Schoolbook" pitchFamily="18" charset="0"/>
              </a:rPr>
              <a:t>I. </a:t>
            </a:r>
            <a:r>
              <a:rPr lang="id-ID" b="1">
                <a:latin typeface="Century Schoolbook" pitchFamily="18" charset="0"/>
              </a:rPr>
              <a:t>BENTUK DAN KEDAULATAN </a:t>
            </a:r>
          </a:p>
        </p:txBody>
      </p:sp>
      <p:sp>
        <p:nvSpPr>
          <p:cNvPr id="603145" name="Rectangle 9"/>
          <p:cNvSpPr>
            <a:spLocks noChangeArrowheads="1"/>
          </p:cNvSpPr>
          <p:nvPr/>
        </p:nvSpPr>
        <p:spPr bwMode="auto">
          <a:xfrm>
            <a:off x="2597150" y="915988"/>
            <a:ext cx="3935413" cy="833178"/>
          </a:xfrm>
          <a:prstGeom prst="rect">
            <a:avLst/>
          </a:prstGeom>
          <a:gradFill rotWithShape="1">
            <a:gsLst>
              <a:gs pos="0">
                <a:srgbClr val="FF0000"/>
              </a:gs>
              <a:gs pos="100000">
                <a:srgbClr val="760000"/>
              </a:gs>
            </a:gsLst>
            <a:lin ang="5400000" scaled="1"/>
          </a:gradFill>
          <a:ln w="19050">
            <a:solidFill>
              <a:schemeClr val="tx1"/>
            </a:solidFill>
            <a:miter lim="800000"/>
            <a:headEnd/>
            <a:tailEnd/>
          </a:ln>
        </p:spPr>
        <p:txBody>
          <a:bodyPr wrap="square" lIns="90000" tIns="46800" rIns="90000" bIns="46800">
            <a:spAutoFit/>
          </a:bodyPr>
          <a:lstStyle/>
          <a:p>
            <a:pPr>
              <a:spcBef>
                <a:spcPct val="50000"/>
              </a:spcBef>
            </a:pPr>
            <a:r>
              <a:rPr lang="id-ID" sz="1600" b="1" dirty="0">
                <a:solidFill>
                  <a:schemeClr val="bg1"/>
                </a:solidFill>
                <a:latin typeface="Century Schoolbook" pitchFamily="18" charset="0"/>
              </a:rPr>
              <a:t>Negara Indonesia ialah Negara Kesatuan, yang berbentuk </a:t>
            </a:r>
            <a:r>
              <a:rPr lang="id-ID" sz="1600" b="1" dirty="0" smtClean="0">
                <a:solidFill>
                  <a:schemeClr val="bg1"/>
                </a:solidFill>
                <a:latin typeface="Century Schoolbook" pitchFamily="18" charset="0"/>
              </a:rPr>
              <a:t>Republik</a:t>
            </a:r>
            <a:r>
              <a:rPr lang="en-US" sz="1600" b="1" dirty="0" smtClean="0">
                <a:solidFill>
                  <a:schemeClr val="bg1"/>
                </a:solidFill>
                <a:latin typeface="Century Schoolbook" pitchFamily="18" charset="0"/>
              </a:rPr>
              <a:t> </a:t>
            </a:r>
            <a:r>
              <a:rPr lang="id-ID" sz="1400" dirty="0" smtClean="0">
                <a:solidFill>
                  <a:schemeClr val="bg1"/>
                </a:solidFill>
                <a:latin typeface="Century Schoolbook" pitchFamily="18" charset="0"/>
              </a:rPr>
              <a:t>[Pasal </a:t>
            </a:r>
            <a:r>
              <a:rPr lang="id-ID" sz="1400" dirty="0">
                <a:solidFill>
                  <a:schemeClr val="bg1"/>
                </a:solidFill>
                <a:latin typeface="Century Schoolbook" pitchFamily="18" charset="0"/>
              </a:rPr>
              <a:t>1 (1)]</a:t>
            </a:r>
          </a:p>
        </p:txBody>
      </p:sp>
      <p:sp>
        <p:nvSpPr>
          <p:cNvPr id="603146" name="Rectangle 10"/>
          <p:cNvSpPr>
            <a:spLocks noChangeArrowheads="1"/>
          </p:cNvSpPr>
          <p:nvPr/>
        </p:nvSpPr>
        <p:spPr bwMode="auto">
          <a:xfrm>
            <a:off x="500063" y="4419600"/>
            <a:ext cx="2438400" cy="1524000"/>
          </a:xfrm>
          <a:prstGeom prst="rect">
            <a:avLst/>
          </a:prstGeom>
          <a:gradFill rotWithShape="1">
            <a:gsLst>
              <a:gs pos="0">
                <a:srgbClr val="FF0000"/>
              </a:gs>
              <a:gs pos="100000">
                <a:srgbClr val="760000"/>
              </a:gs>
            </a:gsLst>
            <a:lin ang="5400000" scaled="1"/>
          </a:gradFill>
          <a:ln w="19050">
            <a:solidFill>
              <a:schemeClr val="tx1"/>
            </a:solidFill>
            <a:miter lim="800000"/>
            <a:headEnd/>
            <a:tailEnd/>
          </a:ln>
        </p:spPr>
        <p:txBody>
          <a:bodyPr lIns="90000" tIns="46800" rIns="90000" bIns="46800" anchor="ctr" anchorCtr="1"/>
          <a:lstStyle/>
          <a:p>
            <a:pPr>
              <a:spcBef>
                <a:spcPct val="50000"/>
              </a:spcBef>
            </a:pPr>
            <a:r>
              <a:rPr lang="id-ID" sz="1600" b="1" dirty="0">
                <a:solidFill>
                  <a:schemeClr val="bg1"/>
                </a:solidFill>
                <a:latin typeface="Century Schoolbook" pitchFamily="18" charset="0"/>
              </a:rPr>
              <a:t>Negara Indonesia adalah </a:t>
            </a:r>
            <a:r>
              <a:rPr lang="en-US" sz="1600" b="1" dirty="0">
                <a:solidFill>
                  <a:schemeClr val="bg1"/>
                </a:solidFill>
                <a:latin typeface="Century Schoolbook" pitchFamily="18" charset="0"/>
              </a:rPr>
              <a:t>n</a:t>
            </a:r>
            <a:r>
              <a:rPr lang="id-ID" sz="1600" b="1" dirty="0">
                <a:solidFill>
                  <a:schemeClr val="bg1"/>
                </a:solidFill>
                <a:latin typeface="Century Schoolbook" pitchFamily="18" charset="0"/>
              </a:rPr>
              <a:t>egara </a:t>
            </a:r>
            <a:r>
              <a:rPr lang="en-US" sz="1600" b="1" dirty="0">
                <a:solidFill>
                  <a:schemeClr val="bg1"/>
                </a:solidFill>
                <a:latin typeface="Century Schoolbook" pitchFamily="18" charset="0"/>
              </a:rPr>
              <a:t>h</a:t>
            </a:r>
            <a:r>
              <a:rPr lang="id-ID" sz="1600" b="1" dirty="0">
                <a:solidFill>
                  <a:schemeClr val="bg1"/>
                </a:solidFill>
                <a:latin typeface="Century Schoolbook" pitchFamily="18" charset="0"/>
              </a:rPr>
              <a:t>ukum</a:t>
            </a:r>
          </a:p>
          <a:p>
            <a:pPr>
              <a:spcBef>
                <a:spcPct val="50000"/>
              </a:spcBef>
            </a:pPr>
            <a:r>
              <a:rPr lang="id-ID" sz="1400" dirty="0">
                <a:solidFill>
                  <a:schemeClr val="bg1"/>
                </a:solidFill>
                <a:latin typeface="Century Schoolbook" pitchFamily="18" charset="0"/>
              </a:rPr>
              <a:t>[Pasal 1 (3)***]</a:t>
            </a:r>
          </a:p>
        </p:txBody>
      </p:sp>
      <p:sp>
        <p:nvSpPr>
          <p:cNvPr id="603148" name="Rectangle 12"/>
          <p:cNvSpPr>
            <a:spLocks noChangeArrowheads="1"/>
          </p:cNvSpPr>
          <p:nvPr/>
        </p:nvSpPr>
        <p:spPr bwMode="auto">
          <a:xfrm>
            <a:off x="6248400" y="4318000"/>
            <a:ext cx="2449513" cy="1652588"/>
          </a:xfrm>
          <a:prstGeom prst="rect">
            <a:avLst/>
          </a:prstGeom>
          <a:gradFill rotWithShape="1">
            <a:gsLst>
              <a:gs pos="0">
                <a:srgbClr val="FF0000"/>
              </a:gs>
              <a:gs pos="100000">
                <a:srgbClr val="760000"/>
              </a:gs>
            </a:gsLst>
            <a:lin ang="5400000" scaled="1"/>
          </a:gradFill>
          <a:ln w="19050">
            <a:solidFill>
              <a:schemeClr val="tx1"/>
            </a:solidFill>
            <a:miter lim="800000"/>
            <a:headEnd/>
            <a:tailEnd/>
          </a:ln>
        </p:spPr>
        <p:txBody>
          <a:bodyPr lIns="90000" tIns="46800" rIns="90000" bIns="46800">
            <a:spAutoFit/>
          </a:bodyPr>
          <a:lstStyle/>
          <a:p>
            <a:pPr>
              <a:spcBef>
                <a:spcPct val="50000"/>
              </a:spcBef>
            </a:pPr>
            <a:r>
              <a:rPr lang="id-ID" sz="1600" b="1" dirty="0">
                <a:solidFill>
                  <a:schemeClr val="bg1"/>
                </a:solidFill>
                <a:latin typeface="Century Schoolbook" pitchFamily="18" charset="0"/>
              </a:rPr>
              <a:t>Kedaulatan berada di tangan rakyat dan dilaksanakan menurut</a:t>
            </a:r>
            <a:r>
              <a:rPr lang="en-US" sz="1600" b="1" dirty="0">
                <a:solidFill>
                  <a:schemeClr val="bg1"/>
                </a:solidFill>
                <a:latin typeface="Century Schoolbook" pitchFamily="18" charset="0"/>
              </a:rPr>
              <a:t> </a:t>
            </a:r>
            <a:r>
              <a:rPr lang="id-ID" sz="1600" b="1" dirty="0">
                <a:solidFill>
                  <a:schemeClr val="bg1"/>
                </a:solidFill>
                <a:latin typeface="Century Schoolbook" pitchFamily="18" charset="0"/>
              </a:rPr>
              <a:t>Undang-Undang Dasar</a:t>
            </a:r>
          </a:p>
          <a:p>
            <a:pPr>
              <a:spcBef>
                <a:spcPct val="50000"/>
              </a:spcBef>
            </a:pPr>
            <a:r>
              <a:rPr lang="id-ID" sz="1400" dirty="0">
                <a:solidFill>
                  <a:schemeClr val="bg1"/>
                </a:solidFill>
                <a:latin typeface="Century Schoolbook" pitchFamily="18" charset="0"/>
              </a:rPr>
              <a:t>[Pasal 1 (2)***]</a:t>
            </a:r>
          </a:p>
        </p:txBody>
      </p:sp>
      <p:grpSp>
        <p:nvGrpSpPr>
          <p:cNvPr id="2" name="Group 45"/>
          <p:cNvGrpSpPr>
            <a:grpSpLocks/>
          </p:cNvGrpSpPr>
          <p:nvPr/>
        </p:nvGrpSpPr>
        <p:grpSpPr bwMode="auto">
          <a:xfrm>
            <a:off x="2743200" y="1905000"/>
            <a:ext cx="3581400" cy="3598863"/>
            <a:chOff x="1728" y="1200"/>
            <a:chExt cx="2256" cy="2267"/>
          </a:xfrm>
        </p:grpSpPr>
        <p:pic>
          <p:nvPicPr>
            <p:cNvPr id="21516" name="Picture 42" descr="PetaPPS"/>
            <p:cNvPicPr>
              <a:picLocks noChangeAspect="1" noChangeArrowheads="1"/>
            </p:cNvPicPr>
            <p:nvPr/>
          </p:nvPicPr>
          <p:blipFill>
            <a:blip r:embed="rId3"/>
            <a:srcRect/>
            <a:stretch>
              <a:fillRect/>
            </a:stretch>
          </p:blipFill>
          <p:spPr bwMode="auto">
            <a:xfrm>
              <a:off x="1728" y="1200"/>
              <a:ext cx="2256" cy="2267"/>
            </a:xfrm>
            <a:prstGeom prst="rect">
              <a:avLst/>
            </a:prstGeom>
            <a:noFill/>
            <a:ln w="9525">
              <a:noFill/>
              <a:miter lim="800000"/>
              <a:headEnd/>
              <a:tailEnd/>
            </a:ln>
          </p:spPr>
        </p:pic>
        <p:sp>
          <p:nvSpPr>
            <p:cNvPr id="21517" name="WordArt 15"/>
            <p:cNvSpPr>
              <a:spLocks noChangeArrowheads="1" noChangeShapeType="1" noTextEdit="1"/>
            </p:cNvSpPr>
            <p:nvPr/>
          </p:nvSpPr>
          <p:spPr bwMode="auto">
            <a:xfrm rot="194752">
              <a:off x="2160" y="1536"/>
              <a:ext cx="1473" cy="1368"/>
            </a:xfrm>
            <a:prstGeom prst="rect">
              <a:avLst/>
            </a:prstGeom>
          </p:spPr>
          <p:txBody>
            <a:bodyPr spcFirstLastPara="1" wrap="none" fromWordArt="1">
              <a:prstTxWarp prst="textArchUp">
                <a:avLst>
                  <a:gd name="adj" fmla="val 12000108"/>
                </a:avLst>
              </a:prstTxWarp>
            </a:bodyPr>
            <a:lstStyle/>
            <a:p>
              <a:r>
                <a:rPr lang="en-US" kern="10">
                  <a:ln w="28575">
                    <a:noFill/>
                    <a:round/>
                    <a:headEnd/>
                    <a:tailEnd/>
                  </a:ln>
                  <a:solidFill>
                    <a:srgbClr val="FF0000"/>
                  </a:solidFill>
                  <a:latin typeface="Bookman Old Style"/>
                </a:rPr>
                <a:t>INDONESIA</a:t>
              </a:r>
            </a:p>
          </p:txBody>
        </p:sp>
      </p:grpSp>
      <p:sp>
        <p:nvSpPr>
          <p:cNvPr id="21514" name="Text Box 44"/>
          <p:cNvSpPr txBox="1">
            <a:spLocks noChangeArrowheads="1"/>
          </p:cNvSpPr>
          <p:nvPr/>
        </p:nvSpPr>
        <p:spPr bwMode="auto">
          <a:xfrm>
            <a:off x="8750300" y="76200"/>
            <a:ext cx="3175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fmla="#ppt_w*sin(2.5*pi*$)">
                                          <p:val>
                                            <p:fltVal val="0"/>
                                          </p:val>
                                        </p:tav>
                                        <p:tav tm="100000">
                                          <p:val>
                                            <p:fltVal val="1"/>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2000"/>
                            </p:stCondLst>
                            <p:childTnLst>
                              <p:par>
                                <p:cTn id="10" presetID="18" presetClass="entr" presetSubtype="3" fill="hold" grpId="0" nodeType="afterEffect">
                                  <p:stCondLst>
                                    <p:cond delay="0"/>
                                  </p:stCondLst>
                                  <p:childTnLst>
                                    <p:set>
                                      <p:cBhvr>
                                        <p:cTn id="11" dur="1" fill="hold">
                                          <p:stCondLst>
                                            <p:cond delay="0"/>
                                          </p:stCondLst>
                                        </p:cTn>
                                        <p:tgtEl>
                                          <p:spTgt spid="603143"/>
                                        </p:tgtEl>
                                        <p:attrNameLst>
                                          <p:attrName>style.visibility</p:attrName>
                                        </p:attrNameLst>
                                      </p:cBhvr>
                                      <p:to>
                                        <p:strVal val="visible"/>
                                      </p:to>
                                    </p:set>
                                    <p:animEffect transition="in" filter="strips(upRight)">
                                      <p:cBhvr>
                                        <p:cTn id="12" dur="500"/>
                                        <p:tgtEl>
                                          <p:spTgt spid="603143"/>
                                        </p:tgtEl>
                                      </p:cBhvr>
                                    </p:animEffect>
                                  </p:childTnLst>
                                </p:cTn>
                              </p:par>
                            </p:childTnLst>
                          </p:cTn>
                        </p:par>
                        <p:par>
                          <p:cTn id="13" fill="hold">
                            <p:stCondLst>
                              <p:cond delay="2500"/>
                            </p:stCondLst>
                            <p:childTnLst>
                              <p:par>
                                <p:cTn id="14" presetID="9" presetClass="entr" presetSubtype="0" fill="hold" grpId="0" nodeType="afterEffect">
                                  <p:stCondLst>
                                    <p:cond delay="0"/>
                                  </p:stCondLst>
                                  <p:childTnLst>
                                    <p:set>
                                      <p:cBhvr>
                                        <p:cTn id="15" dur="1" fill="hold">
                                          <p:stCondLst>
                                            <p:cond delay="0"/>
                                          </p:stCondLst>
                                        </p:cTn>
                                        <p:tgtEl>
                                          <p:spTgt spid="603145"/>
                                        </p:tgtEl>
                                        <p:attrNameLst>
                                          <p:attrName>style.visibility</p:attrName>
                                        </p:attrNameLst>
                                      </p:cBhvr>
                                      <p:to>
                                        <p:strVal val="visible"/>
                                      </p:to>
                                    </p:set>
                                    <p:animEffect transition="in" filter="dissolve">
                                      <p:cBhvr>
                                        <p:cTn id="16" dur="500"/>
                                        <p:tgtEl>
                                          <p:spTgt spid="603145"/>
                                        </p:tgtEl>
                                      </p:cBhvr>
                                    </p:animEffect>
                                  </p:childTnLst>
                                </p:cTn>
                              </p:par>
                            </p:childTnLst>
                          </p:cTn>
                        </p:par>
                        <p:par>
                          <p:cTn id="17" fill="hold">
                            <p:stCondLst>
                              <p:cond delay="3000"/>
                            </p:stCondLst>
                            <p:childTnLst>
                              <p:par>
                                <p:cTn id="18" presetID="18" presetClass="entr" presetSubtype="6" fill="hold" grpId="0" nodeType="afterEffect">
                                  <p:stCondLst>
                                    <p:cond delay="0"/>
                                  </p:stCondLst>
                                  <p:childTnLst>
                                    <p:set>
                                      <p:cBhvr>
                                        <p:cTn id="19" dur="1" fill="hold">
                                          <p:stCondLst>
                                            <p:cond delay="0"/>
                                          </p:stCondLst>
                                        </p:cTn>
                                        <p:tgtEl>
                                          <p:spTgt spid="603165"/>
                                        </p:tgtEl>
                                        <p:attrNameLst>
                                          <p:attrName>style.visibility</p:attrName>
                                        </p:attrNameLst>
                                      </p:cBhvr>
                                      <p:to>
                                        <p:strVal val="visible"/>
                                      </p:to>
                                    </p:set>
                                    <p:animEffect transition="in" filter="strips(downRight)">
                                      <p:cBhvr>
                                        <p:cTn id="20" dur="500"/>
                                        <p:tgtEl>
                                          <p:spTgt spid="603165"/>
                                        </p:tgtEl>
                                      </p:cBhvr>
                                    </p:animEffect>
                                  </p:childTnLst>
                                </p:cTn>
                              </p:par>
                            </p:childTnLst>
                          </p:cTn>
                        </p:par>
                        <p:par>
                          <p:cTn id="21" fill="hold">
                            <p:stCondLst>
                              <p:cond delay="3500"/>
                            </p:stCondLst>
                            <p:childTnLst>
                              <p:par>
                                <p:cTn id="22" presetID="9" presetClass="entr" presetSubtype="0" fill="hold" grpId="0" nodeType="afterEffect">
                                  <p:stCondLst>
                                    <p:cond delay="0"/>
                                  </p:stCondLst>
                                  <p:childTnLst>
                                    <p:set>
                                      <p:cBhvr>
                                        <p:cTn id="23" dur="1" fill="hold">
                                          <p:stCondLst>
                                            <p:cond delay="0"/>
                                          </p:stCondLst>
                                        </p:cTn>
                                        <p:tgtEl>
                                          <p:spTgt spid="603148"/>
                                        </p:tgtEl>
                                        <p:attrNameLst>
                                          <p:attrName>style.visibility</p:attrName>
                                        </p:attrNameLst>
                                      </p:cBhvr>
                                      <p:to>
                                        <p:strVal val="visible"/>
                                      </p:to>
                                    </p:set>
                                    <p:animEffect transition="in" filter="dissolve">
                                      <p:cBhvr>
                                        <p:cTn id="24" dur="500"/>
                                        <p:tgtEl>
                                          <p:spTgt spid="603148"/>
                                        </p:tgtEl>
                                      </p:cBhvr>
                                    </p:animEffect>
                                  </p:childTnLst>
                                </p:cTn>
                              </p:par>
                            </p:childTnLst>
                          </p:cTn>
                        </p:par>
                        <p:par>
                          <p:cTn id="25" fill="hold">
                            <p:stCondLst>
                              <p:cond delay="4000"/>
                            </p:stCondLst>
                            <p:childTnLst>
                              <p:par>
                                <p:cTn id="26" presetID="18" presetClass="entr" presetSubtype="12" fill="hold" grpId="0" nodeType="afterEffect">
                                  <p:stCondLst>
                                    <p:cond delay="0"/>
                                  </p:stCondLst>
                                  <p:childTnLst>
                                    <p:set>
                                      <p:cBhvr>
                                        <p:cTn id="27" dur="1" fill="hold">
                                          <p:stCondLst>
                                            <p:cond delay="0"/>
                                          </p:stCondLst>
                                        </p:cTn>
                                        <p:tgtEl>
                                          <p:spTgt spid="603164"/>
                                        </p:tgtEl>
                                        <p:attrNameLst>
                                          <p:attrName>style.visibility</p:attrName>
                                        </p:attrNameLst>
                                      </p:cBhvr>
                                      <p:to>
                                        <p:strVal val="visible"/>
                                      </p:to>
                                    </p:set>
                                    <p:animEffect transition="in" filter="strips(downLeft)">
                                      <p:cBhvr>
                                        <p:cTn id="28" dur="500"/>
                                        <p:tgtEl>
                                          <p:spTgt spid="603164"/>
                                        </p:tgtEl>
                                      </p:cBhvr>
                                    </p:animEffect>
                                  </p:childTnLst>
                                </p:cTn>
                              </p:par>
                            </p:childTnLst>
                          </p:cTn>
                        </p:par>
                        <p:par>
                          <p:cTn id="29" fill="hold">
                            <p:stCondLst>
                              <p:cond delay="4500"/>
                            </p:stCondLst>
                            <p:childTnLst>
                              <p:par>
                                <p:cTn id="30" presetID="9" presetClass="entr" presetSubtype="0" fill="hold" grpId="0" nodeType="afterEffect">
                                  <p:stCondLst>
                                    <p:cond delay="0"/>
                                  </p:stCondLst>
                                  <p:childTnLst>
                                    <p:set>
                                      <p:cBhvr>
                                        <p:cTn id="31" dur="1" fill="hold">
                                          <p:stCondLst>
                                            <p:cond delay="0"/>
                                          </p:stCondLst>
                                        </p:cTn>
                                        <p:tgtEl>
                                          <p:spTgt spid="603146"/>
                                        </p:tgtEl>
                                        <p:attrNameLst>
                                          <p:attrName>style.visibility</p:attrName>
                                        </p:attrNameLst>
                                      </p:cBhvr>
                                      <p:to>
                                        <p:strVal val="visible"/>
                                      </p:to>
                                    </p:set>
                                    <p:animEffect transition="in" filter="dissolve">
                                      <p:cBhvr>
                                        <p:cTn id="32" dur="500"/>
                                        <p:tgtEl>
                                          <p:spTgt spid="603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3" grpId="0" animBg="1"/>
      <p:bldP spid="603164" grpId="0" animBg="1"/>
      <p:bldP spid="603165" grpId="0" animBg="1"/>
      <p:bldP spid="603145" grpId="0" animBg="1"/>
      <p:bldP spid="603146" grpId="0" animBg="1"/>
      <p:bldP spid="6031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7467600" cy="1981200"/>
          </a:xfrm>
        </p:spPr>
        <p:txBody>
          <a:bodyPr/>
          <a:lstStyle/>
          <a:p>
            <a:pPr algn="ctr" eaLnBrk="1" fontAlgn="auto" hangingPunct="1">
              <a:spcAft>
                <a:spcPts val="0"/>
              </a:spcAft>
              <a:defRPr/>
            </a:pPr>
            <a:r>
              <a:rPr lang="en-US" dirty="0" smtClean="0"/>
              <a:t>KELEMBAGAAN MENURUT UUD 1945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7"/>
          <p:cNvSpPr txBox="1">
            <a:spLocks noGrp="1" noChangeArrowheads="1"/>
          </p:cNvSpPr>
          <p:nvPr>
            <p:ph type="ctrTitle"/>
          </p:nvPr>
        </p:nvSpPr>
        <p:spPr>
          <a:xfrm>
            <a:off x="500063" y="1000125"/>
            <a:ext cx="8286750" cy="4786313"/>
          </a:xfrm>
        </p:spPr>
        <p:txBody>
          <a:bodyPr/>
          <a:lstStyle/>
          <a:p>
            <a:pPr eaLnBrk="1" fontAlgn="auto" hangingPunct="1">
              <a:spcAft>
                <a:spcPts val="0"/>
              </a:spcAft>
              <a:defRPr/>
            </a:pPr>
            <a:r>
              <a:rPr lang="id-ID" sz="5400" dirty="0">
                <a:solidFill>
                  <a:schemeClr val="accent6">
                    <a:lumMod val="75000"/>
                  </a:schemeClr>
                </a:solidFill>
                <a:latin typeface="Arial Rounded MT Bold" pitchFamily="34" charset="0"/>
              </a:rPr>
              <a:t>LEMBAGA-LEMBAGA DALAM SISTEM  </a:t>
            </a:r>
            <a:r>
              <a:rPr lang="id-ID" sz="5400" dirty="0" smtClean="0">
                <a:solidFill>
                  <a:schemeClr val="accent6">
                    <a:lumMod val="75000"/>
                  </a:schemeClr>
                </a:solidFill>
                <a:latin typeface="Arial Rounded MT Bold" pitchFamily="34" charset="0"/>
              </a:rPr>
              <a:t>KETATANEGARAAN REPUBLIK INDONESIA</a:t>
            </a:r>
            <a:r>
              <a:rPr lang="id-ID" sz="5400" dirty="0">
                <a:solidFill>
                  <a:schemeClr val="accent6">
                    <a:lumMod val="75000"/>
                  </a:schemeClr>
                </a:solidFill>
                <a:latin typeface="Arial Rounded MT Bold" pitchFamily="34" charset="0"/>
              </a:rPr>
              <a:t/>
            </a:r>
            <a:br>
              <a:rPr lang="id-ID" sz="5400" dirty="0">
                <a:solidFill>
                  <a:schemeClr val="accent6">
                    <a:lumMod val="75000"/>
                  </a:schemeClr>
                </a:solidFill>
                <a:latin typeface="Arial Rounded MT Bold" pitchFamily="34" charset="0"/>
              </a:rPr>
            </a:br>
            <a:r>
              <a:rPr lang="id-ID" sz="2000" dirty="0" smtClean="0"/>
              <a:t/>
            </a:r>
            <a:br>
              <a:rPr lang="id-ID" sz="2000" dirty="0" smtClean="0"/>
            </a:br>
            <a:r>
              <a:rPr lang="id-ID" sz="3600" dirty="0" smtClean="0"/>
              <a:t>Menurut </a:t>
            </a:r>
            <a:r>
              <a:rPr lang="id-ID" sz="3600" dirty="0"/>
              <a:t>UUD Negara Republik Indonesia Tahun 1945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3482975" y="1538288"/>
            <a:ext cx="0" cy="1481137"/>
          </a:xfrm>
          <a:prstGeom prst="line">
            <a:avLst/>
          </a:prstGeom>
          <a:noFill/>
          <a:ln w="19050">
            <a:solidFill>
              <a:schemeClr val="tx1"/>
            </a:solidFill>
            <a:round/>
            <a:headEnd/>
            <a:tailEnd/>
          </a:ln>
        </p:spPr>
        <p:txBody>
          <a:bodyPr/>
          <a:lstStyle/>
          <a:p>
            <a:endParaRPr lang="en-US"/>
          </a:p>
        </p:txBody>
      </p:sp>
      <p:sp>
        <p:nvSpPr>
          <p:cNvPr id="24579" name="Freeform 69"/>
          <p:cNvSpPr>
            <a:spLocks/>
          </p:cNvSpPr>
          <p:nvPr/>
        </p:nvSpPr>
        <p:spPr bwMode="auto">
          <a:xfrm>
            <a:off x="469900" y="1546225"/>
            <a:ext cx="8153400" cy="1066800"/>
          </a:xfrm>
          <a:custGeom>
            <a:avLst/>
            <a:gdLst>
              <a:gd name="T0" fmla="*/ 0 w 5184"/>
              <a:gd name="T1" fmla="*/ 2147483647 h 624"/>
              <a:gd name="T2" fmla="*/ 0 w 5184"/>
              <a:gd name="T3" fmla="*/ 0 h 624"/>
              <a:gd name="T4" fmla="*/ 2147483647 w 5184"/>
              <a:gd name="T5" fmla="*/ 0 h 624"/>
              <a:gd name="T6" fmla="*/ 2147483647 w 5184"/>
              <a:gd name="T7" fmla="*/ 2147483647 h 624"/>
              <a:gd name="T8" fmla="*/ 0 60000 65536"/>
              <a:gd name="T9" fmla="*/ 0 60000 65536"/>
              <a:gd name="T10" fmla="*/ 0 60000 65536"/>
              <a:gd name="T11" fmla="*/ 0 60000 65536"/>
              <a:gd name="T12" fmla="*/ 0 w 5184"/>
              <a:gd name="T13" fmla="*/ 0 h 624"/>
              <a:gd name="T14" fmla="*/ 5184 w 5184"/>
              <a:gd name="T15" fmla="*/ 624 h 624"/>
            </a:gdLst>
            <a:ahLst/>
            <a:cxnLst>
              <a:cxn ang="T8">
                <a:pos x="T0" y="T1"/>
              </a:cxn>
              <a:cxn ang="T9">
                <a:pos x="T2" y="T3"/>
              </a:cxn>
              <a:cxn ang="T10">
                <a:pos x="T4" y="T5"/>
              </a:cxn>
              <a:cxn ang="T11">
                <a:pos x="T6" y="T7"/>
              </a:cxn>
            </a:cxnLst>
            <a:rect l="T12" t="T13" r="T14" b="T15"/>
            <a:pathLst>
              <a:path w="5184" h="624">
                <a:moveTo>
                  <a:pt x="0" y="624"/>
                </a:moveTo>
                <a:lnTo>
                  <a:pt x="0" y="0"/>
                </a:lnTo>
                <a:lnTo>
                  <a:pt x="5184" y="0"/>
                </a:lnTo>
                <a:lnTo>
                  <a:pt x="5184" y="528"/>
                </a:lnTo>
              </a:path>
            </a:pathLst>
          </a:custGeom>
          <a:noFill/>
          <a:ln w="19050">
            <a:solidFill>
              <a:schemeClr val="tx1"/>
            </a:solidFill>
            <a:round/>
            <a:headEnd/>
            <a:tailEnd/>
          </a:ln>
        </p:spPr>
        <p:txBody>
          <a:bodyPr lIns="0" tIns="0" rIns="0" bIns="0">
            <a:spAutoFit/>
          </a:bodyPr>
          <a:lstStyle/>
          <a:p>
            <a:endParaRPr lang="id-ID">
              <a:latin typeface="Century Schoolbook" pitchFamily="18" charset="0"/>
            </a:endParaRPr>
          </a:p>
        </p:txBody>
      </p:sp>
      <p:sp>
        <p:nvSpPr>
          <p:cNvPr id="953364" name="AutoShape 20"/>
          <p:cNvSpPr>
            <a:spLocks noChangeArrowheads="1"/>
          </p:cNvSpPr>
          <p:nvPr/>
        </p:nvSpPr>
        <p:spPr bwMode="auto">
          <a:xfrm>
            <a:off x="3398838" y="14525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427" name="Text Box 83"/>
          <p:cNvSpPr txBox="1">
            <a:spLocks noChangeArrowheads="1"/>
          </p:cNvSpPr>
          <p:nvPr/>
        </p:nvSpPr>
        <p:spPr bwMode="auto">
          <a:xfrm>
            <a:off x="2725738" y="2900363"/>
            <a:ext cx="838200" cy="407987"/>
          </a:xfrm>
          <a:prstGeom prst="rect">
            <a:avLst/>
          </a:prstGeom>
          <a:solidFill>
            <a:schemeClr val="accent1"/>
          </a:solidFill>
          <a:ln w="19050">
            <a:solidFill>
              <a:srgbClr val="000000"/>
            </a:solidFill>
            <a:miter lim="800000"/>
            <a:headEnd/>
            <a:tailEnd/>
          </a:ln>
        </p:spPr>
        <p:txBody>
          <a:bodyPr lIns="0" tIns="0" rIns="45720" anchor="b"/>
          <a:lstStyle/>
          <a:p>
            <a:pPr algn="r">
              <a:lnSpc>
                <a:spcPct val="64000"/>
              </a:lnSpc>
            </a:pPr>
            <a:endParaRPr lang="id-ID" sz="900" b="1">
              <a:latin typeface="Century Schoolbook" pitchFamily="18" charset="0"/>
            </a:endParaRPr>
          </a:p>
          <a:p>
            <a:pPr algn="r">
              <a:lnSpc>
                <a:spcPct val="64000"/>
              </a:lnSpc>
            </a:pPr>
            <a:r>
              <a:rPr lang="id-ID" sz="900" b="1">
                <a:latin typeface="Century Schoolbook" pitchFamily="18" charset="0"/>
              </a:rPr>
              <a:t>TNI/POLRI</a:t>
            </a:r>
          </a:p>
        </p:txBody>
      </p:sp>
      <p:sp>
        <p:nvSpPr>
          <p:cNvPr id="953428" name="Text Box 84"/>
          <p:cNvSpPr txBox="1">
            <a:spLocks noChangeArrowheads="1"/>
          </p:cNvSpPr>
          <p:nvPr/>
        </p:nvSpPr>
        <p:spPr bwMode="auto">
          <a:xfrm>
            <a:off x="2540000" y="2687638"/>
            <a:ext cx="960438" cy="407987"/>
          </a:xfrm>
          <a:prstGeom prst="rect">
            <a:avLst/>
          </a:prstGeom>
          <a:solidFill>
            <a:schemeClr val="accent1"/>
          </a:solidFill>
          <a:ln w="19050">
            <a:solidFill>
              <a:srgbClr val="000000"/>
            </a:solidFill>
            <a:miter lim="800000"/>
            <a:headEnd/>
            <a:tailEnd/>
          </a:ln>
        </p:spPr>
        <p:txBody>
          <a:bodyPr lIns="0" tIns="0" rIns="0" anchor="b"/>
          <a:lstStyle/>
          <a:p>
            <a:pPr algn="r">
              <a:lnSpc>
                <a:spcPct val="64000"/>
              </a:lnSpc>
            </a:pPr>
            <a:endParaRPr lang="id-ID" sz="900" b="1">
              <a:latin typeface="Century Schoolbook" pitchFamily="18" charset="0"/>
            </a:endParaRPr>
          </a:p>
          <a:p>
            <a:pPr algn="r">
              <a:lnSpc>
                <a:spcPct val="64000"/>
              </a:lnSpc>
            </a:pPr>
            <a:r>
              <a:rPr lang="id-ID" sz="900" b="1">
                <a:latin typeface="Century Schoolbook" pitchFamily="18" charset="0"/>
              </a:rPr>
              <a:t>dewan pertimbangan</a:t>
            </a:r>
          </a:p>
        </p:txBody>
      </p:sp>
      <p:sp>
        <p:nvSpPr>
          <p:cNvPr id="953429" name="Text Box 85"/>
          <p:cNvSpPr txBox="1">
            <a:spLocks noChangeArrowheads="1"/>
          </p:cNvSpPr>
          <p:nvPr/>
        </p:nvSpPr>
        <p:spPr bwMode="auto">
          <a:xfrm>
            <a:off x="2425700" y="2436813"/>
            <a:ext cx="919163" cy="409575"/>
          </a:xfrm>
          <a:prstGeom prst="rect">
            <a:avLst/>
          </a:prstGeom>
          <a:solidFill>
            <a:schemeClr val="accent1"/>
          </a:solidFill>
          <a:ln w="19050">
            <a:solidFill>
              <a:srgbClr val="000000"/>
            </a:solidFill>
            <a:miter lim="800000"/>
            <a:headEnd/>
            <a:tailEnd/>
          </a:ln>
        </p:spPr>
        <p:txBody>
          <a:bodyPr lIns="0" tIns="0" rIns="45720" anchor="b"/>
          <a:lstStyle/>
          <a:p>
            <a:pPr algn="r">
              <a:lnSpc>
                <a:spcPct val="64000"/>
              </a:lnSpc>
            </a:pPr>
            <a:endParaRPr lang="id-ID" sz="1000" b="1">
              <a:latin typeface="Century Schoolbook" pitchFamily="18" charset="0"/>
            </a:endParaRPr>
          </a:p>
          <a:p>
            <a:pPr algn="r">
              <a:lnSpc>
                <a:spcPct val="64000"/>
              </a:lnSpc>
            </a:pPr>
            <a:r>
              <a:rPr lang="id-ID" sz="1000" b="1">
                <a:latin typeface="Century Schoolbook" pitchFamily="18" charset="0"/>
              </a:rPr>
              <a:t>kementerian negara</a:t>
            </a:r>
          </a:p>
        </p:txBody>
      </p:sp>
      <p:sp>
        <p:nvSpPr>
          <p:cNvPr id="24584" name="Line 8"/>
          <p:cNvSpPr>
            <a:spLocks noChangeShapeType="1"/>
          </p:cNvSpPr>
          <p:nvPr/>
        </p:nvSpPr>
        <p:spPr bwMode="auto">
          <a:xfrm>
            <a:off x="2324100" y="1546225"/>
            <a:ext cx="0" cy="3378200"/>
          </a:xfrm>
          <a:prstGeom prst="line">
            <a:avLst/>
          </a:prstGeom>
          <a:noFill/>
          <a:ln w="19050">
            <a:solidFill>
              <a:schemeClr val="tx1"/>
            </a:solidFill>
            <a:round/>
            <a:headEnd/>
            <a:tailEnd/>
          </a:ln>
        </p:spPr>
        <p:txBody>
          <a:bodyPr/>
          <a:lstStyle/>
          <a:p>
            <a:endParaRPr lang="en-US"/>
          </a:p>
        </p:txBody>
      </p:sp>
      <p:sp>
        <p:nvSpPr>
          <p:cNvPr id="953414" name="AutoShape 70"/>
          <p:cNvSpPr>
            <a:spLocks noChangeArrowheads="1"/>
          </p:cNvSpPr>
          <p:nvPr/>
        </p:nvSpPr>
        <p:spPr bwMode="auto">
          <a:xfrm>
            <a:off x="2243138" y="1444625"/>
            <a:ext cx="182562" cy="182563"/>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24586" name="Line 71"/>
          <p:cNvSpPr>
            <a:spLocks noChangeShapeType="1"/>
          </p:cNvSpPr>
          <p:nvPr/>
        </p:nvSpPr>
        <p:spPr bwMode="auto">
          <a:xfrm flipH="1">
            <a:off x="7835900" y="1533525"/>
            <a:ext cx="0" cy="549275"/>
          </a:xfrm>
          <a:prstGeom prst="line">
            <a:avLst/>
          </a:prstGeom>
          <a:noFill/>
          <a:ln w="19050">
            <a:solidFill>
              <a:schemeClr val="tx1"/>
            </a:solidFill>
            <a:round/>
            <a:headEnd/>
            <a:tailEnd/>
          </a:ln>
        </p:spPr>
        <p:txBody>
          <a:bodyPr/>
          <a:lstStyle/>
          <a:p>
            <a:endParaRPr lang="en-US"/>
          </a:p>
        </p:txBody>
      </p:sp>
      <p:sp>
        <p:nvSpPr>
          <p:cNvPr id="24587" name="Line 4"/>
          <p:cNvSpPr>
            <a:spLocks noChangeShapeType="1"/>
          </p:cNvSpPr>
          <p:nvPr/>
        </p:nvSpPr>
        <p:spPr bwMode="auto">
          <a:xfrm flipH="1">
            <a:off x="4160838" y="2295525"/>
            <a:ext cx="1235075" cy="0"/>
          </a:xfrm>
          <a:prstGeom prst="line">
            <a:avLst/>
          </a:prstGeom>
          <a:noFill/>
          <a:ln w="19050">
            <a:solidFill>
              <a:schemeClr val="tx1"/>
            </a:solidFill>
            <a:round/>
            <a:headEnd/>
            <a:tailEnd/>
          </a:ln>
        </p:spPr>
        <p:txBody>
          <a:bodyPr/>
          <a:lstStyle/>
          <a:p>
            <a:endParaRPr lang="en-US"/>
          </a:p>
        </p:txBody>
      </p:sp>
      <p:sp>
        <p:nvSpPr>
          <p:cNvPr id="24588" name="Line 5"/>
          <p:cNvSpPr>
            <a:spLocks noChangeShapeType="1"/>
          </p:cNvSpPr>
          <p:nvPr/>
        </p:nvSpPr>
        <p:spPr bwMode="auto">
          <a:xfrm>
            <a:off x="2628900" y="1539875"/>
            <a:ext cx="0" cy="593725"/>
          </a:xfrm>
          <a:prstGeom prst="line">
            <a:avLst/>
          </a:prstGeom>
          <a:noFill/>
          <a:ln w="19050">
            <a:solidFill>
              <a:schemeClr val="tx1"/>
            </a:solidFill>
            <a:round/>
            <a:headEnd/>
            <a:tailEnd/>
          </a:ln>
        </p:spPr>
        <p:txBody>
          <a:bodyPr/>
          <a:lstStyle/>
          <a:p>
            <a:endParaRPr lang="en-US"/>
          </a:p>
        </p:txBody>
      </p:sp>
      <p:sp>
        <p:nvSpPr>
          <p:cNvPr id="24589" name="Line 6"/>
          <p:cNvSpPr>
            <a:spLocks noChangeShapeType="1"/>
          </p:cNvSpPr>
          <p:nvPr/>
        </p:nvSpPr>
        <p:spPr bwMode="auto">
          <a:xfrm>
            <a:off x="3898900" y="1539875"/>
            <a:ext cx="0" cy="547688"/>
          </a:xfrm>
          <a:prstGeom prst="line">
            <a:avLst/>
          </a:prstGeom>
          <a:noFill/>
          <a:ln w="19050">
            <a:solidFill>
              <a:schemeClr val="tx1"/>
            </a:solidFill>
            <a:round/>
            <a:headEnd/>
            <a:tailEnd/>
          </a:ln>
        </p:spPr>
        <p:txBody>
          <a:bodyPr/>
          <a:lstStyle/>
          <a:p>
            <a:endParaRPr lang="en-US"/>
          </a:p>
        </p:txBody>
      </p:sp>
      <p:sp>
        <p:nvSpPr>
          <p:cNvPr id="24590" name="Line 7"/>
          <p:cNvSpPr>
            <a:spLocks noChangeShapeType="1"/>
          </p:cNvSpPr>
          <p:nvPr/>
        </p:nvSpPr>
        <p:spPr bwMode="auto">
          <a:xfrm flipH="1">
            <a:off x="5676900" y="1539875"/>
            <a:ext cx="0" cy="547688"/>
          </a:xfrm>
          <a:prstGeom prst="line">
            <a:avLst/>
          </a:prstGeom>
          <a:noFill/>
          <a:ln w="19050">
            <a:solidFill>
              <a:schemeClr val="tx1"/>
            </a:solidFill>
            <a:round/>
            <a:headEnd/>
            <a:tailEnd/>
          </a:ln>
        </p:spPr>
        <p:txBody>
          <a:bodyPr/>
          <a:lstStyle/>
          <a:p>
            <a:endParaRPr lang="en-US"/>
          </a:p>
        </p:txBody>
      </p:sp>
      <p:sp>
        <p:nvSpPr>
          <p:cNvPr id="24591" name="Line 9"/>
          <p:cNvSpPr>
            <a:spLocks noChangeShapeType="1"/>
          </p:cNvSpPr>
          <p:nvPr/>
        </p:nvSpPr>
        <p:spPr bwMode="auto">
          <a:xfrm>
            <a:off x="7404100" y="2409825"/>
            <a:ext cx="0" cy="1189038"/>
          </a:xfrm>
          <a:prstGeom prst="line">
            <a:avLst/>
          </a:prstGeom>
          <a:noFill/>
          <a:ln w="19050">
            <a:solidFill>
              <a:schemeClr val="tx1"/>
            </a:solidFill>
            <a:round/>
            <a:headEnd/>
            <a:tailEnd/>
          </a:ln>
        </p:spPr>
        <p:txBody>
          <a:bodyPr/>
          <a:lstStyle/>
          <a:p>
            <a:endParaRPr lang="en-US"/>
          </a:p>
        </p:txBody>
      </p:sp>
      <p:sp>
        <p:nvSpPr>
          <p:cNvPr id="24592" name="Line 11"/>
          <p:cNvSpPr>
            <a:spLocks noChangeShapeType="1"/>
          </p:cNvSpPr>
          <p:nvPr/>
        </p:nvSpPr>
        <p:spPr bwMode="auto">
          <a:xfrm>
            <a:off x="1887538" y="1543050"/>
            <a:ext cx="0" cy="958850"/>
          </a:xfrm>
          <a:prstGeom prst="line">
            <a:avLst/>
          </a:prstGeom>
          <a:noFill/>
          <a:ln w="19050">
            <a:solidFill>
              <a:schemeClr val="tx1"/>
            </a:solidFill>
            <a:round/>
            <a:headEnd/>
            <a:tailEnd/>
          </a:ln>
        </p:spPr>
        <p:txBody>
          <a:bodyPr/>
          <a:lstStyle/>
          <a:p>
            <a:endParaRPr lang="en-US"/>
          </a:p>
        </p:txBody>
      </p:sp>
      <p:sp>
        <p:nvSpPr>
          <p:cNvPr id="24593" name="Line 12"/>
          <p:cNvSpPr>
            <a:spLocks noChangeShapeType="1"/>
          </p:cNvSpPr>
          <p:nvPr/>
        </p:nvSpPr>
        <p:spPr bwMode="auto">
          <a:xfrm>
            <a:off x="4783138" y="1139825"/>
            <a:ext cx="0" cy="960438"/>
          </a:xfrm>
          <a:prstGeom prst="line">
            <a:avLst/>
          </a:prstGeom>
          <a:noFill/>
          <a:ln w="19050">
            <a:solidFill>
              <a:schemeClr val="tx1"/>
            </a:solidFill>
            <a:round/>
            <a:headEnd/>
            <a:tailEnd/>
          </a:ln>
        </p:spPr>
        <p:txBody>
          <a:bodyPr/>
          <a:lstStyle/>
          <a:p>
            <a:endParaRPr lang="en-US"/>
          </a:p>
        </p:txBody>
      </p:sp>
      <p:sp>
        <p:nvSpPr>
          <p:cNvPr id="24594" name="Line 14"/>
          <p:cNvSpPr>
            <a:spLocks noChangeShapeType="1"/>
          </p:cNvSpPr>
          <p:nvPr/>
        </p:nvSpPr>
        <p:spPr bwMode="auto">
          <a:xfrm>
            <a:off x="1122363" y="1533525"/>
            <a:ext cx="0" cy="593725"/>
          </a:xfrm>
          <a:prstGeom prst="line">
            <a:avLst/>
          </a:prstGeom>
          <a:noFill/>
          <a:ln w="19050">
            <a:solidFill>
              <a:schemeClr val="tx1"/>
            </a:solidFill>
            <a:round/>
            <a:headEnd/>
            <a:tailEnd/>
          </a:ln>
        </p:spPr>
        <p:txBody>
          <a:bodyPr/>
          <a:lstStyle/>
          <a:p>
            <a:endParaRPr lang="en-US"/>
          </a:p>
        </p:txBody>
      </p:sp>
      <p:sp>
        <p:nvSpPr>
          <p:cNvPr id="24595" name="Line 15"/>
          <p:cNvSpPr>
            <a:spLocks noChangeShapeType="1"/>
          </p:cNvSpPr>
          <p:nvPr/>
        </p:nvSpPr>
        <p:spPr bwMode="auto">
          <a:xfrm flipH="1">
            <a:off x="7023100" y="1543050"/>
            <a:ext cx="0" cy="549275"/>
          </a:xfrm>
          <a:prstGeom prst="line">
            <a:avLst/>
          </a:prstGeom>
          <a:noFill/>
          <a:ln w="19050">
            <a:solidFill>
              <a:schemeClr val="tx1"/>
            </a:solidFill>
            <a:round/>
            <a:headEnd/>
            <a:tailEnd/>
          </a:ln>
        </p:spPr>
        <p:txBody>
          <a:bodyPr/>
          <a:lstStyle/>
          <a:p>
            <a:endParaRPr lang="en-US"/>
          </a:p>
        </p:txBody>
      </p:sp>
      <p:sp>
        <p:nvSpPr>
          <p:cNvPr id="24596" name="Line 16"/>
          <p:cNvSpPr>
            <a:spLocks noChangeShapeType="1"/>
          </p:cNvSpPr>
          <p:nvPr/>
        </p:nvSpPr>
        <p:spPr bwMode="auto">
          <a:xfrm flipH="1">
            <a:off x="1104900" y="2479675"/>
            <a:ext cx="0" cy="1279525"/>
          </a:xfrm>
          <a:prstGeom prst="line">
            <a:avLst/>
          </a:prstGeom>
          <a:noFill/>
          <a:ln w="19050">
            <a:solidFill>
              <a:schemeClr val="tx1"/>
            </a:solidFill>
            <a:round/>
            <a:headEnd/>
            <a:tailEnd/>
          </a:ln>
        </p:spPr>
        <p:txBody>
          <a:bodyPr/>
          <a:lstStyle/>
          <a:p>
            <a:endParaRPr lang="en-US"/>
          </a:p>
        </p:txBody>
      </p:sp>
      <p:sp>
        <p:nvSpPr>
          <p:cNvPr id="953361" name="AutoShape 17"/>
          <p:cNvSpPr>
            <a:spLocks noChangeArrowheads="1"/>
          </p:cNvSpPr>
          <p:nvPr/>
        </p:nvSpPr>
        <p:spPr bwMode="auto">
          <a:xfrm>
            <a:off x="5588000" y="1452563"/>
            <a:ext cx="182563"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2" name="AutoShape 18"/>
          <p:cNvSpPr>
            <a:spLocks noChangeArrowheads="1"/>
          </p:cNvSpPr>
          <p:nvPr/>
        </p:nvSpPr>
        <p:spPr bwMode="auto">
          <a:xfrm>
            <a:off x="4694238" y="14525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3" name="AutoShape 19"/>
          <p:cNvSpPr>
            <a:spLocks noChangeArrowheads="1"/>
          </p:cNvSpPr>
          <p:nvPr/>
        </p:nvSpPr>
        <p:spPr bwMode="auto">
          <a:xfrm>
            <a:off x="3817938" y="14525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5" name="AutoShape 21"/>
          <p:cNvSpPr>
            <a:spLocks noChangeArrowheads="1"/>
          </p:cNvSpPr>
          <p:nvPr/>
        </p:nvSpPr>
        <p:spPr bwMode="auto">
          <a:xfrm>
            <a:off x="2557463" y="14525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6" name="AutoShape 22"/>
          <p:cNvSpPr>
            <a:spLocks noChangeArrowheads="1"/>
          </p:cNvSpPr>
          <p:nvPr/>
        </p:nvSpPr>
        <p:spPr bwMode="auto">
          <a:xfrm>
            <a:off x="1795463" y="1457325"/>
            <a:ext cx="182562" cy="182563"/>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7" name="AutoShape 23"/>
          <p:cNvSpPr>
            <a:spLocks noChangeArrowheads="1"/>
          </p:cNvSpPr>
          <p:nvPr/>
        </p:nvSpPr>
        <p:spPr bwMode="auto">
          <a:xfrm>
            <a:off x="8529638" y="1447800"/>
            <a:ext cx="182562" cy="182563"/>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8" name="AutoShape 24"/>
          <p:cNvSpPr>
            <a:spLocks noChangeArrowheads="1"/>
          </p:cNvSpPr>
          <p:nvPr/>
        </p:nvSpPr>
        <p:spPr bwMode="auto">
          <a:xfrm>
            <a:off x="7742238" y="14525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69" name="AutoShape 25"/>
          <p:cNvSpPr>
            <a:spLocks noChangeArrowheads="1"/>
          </p:cNvSpPr>
          <p:nvPr/>
        </p:nvSpPr>
        <p:spPr bwMode="auto">
          <a:xfrm>
            <a:off x="6937375" y="1452563"/>
            <a:ext cx="182563"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70" name="AutoShape 26"/>
          <p:cNvSpPr>
            <a:spLocks noChangeArrowheads="1"/>
          </p:cNvSpPr>
          <p:nvPr/>
        </p:nvSpPr>
        <p:spPr bwMode="auto">
          <a:xfrm>
            <a:off x="1023938" y="1447800"/>
            <a:ext cx="182562" cy="182563"/>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71" name="AutoShape 27"/>
          <p:cNvSpPr>
            <a:spLocks noChangeArrowheads="1"/>
          </p:cNvSpPr>
          <p:nvPr/>
        </p:nvSpPr>
        <p:spPr bwMode="auto">
          <a:xfrm>
            <a:off x="381000" y="1443038"/>
            <a:ext cx="182563"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72" name="AutoShape 28"/>
          <p:cNvSpPr>
            <a:spLocks noChangeArrowheads="1"/>
          </p:cNvSpPr>
          <p:nvPr/>
        </p:nvSpPr>
        <p:spPr bwMode="auto">
          <a:xfrm>
            <a:off x="1027113" y="2509838"/>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73" name="AutoShape 29"/>
          <p:cNvSpPr>
            <a:spLocks noChangeArrowheads="1"/>
          </p:cNvSpPr>
          <p:nvPr/>
        </p:nvSpPr>
        <p:spPr bwMode="auto">
          <a:xfrm>
            <a:off x="7318375" y="2505075"/>
            <a:ext cx="182563" cy="182563"/>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374" name="Text Box 30"/>
          <p:cNvSpPr txBox="1">
            <a:spLocks noChangeArrowheads="1"/>
          </p:cNvSpPr>
          <p:nvPr/>
        </p:nvSpPr>
        <p:spPr bwMode="auto">
          <a:xfrm>
            <a:off x="6096001" y="2409825"/>
            <a:ext cx="1143000" cy="1095375"/>
          </a:xfrm>
          <a:prstGeom prst="rect">
            <a:avLst/>
          </a:prstGeom>
          <a:solidFill>
            <a:schemeClr val="accent1"/>
          </a:solidFill>
          <a:ln w="19050">
            <a:solidFill>
              <a:srgbClr val="000000"/>
            </a:solidFill>
            <a:miter lim="800000"/>
            <a:headEnd/>
            <a:tailEnd/>
          </a:ln>
        </p:spPr>
        <p:txBody>
          <a:bodyPr/>
          <a:lstStyle/>
          <a:p>
            <a:endParaRPr lang="id-ID" sz="900" dirty="0">
              <a:latin typeface="Century Schoolbook" pitchFamily="18" charset="0"/>
            </a:endParaRPr>
          </a:p>
          <a:p>
            <a:r>
              <a:rPr lang="id-ID" sz="900" dirty="0">
                <a:latin typeface="Century Schoolbook" pitchFamily="18" charset="0"/>
              </a:rPr>
              <a:t>badan-badan lain yang fungsinya berkaitan dengan kekuasaan kehakiman</a:t>
            </a:r>
            <a:endParaRPr lang="id-ID" dirty="0">
              <a:latin typeface="Century Schoolbook" pitchFamily="18" charset="0"/>
            </a:endParaRPr>
          </a:p>
        </p:txBody>
      </p:sp>
      <p:sp>
        <p:nvSpPr>
          <p:cNvPr id="953375" name="Text Box 31"/>
          <p:cNvSpPr txBox="1">
            <a:spLocks noChangeArrowheads="1"/>
          </p:cNvSpPr>
          <p:nvPr/>
        </p:nvSpPr>
        <p:spPr bwMode="auto">
          <a:xfrm>
            <a:off x="8272463" y="2343150"/>
            <a:ext cx="731837" cy="457200"/>
          </a:xfrm>
          <a:prstGeom prst="rect">
            <a:avLst/>
          </a:prstGeom>
          <a:solidFill>
            <a:schemeClr val="accent1"/>
          </a:solidFill>
          <a:ln w="19050">
            <a:solidFill>
              <a:srgbClr val="000000"/>
            </a:solidFill>
            <a:miter lim="800000"/>
            <a:headEnd/>
            <a:tailEnd/>
          </a:ln>
        </p:spPr>
        <p:txBody>
          <a:bodyPr lIns="0" tIns="36000" rIns="0" bIns="36000" anchor="ctr" anchorCtr="1"/>
          <a:lstStyle/>
          <a:p>
            <a:r>
              <a:rPr lang="id-ID" b="1">
                <a:latin typeface="Century Schoolbook" pitchFamily="18" charset="0"/>
              </a:rPr>
              <a:t>KY</a:t>
            </a:r>
          </a:p>
        </p:txBody>
      </p:sp>
      <p:sp>
        <p:nvSpPr>
          <p:cNvPr id="24611" name="AutoShape 32"/>
          <p:cNvSpPr>
            <a:spLocks noChangeArrowheads="1"/>
          </p:cNvSpPr>
          <p:nvPr/>
        </p:nvSpPr>
        <p:spPr bwMode="auto">
          <a:xfrm>
            <a:off x="3822700" y="657225"/>
            <a:ext cx="1905000" cy="533400"/>
          </a:xfrm>
          <a:prstGeom prst="bevel">
            <a:avLst>
              <a:gd name="adj" fmla="val 12500"/>
            </a:avLst>
          </a:prstGeom>
          <a:solidFill>
            <a:srgbClr val="FF0000"/>
          </a:solidFill>
          <a:ln w="19050">
            <a:noFill/>
            <a:miter lim="800000"/>
            <a:headEnd/>
            <a:tailEnd/>
          </a:ln>
        </p:spPr>
        <p:txBody>
          <a:bodyPr/>
          <a:lstStyle/>
          <a:p>
            <a:r>
              <a:rPr lang="id-ID" sz="2000" b="1">
                <a:latin typeface="Century Schoolbook" pitchFamily="18" charset="0"/>
              </a:rPr>
              <a:t>UUD 1945</a:t>
            </a:r>
          </a:p>
        </p:txBody>
      </p:sp>
      <p:sp>
        <p:nvSpPr>
          <p:cNvPr id="24612" name="Line 33"/>
          <p:cNvSpPr>
            <a:spLocks noChangeShapeType="1"/>
          </p:cNvSpPr>
          <p:nvPr/>
        </p:nvSpPr>
        <p:spPr bwMode="auto">
          <a:xfrm flipV="1">
            <a:off x="-12700" y="3476625"/>
            <a:ext cx="9144000" cy="0"/>
          </a:xfrm>
          <a:prstGeom prst="line">
            <a:avLst/>
          </a:prstGeom>
          <a:noFill/>
          <a:ln w="19050">
            <a:solidFill>
              <a:srgbClr val="33CC33"/>
            </a:solidFill>
            <a:prstDash val="dash"/>
            <a:round/>
            <a:headEnd/>
            <a:tailEnd/>
          </a:ln>
        </p:spPr>
        <p:txBody>
          <a:bodyPr/>
          <a:lstStyle/>
          <a:p>
            <a:endParaRPr lang="en-US"/>
          </a:p>
        </p:txBody>
      </p:sp>
      <p:sp>
        <p:nvSpPr>
          <p:cNvPr id="953385" name="Text Box 41"/>
          <p:cNvSpPr txBox="1">
            <a:spLocks noChangeArrowheads="1"/>
          </p:cNvSpPr>
          <p:nvPr/>
        </p:nvSpPr>
        <p:spPr bwMode="auto">
          <a:xfrm>
            <a:off x="114300" y="2508250"/>
            <a:ext cx="579438" cy="328613"/>
          </a:xfrm>
          <a:prstGeom prst="rect">
            <a:avLst/>
          </a:prstGeom>
          <a:solidFill>
            <a:schemeClr val="accent1"/>
          </a:solidFill>
          <a:ln w="19050">
            <a:solidFill>
              <a:srgbClr val="000000"/>
            </a:solidFill>
            <a:miter lim="800000"/>
            <a:headEnd/>
            <a:tailEnd/>
          </a:ln>
        </p:spPr>
        <p:txBody>
          <a:bodyPr anchor="ctr" anchorCtr="1"/>
          <a:lstStyle/>
          <a:p>
            <a:r>
              <a:rPr lang="id-ID" sz="1600">
                <a:latin typeface="Century Schoolbook" pitchFamily="18" charset="0"/>
              </a:rPr>
              <a:t>kpu</a:t>
            </a:r>
          </a:p>
        </p:txBody>
      </p:sp>
      <p:sp>
        <p:nvSpPr>
          <p:cNvPr id="953386" name="Text Box 42"/>
          <p:cNvSpPr txBox="1">
            <a:spLocks noChangeArrowheads="1"/>
          </p:cNvSpPr>
          <p:nvPr/>
        </p:nvSpPr>
        <p:spPr bwMode="auto">
          <a:xfrm>
            <a:off x="1543050" y="2511425"/>
            <a:ext cx="609600" cy="354013"/>
          </a:xfrm>
          <a:prstGeom prst="rect">
            <a:avLst/>
          </a:prstGeom>
          <a:solidFill>
            <a:schemeClr val="accent1"/>
          </a:solidFill>
          <a:ln w="19050">
            <a:solidFill>
              <a:srgbClr val="000000"/>
            </a:solidFill>
            <a:miter lim="800000"/>
            <a:headEnd/>
            <a:tailEnd/>
          </a:ln>
        </p:spPr>
        <p:txBody>
          <a:bodyPr/>
          <a:lstStyle/>
          <a:p>
            <a:pPr>
              <a:lnSpc>
                <a:spcPct val="80000"/>
              </a:lnSpc>
            </a:pPr>
            <a:r>
              <a:rPr lang="id-ID" sz="1000">
                <a:latin typeface="Century Schoolbook" pitchFamily="18" charset="0"/>
              </a:rPr>
              <a:t>bank sentral</a:t>
            </a:r>
          </a:p>
        </p:txBody>
      </p:sp>
      <p:sp>
        <p:nvSpPr>
          <p:cNvPr id="953387" name="Rectangle 43"/>
          <p:cNvSpPr>
            <a:spLocks noChangeArrowheads="1"/>
          </p:cNvSpPr>
          <p:nvPr/>
        </p:nvSpPr>
        <p:spPr bwMode="auto">
          <a:xfrm>
            <a:off x="3543300" y="2071688"/>
            <a:ext cx="731838"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a:latin typeface="Century Schoolbook" pitchFamily="18" charset="0"/>
              </a:rPr>
              <a:t>DPR</a:t>
            </a:r>
          </a:p>
        </p:txBody>
      </p:sp>
      <p:sp>
        <p:nvSpPr>
          <p:cNvPr id="953388" name="Rectangle 44"/>
          <p:cNvSpPr>
            <a:spLocks noChangeArrowheads="1"/>
          </p:cNvSpPr>
          <p:nvPr/>
        </p:nvSpPr>
        <p:spPr bwMode="auto">
          <a:xfrm>
            <a:off x="5305425" y="2071688"/>
            <a:ext cx="731838"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a:latin typeface="Century Schoolbook" pitchFamily="18" charset="0"/>
              </a:rPr>
              <a:t>DPD</a:t>
            </a:r>
          </a:p>
        </p:txBody>
      </p:sp>
      <p:sp>
        <p:nvSpPr>
          <p:cNvPr id="953389" name="Rectangle 45"/>
          <p:cNvSpPr>
            <a:spLocks noChangeArrowheads="1"/>
          </p:cNvSpPr>
          <p:nvPr/>
        </p:nvSpPr>
        <p:spPr bwMode="auto">
          <a:xfrm>
            <a:off x="4432300" y="2071688"/>
            <a:ext cx="731838"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a:latin typeface="Century Schoolbook" pitchFamily="18" charset="0"/>
              </a:rPr>
              <a:t>MPR</a:t>
            </a:r>
          </a:p>
        </p:txBody>
      </p:sp>
      <p:sp>
        <p:nvSpPr>
          <p:cNvPr id="953392" name="Text Box 48"/>
          <p:cNvSpPr txBox="1">
            <a:spLocks noChangeArrowheads="1"/>
          </p:cNvSpPr>
          <p:nvPr/>
        </p:nvSpPr>
        <p:spPr bwMode="auto">
          <a:xfrm>
            <a:off x="754063" y="2071688"/>
            <a:ext cx="731837"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dirty="0">
                <a:latin typeface="Century Schoolbook" pitchFamily="18" charset="0"/>
              </a:rPr>
              <a:t>BPK</a:t>
            </a:r>
          </a:p>
        </p:txBody>
      </p:sp>
      <p:sp>
        <p:nvSpPr>
          <p:cNvPr id="953393" name="Text Box 49"/>
          <p:cNvSpPr txBox="1">
            <a:spLocks noChangeArrowheads="1"/>
          </p:cNvSpPr>
          <p:nvPr/>
        </p:nvSpPr>
        <p:spPr bwMode="auto">
          <a:xfrm>
            <a:off x="6718300" y="2071688"/>
            <a:ext cx="731838"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a:latin typeface="Century Schoolbook" pitchFamily="18" charset="0"/>
              </a:rPr>
              <a:t>MA</a:t>
            </a:r>
          </a:p>
        </p:txBody>
      </p:sp>
      <p:sp>
        <p:nvSpPr>
          <p:cNvPr id="953394" name="Text Box 50"/>
          <p:cNvSpPr txBox="1">
            <a:spLocks noChangeArrowheads="1"/>
          </p:cNvSpPr>
          <p:nvPr/>
        </p:nvSpPr>
        <p:spPr bwMode="auto">
          <a:xfrm>
            <a:off x="7459663" y="2071688"/>
            <a:ext cx="731837" cy="457200"/>
          </a:xfrm>
          <a:prstGeom prst="rect">
            <a:avLst/>
          </a:prstGeom>
          <a:solidFill>
            <a:schemeClr val="accent1"/>
          </a:solidFill>
          <a:ln w="19050">
            <a:solidFill>
              <a:srgbClr val="000000"/>
            </a:solidFill>
            <a:miter lim="800000"/>
            <a:headEnd/>
            <a:tailEnd/>
          </a:ln>
        </p:spPr>
        <p:txBody>
          <a:bodyPr lIns="0" tIns="0" rIns="0" bIns="0" anchor="ctr" anchorCtr="1"/>
          <a:lstStyle/>
          <a:p>
            <a:r>
              <a:rPr lang="id-ID" b="1">
                <a:latin typeface="Century Schoolbook" pitchFamily="18" charset="0"/>
              </a:rPr>
              <a:t>MK</a:t>
            </a:r>
          </a:p>
        </p:txBody>
      </p:sp>
      <p:sp>
        <p:nvSpPr>
          <p:cNvPr id="953398" name="AutoShape 54"/>
          <p:cNvSpPr>
            <a:spLocks noChangeArrowheads="1"/>
          </p:cNvSpPr>
          <p:nvPr/>
        </p:nvSpPr>
        <p:spPr bwMode="auto">
          <a:xfrm>
            <a:off x="2243138" y="2608263"/>
            <a:ext cx="182562" cy="182562"/>
          </a:xfrm>
          <a:prstGeom prst="star8">
            <a:avLst>
              <a:gd name="adj" fmla="val 38250"/>
            </a:avLst>
          </a:prstGeom>
          <a:solidFill>
            <a:srgbClr val="FF0000"/>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953402" name="Rectangle 58"/>
          <p:cNvSpPr>
            <a:spLocks noChangeArrowheads="1"/>
          </p:cNvSpPr>
          <p:nvPr/>
        </p:nvSpPr>
        <p:spPr bwMode="auto">
          <a:xfrm>
            <a:off x="2219325" y="2085975"/>
            <a:ext cx="866775" cy="457200"/>
          </a:xfrm>
          <a:prstGeom prst="rect">
            <a:avLst/>
          </a:prstGeom>
          <a:solidFill>
            <a:schemeClr val="accent1"/>
          </a:solidFill>
          <a:ln w="19050">
            <a:solidFill>
              <a:srgbClr val="000000"/>
            </a:solidFill>
            <a:miter lim="800000"/>
            <a:headEnd/>
            <a:tailEnd/>
          </a:ln>
        </p:spPr>
        <p:txBody>
          <a:bodyPr lIns="0" rIns="0" bIns="0" anchor="ctr" anchorCtr="1"/>
          <a:lstStyle/>
          <a:p>
            <a:pPr>
              <a:lnSpc>
                <a:spcPct val="65000"/>
              </a:lnSpc>
            </a:pPr>
            <a:r>
              <a:rPr lang="id-ID" sz="1400" b="1">
                <a:latin typeface="Century Schoolbook" pitchFamily="18" charset="0"/>
              </a:rPr>
              <a:t>Presiden</a:t>
            </a:r>
          </a:p>
        </p:txBody>
      </p:sp>
      <p:sp>
        <p:nvSpPr>
          <p:cNvPr id="24623" name="Text Box 67"/>
          <p:cNvSpPr txBox="1">
            <a:spLocks noChangeArrowheads="1"/>
          </p:cNvSpPr>
          <p:nvPr/>
        </p:nvSpPr>
        <p:spPr bwMode="auto">
          <a:xfrm>
            <a:off x="7780338" y="428625"/>
            <a:ext cx="1219200" cy="381000"/>
          </a:xfrm>
          <a:prstGeom prst="rect">
            <a:avLst/>
          </a:prstGeom>
          <a:noFill/>
          <a:ln w="9525">
            <a:noFill/>
            <a:miter lim="800000"/>
            <a:headEnd/>
            <a:tailEnd/>
          </a:ln>
        </p:spPr>
        <p:txBody>
          <a:bodyPr/>
          <a:lstStyle/>
          <a:p>
            <a:pPr algn="r"/>
            <a:r>
              <a:rPr lang="id-ID" sz="2000">
                <a:latin typeface="Century Schoolbook" pitchFamily="18" charset="0"/>
              </a:rPr>
              <a:t>PUSAT</a:t>
            </a:r>
          </a:p>
        </p:txBody>
      </p:sp>
      <p:sp>
        <p:nvSpPr>
          <p:cNvPr id="24624" name="Text Box 68"/>
          <p:cNvSpPr txBox="1">
            <a:spLocks noChangeArrowheads="1"/>
          </p:cNvSpPr>
          <p:nvPr/>
        </p:nvSpPr>
        <p:spPr bwMode="auto">
          <a:xfrm>
            <a:off x="7239001" y="5991224"/>
            <a:ext cx="1760538" cy="333375"/>
          </a:xfrm>
          <a:prstGeom prst="rect">
            <a:avLst/>
          </a:prstGeom>
          <a:noFill/>
          <a:ln w="9525">
            <a:noFill/>
            <a:miter lim="800000"/>
            <a:headEnd/>
            <a:tailEnd/>
          </a:ln>
        </p:spPr>
        <p:txBody>
          <a:bodyPr/>
          <a:lstStyle/>
          <a:p>
            <a:pPr algn="r"/>
            <a:r>
              <a:rPr lang="id-ID" sz="2000" dirty="0">
                <a:latin typeface="Century Schoolbook" pitchFamily="18" charset="0"/>
              </a:rPr>
              <a:t>DAERAH</a:t>
            </a:r>
          </a:p>
        </p:txBody>
      </p:sp>
      <p:sp>
        <p:nvSpPr>
          <p:cNvPr id="953416" name="Text Box 72"/>
          <p:cNvSpPr txBox="1">
            <a:spLocks noChangeArrowheads="1"/>
          </p:cNvSpPr>
          <p:nvPr/>
        </p:nvSpPr>
        <p:spPr bwMode="auto">
          <a:xfrm>
            <a:off x="6343650" y="4983163"/>
            <a:ext cx="2254250" cy="827087"/>
          </a:xfrm>
          <a:prstGeom prst="rect">
            <a:avLst/>
          </a:prstGeom>
          <a:solidFill>
            <a:schemeClr val="accent1"/>
          </a:solidFill>
          <a:ln w="19050">
            <a:solidFill>
              <a:srgbClr val="000000"/>
            </a:solidFill>
            <a:miter lim="800000"/>
            <a:headEnd/>
            <a:tailEnd/>
          </a:ln>
        </p:spPr>
        <p:txBody>
          <a:bodyPr anchor="b" anchorCtr="1"/>
          <a:lstStyle/>
          <a:p>
            <a:r>
              <a:rPr lang="id-ID" sz="1400">
                <a:latin typeface="Century Schoolbook" pitchFamily="18" charset="0"/>
              </a:rPr>
              <a:t>Lingkungan Peradilan </a:t>
            </a:r>
            <a:r>
              <a:rPr lang="id-ID" sz="1400" b="1">
                <a:latin typeface="Century Schoolbook" pitchFamily="18" charset="0"/>
              </a:rPr>
              <a:t>TUN</a:t>
            </a:r>
          </a:p>
        </p:txBody>
      </p:sp>
      <p:sp>
        <p:nvSpPr>
          <p:cNvPr id="953417" name="Text Box 73"/>
          <p:cNvSpPr txBox="1">
            <a:spLocks noChangeArrowheads="1"/>
          </p:cNvSpPr>
          <p:nvPr/>
        </p:nvSpPr>
        <p:spPr bwMode="auto">
          <a:xfrm>
            <a:off x="6165850" y="4467225"/>
            <a:ext cx="2254250" cy="827088"/>
          </a:xfrm>
          <a:prstGeom prst="rect">
            <a:avLst/>
          </a:prstGeom>
          <a:solidFill>
            <a:schemeClr val="accent1"/>
          </a:solidFill>
          <a:ln w="19050">
            <a:solidFill>
              <a:srgbClr val="000000"/>
            </a:solidFill>
            <a:miter lim="800000"/>
            <a:headEnd/>
            <a:tailEnd/>
          </a:ln>
        </p:spPr>
        <p:txBody>
          <a:bodyPr anchor="b" anchorCtr="1"/>
          <a:lstStyle/>
          <a:p>
            <a:r>
              <a:rPr lang="id-ID" sz="1400">
                <a:latin typeface="Century Schoolbook" pitchFamily="18" charset="0"/>
              </a:rPr>
              <a:t>Lingkungan Peradilan </a:t>
            </a:r>
            <a:r>
              <a:rPr lang="id-ID" sz="1400" b="1">
                <a:latin typeface="Century Schoolbook" pitchFamily="18" charset="0"/>
              </a:rPr>
              <a:t>Militer</a:t>
            </a:r>
          </a:p>
        </p:txBody>
      </p:sp>
      <p:sp>
        <p:nvSpPr>
          <p:cNvPr id="953418" name="Text Box 74"/>
          <p:cNvSpPr txBox="1">
            <a:spLocks noChangeArrowheads="1"/>
          </p:cNvSpPr>
          <p:nvPr/>
        </p:nvSpPr>
        <p:spPr bwMode="auto">
          <a:xfrm>
            <a:off x="6000750" y="3995738"/>
            <a:ext cx="2214563" cy="774700"/>
          </a:xfrm>
          <a:prstGeom prst="rect">
            <a:avLst/>
          </a:prstGeom>
          <a:solidFill>
            <a:schemeClr val="accent1"/>
          </a:solidFill>
          <a:ln w="19050">
            <a:solidFill>
              <a:srgbClr val="000000"/>
            </a:solidFill>
            <a:miter lim="800000"/>
            <a:headEnd/>
            <a:tailEnd/>
          </a:ln>
        </p:spPr>
        <p:txBody>
          <a:bodyPr anchor="b" anchorCtr="1"/>
          <a:lstStyle/>
          <a:p>
            <a:r>
              <a:rPr lang="id-ID" sz="1400">
                <a:latin typeface="Century Schoolbook" pitchFamily="18" charset="0"/>
              </a:rPr>
              <a:t>Lingkungan Peradilan </a:t>
            </a:r>
            <a:r>
              <a:rPr lang="id-ID" sz="1400" b="1">
                <a:latin typeface="Century Schoolbook" pitchFamily="18" charset="0"/>
              </a:rPr>
              <a:t>Agama</a:t>
            </a:r>
          </a:p>
        </p:txBody>
      </p:sp>
      <p:sp>
        <p:nvSpPr>
          <p:cNvPr id="953419" name="Text Box 75"/>
          <p:cNvSpPr txBox="1">
            <a:spLocks noChangeArrowheads="1"/>
          </p:cNvSpPr>
          <p:nvPr/>
        </p:nvSpPr>
        <p:spPr bwMode="auto">
          <a:xfrm>
            <a:off x="5835650" y="3603625"/>
            <a:ext cx="2254250" cy="635000"/>
          </a:xfrm>
          <a:prstGeom prst="rect">
            <a:avLst/>
          </a:prstGeom>
          <a:solidFill>
            <a:schemeClr val="accent1"/>
          </a:solidFill>
          <a:ln w="19050">
            <a:solidFill>
              <a:srgbClr val="000000"/>
            </a:solidFill>
            <a:miter lim="800000"/>
            <a:headEnd/>
            <a:tailEnd/>
          </a:ln>
        </p:spPr>
        <p:txBody>
          <a:bodyPr anchor="b" anchorCtr="1"/>
          <a:lstStyle/>
          <a:p>
            <a:r>
              <a:rPr lang="id-ID" sz="1400">
                <a:latin typeface="Century Schoolbook" pitchFamily="18" charset="0"/>
              </a:rPr>
              <a:t>Lingkungan Peradilan </a:t>
            </a:r>
            <a:r>
              <a:rPr lang="id-ID" sz="1400" b="1">
                <a:latin typeface="Century Schoolbook" pitchFamily="18" charset="0"/>
              </a:rPr>
              <a:t>Umum</a:t>
            </a:r>
          </a:p>
        </p:txBody>
      </p:sp>
      <p:sp>
        <p:nvSpPr>
          <p:cNvPr id="953420" name="Text Box 76"/>
          <p:cNvSpPr txBox="1">
            <a:spLocks noChangeArrowheads="1"/>
          </p:cNvSpPr>
          <p:nvPr/>
        </p:nvSpPr>
        <p:spPr bwMode="auto">
          <a:xfrm>
            <a:off x="71438" y="3622675"/>
            <a:ext cx="1668462" cy="931863"/>
          </a:xfrm>
          <a:prstGeom prst="rect">
            <a:avLst/>
          </a:prstGeom>
          <a:solidFill>
            <a:schemeClr val="accent1"/>
          </a:solidFill>
          <a:ln w="19050">
            <a:solidFill>
              <a:srgbClr val="000000"/>
            </a:solidFill>
            <a:miter lim="800000"/>
            <a:headEnd/>
            <a:tailEnd/>
          </a:ln>
        </p:spPr>
        <p:txBody>
          <a:bodyPr/>
          <a:lstStyle/>
          <a:p>
            <a:r>
              <a:rPr lang="id-ID" sz="1400">
                <a:latin typeface="Century Schoolbook" pitchFamily="18" charset="0"/>
              </a:rPr>
              <a:t>Perwakilan BPK Provinsi</a:t>
            </a:r>
          </a:p>
        </p:txBody>
      </p:sp>
      <p:sp>
        <p:nvSpPr>
          <p:cNvPr id="953421" name="Text Box 77"/>
          <p:cNvSpPr txBox="1">
            <a:spLocks noChangeArrowheads="1"/>
          </p:cNvSpPr>
          <p:nvPr/>
        </p:nvSpPr>
        <p:spPr bwMode="auto">
          <a:xfrm>
            <a:off x="1757363" y="3629025"/>
            <a:ext cx="2641600" cy="798513"/>
          </a:xfrm>
          <a:prstGeom prst="rect">
            <a:avLst/>
          </a:prstGeom>
          <a:solidFill>
            <a:schemeClr val="accent1"/>
          </a:solidFill>
          <a:ln w="19050">
            <a:solidFill>
              <a:srgbClr val="000000"/>
            </a:solidFill>
            <a:miter lim="800000"/>
            <a:headEnd/>
            <a:tailEnd/>
          </a:ln>
        </p:spPr>
        <p:txBody>
          <a:bodyPr/>
          <a:lstStyle/>
          <a:p>
            <a:r>
              <a:rPr lang="id-ID" sz="1600">
                <a:latin typeface="Century Schoolbook" pitchFamily="18" charset="0"/>
              </a:rPr>
              <a:t>Pemerintahan Daerah  Provinsi</a:t>
            </a:r>
          </a:p>
        </p:txBody>
      </p:sp>
      <p:sp>
        <p:nvSpPr>
          <p:cNvPr id="953422" name="Text Box 78"/>
          <p:cNvSpPr txBox="1">
            <a:spLocks noChangeArrowheads="1"/>
          </p:cNvSpPr>
          <p:nvPr/>
        </p:nvSpPr>
        <p:spPr bwMode="auto">
          <a:xfrm>
            <a:off x="2466975" y="4167188"/>
            <a:ext cx="1962150" cy="488950"/>
          </a:xfrm>
          <a:prstGeom prst="rect">
            <a:avLst/>
          </a:prstGeom>
          <a:solidFill>
            <a:schemeClr val="accent1"/>
          </a:solidFill>
          <a:ln w="19050">
            <a:solidFill>
              <a:srgbClr val="000000"/>
            </a:solidFill>
            <a:miter lim="800000"/>
            <a:headEnd/>
            <a:tailEnd/>
          </a:ln>
        </p:spPr>
        <p:txBody>
          <a:bodyPr lIns="36000" tIns="36000" rIns="36000" bIns="36000"/>
          <a:lstStyle/>
          <a:p>
            <a:r>
              <a:rPr lang="id-ID" sz="1600">
                <a:latin typeface="Century Schoolbook" pitchFamily="18" charset="0"/>
              </a:rPr>
              <a:t>DPRD</a:t>
            </a:r>
          </a:p>
        </p:txBody>
      </p:sp>
      <p:sp>
        <p:nvSpPr>
          <p:cNvPr id="953423" name="Text Box 79"/>
          <p:cNvSpPr txBox="1">
            <a:spLocks noChangeArrowheads="1"/>
          </p:cNvSpPr>
          <p:nvPr/>
        </p:nvSpPr>
        <p:spPr bwMode="auto">
          <a:xfrm>
            <a:off x="1757363" y="4167188"/>
            <a:ext cx="1295400" cy="488950"/>
          </a:xfrm>
          <a:prstGeom prst="rect">
            <a:avLst/>
          </a:prstGeom>
          <a:solidFill>
            <a:schemeClr val="accent1"/>
          </a:solidFill>
          <a:ln w="19050">
            <a:solidFill>
              <a:srgbClr val="000000"/>
            </a:solidFill>
            <a:miter lim="800000"/>
            <a:headEnd/>
            <a:tailEnd/>
          </a:ln>
        </p:spPr>
        <p:txBody>
          <a:bodyPr lIns="36000" tIns="36000" rIns="36000" bIns="36000"/>
          <a:lstStyle/>
          <a:p>
            <a:r>
              <a:rPr lang="id-ID" sz="1600">
                <a:latin typeface="Century Schoolbook" pitchFamily="18" charset="0"/>
              </a:rPr>
              <a:t>Gubernur</a:t>
            </a:r>
          </a:p>
        </p:txBody>
      </p:sp>
      <p:sp>
        <p:nvSpPr>
          <p:cNvPr id="953424" name="Text Box 80"/>
          <p:cNvSpPr txBox="1">
            <a:spLocks noChangeArrowheads="1"/>
          </p:cNvSpPr>
          <p:nvPr/>
        </p:nvSpPr>
        <p:spPr bwMode="auto">
          <a:xfrm>
            <a:off x="1781175" y="4851400"/>
            <a:ext cx="2641600" cy="798513"/>
          </a:xfrm>
          <a:prstGeom prst="rect">
            <a:avLst/>
          </a:prstGeom>
          <a:solidFill>
            <a:schemeClr val="accent1"/>
          </a:solidFill>
          <a:ln w="19050">
            <a:solidFill>
              <a:srgbClr val="000000"/>
            </a:solidFill>
            <a:miter lim="800000"/>
            <a:headEnd/>
            <a:tailEnd/>
          </a:ln>
        </p:spPr>
        <p:txBody>
          <a:bodyPr lIns="36000" tIns="36000" rIns="36000" bIns="36000" anchor="ctr" anchorCtr="1"/>
          <a:lstStyle/>
          <a:p>
            <a:r>
              <a:rPr lang="id-ID" sz="1600">
                <a:latin typeface="Century Schoolbook" pitchFamily="18" charset="0"/>
              </a:rPr>
              <a:t>Pemerintahan Daerah Kabupaten/Kota</a:t>
            </a:r>
          </a:p>
        </p:txBody>
      </p:sp>
      <p:sp>
        <p:nvSpPr>
          <p:cNvPr id="953425" name="Text Box 81"/>
          <p:cNvSpPr txBox="1">
            <a:spLocks noChangeArrowheads="1"/>
          </p:cNvSpPr>
          <p:nvPr/>
        </p:nvSpPr>
        <p:spPr bwMode="auto">
          <a:xfrm>
            <a:off x="3500438" y="5595938"/>
            <a:ext cx="928687" cy="428625"/>
          </a:xfrm>
          <a:prstGeom prst="rect">
            <a:avLst/>
          </a:prstGeom>
          <a:solidFill>
            <a:schemeClr val="accent1"/>
          </a:solidFill>
          <a:ln w="19050">
            <a:solidFill>
              <a:srgbClr val="000000"/>
            </a:solidFill>
            <a:miter lim="800000"/>
            <a:headEnd/>
            <a:tailEnd/>
          </a:ln>
        </p:spPr>
        <p:txBody>
          <a:bodyPr lIns="36000" tIns="36000" rIns="36000" bIns="36000" anchor="ctr" anchorCtr="1"/>
          <a:lstStyle/>
          <a:p>
            <a:r>
              <a:rPr lang="id-ID" sz="1600">
                <a:latin typeface="Century Schoolbook" pitchFamily="18" charset="0"/>
              </a:rPr>
              <a:t>DPRD</a:t>
            </a:r>
          </a:p>
        </p:txBody>
      </p:sp>
      <p:sp>
        <p:nvSpPr>
          <p:cNvPr id="953426" name="Text Box 82"/>
          <p:cNvSpPr txBox="1">
            <a:spLocks noChangeArrowheads="1"/>
          </p:cNvSpPr>
          <p:nvPr/>
        </p:nvSpPr>
        <p:spPr bwMode="auto">
          <a:xfrm>
            <a:off x="1785938" y="5595938"/>
            <a:ext cx="1785937" cy="428625"/>
          </a:xfrm>
          <a:prstGeom prst="rect">
            <a:avLst/>
          </a:prstGeom>
          <a:solidFill>
            <a:schemeClr val="accent1"/>
          </a:solidFill>
          <a:ln w="19050">
            <a:solidFill>
              <a:srgbClr val="000000"/>
            </a:solidFill>
            <a:miter lim="800000"/>
            <a:headEnd/>
            <a:tailEnd/>
          </a:ln>
        </p:spPr>
        <p:txBody>
          <a:bodyPr lIns="36000" tIns="36000" rIns="36000" bIns="36000" anchor="ctr" anchorCtr="1"/>
          <a:lstStyle/>
          <a:p>
            <a:r>
              <a:rPr lang="id-ID" sz="1600">
                <a:latin typeface="Century Schoolbook" pitchFamily="18" charset="0"/>
              </a:rPr>
              <a:t>Bupati/Walikota</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0.06104 L 3.33333E-6 0.10543 " pathEditMode="relative" rAng="0" ptsTypes="AA">
                                      <p:cBhvr>
                                        <p:cTn id="6" dur="5000" fill="hold"/>
                                        <p:tgtEl>
                                          <p:spTgt spid="953362"/>
                                        </p:tgtEl>
                                        <p:attrNameLst>
                                          <p:attrName>ppt_x</p:attrName>
                                          <p:attrName>ppt_y</p:attrName>
                                        </p:attrNameLst>
                                      </p:cBhvr>
                                      <p:rCtr x="0" y="83"/>
                                    </p:animMotion>
                                  </p:childTnLst>
                                  <p:subTnLst>
                                    <p:set>
                                      <p:cBhvr override="childStyle">
                                        <p:cTn dur="1" fill="hold" display="0" masterRel="sameClick" afterEffect="1">
                                          <p:stCondLst>
                                            <p:cond evt="end" delay="0">
                                              <p:tn val="5"/>
                                            </p:cond>
                                          </p:stCondLst>
                                        </p:cTn>
                                        <p:tgtEl>
                                          <p:spTgt spid="953362"/>
                                        </p:tgtEl>
                                        <p:attrNameLst>
                                          <p:attrName>style.visibility</p:attrName>
                                        </p:attrNameLst>
                                      </p:cBhvr>
                                      <p:to>
                                        <p:strVal val="hidden"/>
                                      </p:to>
                                    </p:set>
                                    <p:audio>
                                      <p:cMediaNode vol="100000">
                                        <p:cTn display="0" masterRel="sameClick">
                                          <p:stCondLst>
                                            <p:cond evt="begin" delay="0">
                                              <p:tn val="5"/>
                                            </p:cond>
                                          </p:stCondLst>
                                          <p:endCondLst>
                                            <p:cond evt="onStopAudio" delay="0">
                                              <p:tgtEl>
                                                <p:sldTgt/>
                                              </p:tgtEl>
                                            </p:cond>
                                          </p:endCondLst>
                                        </p:cTn>
                                        <p:tgtEl>
                                          <p:sndTgt r:embed="rId3" name="chimes.wav"/>
                                        </p:tgtEl>
                                      </p:cMediaNode>
                                    </p:audio>
                                  </p:subTnLst>
                                </p:cTn>
                              </p:par>
                              <p:par>
                                <p:cTn id="7" presetID="0" presetClass="path" presetSubtype="0" accel="50000" decel="50000" fill="hold" grpId="0" nodeType="withEffect">
                                  <p:stCondLst>
                                    <p:cond delay="0"/>
                                  </p:stCondLst>
                                  <p:childTnLst>
                                    <p:animMotion origin="layout" path="M -0.09462 -0.06106 L -0.09462 -0.00093 L 0.00052 -0.00093 L 0.00052 0.10407 L -0.0934 0.10407 " pathEditMode="relative" rAng="0" ptsTypes="AAAAA">
                                      <p:cBhvr>
                                        <p:cTn id="8" dur="5000" fill="hold"/>
                                        <p:tgtEl>
                                          <p:spTgt spid="953361"/>
                                        </p:tgtEl>
                                        <p:attrNameLst>
                                          <p:attrName>ppt_x</p:attrName>
                                          <p:attrName>ppt_y</p:attrName>
                                        </p:attrNameLst>
                                      </p:cBhvr>
                                      <p:rCtr x="48" y="83"/>
                                    </p:animMotion>
                                  </p:childTnLst>
                                  <p:subTnLst>
                                    <p:set>
                                      <p:cBhvr override="childStyle">
                                        <p:cTn dur="1" fill="hold" display="0" masterRel="sameClick" afterEffect="1">
                                          <p:stCondLst>
                                            <p:cond evt="end" delay="0">
                                              <p:tn val="7"/>
                                            </p:cond>
                                          </p:stCondLst>
                                        </p:cTn>
                                        <p:tgtEl>
                                          <p:spTgt spid="953361"/>
                                        </p:tgtEl>
                                        <p:attrNameLst>
                                          <p:attrName>style.visibility</p:attrName>
                                        </p:attrNameLst>
                                      </p:cBhvr>
                                      <p:to>
                                        <p:strVal val="hidden"/>
                                      </p:to>
                                    </p:set>
                                    <p:audio>
                                      <p:cMediaNode vol="100000">
                                        <p:cTn display="0" masterRel="sameClick">
                                          <p:stCondLst>
                                            <p:cond evt="begin" delay="0">
                                              <p:tn val="7"/>
                                            </p:cond>
                                          </p:stCondLst>
                                          <p:endCondLst>
                                            <p:cond evt="onStopAudio" delay="0">
                                              <p:tgtEl>
                                                <p:sldTgt/>
                                              </p:tgtEl>
                                            </p:cond>
                                          </p:endCondLst>
                                        </p:cTn>
                                        <p:tgtEl>
                                          <p:sndTgt r:embed="rId3" name="chimes.wav"/>
                                        </p:tgtEl>
                                      </p:cMediaNode>
                                    </p:audio>
                                  </p:subTnLst>
                                </p:cTn>
                              </p:par>
                              <p:par>
                                <p:cTn id="9" presetID="0" presetClass="path" presetSubtype="0" accel="50000" decel="50000" fill="hold" grpId="0" nodeType="withEffect">
                                  <p:stCondLst>
                                    <p:cond delay="0"/>
                                  </p:stCondLst>
                                  <p:childTnLst>
                                    <p:animMotion origin="layout" path="M 0.09895 -0.05851 L 0.09895 -0.00139 L -0.00138 -0.00139 L -0.00138 0.10199 L 0.09895 0.10199 " pathEditMode="relative" rAng="0" ptsTypes="AAAAA">
                                      <p:cBhvr>
                                        <p:cTn id="10" dur="5000" fill="hold"/>
                                        <p:tgtEl>
                                          <p:spTgt spid="953363"/>
                                        </p:tgtEl>
                                        <p:attrNameLst>
                                          <p:attrName>ppt_x</p:attrName>
                                          <p:attrName>ppt_y</p:attrName>
                                        </p:attrNameLst>
                                      </p:cBhvr>
                                      <p:rCtr x="-50" y="80"/>
                                    </p:animMotion>
                                  </p:childTnLst>
                                  <p:subTnLst>
                                    <p:set>
                                      <p:cBhvr override="childStyle">
                                        <p:cTn dur="1" fill="hold" display="0" masterRel="sameClick" afterEffect="1">
                                          <p:stCondLst>
                                            <p:cond evt="end" delay="0">
                                              <p:tn val="9"/>
                                            </p:cond>
                                          </p:stCondLst>
                                        </p:cTn>
                                        <p:tgtEl>
                                          <p:spTgt spid="953363"/>
                                        </p:tgtEl>
                                        <p:attrNameLst>
                                          <p:attrName>style.visibility</p:attrName>
                                        </p:attrNameLst>
                                      </p:cBhvr>
                                      <p:to>
                                        <p:strVal val="hidden"/>
                                      </p:to>
                                    </p:set>
                                    <p:audio>
                                      <p:cMediaNode vol="100000">
                                        <p:cTn display="0" masterRel="sameClick">
                                          <p:stCondLst>
                                            <p:cond evt="begin" delay="0">
                                              <p:tn val="9"/>
                                            </p:cond>
                                          </p:stCondLst>
                                          <p:endCondLst>
                                            <p:cond evt="onStopAudio" delay="0">
                                              <p:tgtEl>
                                                <p:sldTgt/>
                                              </p:tgtEl>
                                            </p:cond>
                                          </p:endCondLst>
                                        </p:cTn>
                                        <p:tgtEl>
                                          <p:sndTgt r:embed="rId3" name="chimes.wav"/>
                                        </p:tgtEl>
                                      </p:cMediaNode>
                                    </p:audio>
                                  </p:subTnLst>
                                </p:cTn>
                              </p:par>
                              <p:par>
                                <p:cTn id="11" presetID="0" presetClass="path" presetSubtype="0" accel="50000" decel="50000" fill="hold" grpId="0" nodeType="withEffect">
                                  <p:stCondLst>
                                    <p:cond delay="0"/>
                                  </p:stCondLst>
                                  <p:childTnLst>
                                    <p:animMotion origin="layout" path="M 0.13698 -0.05412 L 0.13698 -0.00092 L -0.00139 -0.00092 L -0.00139 0.2123 " pathEditMode="relative" rAng="0" ptsTypes="AAAA">
                                      <p:cBhvr>
                                        <p:cTn id="12" dur="5000" fill="hold"/>
                                        <p:tgtEl>
                                          <p:spTgt spid="953364"/>
                                        </p:tgtEl>
                                        <p:attrNameLst>
                                          <p:attrName>ppt_x</p:attrName>
                                          <p:attrName>ppt_y</p:attrName>
                                        </p:attrNameLst>
                                      </p:cBhvr>
                                      <p:rCtr x="-69" y="133"/>
                                    </p:animMotion>
                                  </p:childTnLst>
                                  <p:subTnLst>
                                    <p:set>
                                      <p:cBhvr override="childStyle">
                                        <p:cTn dur="1" fill="hold" display="0" masterRel="sameClick" afterEffect="1">
                                          <p:stCondLst>
                                            <p:cond evt="end" delay="0">
                                              <p:tn val="11"/>
                                            </p:cond>
                                          </p:stCondLst>
                                        </p:cTn>
                                        <p:tgtEl>
                                          <p:spTgt spid="953364"/>
                                        </p:tgtEl>
                                        <p:attrNameLst>
                                          <p:attrName>style.visibility</p:attrName>
                                        </p:attrNameLst>
                                      </p:cBhvr>
                                      <p:to>
                                        <p:strVal val="hidden"/>
                                      </p:to>
                                    </p:set>
                                    <p:audio>
                                      <p:cMediaNode vol="100000">
                                        <p:cTn display="0" masterRel="sameClick">
                                          <p:stCondLst>
                                            <p:cond evt="begin" delay="0">
                                              <p:tn val="11"/>
                                            </p:cond>
                                          </p:stCondLst>
                                          <p:endCondLst>
                                            <p:cond evt="onStopAudio" delay="0">
                                              <p:tgtEl>
                                                <p:sldTgt/>
                                              </p:tgtEl>
                                            </p:cond>
                                          </p:endCondLst>
                                        </p:cTn>
                                        <p:tgtEl>
                                          <p:sndTgt r:embed="rId3" name="chimes.wav"/>
                                        </p:tgtEl>
                                      </p:cMediaNode>
                                    </p:audio>
                                  </p:subTnLst>
                                </p:cTn>
                              </p:par>
                              <p:par>
                                <p:cTn id="13" presetID="0" presetClass="path" presetSubtype="0" accel="50000" decel="50000" fill="hold" grpId="0" nodeType="withEffect">
                                  <p:stCondLst>
                                    <p:cond delay="0"/>
                                  </p:stCondLst>
                                  <p:childTnLst>
                                    <p:animMotion origin="layout" path="M 0.22761 -0.06058 L 0.22761 -0.00139 L -0.00104 -0.00139 L -0.00104 0.09595 " pathEditMode="relative" ptsTypes="AAAA">
                                      <p:cBhvr>
                                        <p:cTn id="14" dur="5000" fill="hold"/>
                                        <p:tgtEl>
                                          <p:spTgt spid="953365"/>
                                        </p:tgtEl>
                                        <p:attrNameLst>
                                          <p:attrName>ppt_x</p:attrName>
                                          <p:attrName>ppt_y</p:attrName>
                                        </p:attrNameLst>
                                      </p:cBhvr>
                                    </p:animMotion>
                                  </p:childTnLst>
                                  <p:subTnLst>
                                    <p:set>
                                      <p:cBhvr override="childStyle">
                                        <p:cTn dur="1" fill="hold" display="0" masterRel="sameClick" afterEffect="1">
                                          <p:stCondLst>
                                            <p:cond evt="end" delay="0">
                                              <p:tn val="13"/>
                                            </p:cond>
                                          </p:stCondLst>
                                        </p:cTn>
                                        <p:tgtEl>
                                          <p:spTgt spid="953365"/>
                                        </p:tgtEl>
                                        <p:attrNameLst>
                                          <p:attrName>style.visibility</p:attrName>
                                        </p:attrNameLst>
                                      </p:cBhvr>
                                      <p:to>
                                        <p:strVal val="hidden"/>
                                      </p:to>
                                    </p:set>
                                    <p:audio>
                                      <p:cMediaNode vol="100000">
                                        <p:cTn display="0" masterRel="sameClick">
                                          <p:stCondLst>
                                            <p:cond evt="begin" delay="0">
                                              <p:tn val="13"/>
                                            </p:cond>
                                          </p:stCondLst>
                                          <p:endCondLst>
                                            <p:cond evt="onStopAudio" delay="0">
                                              <p:tgtEl>
                                                <p:sldTgt/>
                                              </p:tgtEl>
                                            </p:cond>
                                          </p:endCondLst>
                                        </p:cTn>
                                        <p:tgtEl>
                                          <p:sndTgt r:embed="rId3" name="chimes.wav"/>
                                        </p:tgtEl>
                                      </p:cMediaNode>
                                    </p:audio>
                                  </p:subTnLst>
                                </p:cTn>
                              </p:par>
                              <p:par>
                                <p:cTn id="15" presetID="0" presetClass="path" presetSubtype="0" accel="50000" decel="50000" fill="hold" grpId="0" nodeType="withEffect">
                                  <p:stCondLst>
                                    <p:cond delay="0"/>
                                  </p:stCondLst>
                                  <p:childTnLst>
                                    <p:animMotion origin="layout" path="M 0.31094 -0.05919 L 0.31094 -0.00208 L -0.00018 -0.00208 L -0.00018 0.16717 " pathEditMode="relative" ptsTypes="AAAA">
                                      <p:cBhvr>
                                        <p:cTn id="16" dur="5000" fill="hold"/>
                                        <p:tgtEl>
                                          <p:spTgt spid="953366"/>
                                        </p:tgtEl>
                                        <p:attrNameLst>
                                          <p:attrName>ppt_x</p:attrName>
                                          <p:attrName>ppt_y</p:attrName>
                                        </p:attrNameLst>
                                      </p:cBhvr>
                                    </p:animMotion>
                                  </p:childTnLst>
                                  <p:subTnLst>
                                    <p:set>
                                      <p:cBhvr override="childStyle">
                                        <p:cTn dur="1" fill="hold" display="0" masterRel="sameClick" afterEffect="1">
                                          <p:stCondLst>
                                            <p:cond evt="end" delay="0">
                                              <p:tn val="15"/>
                                            </p:cond>
                                          </p:stCondLst>
                                        </p:cTn>
                                        <p:tgtEl>
                                          <p:spTgt spid="953366"/>
                                        </p:tgtEl>
                                        <p:attrNameLst>
                                          <p:attrName>style.visibility</p:attrName>
                                        </p:attrNameLst>
                                      </p:cBhvr>
                                      <p:to>
                                        <p:strVal val="hidden"/>
                                      </p:to>
                                    </p:set>
                                    <p:audio>
                                      <p:cMediaNode vol="100000">
                                        <p:cTn display="0" masterRel="sameClick">
                                          <p:stCondLst>
                                            <p:cond evt="begin" delay="0">
                                              <p:tn val="15"/>
                                            </p:cond>
                                          </p:stCondLst>
                                          <p:endCondLst>
                                            <p:cond evt="onStopAudio" delay="0">
                                              <p:tgtEl>
                                                <p:sldTgt/>
                                              </p:tgtEl>
                                            </p:cond>
                                          </p:endCondLst>
                                        </p:cTn>
                                        <p:tgtEl>
                                          <p:sndTgt r:embed="rId3" name="chimes.wav"/>
                                        </p:tgtEl>
                                      </p:cMediaNode>
                                    </p:audio>
                                  </p:subTnLst>
                                </p:cTn>
                              </p:par>
                              <p:par>
                                <p:cTn id="17" presetID="0" presetClass="path" presetSubtype="0" accel="50000" decel="50000" fill="hold" grpId="0" nodeType="withEffect">
                                  <p:stCondLst>
                                    <p:cond delay="0"/>
                                  </p:stCondLst>
                                  <p:childTnLst>
                                    <p:animMotion origin="layout" path="M 0.39688 -0.05781 L 0.39688 -0.00069 L 0.00053 -0.00277 L 0.00053 0.0902 " pathEditMode="relative" rAng="0" ptsTypes="AAAA">
                                      <p:cBhvr>
                                        <p:cTn id="18" dur="5000" fill="hold"/>
                                        <p:tgtEl>
                                          <p:spTgt spid="953370"/>
                                        </p:tgtEl>
                                        <p:attrNameLst>
                                          <p:attrName>ppt_x</p:attrName>
                                          <p:attrName>ppt_y</p:attrName>
                                        </p:attrNameLst>
                                      </p:cBhvr>
                                      <p:rCtr x="-198" y="74"/>
                                    </p:animMotion>
                                  </p:childTnLst>
                                  <p:subTnLst>
                                    <p:set>
                                      <p:cBhvr override="childStyle">
                                        <p:cTn dur="1" fill="hold" display="0" masterRel="sameClick" afterEffect="1">
                                          <p:stCondLst>
                                            <p:cond evt="end" delay="0">
                                              <p:tn val="17"/>
                                            </p:cond>
                                          </p:stCondLst>
                                        </p:cTn>
                                        <p:tgtEl>
                                          <p:spTgt spid="953370"/>
                                        </p:tgtEl>
                                        <p:attrNameLst>
                                          <p:attrName>style.visibility</p:attrName>
                                        </p:attrNameLst>
                                      </p:cBhvr>
                                      <p:to>
                                        <p:strVal val="hidden"/>
                                      </p:to>
                                    </p:set>
                                    <p:audio>
                                      <p:cMediaNode vol="100000">
                                        <p:cTn display="0" masterRel="sameClick">
                                          <p:stCondLst>
                                            <p:cond evt="begin" delay="0">
                                              <p:tn val="17"/>
                                            </p:cond>
                                          </p:stCondLst>
                                          <p:endCondLst>
                                            <p:cond evt="onStopAudio" delay="0">
                                              <p:tgtEl>
                                                <p:sldTgt/>
                                              </p:tgtEl>
                                            </p:cond>
                                          </p:endCondLst>
                                        </p:cTn>
                                        <p:tgtEl>
                                          <p:sndTgt r:embed="rId3" name="chimes.wav"/>
                                        </p:tgtEl>
                                      </p:cMediaNode>
                                    </p:audio>
                                  </p:subTnLst>
                                </p:cTn>
                              </p:par>
                              <p:par>
                                <p:cTn id="19" presetID="0" presetClass="path" presetSubtype="0" accel="50000" decel="50000" fill="hold" grpId="0" nodeType="withEffect">
                                  <p:stCondLst>
                                    <p:cond delay="0"/>
                                  </p:stCondLst>
                                  <p:childTnLst>
                                    <p:animMotion origin="layout" path="M 0.47032 -0.0592 L 0.47032 -3.9778E-7 L -0.00104 -0.00208 L -0.00104 0.16281 " pathEditMode="relative" rAng="0" ptsTypes="AAAA">
                                      <p:cBhvr>
                                        <p:cTn id="20" dur="5000" fill="hold"/>
                                        <p:tgtEl>
                                          <p:spTgt spid="953371"/>
                                        </p:tgtEl>
                                        <p:attrNameLst>
                                          <p:attrName>ppt_x</p:attrName>
                                          <p:attrName>ppt_y</p:attrName>
                                        </p:attrNameLst>
                                      </p:cBhvr>
                                      <p:rCtr x="-236" y="111"/>
                                    </p:animMotion>
                                  </p:childTnLst>
                                  <p:subTnLst>
                                    <p:set>
                                      <p:cBhvr override="childStyle">
                                        <p:cTn dur="1" fill="hold" display="0" masterRel="sameClick" afterEffect="1">
                                          <p:stCondLst>
                                            <p:cond evt="end" delay="0">
                                              <p:tn val="19"/>
                                            </p:cond>
                                          </p:stCondLst>
                                        </p:cTn>
                                        <p:tgtEl>
                                          <p:spTgt spid="953371"/>
                                        </p:tgtEl>
                                        <p:attrNameLst>
                                          <p:attrName>style.visibility</p:attrName>
                                        </p:attrNameLst>
                                      </p:cBhvr>
                                      <p:to>
                                        <p:strVal val="hidden"/>
                                      </p:to>
                                    </p:set>
                                    <p:audio>
                                      <p:cMediaNode vol="100000">
                                        <p:cTn display="0" masterRel="sameClick">
                                          <p:stCondLst>
                                            <p:cond evt="begin" delay="0">
                                              <p:tn val="19"/>
                                            </p:cond>
                                          </p:stCondLst>
                                          <p:endCondLst>
                                            <p:cond evt="onStopAudio" delay="0">
                                              <p:tgtEl>
                                                <p:sldTgt/>
                                              </p:tgtEl>
                                            </p:cond>
                                          </p:endCondLst>
                                        </p:cTn>
                                        <p:tgtEl>
                                          <p:sndTgt r:embed="rId3" name="chimes.wav"/>
                                        </p:tgtEl>
                                      </p:cMediaNode>
                                    </p:audio>
                                  </p:subTnLst>
                                </p:cTn>
                              </p:par>
                              <p:par>
                                <p:cTn id="21" presetID="0" presetClass="path" presetSubtype="0" accel="50000" decel="50000" fill="hold" grpId="0" nodeType="withEffect">
                                  <p:stCondLst>
                                    <p:cond delay="0"/>
                                  </p:stCondLst>
                                  <p:childTnLst>
                                    <p:animMotion origin="layout" path="M 0.26632 -0.06041 L 0.26632 -0.00208 L 0.00139 -0.00208 L 0.00139 0.09422 " pathEditMode="relative" rAng="0" ptsTypes="AAAA">
                                      <p:cBhvr>
                                        <p:cTn id="22" dur="5000" fill="hold"/>
                                        <p:tgtEl>
                                          <p:spTgt spid="953414"/>
                                        </p:tgtEl>
                                        <p:attrNameLst>
                                          <p:attrName>ppt_x</p:attrName>
                                          <p:attrName>ppt_y</p:attrName>
                                        </p:attrNameLst>
                                      </p:cBhvr>
                                      <p:rCtr x="-132" y="77"/>
                                    </p:animMotion>
                                  </p:childTnLst>
                                  <p:subTnLst>
                                    <p:set>
                                      <p:cBhvr override="childStyle">
                                        <p:cTn dur="1" fill="hold" display="0" masterRel="sameClick" afterEffect="1">
                                          <p:stCondLst>
                                            <p:cond evt="end" delay="0">
                                              <p:tn val="21"/>
                                            </p:cond>
                                          </p:stCondLst>
                                        </p:cTn>
                                        <p:tgtEl>
                                          <p:spTgt spid="953414"/>
                                        </p:tgtEl>
                                        <p:attrNameLst>
                                          <p:attrName>style.visibility</p:attrName>
                                        </p:attrNameLst>
                                      </p:cBhvr>
                                      <p:to>
                                        <p:strVal val="hidden"/>
                                      </p:to>
                                    </p:set>
                                    <p:audio>
                                      <p:cMediaNode vol="100000">
                                        <p:cTn display="0" masterRel="sameClick">
                                          <p:stCondLst>
                                            <p:cond evt="begin" delay="0">
                                              <p:tn val="21"/>
                                            </p:cond>
                                          </p:stCondLst>
                                          <p:endCondLst>
                                            <p:cond evt="onStopAudio" delay="0">
                                              <p:tgtEl>
                                                <p:sldTgt/>
                                              </p:tgtEl>
                                            </p:cond>
                                          </p:endCondLst>
                                        </p:cTn>
                                        <p:tgtEl>
                                          <p:sndTgt r:embed="rId3" name="chimes.wav"/>
                                        </p:tgtEl>
                                      </p:cMediaNode>
                                    </p:audio>
                                  </p:subTnLst>
                                </p:cTn>
                              </p:par>
                              <p:par>
                                <p:cTn id="23" presetID="0" presetClass="path" presetSubtype="0" accel="50000" decel="50000" fill="hold" grpId="0" nodeType="withEffect">
                                  <p:stCondLst>
                                    <p:cond delay="0"/>
                                  </p:stCondLst>
                                  <p:childTnLst>
                                    <p:animMotion origin="layout" path="M -0.24583 -0.06058 L -0.24583 -0.00139 L 0.00017 -0.00139 L 0.00017 0.09803 " pathEditMode="relative" ptsTypes="AAAA">
                                      <p:cBhvr>
                                        <p:cTn id="24" dur="5000" fill="hold"/>
                                        <p:tgtEl>
                                          <p:spTgt spid="953369"/>
                                        </p:tgtEl>
                                        <p:attrNameLst>
                                          <p:attrName>ppt_x</p:attrName>
                                          <p:attrName>ppt_y</p:attrName>
                                        </p:attrNameLst>
                                      </p:cBhvr>
                                    </p:animMotion>
                                  </p:childTnLst>
                                  <p:subTnLst>
                                    <p:set>
                                      <p:cBhvr override="childStyle">
                                        <p:cTn dur="1" fill="hold" display="0" masterRel="sameClick" afterEffect="1">
                                          <p:stCondLst>
                                            <p:cond evt="end" delay="0">
                                              <p:tn val="23"/>
                                            </p:cond>
                                          </p:stCondLst>
                                        </p:cTn>
                                        <p:tgtEl>
                                          <p:spTgt spid="953369"/>
                                        </p:tgtEl>
                                        <p:attrNameLst>
                                          <p:attrName>style.visibility</p:attrName>
                                        </p:attrNameLst>
                                      </p:cBhvr>
                                      <p:to>
                                        <p:strVal val="hidden"/>
                                      </p:to>
                                    </p:set>
                                    <p:audio>
                                      <p:cMediaNode vol="100000">
                                        <p:cTn display="0" masterRel="sameClick">
                                          <p:stCondLst>
                                            <p:cond evt="begin" delay="0">
                                              <p:tn val="23"/>
                                            </p:cond>
                                          </p:stCondLst>
                                          <p:endCondLst>
                                            <p:cond evt="onStopAudio" delay="0">
                                              <p:tgtEl>
                                                <p:sldTgt/>
                                              </p:tgtEl>
                                            </p:cond>
                                          </p:endCondLst>
                                        </p:cTn>
                                        <p:tgtEl>
                                          <p:sndTgt r:embed="rId3" name="chimes.wav"/>
                                        </p:tgtEl>
                                      </p:cMediaNode>
                                    </p:audio>
                                  </p:subTnLst>
                                </p:cTn>
                              </p:par>
                              <p:par>
                                <p:cTn id="25" presetID="0" presetClass="path" presetSubtype="0" accel="50000" decel="50000" fill="hold" grpId="0" nodeType="withEffect">
                                  <p:stCondLst>
                                    <p:cond delay="0"/>
                                  </p:stCondLst>
                                  <p:childTnLst>
                                    <p:animMotion origin="layout" path="M -0.33559 -0.0585 L -0.33559 -0.00139 L -0.00052 -0.00139 L -0.00052 0.09179 " pathEditMode="relative" ptsTypes="AAAA">
                                      <p:cBhvr>
                                        <p:cTn id="26" dur="5000" fill="hold"/>
                                        <p:tgtEl>
                                          <p:spTgt spid="953368"/>
                                        </p:tgtEl>
                                        <p:attrNameLst>
                                          <p:attrName>ppt_x</p:attrName>
                                          <p:attrName>ppt_y</p:attrName>
                                        </p:attrNameLst>
                                      </p:cBhvr>
                                    </p:animMotion>
                                  </p:childTnLst>
                                  <p:subTnLst>
                                    <p:set>
                                      <p:cBhvr override="childStyle">
                                        <p:cTn dur="1" fill="hold" display="0" masterRel="sameClick" afterEffect="1">
                                          <p:stCondLst>
                                            <p:cond evt="end" delay="0">
                                              <p:tn val="25"/>
                                            </p:cond>
                                          </p:stCondLst>
                                        </p:cTn>
                                        <p:tgtEl>
                                          <p:spTgt spid="953368"/>
                                        </p:tgtEl>
                                        <p:attrNameLst>
                                          <p:attrName>style.visibility</p:attrName>
                                        </p:attrNameLst>
                                      </p:cBhvr>
                                      <p:to>
                                        <p:strVal val="hidden"/>
                                      </p:to>
                                    </p:set>
                                    <p:audio>
                                      <p:cMediaNode vol="100000">
                                        <p:cTn display="0" masterRel="sameClick">
                                          <p:stCondLst>
                                            <p:cond evt="begin" delay="0">
                                              <p:tn val="25"/>
                                            </p:cond>
                                          </p:stCondLst>
                                          <p:endCondLst>
                                            <p:cond evt="onStopAudio" delay="0">
                                              <p:tgtEl>
                                                <p:sldTgt/>
                                              </p:tgtEl>
                                            </p:cond>
                                          </p:endCondLst>
                                        </p:cTn>
                                        <p:tgtEl>
                                          <p:sndTgt r:embed="rId3" name="chimes.wav"/>
                                        </p:tgtEl>
                                      </p:cMediaNode>
                                    </p:audio>
                                  </p:subTnLst>
                                </p:cTn>
                              </p:par>
                              <p:par>
                                <p:cTn id="27" presetID="0" presetClass="path" presetSubtype="0" accel="50000" decel="50000" fill="hold" grpId="0" nodeType="withEffect">
                                  <p:stCondLst>
                                    <p:cond delay="0"/>
                                  </p:stCondLst>
                                  <p:childTnLst>
                                    <p:animMotion origin="layout" path="M -0.42291 -0.05996 L -0.42465 -0.0007 L -0.00156 -0.0007 L 0.00018 0.14097 " pathEditMode="relative" rAng="0" ptsTypes="AAAA">
                                      <p:cBhvr>
                                        <p:cTn id="28" dur="5000" fill="hold"/>
                                        <p:tgtEl>
                                          <p:spTgt spid="953367"/>
                                        </p:tgtEl>
                                        <p:attrNameLst>
                                          <p:attrName>ppt_x</p:attrName>
                                          <p:attrName>ppt_y</p:attrName>
                                        </p:attrNameLst>
                                      </p:cBhvr>
                                      <p:rCtr x="211" y="100"/>
                                    </p:animMotion>
                                  </p:childTnLst>
                                  <p:subTnLst>
                                    <p:set>
                                      <p:cBhvr override="childStyle">
                                        <p:cTn dur="1" fill="hold" display="0" masterRel="sameClick" afterEffect="1">
                                          <p:stCondLst>
                                            <p:cond evt="end" delay="0">
                                              <p:tn val="27"/>
                                            </p:cond>
                                          </p:stCondLst>
                                        </p:cTn>
                                        <p:tgtEl>
                                          <p:spTgt spid="953367"/>
                                        </p:tgtEl>
                                        <p:attrNameLst>
                                          <p:attrName>style.visibility</p:attrName>
                                        </p:attrNameLst>
                                      </p:cBhvr>
                                      <p:to>
                                        <p:strVal val="hidden"/>
                                      </p:to>
                                    </p:set>
                                    <p:audio>
                                      <p:cMediaNode vol="100000">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par>
                          <p:cTn id="29" fill="hold">
                            <p:stCondLst>
                              <p:cond delay="5000"/>
                            </p:stCondLst>
                            <p:childTnLst>
                              <p:par>
                                <p:cTn id="30" presetID="1" presetClass="emph" presetSubtype="6" fill="hold" nodeType="afterEffect">
                                  <p:stCondLst>
                                    <p:cond delay="0"/>
                                  </p:stCondLst>
                                  <p:childTnLst>
                                    <p:animClr clrSpc="hsl" dir="cw">
                                      <p:cBhvr>
                                        <p:cTn id="31" dur="2000" fill="hold"/>
                                        <p:tgtEl>
                                          <p:spTgt spid="953392"/>
                                        </p:tgtEl>
                                        <p:attrNameLst>
                                          <p:attrName>fillcolor</p:attrName>
                                        </p:attrNameLst>
                                      </p:cBhvr>
                                      <p:to>
                                        <a:srgbClr val="0066FF"/>
                                      </p:to>
                                    </p:animClr>
                                    <p:set>
                                      <p:cBhvr>
                                        <p:cTn id="32" dur="2000" fill="hold"/>
                                        <p:tgtEl>
                                          <p:spTgt spid="953392"/>
                                        </p:tgtEl>
                                        <p:attrNameLst>
                                          <p:attrName>fill.type</p:attrName>
                                        </p:attrNameLst>
                                      </p:cBhvr>
                                      <p:to>
                                        <p:strVal val="solid"/>
                                      </p:to>
                                    </p:set>
                                    <p:set>
                                      <p:cBhvr>
                                        <p:cTn id="33" dur="2000" fill="hold"/>
                                        <p:tgtEl>
                                          <p:spTgt spid="953392"/>
                                        </p:tgtEl>
                                        <p:attrNameLst>
                                          <p:attrName>fill.on</p:attrName>
                                        </p:attrNameLst>
                                      </p:cBhvr>
                                      <p:to>
                                        <p:strVal val="true"/>
                                      </p:to>
                                    </p:set>
                                  </p:childTnLst>
                                </p:cTn>
                              </p:par>
                              <p:par>
                                <p:cTn id="34" presetID="1" presetClass="emph" presetSubtype="6" fill="hold" nodeType="withEffect">
                                  <p:stCondLst>
                                    <p:cond delay="0"/>
                                  </p:stCondLst>
                                  <p:childTnLst>
                                    <p:animClr clrSpc="hsl" dir="cw">
                                      <p:cBhvr>
                                        <p:cTn id="35" dur="2000" fill="hold"/>
                                        <p:tgtEl>
                                          <p:spTgt spid="953402"/>
                                        </p:tgtEl>
                                        <p:attrNameLst>
                                          <p:attrName>fillcolor</p:attrName>
                                        </p:attrNameLst>
                                      </p:cBhvr>
                                      <p:to>
                                        <a:srgbClr val="0066FF"/>
                                      </p:to>
                                    </p:animClr>
                                    <p:set>
                                      <p:cBhvr>
                                        <p:cTn id="36" dur="2000" fill="hold"/>
                                        <p:tgtEl>
                                          <p:spTgt spid="953402"/>
                                        </p:tgtEl>
                                        <p:attrNameLst>
                                          <p:attrName>fill.type</p:attrName>
                                        </p:attrNameLst>
                                      </p:cBhvr>
                                      <p:to>
                                        <p:strVal val="solid"/>
                                      </p:to>
                                    </p:set>
                                    <p:set>
                                      <p:cBhvr>
                                        <p:cTn id="37" dur="2000" fill="hold"/>
                                        <p:tgtEl>
                                          <p:spTgt spid="953402"/>
                                        </p:tgtEl>
                                        <p:attrNameLst>
                                          <p:attrName>fill.on</p:attrName>
                                        </p:attrNameLst>
                                      </p:cBhvr>
                                      <p:to>
                                        <p:strVal val="true"/>
                                      </p:to>
                                    </p:set>
                                  </p:childTnLst>
                                </p:cTn>
                              </p:par>
                              <p:par>
                                <p:cTn id="38" presetID="1" presetClass="emph" presetSubtype="6" fill="hold" nodeType="withEffect">
                                  <p:stCondLst>
                                    <p:cond delay="0"/>
                                  </p:stCondLst>
                                  <p:childTnLst>
                                    <p:animClr clrSpc="hsl" dir="cw">
                                      <p:cBhvr>
                                        <p:cTn id="39" dur="2000" fill="hold"/>
                                        <p:tgtEl>
                                          <p:spTgt spid="953387"/>
                                        </p:tgtEl>
                                        <p:attrNameLst>
                                          <p:attrName>fillcolor</p:attrName>
                                        </p:attrNameLst>
                                      </p:cBhvr>
                                      <p:to>
                                        <a:srgbClr val="0066FF"/>
                                      </p:to>
                                    </p:animClr>
                                    <p:set>
                                      <p:cBhvr>
                                        <p:cTn id="40" dur="2000" fill="hold"/>
                                        <p:tgtEl>
                                          <p:spTgt spid="953387"/>
                                        </p:tgtEl>
                                        <p:attrNameLst>
                                          <p:attrName>fill.type</p:attrName>
                                        </p:attrNameLst>
                                      </p:cBhvr>
                                      <p:to>
                                        <p:strVal val="solid"/>
                                      </p:to>
                                    </p:set>
                                    <p:set>
                                      <p:cBhvr>
                                        <p:cTn id="41" dur="2000" fill="hold"/>
                                        <p:tgtEl>
                                          <p:spTgt spid="953387"/>
                                        </p:tgtEl>
                                        <p:attrNameLst>
                                          <p:attrName>fill.on</p:attrName>
                                        </p:attrNameLst>
                                      </p:cBhvr>
                                      <p:to>
                                        <p:strVal val="true"/>
                                      </p:to>
                                    </p:set>
                                  </p:childTnLst>
                                </p:cTn>
                              </p:par>
                              <p:par>
                                <p:cTn id="42" presetID="1" presetClass="emph" presetSubtype="6" fill="hold" nodeType="withEffect">
                                  <p:stCondLst>
                                    <p:cond delay="0"/>
                                  </p:stCondLst>
                                  <p:childTnLst>
                                    <p:animClr clrSpc="hsl" dir="cw">
                                      <p:cBhvr>
                                        <p:cTn id="43" dur="2000" fill="hold"/>
                                        <p:tgtEl>
                                          <p:spTgt spid="953389"/>
                                        </p:tgtEl>
                                        <p:attrNameLst>
                                          <p:attrName>fillcolor</p:attrName>
                                        </p:attrNameLst>
                                      </p:cBhvr>
                                      <p:to>
                                        <a:srgbClr val="0066FF"/>
                                      </p:to>
                                    </p:animClr>
                                    <p:set>
                                      <p:cBhvr>
                                        <p:cTn id="44" dur="2000" fill="hold"/>
                                        <p:tgtEl>
                                          <p:spTgt spid="953389"/>
                                        </p:tgtEl>
                                        <p:attrNameLst>
                                          <p:attrName>fill.type</p:attrName>
                                        </p:attrNameLst>
                                      </p:cBhvr>
                                      <p:to>
                                        <p:strVal val="solid"/>
                                      </p:to>
                                    </p:set>
                                    <p:set>
                                      <p:cBhvr>
                                        <p:cTn id="45" dur="2000" fill="hold"/>
                                        <p:tgtEl>
                                          <p:spTgt spid="953389"/>
                                        </p:tgtEl>
                                        <p:attrNameLst>
                                          <p:attrName>fill.on</p:attrName>
                                        </p:attrNameLst>
                                      </p:cBhvr>
                                      <p:to>
                                        <p:strVal val="true"/>
                                      </p:to>
                                    </p:set>
                                  </p:childTnLst>
                                </p:cTn>
                              </p:par>
                              <p:par>
                                <p:cTn id="46" presetID="1" presetClass="emph" presetSubtype="6" fill="hold" nodeType="withEffect">
                                  <p:stCondLst>
                                    <p:cond delay="0"/>
                                  </p:stCondLst>
                                  <p:childTnLst>
                                    <p:animClr clrSpc="hsl" dir="cw">
                                      <p:cBhvr>
                                        <p:cTn id="47" dur="2000" fill="hold"/>
                                        <p:tgtEl>
                                          <p:spTgt spid="953388"/>
                                        </p:tgtEl>
                                        <p:attrNameLst>
                                          <p:attrName>fillcolor</p:attrName>
                                        </p:attrNameLst>
                                      </p:cBhvr>
                                      <p:to>
                                        <a:srgbClr val="0066FF"/>
                                      </p:to>
                                    </p:animClr>
                                    <p:set>
                                      <p:cBhvr>
                                        <p:cTn id="48" dur="2000" fill="hold"/>
                                        <p:tgtEl>
                                          <p:spTgt spid="953388"/>
                                        </p:tgtEl>
                                        <p:attrNameLst>
                                          <p:attrName>fill.type</p:attrName>
                                        </p:attrNameLst>
                                      </p:cBhvr>
                                      <p:to>
                                        <p:strVal val="solid"/>
                                      </p:to>
                                    </p:set>
                                    <p:set>
                                      <p:cBhvr>
                                        <p:cTn id="49" dur="2000" fill="hold"/>
                                        <p:tgtEl>
                                          <p:spTgt spid="953388"/>
                                        </p:tgtEl>
                                        <p:attrNameLst>
                                          <p:attrName>fill.on</p:attrName>
                                        </p:attrNameLst>
                                      </p:cBhvr>
                                      <p:to>
                                        <p:strVal val="true"/>
                                      </p:to>
                                    </p:set>
                                  </p:childTnLst>
                                </p:cTn>
                              </p:par>
                              <p:par>
                                <p:cTn id="50" presetID="1" presetClass="emph" presetSubtype="6" fill="hold" nodeType="withEffect">
                                  <p:stCondLst>
                                    <p:cond delay="0"/>
                                  </p:stCondLst>
                                  <p:childTnLst>
                                    <p:animClr clrSpc="hsl" dir="cw">
                                      <p:cBhvr>
                                        <p:cTn id="51" dur="2000" fill="hold"/>
                                        <p:tgtEl>
                                          <p:spTgt spid="953393"/>
                                        </p:tgtEl>
                                        <p:attrNameLst>
                                          <p:attrName>fillcolor</p:attrName>
                                        </p:attrNameLst>
                                      </p:cBhvr>
                                      <p:to>
                                        <a:srgbClr val="0066FF"/>
                                      </p:to>
                                    </p:animClr>
                                    <p:set>
                                      <p:cBhvr>
                                        <p:cTn id="52" dur="2000" fill="hold"/>
                                        <p:tgtEl>
                                          <p:spTgt spid="953393"/>
                                        </p:tgtEl>
                                        <p:attrNameLst>
                                          <p:attrName>fill.type</p:attrName>
                                        </p:attrNameLst>
                                      </p:cBhvr>
                                      <p:to>
                                        <p:strVal val="solid"/>
                                      </p:to>
                                    </p:set>
                                    <p:set>
                                      <p:cBhvr>
                                        <p:cTn id="53" dur="2000" fill="hold"/>
                                        <p:tgtEl>
                                          <p:spTgt spid="953393"/>
                                        </p:tgtEl>
                                        <p:attrNameLst>
                                          <p:attrName>fill.on</p:attrName>
                                        </p:attrNameLst>
                                      </p:cBhvr>
                                      <p:to>
                                        <p:strVal val="true"/>
                                      </p:to>
                                    </p:set>
                                  </p:childTnLst>
                                </p:cTn>
                              </p:par>
                              <p:par>
                                <p:cTn id="54" presetID="1" presetClass="emph" presetSubtype="6" fill="hold" nodeType="withEffect">
                                  <p:stCondLst>
                                    <p:cond delay="0"/>
                                  </p:stCondLst>
                                  <p:childTnLst>
                                    <p:animClr clrSpc="hsl" dir="cw">
                                      <p:cBhvr>
                                        <p:cTn id="55" dur="2000" fill="hold"/>
                                        <p:tgtEl>
                                          <p:spTgt spid="953394"/>
                                        </p:tgtEl>
                                        <p:attrNameLst>
                                          <p:attrName>fillcolor</p:attrName>
                                        </p:attrNameLst>
                                      </p:cBhvr>
                                      <p:to>
                                        <a:srgbClr val="0066FF"/>
                                      </p:to>
                                    </p:animClr>
                                    <p:set>
                                      <p:cBhvr>
                                        <p:cTn id="56" dur="2000" fill="hold"/>
                                        <p:tgtEl>
                                          <p:spTgt spid="953394"/>
                                        </p:tgtEl>
                                        <p:attrNameLst>
                                          <p:attrName>fill.type</p:attrName>
                                        </p:attrNameLst>
                                      </p:cBhvr>
                                      <p:to>
                                        <p:strVal val="solid"/>
                                      </p:to>
                                    </p:set>
                                    <p:set>
                                      <p:cBhvr>
                                        <p:cTn id="57" dur="2000" fill="hold"/>
                                        <p:tgtEl>
                                          <p:spTgt spid="953394"/>
                                        </p:tgtEl>
                                        <p:attrNameLst>
                                          <p:attrName>fill.on</p:attrName>
                                        </p:attrNameLst>
                                      </p:cBhvr>
                                      <p:to>
                                        <p:strVal val="true"/>
                                      </p:to>
                                    </p:set>
                                  </p:childTnLst>
                                </p:cTn>
                              </p:par>
                              <p:par>
                                <p:cTn id="58" presetID="1" presetClass="emph" presetSubtype="10" fill="hold" nodeType="withEffect">
                                  <p:stCondLst>
                                    <p:cond delay="0"/>
                                  </p:stCondLst>
                                  <p:childTnLst>
                                    <p:animClr clrSpc="hsl" dir="ccw">
                                      <p:cBhvr>
                                        <p:cTn id="59" dur="2000" fill="hold"/>
                                        <p:tgtEl>
                                          <p:spTgt spid="953385"/>
                                        </p:tgtEl>
                                        <p:attrNameLst>
                                          <p:attrName>fillcolor</p:attrName>
                                        </p:attrNameLst>
                                      </p:cBhvr>
                                      <p:to>
                                        <a:srgbClr val="008000"/>
                                      </p:to>
                                    </p:animClr>
                                    <p:set>
                                      <p:cBhvr>
                                        <p:cTn id="60" dur="2000" fill="hold"/>
                                        <p:tgtEl>
                                          <p:spTgt spid="953385"/>
                                        </p:tgtEl>
                                        <p:attrNameLst>
                                          <p:attrName>fill.type</p:attrName>
                                        </p:attrNameLst>
                                      </p:cBhvr>
                                      <p:to>
                                        <p:strVal val="solid"/>
                                      </p:to>
                                    </p:set>
                                    <p:set>
                                      <p:cBhvr>
                                        <p:cTn id="61" dur="2000" fill="hold"/>
                                        <p:tgtEl>
                                          <p:spTgt spid="953385"/>
                                        </p:tgtEl>
                                        <p:attrNameLst>
                                          <p:attrName>fill.on</p:attrName>
                                        </p:attrNameLst>
                                      </p:cBhvr>
                                      <p:to>
                                        <p:strVal val="true"/>
                                      </p:to>
                                    </p:set>
                                  </p:childTnLst>
                                </p:cTn>
                              </p:par>
                              <p:par>
                                <p:cTn id="62" presetID="1" presetClass="emph" presetSubtype="10" fill="hold" nodeType="withEffect">
                                  <p:stCondLst>
                                    <p:cond delay="0"/>
                                  </p:stCondLst>
                                  <p:childTnLst>
                                    <p:animClr clrSpc="hsl" dir="ccw">
                                      <p:cBhvr>
                                        <p:cTn id="63" dur="2000" fill="hold"/>
                                        <p:tgtEl>
                                          <p:spTgt spid="953386"/>
                                        </p:tgtEl>
                                        <p:attrNameLst>
                                          <p:attrName>fillcolor</p:attrName>
                                        </p:attrNameLst>
                                      </p:cBhvr>
                                      <p:to>
                                        <a:srgbClr val="008000"/>
                                      </p:to>
                                    </p:animClr>
                                    <p:set>
                                      <p:cBhvr>
                                        <p:cTn id="64" dur="2000" fill="hold"/>
                                        <p:tgtEl>
                                          <p:spTgt spid="953386"/>
                                        </p:tgtEl>
                                        <p:attrNameLst>
                                          <p:attrName>fill.type</p:attrName>
                                        </p:attrNameLst>
                                      </p:cBhvr>
                                      <p:to>
                                        <p:strVal val="solid"/>
                                      </p:to>
                                    </p:set>
                                    <p:set>
                                      <p:cBhvr>
                                        <p:cTn id="65" dur="2000" fill="hold"/>
                                        <p:tgtEl>
                                          <p:spTgt spid="953386"/>
                                        </p:tgtEl>
                                        <p:attrNameLst>
                                          <p:attrName>fill.on</p:attrName>
                                        </p:attrNameLst>
                                      </p:cBhvr>
                                      <p:to>
                                        <p:strVal val="true"/>
                                      </p:to>
                                    </p:set>
                                  </p:childTnLst>
                                </p:cTn>
                              </p:par>
                              <p:par>
                                <p:cTn id="66" presetID="1" presetClass="emph" presetSubtype="10" fill="hold" nodeType="withEffect">
                                  <p:stCondLst>
                                    <p:cond delay="0"/>
                                  </p:stCondLst>
                                  <p:childTnLst>
                                    <p:animClr clrSpc="hsl" dir="ccw">
                                      <p:cBhvr>
                                        <p:cTn id="67" dur="2000" fill="hold"/>
                                        <p:tgtEl>
                                          <p:spTgt spid="953375"/>
                                        </p:tgtEl>
                                        <p:attrNameLst>
                                          <p:attrName>fillcolor</p:attrName>
                                        </p:attrNameLst>
                                      </p:cBhvr>
                                      <p:to>
                                        <a:srgbClr val="008000"/>
                                      </p:to>
                                    </p:animClr>
                                    <p:set>
                                      <p:cBhvr>
                                        <p:cTn id="68" dur="2000" fill="hold"/>
                                        <p:tgtEl>
                                          <p:spTgt spid="953375"/>
                                        </p:tgtEl>
                                        <p:attrNameLst>
                                          <p:attrName>fill.type</p:attrName>
                                        </p:attrNameLst>
                                      </p:cBhvr>
                                      <p:to>
                                        <p:strVal val="solid"/>
                                      </p:to>
                                    </p:set>
                                    <p:set>
                                      <p:cBhvr>
                                        <p:cTn id="69" dur="2000" fill="hold"/>
                                        <p:tgtEl>
                                          <p:spTgt spid="953375"/>
                                        </p:tgtEl>
                                        <p:attrNameLst>
                                          <p:attrName>fill.on</p:attrName>
                                        </p:attrNameLst>
                                      </p:cBhvr>
                                      <p:to>
                                        <p:strVal val="true"/>
                                      </p:to>
                                    </p:set>
                                  </p:childTnLst>
                                </p:cTn>
                              </p:par>
                              <p:par>
                                <p:cTn id="70" presetID="1" presetClass="emph" presetSubtype="10" fill="hold" nodeType="withEffect">
                                  <p:stCondLst>
                                    <p:cond delay="0"/>
                                  </p:stCondLst>
                                  <p:childTnLst>
                                    <p:animClr clrSpc="hsl" dir="ccw">
                                      <p:cBhvr>
                                        <p:cTn id="71" dur="2000" fill="hold"/>
                                        <p:tgtEl>
                                          <p:spTgt spid="953374"/>
                                        </p:tgtEl>
                                        <p:attrNameLst>
                                          <p:attrName>fillcolor</p:attrName>
                                        </p:attrNameLst>
                                      </p:cBhvr>
                                      <p:to>
                                        <a:srgbClr val="008000"/>
                                      </p:to>
                                    </p:animClr>
                                    <p:set>
                                      <p:cBhvr>
                                        <p:cTn id="72" dur="2000" fill="hold"/>
                                        <p:tgtEl>
                                          <p:spTgt spid="953374"/>
                                        </p:tgtEl>
                                        <p:attrNameLst>
                                          <p:attrName>fill.type</p:attrName>
                                        </p:attrNameLst>
                                      </p:cBhvr>
                                      <p:to>
                                        <p:strVal val="solid"/>
                                      </p:to>
                                    </p:set>
                                    <p:set>
                                      <p:cBhvr>
                                        <p:cTn id="73" dur="2000" fill="hold"/>
                                        <p:tgtEl>
                                          <p:spTgt spid="953374"/>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000" fill="hold"/>
                                        <p:tgtEl>
                                          <p:spTgt spid="953429"/>
                                        </p:tgtEl>
                                        <p:attrNameLst>
                                          <p:attrName>fillcolor</p:attrName>
                                        </p:attrNameLst>
                                      </p:cBhvr>
                                      <p:to>
                                        <a:srgbClr val="008000"/>
                                      </p:to>
                                    </p:animClr>
                                    <p:set>
                                      <p:cBhvr>
                                        <p:cTn id="76" dur="2000" fill="hold"/>
                                        <p:tgtEl>
                                          <p:spTgt spid="953429"/>
                                        </p:tgtEl>
                                        <p:attrNameLst>
                                          <p:attrName>fill.type</p:attrName>
                                        </p:attrNameLst>
                                      </p:cBhvr>
                                      <p:to>
                                        <p:strVal val="solid"/>
                                      </p:to>
                                    </p:set>
                                    <p:set>
                                      <p:cBhvr>
                                        <p:cTn id="77" dur="2000" fill="hold"/>
                                        <p:tgtEl>
                                          <p:spTgt spid="953429"/>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953428"/>
                                        </p:tgtEl>
                                        <p:attrNameLst>
                                          <p:attrName>fillcolor</p:attrName>
                                        </p:attrNameLst>
                                      </p:cBhvr>
                                      <p:to>
                                        <a:srgbClr val="008000"/>
                                      </p:to>
                                    </p:animClr>
                                    <p:set>
                                      <p:cBhvr>
                                        <p:cTn id="80" dur="2000" fill="hold"/>
                                        <p:tgtEl>
                                          <p:spTgt spid="953428"/>
                                        </p:tgtEl>
                                        <p:attrNameLst>
                                          <p:attrName>fill.type</p:attrName>
                                        </p:attrNameLst>
                                      </p:cBhvr>
                                      <p:to>
                                        <p:strVal val="solid"/>
                                      </p:to>
                                    </p:set>
                                    <p:set>
                                      <p:cBhvr>
                                        <p:cTn id="81" dur="2000" fill="hold"/>
                                        <p:tgtEl>
                                          <p:spTgt spid="953428"/>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000" fill="hold"/>
                                        <p:tgtEl>
                                          <p:spTgt spid="953427"/>
                                        </p:tgtEl>
                                        <p:attrNameLst>
                                          <p:attrName>fillcolor</p:attrName>
                                        </p:attrNameLst>
                                      </p:cBhvr>
                                      <p:to>
                                        <a:srgbClr val="008000"/>
                                      </p:to>
                                    </p:animClr>
                                    <p:set>
                                      <p:cBhvr>
                                        <p:cTn id="84" dur="2000" fill="hold"/>
                                        <p:tgtEl>
                                          <p:spTgt spid="953427"/>
                                        </p:tgtEl>
                                        <p:attrNameLst>
                                          <p:attrName>fill.type</p:attrName>
                                        </p:attrNameLst>
                                      </p:cBhvr>
                                      <p:to>
                                        <p:strVal val="solid"/>
                                      </p:to>
                                    </p:set>
                                    <p:set>
                                      <p:cBhvr>
                                        <p:cTn id="85" dur="2000" fill="hold"/>
                                        <p:tgtEl>
                                          <p:spTgt spid="953427"/>
                                        </p:tgtEl>
                                        <p:attrNameLst>
                                          <p:attrName>fill.on</p:attrName>
                                        </p:attrNameLst>
                                      </p:cBhvr>
                                      <p:to>
                                        <p:strVal val="true"/>
                                      </p:to>
                                    </p:set>
                                  </p:childTnLst>
                                </p:cTn>
                              </p:par>
                              <p:par>
                                <p:cTn id="86" presetID="3" presetClass="emph" presetSubtype="2" fill="hold" nodeType="withEffect">
                                  <p:stCondLst>
                                    <p:cond delay="0"/>
                                  </p:stCondLst>
                                  <p:childTnLst>
                                    <p:animClr clrSpc="rgb" dir="cw">
                                      <p:cBhvr override="childStyle">
                                        <p:cTn id="87" dur="2000" fill="hold"/>
                                        <p:tgtEl>
                                          <p:spTgt spid="953392">
                                            <p:txEl>
                                              <p:charRg st="0" end="0"/>
                                            </p:txEl>
                                          </p:spTgt>
                                        </p:tgtEl>
                                        <p:attrNameLst>
                                          <p:attrName>style.color</p:attrName>
                                        </p:attrNameLst>
                                      </p:cBhvr>
                                      <p:to>
                                        <a:schemeClr val="accent1"/>
                                      </p:to>
                                    </p:animClr>
                                  </p:childTnLst>
                                </p:cTn>
                              </p:par>
                              <p:par>
                                <p:cTn id="88" presetID="3" presetClass="emph" presetSubtype="2" fill="hold" nodeType="withEffect">
                                  <p:stCondLst>
                                    <p:cond delay="0"/>
                                  </p:stCondLst>
                                  <p:childTnLst>
                                    <p:animClr clrSpc="rgb" dir="cw">
                                      <p:cBhvr override="childStyle">
                                        <p:cTn id="89" dur="2000" fill="hold"/>
                                        <p:tgtEl>
                                          <p:spTgt spid="953402">
                                            <p:txEl>
                                              <p:charRg st="0" end="0"/>
                                            </p:txEl>
                                          </p:spTgt>
                                        </p:tgtEl>
                                        <p:attrNameLst>
                                          <p:attrName>style.color</p:attrName>
                                        </p:attrNameLst>
                                      </p:cBhvr>
                                      <p:to>
                                        <a:schemeClr val="accent1"/>
                                      </p:to>
                                    </p:animClr>
                                  </p:childTnLst>
                                </p:cTn>
                              </p:par>
                              <p:par>
                                <p:cTn id="90" presetID="3" presetClass="emph" presetSubtype="2" fill="hold" nodeType="withEffect">
                                  <p:stCondLst>
                                    <p:cond delay="0"/>
                                  </p:stCondLst>
                                  <p:childTnLst>
                                    <p:animClr clrSpc="rgb" dir="cw">
                                      <p:cBhvr override="childStyle">
                                        <p:cTn id="91" dur="2000" fill="hold"/>
                                        <p:tgtEl>
                                          <p:spTgt spid="953387">
                                            <p:txEl>
                                              <p:charRg st="0" end="0"/>
                                            </p:txEl>
                                          </p:spTgt>
                                        </p:tgtEl>
                                        <p:attrNameLst>
                                          <p:attrName>style.color</p:attrName>
                                        </p:attrNameLst>
                                      </p:cBhvr>
                                      <p:to>
                                        <a:schemeClr val="accent1"/>
                                      </p:to>
                                    </p:animClr>
                                  </p:childTnLst>
                                </p:cTn>
                              </p:par>
                              <p:par>
                                <p:cTn id="92" presetID="3" presetClass="emph" presetSubtype="2" fill="hold" nodeType="withEffect">
                                  <p:stCondLst>
                                    <p:cond delay="0"/>
                                  </p:stCondLst>
                                  <p:childTnLst>
                                    <p:animClr clrSpc="rgb" dir="cw">
                                      <p:cBhvr override="childStyle">
                                        <p:cTn id="93" dur="2000" fill="hold"/>
                                        <p:tgtEl>
                                          <p:spTgt spid="953389">
                                            <p:txEl>
                                              <p:charRg st="0" end="0"/>
                                            </p:txEl>
                                          </p:spTgt>
                                        </p:tgtEl>
                                        <p:attrNameLst>
                                          <p:attrName>style.color</p:attrName>
                                        </p:attrNameLst>
                                      </p:cBhvr>
                                      <p:to>
                                        <a:schemeClr val="accent1"/>
                                      </p:to>
                                    </p:animClr>
                                  </p:childTnLst>
                                </p:cTn>
                              </p:par>
                              <p:par>
                                <p:cTn id="94" presetID="3" presetClass="emph" presetSubtype="2" fill="hold" nodeType="withEffect">
                                  <p:stCondLst>
                                    <p:cond delay="0"/>
                                  </p:stCondLst>
                                  <p:childTnLst>
                                    <p:animClr clrSpc="rgb" dir="cw">
                                      <p:cBhvr override="childStyle">
                                        <p:cTn id="95" dur="2000" fill="hold"/>
                                        <p:tgtEl>
                                          <p:spTgt spid="953388">
                                            <p:txEl>
                                              <p:charRg st="0" end="0"/>
                                            </p:txEl>
                                          </p:spTgt>
                                        </p:tgtEl>
                                        <p:attrNameLst>
                                          <p:attrName>style.color</p:attrName>
                                        </p:attrNameLst>
                                      </p:cBhvr>
                                      <p:to>
                                        <a:schemeClr val="accent1"/>
                                      </p:to>
                                    </p:animClr>
                                  </p:childTnLst>
                                </p:cTn>
                              </p:par>
                              <p:par>
                                <p:cTn id="96" presetID="3" presetClass="emph" presetSubtype="2" fill="hold" nodeType="withEffect">
                                  <p:stCondLst>
                                    <p:cond delay="0"/>
                                  </p:stCondLst>
                                  <p:childTnLst>
                                    <p:animClr clrSpc="rgb" dir="cw">
                                      <p:cBhvr override="childStyle">
                                        <p:cTn id="97" dur="2000" fill="hold"/>
                                        <p:tgtEl>
                                          <p:spTgt spid="953393">
                                            <p:txEl>
                                              <p:charRg st="0" end="0"/>
                                            </p:txEl>
                                          </p:spTgt>
                                        </p:tgtEl>
                                        <p:attrNameLst>
                                          <p:attrName>style.color</p:attrName>
                                        </p:attrNameLst>
                                      </p:cBhvr>
                                      <p:to>
                                        <a:schemeClr val="accent1"/>
                                      </p:to>
                                    </p:animClr>
                                  </p:childTnLst>
                                </p:cTn>
                              </p:par>
                              <p:par>
                                <p:cTn id="98" presetID="3" presetClass="emph" presetSubtype="2" fill="hold" nodeType="withEffect">
                                  <p:stCondLst>
                                    <p:cond delay="0"/>
                                  </p:stCondLst>
                                  <p:childTnLst>
                                    <p:animClr clrSpc="rgb" dir="cw">
                                      <p:cBhvr override="childStyle">
                                        <p:cTn id="99" dur="2000" fill="hold"/>
                                        <p:tgtEl>
                                          <p:spTgt spid="953394">
                                            <p:txEl>
                                              <p:charRg st="0" end="0"/>
                                            </p:txEl>
                                          </p:spTgt>
                                        </p:tgtEl>
                                        <p:attrNameLst>
                                          <p:attrName>style.color</p:attrName>
                                        </p:attrNameLst>
                                      </p:cBhvr>
                                      <p:to>
                                        <a:schemeClr val="accent1"/>
                                      </p:to>
                                    </p:animClr>
                                  </p:childTnLst>
                                </p:cTn>
                              </p:par>
                              <p:par>
                                <p:cTn id="100" presetID="3" presetClass="emph" presetSubtype="2" fill="hold" nodeType="withEffect">
                                  <p:stCondLst>
                                    <p:cond delay="0"/>
                                  </p:stCondLst>
                                  <p:childTnLst>
                                    <p:animClr clrSpc="rgb" dir="cw">
                                      <p:cBhvr override="childStyle">
                                        <p:cTn id="101" dur="2000" fill="hold"/>
                                        <p:tgtEl>
                                          <p:spTgt spid="953375">
                                            <p:txEl>
                                              <p:charRg st="0" end="0"/>
                                            </p:txEl>
                                          </p:spTgt>
                                        </p:tgtEl>
                                        <p:attrNameLst>
                                          <p:attrName>style.color</p:attrName>
                                        </p:attrNameLst>
                                      </p:cBhvr>
                                      <p:to>
                                        <a:schemeClr val="accent1"/>
                                      </p:to>
                                    </p:animClr>
                                  </p:childTnLst>
                                </p:cTn>
                              </p:par>
                              <p:par>
                                <p:cTn id="102" presetID="3" presetClass="emph" presetSubtype="2" fill="hold" grpId="0" nodeType="withEffect">
                                  <p:stCondLst>
                                    <p:cond delay="0"/>
                                  </p:stCondLst>
                                  <p:childTnLst>
                                    <p:animClr clrSpc="rgb" dir="cw">
                                      <p:cBhvr override="childStyle">
                                        <p:cTn id="103" dur="2000" fill="hold"/>
                                        <p:tgtEl>
                                          <p:spTgt spid="953385">
                                            <p:txEl>
                                              <p:charRg st="4294967295" end="4294967295"/>
                                            </p:txEl>
                                          </p:spTgt>
                                        </p:tgtEl>
                                        <p:attrNameLst>
                                          <p:attrName>style.color</p:attrName>
                                        </p:attrNameLst>
                                      </p:cBhvr>
                                      <p:to>
                                        <a:schemeClr val="accent1"/>
                                      </p:to>
                                    </p:animClr>
                                  </p:childTnLst>
                                </p:cTn>
                              </p:par>
                              <p:par>
                                <p:cTn id="104" presetID="3" presetClass="emph" presetSubtype="2" fill="hold" grpId="0" nodeType="withEffect">
                                  <p:stCondLst>
                                    <p:cond delay="0"/>
                                  </p:stCondLst>
                                  <p:childTnLst>
                                    <p:animClr clrSpc="rgb" dir="cw">
                                      <p:cBhvr override="childStyle">
                                        <p:cTn id="105" dur="2000" fill="hold"/>
                                        <p:tgtEl>
                                          <p:spTgt spid="953386">
                                            <p:txEl>
                                              <p:charRg st="4294967295" end="4294967295"/>
                                            </p:txEl>
                                          </p:spTgt>
                                        </p:tgtEl>
                                        <p:attrNameLst>
                                          <p:attrName>style.color</p:attrName>
                                        </p:attrNameLst>
                                      </p:cBhvr>
                                      <p:to>
                                        <a:schemeClr val="accent1"/>
                                      </p:to>
                                    </p:animClr>
                                  </p:childTnLst>
                                </p:cTn>
                              </p:par>
                              <p:par>
                                <p:cTn id="106" presetID="3" presetClass="emph" presetSubtype="2" fill="hold" grpId="0" nodeType="withEffect">
                                  <p:stCondLst>
                                    <p:cond delay="0"/>
                                  </p:stCondLst>
                                  <p:childTnLst>
                                    <p:animClr clrSpc="rgb" dir="cw">
                                      <p:cBhvr override="childStyle">
                                        <p:cTn id="107" dur="2000" fill="hold"/>
                                        <p:tgtEl>
                                          <p:spTgt spid="953429">
                                            <p:txEl>
                                              <p:charRg st="4294967295" end="4294967295"/>
                                            </p:txEl>
                                          </p:spTgt>
                                        </p:tgtEl>
                                        <p:attrNameLst>
                                          <p:attrName>style.color</p:attrName>
                                        </p:attrNameLst>
                                      </p:cBhvr>
                                      <p:to>
                                        <a:schemeClr val="accent1"/>
                                      </p:to>
                                    </p:animClr>
                                  </p:childTnLst>
                                </p:cTn>
                              </p:par>
                              <p:par>
                                <p:cTn id="108" presetID="3" presetClass="emph" presetSubtype="2" fill="hold" grpId="0" nodeType="withEffect">
                                  <p:stCondLst>
                                    <p:cond delay="0"/>
                                  </p:stCondLst>
                                  <p:childTnLst>
                                    <p:animClr clrSpc="rgb" dir="cw">
                                      <p:cBhvr override="childStyle">
                                        <p:cTn id="109" dur="2000" fill="hold"/>
                                        <p:tgtEl>
                                          <p:spTgt spid="953428">
                                            <p:txEl>
                                              <p:charRg st="4294967295" end="4294967295"/>
                                            </p:txEl>
                                          </p:spTgt>
                                        </p:tgtEl>
                                        <p:attrNameLst>
                                          <p:attrName>style.color</p:attrName>
                                        </p:attrNameLst>
                                      </p:cBhvr>
                                      <p:to>
                                        <a:schemeClr val="accent1"/>
                                      </p:to>
                                    </p:animClr>
                                  </p:childTnLst>
                                </p:cTn>
                              </p:par>
                              <p:par>
                                <p:cTn id="110" presetID="3" presetClass="emph" presetSubtype="2" fill="hold" grpId="0" nodeType="withEffect">
                                  <p:stCondLst>
                                    <p:cond delay="0"/>
                                  </p:stCondLst>
                                  <p:childTnLst>
                                    <p:animClr clrSpc="rgb" dir="cw">
                                      <p:cBhvr override="childStyle">
                                        <p:cTn id="111" dur="2000" fill="hold"/>
                                        <p:tgtEl>
                                          <p:spTgt spid="953427">
                                            <p:txEl>
                                              <p:charRg st="4294967295" end="4294967295"/>
                                            </p:txEl>
                                          </p:spTgt>
                                        </p:tgtEl>
                                        <p:attrNameLst>
                                          <p:attrName>style.color</p:attrName>
                                        </p:attrNameLst>
                                      </p:cBhvr>
                                      <p:to>
                                        <a:schemeClr val="accent1"/>
                                      </p:to>
                                    </p:animClr>
                                  </p:childTnLst>
                                </p:cTn>
                              </p:par>
                              <p:par>
                                <p:cTn id="112" presetID="3" presetClass="emph" presetSubtype="2" fill="hold" grpId="0" nodeType="withEffect">
                                  <p:stCondLst>
                                    <p:cond delay="0"/>
                                  </p:stCondLst>
                                  <p:childTnLst>
                                    <p:animClr clrSpc="rgb" dir="cw">
                                      <p:cBhvr override="childStyle">
                                        <p:cTn id="113" dur="2000" fill="hold"/>
                                        <p:tgtEl>
                                          <p:spTgt spid="953374">
                                            <p:txEl>
                                              <p:charRg st="4294967295" end="4294967295"/>
                                            </p:txEl>
                                          </p:spTgt>
                                        </p:tgtEl>
                                        <p:attrNameLst>
                                          <p:attrName>style.color</p:attrName>
                                        </p:attrNameLst>
                                      </p:cBhvr>
                                      <p:to>
                                        <a:schemeClr val="accent1"/>
                                      </p:to>
                                    </p:animClr>
                                  </p:childTnLst>
                                </p:cTn>
                              </p:par>
                              <p:par>
                                <p:cTn id="114" presetID="3" presetClass="emph" presetSubtype="2" fill="hold" grpId="0" nodeType="withEffect">
                                  <p:stCondLst>
                                    <p:cond delay="0"/>
                                  </p:stCondLst>
                                  <p:childTnLst>
                                    <p:animClr clrSpc="rgb" dir="cw">
                                      <p:cBhvr override="childStyle">
                                        <p:cTn id="115" dur="2000" fill="hold"/>
                                        <p:tgtEl>
                                          <p:spTgt spid="953375"/>
                                        </p:tgtEl>
                                        <p:attrNameLst>
                                          <p:attrName>style.color</p:attrName>
                                        </p:attrNameLst>
                                      </p:cBhvr>
                                      <p:to>
                                        <a:schemeClr val="accent1"/>
                                      </p:to>
                                    </p:animClr>
                                  </p:childTnLst>
                                </p:cTn>
                              </p:par>
                              <p:par>
                                <p:cTn id="116" presetID="1" presetClass="entr" presetSubtype="0" fill="hold" grpId="0" nodeType="withEffect">
                                  <p:stCondLst>
                                    <p:cond delay="0"/>
                                  </p:stCondLst>
                                  <p:childTnLst>
                                    <p:set>
                                      <p:cBhvr>
                                        <p:cTn id="117" dur="1" fill="hold">
                                          <p:stCondLst>
                                            <p:cond delay="0"/>
                                          </p:stCondLst>
                                        </p:cTn>
                                        <p:tgtEl>
                                          <p:spTgt spid="9533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53398"/>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53373"/>
                                        </p:tgtEl>
                                        <p:attrNameLst>
                                          <p:attrName>style.visibility</p:attrName>
                                        </p:attrNameLst>
                                      </p:cBhvr>
                                      <p:to>
                                        <p:strVal val="visible"/>
                                      </p:to>
                                    </p:set>
                                  </p:childTnLst>
                                </p:cTn>
                              </p:par>
                              <p:par>
                                <p:cTn id="122" presetID="42" presetClass="path" presetSubtype="0" accel="50000" decel="50000" fill="hold" grpId="1" nodeType="withEffect">
                                  <p:stCondLst>
                                    <p:cond delay="0"/>
                                  </p:stCondLst>
                                  <p:childTnLst>
                                    <p:animMotion origin="layout" path="M 5.E-6 4.9711E-6 L 5.E-6 0.17549 " pathEditMode="relative" rAng="0" ptsTypes="AA">
                                      <p:cBhvr>
                                        <p:cTn id="123" dur="3000" fill="hold"/>
                                        <p:tgtEl>
                                          <p:spTgt spid="953372"/>
                                        </p:tgtEl>
                                        <p:attrNameLst>
                                          <p:attrName>ppt_x</p:attrName>
                                          <p:attrName>ppt_y</p:attrName>
                                        </p:attrNameLst>
                                      </p:cBhvr>
                                      <p:rCtr x="0" y="88"/>
                                    </p:animMotion>
                                  </p:childTnLst>
                                  <p:subTnLst>
                                    <p:set>
                                      <p:cBhvr override="childStyle">
                                        <p:cTn dur="1" fill="hold" display="0" masterRel="sameClick" afterEffect="1">
                                          <p:stCondLst>
                                            <p:cond evt="end" delay="0">
                                              <p:tn val="122"/>
                                            </p:cond>
                                          </p:stCondLst>
                                        </p:cTn>
                                        <p:tgtEl>
                                          <p:spTgt spid="953372"/>
                                        </p:tgtEl>
                                        <p:attrNameLst>
                                          <p:attrName>style.visibility</p:attrName>
                                        </p:attrNameLst>
                                      </p:cBhvr>
                                      <p:to>
                                        <p:strVal val="hidden"/>
                                      </p:to>
                                    </p:set>
                                    <p:audio>
                                      <p:cMediaNode vol="100000">
                                        <p:cTn display="0" masterRel="sameClick">
                                          <p:stCondLst>
                                            <p:cond evt="begin" delay="0">
                                              <p:tn val="122"/>
                                            </p:cond>
                                          </p:stCondLst>
                                          <p:endCondLst>
                                            <p:cond evt="onStopAudio" delay="0">
                                              <p:tgtEl>
                                                <p:sldTgt/>
                                              </p:tgtEl>
                                            </p:cond>
                                          </p:endCondLst>
                                        </p:cTn>
                                        <p:tgtEl>
                                          <p:sndTgt r:embed="rId3" name="chimes.wav"/>
                                        </p:tgtEl>
                                      </p:cMediaNode>
                                    </p:audio>
                                  </p:subTnLst>
                                </p:cTn>
                              </p:par>
                              <p:par>
                                <p:cTn id="124" presetID="42" presetClass="path" presetSubtype="0" accel="50000" decel="50000" fill="hold" grpId="1" nodeType="withEffect">
                                  <p:stCondLst>
                                    <p:cond delay="0"/>
                                  </p:stCondLst>
                                  <p:childTnLst>
                                    <p:animMotion origin="layout" path="M -0.00104 -0.07239 L -0.00104 0.34621 " pathEditMode="relative" rAng="0" ptsTypes="AA">
                                      <p:cBhvr>
                                        <p:cTn id="125" dur="3000" fill="hold"/>
                                        <p:tgtEl>
                                          <p:spTgt spid="953398"/>
                                        </p:tgtEl>
                                        <p:attrNameLst>
                                          <p:attrName>ppt_x</p:attrName>
                                          <p:attrName>ppt_y</p:attrName>
                                        </p:attrNameLst>
                                      </p:cBhvr>
                                      <p:rCtr x="0" y="209"/>
                                    </p:animMotion>
                                  </p:childTnLst>
                                  <p:subTnLst>
                                    <p:set>
                                      <p:cBhvr override="childStyle">
                                        <p:cTn dur="1" fill="hold" display="0" masterRel="sameClick" afterEffect="1">
                                          <p:stCondLst>
                                            <p:cond evt="end" delay="0">
                                              <p:tn val="124"/>
                                            </p:cond>
                                          </p:stCondLst>
                                        </p:cTn>
                                        <p:tgtEl>
                                          <p:spTgt spid="953398"/>
                                        </p:tgtEl>
                                        <p:attrNameLst>
                                          <p:attrName>style.visibility</p:attrName>
                                        </p:attrNameLst>
                                      </p:cBhvr>
                                      <p:to>
                                        <p:strVal val="hidden"/>
                                      </p:to>
                                    </p:set>
                                    <p:audio>
                                      <p:cMediaNode vol="100000">
                                        <p:cTn display="0" masterRel="sameClick">
                                          <p:stCondLst>
                                            <p:cond evt="begin" delay="0">
                                              <p:tn val="124"/>
                                            </p:cond>
                                          </p:stCondLst>
                                          <p:endCondLst>
                                            <p:cond evt="onStopAudio" delay="0">
                                              <p:tgtEl>
                                                <p:sldTgt/>
                                              </p:tgtEl>
                                            </p:cond>
                                          </p:endCondLst>
                                        </p:cTn>
                                        <p:tgtEl>
                                          <p:sndTgt r:embed="rId3" name="chimes.wav"/>
                                        </p:tgtEl>
                                      </p:cMediaNode>
                                    </p:audio>
                                  </p:subTnLst>
                                </p:cTn>
                              </p:par>
                              <p:par>
                                <p:cTn id="126" presetID="42" presetClass="path" presetSubtype="0" accel="50000" decel="50000" fill="hold" grpId="1" nodeType="withEffect">
                                  <p:stCondLst>
                                    <p:cond delay="0"/>
                                  </p:stCondLst>
                                  <p:childTnLst>
                                    <p:animMotion origin="layout" path="M -0.00052 -0.03819 L 0.00052 0.20394 " pathEditMode="relative" rAng="0" ptsTypes="AA">
                                      <p:cBhvr>
                                        <p:cTn id="127" dur="3000" fill="hold"/>
                                        <p:tgtEl>
                                          <p:spTgt spid="953373"/>
                                        </p:tgtEl>
                                        <p:attrNameLst>
                                          <p:attrName>ppt_x</p:attrName>
                                          <p:attrName>ppt_y</p:attrName>
                                        </p:attrNameLst>
                                      </p:cBhvr>
                                      <p:rCtr x="1" y="121"/>
                                    </p:animMotion>
                                  </p:childTnLst>
                                  <p:subTnLst>
                                    <p:set>
                                      <p:cBhvr override="childStyle">
                                        <p:cTn dur="1" fill="hold" display="0" masterRel="sameClick" afterEffect="1">
                                          <p:stCondLst>
                                            <p:cond evt="end" delay="0">
                                              <p:tn val="126"/>
                                            </p:cond>
                                          </p:stCondLst>
                                        </p:cTn>
                                        <p:tgtEl>
                                          <p:spTgt spid="953373"/>
                                        </p:tgtEl>
                                        <p:attrNameLst>
                                          <p:attrName>style.visibility</p:attrName>
                                        </p:attrNameLst>
                                      </p:cBhvr>
                                      <p:to>
                                        <p:strVal val="hidden"/>
                                      </p:to>
                                    </p:set>
                                    <p:audio>
                                      <p:cMediaNode vol="100000">
                                        <p:cTn display="0" masterRel="sameClick">
                                          <p:stCondLst>
                                            <p:cond evt="begin" delay="0">
                                              <p:tn val="126"/>
                                            </p:cond>
                                          </p:stCondLst>
                                          <p:endCondLst>
                                            <p:cond evt="onStopAudio" delay="0">
                                              <p:tgtEl>
                                                <p:sldTgt/>
                                              </p:tgtEl>
                                            </p:cond>
                                          </p:endCondLst>
                                        </p:cTn>
                                        <p:tgtEl>
                                          <p:sndTgt r:embed="rId3" name="chimes.wav"/>
                                        </p:tgtEl>
                                      </p:cMediaNode>
                                    </p:audio>
                                  </p:subTnLst>
                                </p:cTn>
                              </p:par>
                            </p:childTnLst>
                          </p:cTn>
                        </p:par>
                        <p:par>
                          <p:cTn id="128" fill="hold">
                            <p:stCondLst>
                              <p:cond delay="8000"/>
                            </p:stCondLst>
                            <p:childTnLst>
                              <p:par>
                                <p:cTn id="129" presetID="1" presetClass="emph" presetSubtype="2" fill="hold" nodeType="afterEffect">
                                  <p:stCondLst>
                                    <p:cond delay="0"/>
                                  </p:stCondLst>
                                  <p:childTnLst>
                                    <p:animClr clrSpc="rgb" dir="cw">
                                      <p:cBhvr>
                                        <p:cTn id="130" dur="1000" fill="hold"/>
                                        <p:tgtEl>
                                          <p:spTgt spid="953416"/>
                                        </p:tgtEl>
                                        <p:attrNameLst>
                                          <p:attrName>fillcolor</p:attrName>
                                        </p:attrNameLst>
                                      </p:cBhvr>
                                      <p:to>
                                        <a:srgbClr val="FFFF99"/>
                                      </p:to>
                                    </p:animClr>
                                    <p:set>
                                      <p:cBhvr>
                                        <p:cTn id="131" dur="1000" fill="hold"/>
                                        <p:tgtEl>
                                          <p:spTgt spid="953416"/>
                                        </p:tgtEl>
                                        <p:attrNameLst>
                                          <p:attrName>fill.type</p:attrName>
                                        </p:attrNameLst>
                                      </p:cBhvr>
                                      <p:to>
                                        <p:strVal val="solid"/>
                                      </p:to>
                                    </p:set>
                                    <p:set>
                                      <p:cBhvr>
                                        <p:cTn id="132" dur="1000" fill="hold"/>
                                        <p:tgtEl>
                                          <p:spTgt spid="953416"/>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00" fill="hold"/>
                                        <p:tgtEl>
                                          <p:spTgt spid="953417"/>
                                        </p:tgtEl>
                                        <p:attrNameLst>
                                          <p:attrName>fillcolor</p:attrName>
                                        </p:attrNameLst>
                                      </p:cBhvr>
                                      <p:to>
                                        <a:srgbClr val="FFFF99"/>
                                      </p:to>
                                    </p:animClr>
                                    <p:set>
                                      <p:cBhvr>
                                        <p:cTn id="135" dur="1000" fill="hold"/>
                                        <p:tgtEl>
                                          <p:spTgt spid="953417"/>
                                        </p:tgtEl>
                                        <p:attrNameLst>
                                          <p:attrName>fill.type</p:attrName>
                                        </p:attrNameLst>
                                      </p:cBhvr>
                                      <p:to>
                                        <p:strVal val="solid"/>
                                      </p:to>
                                    </p:set>
                                    <p:set>
                                      <p:cBhvr>
                                        <p:cTn id="136" dur="1000" fill="hold"/>
                                        <p:tgtEl>
                                          <p:spTgt spid="95341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1000" fill="hold"/>
                                        <p:tgtEl>
                                          <p:spTgt spid="953418"/>
                                        </p:tgtEl>
                                        <p:attrNameLst>
                                          <p:attrName>fillcolor</p:attrName>
                                        </p:attrNameLst>
                                      </p:cBhvr>
                                      <p:to>
                                        <a:srgbClr val="FFFF99"/>
                                      </p:to>
                                    </p:animClr>
                                    <p:set>
                                      <p:cBhvr>
                                        <p:cTn id="139" dur="1000" fill="hold"/>
                                        <p:tgtEl>
                                          <p:spTgt spid="953418"/>
                                        </p:tgtEl>
                                        <p:attrNameLst>
                                          <p:attrName>fill.type</p:attrName>
                                        </p:attrNameLst>
                                      </p:cBhvr>
                                      <p:to>
                                        <p:strVal val="solid"/>
                                      </p:to>
                                    </p:set>
                                    <p:set>
                                      <p:cBhvr>
                                        <p:cTn id="140" dur="1000" fill="hold"/>
                                        <p:tgtEl>
                                          <p:spTgt spid="953418"/>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1000" fill="hold"/>
                                        <p:tgtEl>
                                          <p:spTgt spid="953419"/>
                                        </p:tgtEl>
                                        <p:attrNameLst>
                                          <p:attrName>fillcolor</p:attrName>
                                        </p:attrNameLst>
                                      </p:cBhvr>
                                      <p:to>
                                        <a:srgbClr val="FFFF99"/>
                                      </p:to>
                                    </p:animClr>
                                    <p:set>
                                      <p:cBhvr>
                                        <p:cTn id="143" dur="1000" fill="hold"/>
                                        <p:tgtEl>
                                          <p:spTgt spid="953419"/>
                                        </p:tgtEl>
                                        <p:attrNameLst>
                                          <p:attrName>fill.type</p:attrName>
                                        </p:attrNameLst>
                                      </p:cBhvr>
                                      <p:to>
                                        <p:strVal val="solid"/>
                                      </p:to>
                                    </p:set>
                                    <p:set>
                                      <p:cBhvr>
                                        <p:cTn id="144" dur="1000" fill="hold"/>
                                        <p:tgtEl>
                                          <p:spTgt spid="953419"/>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1000" fill="hold"/>
                                        <p:tgtEl>
                                          <p:spTgt spid="953420"/>
                                        </p:tgtEl>
                                        <p:attrNameLst>
                                          <p:attrName>fillcolor</p:attrName>
                                        </p:attrNameLst>
                                      </p:cBhvr>
                                      <p:to>
                                        <a:srgbClr val="FFFF99"/>
                                      </p:to>
                                    </p:animClr>
                                    <p:set>
                                      <p:cBhvr>
                                        <p:cTn id="147" dur="1000" fill="hold"/>
                                        <p:tgtEl>
                                          <p:spTgt spid="953420"/>
                                        </p:tgtEl>
                                        <p:attrNameLst>
                                          <p:attrName>fill.type</p:attrName>
                                        </p:attrNameLst>
                                      </p:cBhvr>
                                      <p:to>
                                        <p:strVal val="solid"/>
                                      </p:to>
                                    </p:set>
                                    <p:set>
                                      <p:cBhvr>
                                        <p:cTn id="148" dur="1000" fill="hold"/>
                                        <p:tgtEl>
                                          <p:spTgt spid="953420"/>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1000" fill="hold"/>
                                        <p:tgtEl>
                                          <p:spTgt spid="953421"/>
                                        </p:tgtEl>
                                        <p:attrNameLst>
                                          <p:attrName>fillcolor</p:attrName>
                                        </p:attrNameLst>
                                      </p:cBhvr>
                                      <p:to>
                                        <a:srgbClr val="FFFF99"/>
                                      </p:to>
                                    </p:animClr>
                                    <p:set>
                                      <p:cBhvr>
                                        <p:cTn id="151" dur="1000" fill="hold"/>
                                        <p:tgtEl>
                                          <p:spTgt spid="953421"/>
                                        </p:tgtEl>
                                        <p:attrNameLst>
                                          <p:attrName>fill.type</p:attrName>
                                        </p:attrNameLst>
                                      </p:cBhvr>
                                      <p:to>
                                        <p:strVal val="solid"/>
                                      </p:to>
                                    </p:set>
                                    <p:set>
                                      <p:cBhvr>
                                        <p:cTn id="152" dur="1000" fill="hold"/>
                                        <p:tgtEl>
                                          <p:spTgt spid="953421"/>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1000" fill="hold"/>
                                        <p:tgtEl>
                                          <p:spTgt spid="953422"/>
                                        </p:tgtEl>
                                        <p:attrNameLst>
                                          <p:attrName>fillcolor</p:attrName>
                                        </p:attrNameLst>
                                      </p:cBhvr>
                                      <p:to>
                                        <a:srgbClr val="FFFF99"/>
                                      </p:to>
                                    </p:animClr>
                                    <p:set>
                                      <p:cBhvr>
                                        <p:cTn id="155" dur="1000" fill="hold"/>
                                        <p:tgtEl>
                                          <p:spTgt spid="953422"/>
                                        </p:tgtEl>
                                        <p:attrNameLst>
                                          <p:attrName>fill.type</p:attrName>
                                        </p:attrNameLst>
                                      </p:cBhvr>
                                      <p:to>
                                        <p:strVal val="solid"/>
                                      </p:to>
                                    </p:set>
                                    <p:set>
                                      <p:cBhvr>
                                        <p:cTn id="156" dur="1000" fill="hold"/>
                                        <p:tgtEl>
                                          <p:spTgt spid="95342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1000" fill="hold"/>
                                        <p:tgtEl>
                                          <p:spTgt spid="953423"/>
                                        </p:tgtEl>
                                        <p:attrNameLst>
                                          <p:attrName>fillcolor</p:attrName>
                                        </p:attrNameLst>
                                      </p:cBhvr>
                                      <p:to>
                                        <a:srgbClr val="FFFF99"/>
                                      </p:to>
                                    </p:animClr>
                                    <p:set>
                                      <p:cBhvr>
                                        <p:cTn id="159" dur="1000" fill="hold"/>
                                        <p:tgtEl>
                                          <p:spTgt spid="953423"/>
                                        </p:tgtEl>
                                        <p:attrNameLst>
                                          <p:attrName>fill.type</p:attrName>
                                        </p:attrNameLst>
                                      </p:cBhvr>
                                      <p:to>
                                        <p:strVal val="solid"/>
                                      </p:to>
                                    </p:set>
                                    <p:set>
                                      <p:cBhvr>
                                        <p:cTn id="160" dur="1000" fill="hold"/>
                                        <p:tgtEl>
                                          <p:spTgt spid="953423"/>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1000" fill="hold"/>
                                        <p:tgtEl>
                                          <p:spTgt spid="953424"/>
                                        </p:tgtEl>
                                        <p:attrNameLst>
                                          <p:attrName>fillcolor</p:attrName>
                                        </p:attrNameLst>
                                      </p:cBhvr>
                                      <p:to>
                                        <a:srgbClr val="FFFF99"/>
                                      </p:to>
                                    </p:animClr>
                                    <p:set>
                                      <p:cBhvr>
                                        <p:cTn id="163" dur="1000" fill="hold"/>
                                        <p:tgtEl>
                                          <p:spTgt spid="953424"/>
                                        </p:tgtEl>
                                        <p:attrNameLst>
                                          <p:attrName>fill.type</p:attrName>
                                        </p:attrNameLst>
                                      </p:cBhvr>
                                      <p:to>
                                        <p:strVal val="solid"/>
                                      </p:to>
                                    </p:set>
                                    <p:set>
                                      <p:cBhvr>
                                        <p:cTn id="164" dur="1000" fill="hold"/>
                                        <p:tgtEl>
                                          <p:spTgt spid="953424"/>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1000" fill="hold"/>
                                        <p:tgtEl>
                                          <p:spTgt spid="953425"/>
                                        </p:tgtEl>
                                        <p:attrNameLst>
                                          <p:attrName>fillcolor</p:attrName>
                                        </p:attrNameLst>
                                      </p:cBhvr>
                                      <p:to>
                                        <a:srgbClr val="FFFF99"/>
                                      </p:to>
                                    </p:animClr>
                                    <p:set>
                                      <p:cBhvr>
                                        <p:cTn id="167" dur="1000" fill="hold"/>
                                        <p:tgtEl>
                                          <p:spTgt spid="953425"/>
                                        </p:tgtEl>
                                        <p:attrNameLst>
                                          <p:attrName>fill.type</p:attrName>
                                        </p:attrNameLst>
                                      </p:cBhvr>
                                      <p:to>
                                        <p:strVal val="solid"/>
                                      </p:to>
                                    </p:set>
                                    <p:set>
                                      <p:cBhvr>
                                        <p:cTn id="168" dur="1000" fill="hold"/>
                                        <p:tgtEl>
                                          <p:spTgt spid="953425"/>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1000" fill="hold"/>
                                        <p:tgtEl>
                                          <p:spTgt spid="953426"/>
                                        </p:tgtEl>
                                        <p:attrNameLst>
                                          <p:attrName>fillcolor</p:attrName>
                                        </p:attrNameLst>
                                      </p:cBhvr>
                                      <p:to>
                                        <a:srgbClr val="FFFF99"/>
                                      </p:to>
                                    </p:animClr>
                                    <p:set>
                                      <p:cBhvr>
                                        <p:cTn id="171" dur="1000" fill="hold"/>
                                        <p:tgtEl>
                                          <p:spTgt spid="953426"/>
                                        </p:tgtEl>
                                        <p:attrNameLst>
                                          <p:attrName>fill.type</p:attrName>
                                        </p:attrNameLst>
                                      </p:cBhvr>
                                      <p:to>
                                        <p:strVal val="solid"/>
                                      </p:to>
                                    </p:set>
                                    <p:set>
                                      <p:cBhvr>
                                        <p:cTn id="172" dur="1000" fill="hold"/>
                                        <p:tgtEl>
                                          <p:spTgt spid="9534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64" grpId="0" animBg="1"/>
      <p:bldP spid="953427" grpId="0"/>
      <p:bldP spid="953428" grpId="0"/>
      <p:bldP spid="953429" grpId="0"/>
      <p:bldP spid="953414" grpId="0" animBg="1"/>
      <p:bldP spid="953361" grpId="0" animBg="1"/>
      <p:bldP spid="953362" grpId="0" animBg="1"/>
      <p:bldP spid="953363" grpId="0" animBg="1"/>
      <p:bldP spid="953365" grpId="0" animBg="1"/>
      <p:bldP spid="953366" grpId="0" animBg="1"/>
      <p:bldP spid="953367" grpId="0" animBg="1"/>
      <p:bldP spid="953368" grpId="0" animBg="1"/>
      <p:bldP spid="953369" grpId="0" animBg="1"/>
      <p:bldP spid="953370" grpId="0" animBg="1"/>
      <p:bldP spid="953371" grpId="0" animBg="1"/>
      <p:bldP spid="953372" grpId="0" animBg="1"/>
      <p:bldP spid="953372" grpId="1" animBg="1"/>
      <p:bldP spid="953373" grpId="0" animBg="1"/>
      <p:bldP spid="953373" grpId="1" animBg="1"/>
      <p:bldP spid="953374" grpId="0"/>
      <p:bldP spid="953375" grpId="0" animBg="1"/>
      <p:bldP spid="953385" grpId="0"/>
      <p:bldP spid="953386" grpId="0"/>
      <p:bldP spid="953398" grpId="0" animBg="1"/>
      <p:bldP spid="95339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5"/>
          <p:cNvSpPr txBox="1">
            <a:spLocks noChangeArrowheads="1"/>
          </p:cNvSpPr>
          <p:nvPr/>
        </p:nvSpPr>
        <p:spPr bwMode="auto">
          <a:xfrm>
            <a:off x="5340350" y="2819400"/>
            <a:ext cx="3568700" cy="2057400"/>
          </a:xfrm>
          <a:prstGeom prst="rect">
            <a:avLst/>
          </a:prstGeom>
          <a:solidFill>
            <a:srgbClr val="33CC33">
              <a:alpha val="27058"/>
            </a:srgbClr>
          </a:solidFill>
          <a:ln w="28575">
            <a:solidFill>
              <a:schemeClr val="tx1"/>
            </a:solidFill>
            <a:miter lim="800000"/>
            <a:headEnd/>
            <a:tailEnd/>
          </a:ln>
        </p:spPr>
        <p:txBody>
          <a:bodyPr/>
          <a:lstStyle/>
          <a:p>
            <a:r>
              <a:rPr lang="id-ID" b="1">
                <a:latin typeface="Century Schoolbook" pitchFamily="18" charset="0"/>
              </a:rPr>
              <a:t>Pasal 24 (1)***</a:t>
            </a:r>
          </a:p>
          <a:p>
            <a:r>
              <a:rPr lang="id-ID" b="1">
                <a:latin typeface="Century Schoolbook" pitchFamily="18" charset="0"/>
              </a:rPr>
              <a:t>Kekuasaan kehakiman merupakan kekuasaan </a:t>
            </a:r>
          </a:p>
          <a:p>
            <a:r>
              <a:rPr lang="id-ID" b="1">
                <a:latin typeface="Century Schoolbook" pitchFamily="18" charset="0"/>
              </a:rPr>
              <a:t>yang merdeka untuk menyelenggarakan</a:t>
            </a:r>
          </a:p>
          <a:p>
            <a:r>
              <a:rPr lang="id-ID" b="1">
                <a:latin typeface="Century Schoolbook" pitchFamily="18" charset="0"/>
              </a:rPr>
              <a:t>peradilan guna menegakkan </a:t>
            </a:r>
          </a:p>
          <a:p>
            <a:r>
              <a:rPr lang="id-ID" b="1">
                <a:latin typeface="Century Schoolbook" pitchFamily="18" charset="0"/>
              </a:rPr>
              <a:t>hukum dan keadilan</a:t>
            </a:r>
          </a:p>
        </p:txBody>
      </p:sp>
      <p:grpSp>
        <p:nvGrpSpPr>
          <p:cNvPr id="2" name="Group 38"/>
          <p:cNvGrpSpPr>
            <a:grpSpLocks/>
          </p:cNvGrpSpPr>
          <p:nvPr/>
        </p:nvGrpSpPr>
        <p:grpSpPr bwMode="auto">
          <a:xfrm>
            <a:off x="5334000" y="1219200"/>
            <a:ext cx="3581400" cy="1038225"/>
            <a:chOff x="3360" y="768"/>
            <a:chExt cx="2256" cy="654"/>
          </a:xfrm>
        </p:grpSpPr>
        <p:sp>
          <p:nvSpPr>
            <p:cNvPr id="25613" name="Rectangle 6"/>
            <p:cNvSpPr>
              <a:spLocks noChangeArrowheads="1"/>
            </p:cNvSpPr>
            <p:nvPr/>
          </p:nvSpPr>
          <p:spPr bwMode="auto">
            <a:xfrm>
              <a:off x="3360" y="768"/>
              <a:ext cx="2256" cy="654"/>
            </a:xfrm>
            <a:prstGeom prst="rect">
              <a:avLst/>
            </a:prstGeom>
            <a:solidFill>
              <a:schemeClr val="accent1">
                <a:alpha val="39999"/>
              </a:schemeClr>
            </a:solidFill>
            <a:ln w="9525">
              <a:solidFill>
                <a:schemeClr val="tx1"/>
              </a:solidFill>
              <a:prstDash val="sysDot"/>
              <a:miter lim="800000"/>
              <a:headEnd/>
              <a:tailEnd/>
            </a:ln>
          </p:spPr>
          <p:txBody>
            <a:bodyPr/>
            <a:lstStyle/>
            <a:p>
              <a:endParaRPr lang="id-ID">
                <a:latin typeface="Century Schoolbook" pitchFamily="18" charset="0"/>
              </a:endParaRPr>
            </a:p>
          </p:txBody>
        </p:sp>
        <p:sp>
          <p:nvSpPr>
            <p:cNvPr id="25614" name="Rectangle 7"/>
            <p:cNvSpPr>
              <a:spLocks noChangeArrowheads="1"/>
            </p:cNvSpPr>
            <p:nvPr/>
          </p:nvSpPr>
          <p:spPr bwMode="auto">
            <a:xfrm>
              <a:off x="3465" y="864"/>
              <a:ext cx="1023" cy="458"/>
            </a:xfrm>
            <a:prstGeom prst="rect">
              <a:avLst/>
            </a:prstGeom>
            <a:solidFill>
              <a:srgbClr val="0066FF"/>
            </a:solidFill>
            <a:ln w="28575">
              <a:solidFill>
                <a:schemeClr val="tx1"/>
              </a:solidFill>
              <a:miter lim="800000"/>
              <a:headEnd/>
              <a:tailEnd/>
            </a:ln>
          </p:spPr>
          <p:txBody>
            <a:bodyPr anchor="ctr" anchorCtr="1"/>
            <a:lstStyle/>
            <a:p>
              <a:r>
                <a:rPr lang="id-ID" sz="3000" b="1">
                  <a:solidFill>
                    <a:schemeClr val="accent1"/>
                  </a:solidFill>
                  <a:latin typeface="Century Schoolbook" pitchFamily="18" charset="0"/>
                </a:rPr>
                <a:t>MA</a:t>
              </a:r>
              <a:endParaRPr lang="id-ID">
                <a:solidFill>
                  <a:schemeClr val="accent1"/>
                </a:solidFill>
                <a:latin typeface="Century Schoolbook" pitchFamily="18" charset="0"/>
              </a:endParaRPr>
            </a:p>
          </p:txBody>
        </p:sp>
        <p:sp>
          <p:nvSpPr>
            <p:cNvPr id="25615" name="Rectangle 8"/>
            <p:cNvSpPr>
              <a:spLocks noChangeArrowheads="1"/>
            </p:cNvSpPr>
            <p:nvPr/>
          </p:nvSpPr>
          <p:spPr bwMode="auto">
            <a:xfrm>
              <a:off x="4503" y="864"/>
              <a:ext cx="1023" cy="457"/>
            </a:xfrm>
            <a:prstGeom prst="rect">
              <a:avLst/>
            </a:prstGeom>
            <a:solidFill>
              <a:srgbClr val="0066FF"/>
            </a:solidFill>
            <a:ln w="28575">
              <a:solidFill>
                <a:schemeClr val="tx1"/>
              </a:solidFill>
              <a:miter lim="800000"/>
              <a:headEnd/>
              <a:tailEnd/>
            </a:ln>
          </p:spPr>
          <p:txBody>
            <a:bodyPr anchor="ctr" anchorCtr="1"/>
            <a:lstStyle/>
            <a:p>
              <a:r>
                <a:rPr lang="id-ID" sz="3000" b="1">
                  <a:solidFill>
                    <a:schemeClr val="accent1"/>
                  </a:solidFill>
                  <a:latin typeface="Century Schoolbook" pitchFamily="18" charset="0"/>
                </a:rPr>
                <a:t>MK</a:t>
              </a:r>
              <a:endParaRPr lang="id-ID">
                <a:solidFill>
                  <a:schemeClr val="accent1"/>
                </a:solidFill>
                <a:latin typeface="Century Schoolbook" pitchFamily="18" charset="0"/>
              </a:endParaRPr>
            </a:p>
          </p:txBody>
        </p:sp>
      </p:grpSp>
      <p:sp>
        <p:nvSpPr>
          <p:cNvPr id="48137" name="Text Box 9"/>
          <p:cNvSpPr txBox="1">
            <a:spLocks noChangeArrowheads="1"/>
          </p:cNvSpPr>
          <p:nvPr/>
        </p:nvSpPr>
        <p:spPr bwMode="auto">
          <a:xfrm>
            <a:off x="2773363" y="2819400"/>
            <a:ext cx="2332037" cy="2057400"/>
          </a:xfrm>
          <a:prstGeom prst="rect">
            <a:avLst/>
          </a:prstGeom>
          <a:solidFill>
            <a:srgbClr val="33CC33">
              <a:alpha val="27058"/>
            </a:srgbClr>
          </a:solidFill>
          <a:ln w="28575">
            <a:solidFill>
              <a:schemeClr val="tx1"/>
            </a:solidFill>
            <a:miter lim="800000"/>
            <a:headEnd/>
            <a:tailEnd/>
          </a:ln>
        </p:spPr>
        <p:txBody>
          <a:bodyPr/>
          <a:lstStyle/>
          <a:p>
            <a:endParaRPr lang="id-ID" b="1">
              <a:latin typeface="Century Schoolbook" pitchFamily="18" charset="0"/>
            </a:endParaRPr>
          </a:p>
          <a:p>
            <a:r>
              <a:rPr lang="id-ID" b="1">
                <a:latin typeface="Century Schoolbook" pitchFamily="18" charset="0"/>
              </a:rPr>
              <a:t>Pasal 4 (1)</a:t>
            </a:r>
          </a:p>
          <a:p>
            <a:r>
              <a:rPr lang="id-ID" b="1">
                <a:latin typeface="Century Schoolbook" pitchFamily="18" charset="0"/>
              </a:rPr>
              <a:t>Memegang kekuasaan pemerintahan</a:t>
            </a:r>
          </a:p>
        </p:txBody>
      </p:sp>
      <p:sp>
        <p:nvSpPr>
          <p:cNvPr id="48138" name="Rectangle 10"/>
          <p:cNvSpPr>
            <a:spLocks noChangeArrowheads="1"/>
          </p:cNvSpPr>
          <p:nvPr/>
        </p:nvSpPr>
        <p:spPr bwMode="auto">
          <a:xfrm>
            <a:off x="2895600" y="1360488"/>
            <a:ext cx="2057400" cy="727075"/>
          </a:xfrm>
          <a:prstGeom prst="rect">
            <a:avLst/>
          </a:prstGeom>
          <a:solidFill>
            <a:srgbClr val="0066FF"/>
          </a:solidFill>
          <a:ln w="28575">
            <a:solidFill>
              <a:schemeClr val="tx1"/>
            </a:solidFill>
            <a:miter lim="800000"/>
            <a:headEnd/>
            <a:tailEnd/>
          </a:ln>
        </p:spPr>
        <p:txBody>
          <a:bodyPr anchor="ctr" anchorCtr="1"/>
          <a:lstStyle/>
          <a:p>
            <a:r>
              <a:rPr lang="id-ID" sz="2800" b="1">
                <a:solidFill>
                  <a:schemeClr val="accent1"/>
                </a:solidFill>
                <a:latin typeface="Trebuchet MS" pitchFamily="34" charset="0"/>
              </a:rPr>
              <a:t>Presiden</a:t>
            </a:r>
            <a:endParaRPr lang="id-ID" b="1">
              <a:solidFill>
                <a:schemeClr val="accent1"/>
              </a:solidFill>
              <a:latin typeface="Century Schoolbook" pitchFamily="18" charset="0"/>
            </a:endParaRPr>
          </a:p>
        </p:txBody>
      </p:sp>
      <p:sp>
        <p:nvSpPr>
          <p:cNvPr id="25606" name="Text Box 12"/>
          <p:cNvSpPr txBox="1">
            <a:spLocks noChangeArrowheads="1"/>
          </p:cNvSpPr>
          <p:nvPr/>
        </p:nvSpPr>
        <p:spPr bwMode="auto">
          <a:xfrm>
            <a:off x="76200" y="38100"/>
            <a:ext cx="8305800" cy="328613"/>
          </a:xfrm>
          <a:prstGeom prst="rect">
            <a:avLst/>
          </a:prstGeom>
          <a:noFill/>
          <a:ln w="9525">
            <a:noFill/>
            <a:miter lim="800000"/>
            <a:headEnd/>
            <a:tailEnd/>
          </a:ln>
        </p:spPr>
        <p:txBody>
          <a:bodyPr/>
          <a:lstStyle/>
          <a:p>
            <a:r>
              <a:rPr lang="id-ID" b="1">
                <a:latin typeface="Century Schoolbook" pitchFamily="18" charset="0"/>
              </a:rPr>
              <a:t>Lembaga-lembaga Negara yang memegang kekuasaan menurut UUD</a:t>
            </a:r>
            <a:endParaRPr lang="id-ID">
              <a:latin typeface="Century Schoolbook" pitchFamily="18" charset="0"/>
            </a:endParaRPr>
          </a:p>
        </p:txBody>
      </p:sp>
      <p:sp>
        <p:nvSpPr>
          <p:cNvPr id="48141" name="AutoShape 13"/>
          <p:cNvSpPr>
            <a:spLocks noChangeArrowheads="1"/>
          </p:cNvSpPr>
          <p:nvPr/>
        </p:nvSpPr>
        <p:spPr bwMode="auto">
          <a:xfrm>
            <a:off x="3708400" y="2120900"/>
            <a:ext cx="461963" cy="658813"/>
          </a:xfrm>
          <a:prstGeom prst="downArrow">
            <a:avLst>
              <a:gd name="adj1" fmla="val 50000"/>
              <a:gd name="adj2" fmla="val 35653"/>
            </a:avLst>
          </a:prstGeom>
          <a:solidFill>
            <a:schemeClr val="bg2"/>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48142" name="Text Box 14"/>
          <p:cNvSpPr txBox="1">
            <a:spLocks noChangeArrowheads="1"/>
          </p:cNvSpPr>
          <p:nvPr/>
        </p:nvSpPr>
        <p:spPr bwMode="auto">
          <a:xfrm>
            <a:off x="228600" y="2819400"/>
            <a:ext cx="2293938" cy="2057400"/>
          </a:xfrm>
          <a:prstGeom prst="rect">
            <a:avLst/>
          </a:prstGeom>
          <a:solidFill>
            <a:srgbClr val="33CC33">
              <a:alpha val="27058"/>
            </a:srgbClr>
          </a:solidFill>
          <a:ln w="28575">
            <a:solidFill>
              <a:schemeClr val="tx1"/>
            </a:solidFill>
            <a:miter lim="800000"/>
            <a:headEnd/>
            <a:tailEnd/>
          </a:ln>
        </p:spPr>
        <p:txBody>
          <a:bodyPr anchor="ctr" anchorCtr="1"/>
          <a:lstStyle/>
          <a:p>
            <a:r>
              <a:rPr lang="id-ID" b="1">
                <a:latin typeface="Century Schoolbook" pitchFamily="18" charset="0"/>
              </a:rPr>
              <a:t>Pasal 20 (1)*</a:t>
            </a:r>
          </a:p>
          <a:p>
            <a:r>
              <a:rPr lang="id-ID" b="1">
                <a:latin typeface="Century Schoolbook" pitchFamily="18" charset="0"/>
              </a:rPr>
              <a:t>Memegang kekuasaan membentuk UU</a:t>
            </a:r>
          </a:p>
        </p:txBody>
      </p:sp>
      <p:sp>
        <p:nvSpPr>
          <p:cNvPr id="48143" name="Rectangle 15"/>
          <p:cNvSpPr>
            <a:spLocks noChangeArrowheads="1"/>
          </p:cNvSpPr>
          <p:nvPr/>
        </p:nvSpPr>
        <p:spPr bwMode="auto">
          <a:xfrm>
            <a:off x="381000" y="1352550"/>
            <a:ext cx="1951038" cy="727075"/>
          </a:xfrm>
          <a:prstGeom prst="rect">
            <a:avLst/>
          </a:prstGeom>
          <a:solidFill>
            <a:srgbClr val="0066FF"/>
          </a:solidFill>
          <a:ln w="28575">
            <a:solidFill>
              <a:schemeClr val="tx1"/>
            </a:solidFill>
            <a:miter lim="800000"/>
            <a:headEnd/>
            <a:tailEnd/>
          </a:ln>
        </p:spPr>
        <p:txBody>
          <a:bodyPr anchor="ctr" anchorCtr="1"/>
          <a:lstStyle/>
          <a:p>
            <a:r>
              <a:rPr lang="id-ID" sz="2800" b="1">
                <a:solidFill>
                  <a:schemeClr val="accent1"/>
                </a:solidFill>
                <a:latin typeface="Century Schoolbook" pitchFamily="18" charset="0"/>
              </a:rPr>
              <a:t>DPR</a:t>
            </a:r>
            <a:endParaRPr lang="id-ID" b="1">
              <a:solidFill>
                <a:schemeClr val="accent1"/>
              </a:solidFill>
              <a:latin typeface="Century Schoolbook" pitchFamily="18" charset="0"/>
            </a:endParaRPr>
          </a:p>
        </p:txBody>
      </p:sp>
      <p:sp>
        <p:nvSpPr>
          <p:cNvPr id="48144" name="AutoShape 16"/>
          <p:cNvSpPr>
            <a:spLocks noChangeArrowheads="1"/>
          </p:cNvSpPr>
          <p:nvPr/>
        </p:nvSpPr>
        <p:spPr bwMode="auto">
          <a:xfrm>
            <a:off x="1144588" y="2120900"/>
            <a:ext cx="461962" cy="660400"/>
          </a:xfrm>
          <a:prstGeom prst="downArrow">
            <a:avLst>
              <a:gd name="adj1" fmla="val 50000"/>
              <a:gd name="adj2" fmla="val 35739"/>
            </a:avLst>
          </a:prstGeom>
          <a:solidFill>
            <a:schemeClr val="bg2"/>
          </a:solidFill>
          <a:ln w="9525">
            <a:solidFill>
              <a:schemeClr val="tx1"/>
            </a:solidFill>
            <a:miter lim="800000"/>
            <a:headEnd/>
            <a:tailEnd/>
          </a:ln>
        </p:spPr>
        <p:txBody>
          <a:bodyPr wrap="none" anchor="ctr"/>
          <a:lstStyle/>
          <a:p>
            <a:endParaRPr lang="id-ID">
              <a:latin typeface="Century Schoolbook" pitchFamily="18" charset="0"/>
            </a:endParaRPr>
          </a:p>
        </p:txBody>
      </p:sp>
      <p:sp>
        <p:nvSpPr>
          <p:cNvPr id="48139" name="AutoShape 11"/>
          <p:cNvSpPr>
            <a:spLocks noChangeArrowheads="1"/>
          </p:cNvSpPr>
          <p:nvPr/>
        </p:nvSpPr>
        <p:spPr bwMode="auto">
          <a:xfrm>
            <a:off x="6894513" y="2114550"/>
            <a:ext cx="461962" cy="658813"/>
          </a:xfrm>
          <a:prstGeom prst="downArrow">
            <a:avLst>
              <a:gd name="adj1" fmla="val 50000"/>
              <a:gd name="adj2" fmla="val 35653"/>
            </a:avLst>
          </a:prstGeom>
          <a:solidFill>
            <a:schemeClr val="bg2"/>
          </a:solidFill>
          <a:ln w="9525">
            <a:solidFill>
              <a:schemeClr val="tx1"/>
            </a:solidFill>
            <a:miter lim="800000"/>
            <a:headEnd/>
            <a:tailEnd/>
          </a:ln>
        </p:spPr>
        <p:txBody>
          <a:bodyPr wrap="none" anchor="ctr"/>
          <a:lstStyle/>
          <a:p>
            <a:endParaRPr lang="id-ID">
              <a:latin typeface="Century Schoolbook"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8138"/>
                                        </p:tgtEl>
                                        <p:attrNameLst>
                                          <p:attrName>style.visibility</p:attrName>
                                        </p:attrNameLst>
                                      </p:cBhvr>
                                      <p:to>
                                        <p:strVal val="visible"/>
                                      </p:to>
                                    </p:set>
                                    <p:animEffect transition="in" filter="slide(fromLeft)">
                                      <p:cBhvr>
                                        <p:cTn id="10" dur="500"/>
                                        <p:tgtEl>
                                          <p:spTgt spid="48138"/>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48143"/>
                                        </p:tgtEl>
                                        <p:attrNameLst>
                                          <p:attrName>style.visibility</p:attrName>
                                        </p:attrNameLst>
                                      </p:cBhvr>
                                      <p:to>
                                        <p:strVal val="visible"/>
                                      </p:to>
                                    </p:set>
                                    <p:animEffect transition="in" filter="slide(fromLeft)">
                                      <p:cBhvr>
                                        <p:cTn id="13" dur="500"/>
                                        <p:tgtEl>
                                          <p:spTgt spid="48143"/>
                                        </p:tgtEl>
                                      </p:cBhvr>
                                    </p:animEffect>
                                  </p:childTnLst>
                                </p:cTn>
                              </p:par>
                            </p:childTnLst>
                          </p:cTn>
                        </p:par>
                        <p:par>
                          <p:cTn id="14" fill="hold">
                            <p:stCondLst>
                              <p:cond delay="500"/>
                            </p:stCondLst>
                            <p:childTnLst>
                              <p:par>
                                <p:cTn id="15" presetID="12" presetClass="entr" presetSubtype="1" repeatCount="3000" fill="hold" grpId="0" nodeType="afterEffect">
                                  <p:stCondLst>
                                    <p:cond delay="0"/>
                                  </p:stCondLst>
                                  <p:childTnLst>
                                    <p:set>
                                      <p:cBhvr>
                                        <p:cTn id="16" dur="1" fill="hold">
                                          <p:stCondLst>
                                            <p:cond delay="0"/>
                                          </p:stCondLst>
                                        </p:cTn>
                                        <p:tgtEl>
                                          <p:spTgt spid="48144"/>
                                        </p:tgtEl>
                                        <p:attrNameLst>
                                          <p:attrName>style.visibility</p:attrName>
                                        </p:attrNameLst>
                                      </p:cBhvr>
                                      <p:to>
                                        <p:strVal val="visible"/>
                                      </p:to>
                                    </p:set>
                                    <p:animEffect transition="in" filter="slide(fromTop)">
                                      <p:cBhvr>
                                        <p:cTn id="17" dur="500"/>
                                        <p:tgtEl>
                                          <p:spTgt spid="48144"/>
                                        </p:tgtEl>
                                      </p:cBhvr>
                                    </p:animEffect>
                                  </p:childTnLst>
                                </p:cTn>
                              </p:par>
                              <p:par>
                                <p:cTn id="18" presetID="12" presetClass="entr" presetSubtype="1" repeatCount="3000" fill="hold" grpId="0" nodeType="withEffect">
                                  <p:stCondLst>
                                    <p:cond delay="0"/>
                                  </p:stCondLst>
                                  <p:childTnLst>
                                    <p:set>
                                      <p:cBhvr>
                                        <p:cTn id="19" dur="1" fill="hold">
                                          <p:stCondLst>
                                            <p:cond delay="0"/>
                                          </p:stCondLst>
                                        </p:cTn>
                                        <p:tgtEl>
                                          <p:spTgt spid="48141"/>
                                        </p:tgtEl>
                                        <p:attrNameLst>
                                          <p:attrName>style.visibility</p:attrName>
                                        </p:attrNameLst>
                                      </p:cBhvr>
                                      <p:to>
                                        <p:strVal val="visible"/>
                                      </p:to>
                                    </p:set>
                                    <p:animEffect transition="in" filter="slide(fromTop)">
                                      <p:cBhvr>
                                        <p:cTn id="20" dur="500"/>
                                        <p:tgtEl>
                                          <p:spTgt spid="48141"/>
                                        </p:tgtEl>
                                      </p:cBhvr>
                                    </p:animEffect>
                                  </p:childTnLst>
                                </p:cTn>
                              </p:par>
                              <p:par>
                                <p:cTn id="21" presetID="12" presetClass="entr" presetSubtype="1" repeatCount="3000" fill="hold" grpId="0" nodeType="withEffect">
                                  <p:stCondLst>
                                    <p:cond delay="0"/>
                                  </p:stCondLst>
                                  <p:childTnLst>
                                    <p:set>
                                      <p:cBhvr>
                                        <p:cTn id="22" dur="1" fill="hold">
                                          <p:stCondLst>
                                            <p:cond delay="0"/>
                                          </p:stCondLst>
                                        </p:cTn>
                                        <p:tgtEl>
                                          <p:spTgt spid="48139"/>
                                        </p:tgtEl>
                                        <p:attrNameLst>
                                          <p:attrName>style.visibility</p:attrName>
                                        </p:attrNameLst>
                                      </p:cBhvr>
                                      <p:to>
                                        <p:strVal val="visible"/>
                                      </p:to>
                                    </p:set>
                                    <p:animEffect transition="in" filter="slide(fromTop)">
                                      <p:cBhvr>
                                        <p:cTn id="23" dur="500"/>
                                        <p:tgtEl>
                                          <p:spTgt spid="48139"/>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8142"/>
                                        </p:tgtEl>
                                        <p:attrNameLst>
                                          <p:attrName>style.visibility</p:attrName>
                                        </p:attrNameLst>
                                      </p:cBhvr>
                                      <p:to>
                                        <p:strVal val="visible"/>
                                      </p:to>
                                    </p:set>
                                    <p:animEffect transition="in" filter="dissolve">
                                      <p:cBhvr>
                                        <p:cTn id="27" dur="2000"/>
                                        <p:tgtEl>
                                          <p:spTgt spid="4814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8137"/>
                                        </p:tgtEl>
                                        <p:attrNameLst>
                                          <p:attrName>style.visibility</p:attrName>
                                        </p:attrNameLst>
                                      </p:cBhvr>
                                      <p:to>
                                        <p:strVal val="visible"/>
                                      </p:to>
                                    </p:set>
                                    <p:animEffect transition="in" filter="dissolve">
                                      <p:cBhvr>
                                        <p:cTn id="30" dur="2000"/>
                                        <p:tgtEl>
                                          <p:spTgt spid="4813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8133"/>
                                        </p:tgtEl>
                                        <p:attrNameLst>
                                          <p:attrName>style.visibility</p:attrName>
                                        </p:attrNameLst>
                                      </p:cBhvr>
                                      <p:to>
                                        <p:strVal val="visible"/>
                                      </p:to>
                                    </p:set>
                                    <p:animEffect transition="in" filter="dissolve">
                                      <p:cBhvr>
                                        <p:cTn id="33" dur="20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P spid="48137" grpId="0" animBg="1"/>
      <p:bldP spid="48138" grpId="0" animBg="1"/>
      <p:bldP spid="48141" grpId="0" animBg="1"/>
      <p:bldP spid="48142" grpId="0" animBg="1"/>
      <p:bldP spid="48143" grpId="0" animBg="1"/>
      <p:bldP spid="48144" grpId="0" animBg="1"/>
      <p:bldP spid="481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22" name="Line 10"/>
          <p:cNvSpPr>
            <a:spLocks noChangeShapeType="1"/>
          </p:cNvSpPr>
          <p:nvPr/>
        </p:nvSpPr>
        <p:spPr bwMode="auto">
          <a:xfrm>
            <a:off x="4568825" y="2395538"/>
            <a:ext cx="0" cy="728662"/>
          </a:xfrm>
          <a:prstGeom prst="line">
            <a:avLst/>
          </a:prstGeom>
          <a:noFill/>
          <a:ln w="28575">
            <a:solidFill>
              <a:schemeClr val="tx1"/>
            </a:solidFill>
            <a:round/>
            <a:headEnd/>
            <a:tailEnd type="triangle" w="med" len="med"/>
          </a:ln>
        </p:spPr>
        <p:txBody>
          <a:bodyPr/>
          <a:lstStyle/>
          <a:p>
            <a:endParaRPr lang="en-US"/>
          </a:p>
        </p:txBody>
      </p:sp>
      <p:sp>
        <p:nvSpPr>
          <p:cNvPr id="26627" name="Line 2"/>
          <p:cNvSpPr>
            <a:spLocks noChangeShapeType="1"/>
          </p:cNvSpPr>
          <p:nvPr/>
        </p:nvSpPr>
        <p:spPr bwMode="auto">
          <a:xfrm>
            <a:off x="2646363" y="1697038"/>
            <a:ext cx="833437" cy="0"/>
          </a:xfrm>
          <a:prstGeom prst="line">
            <a:avLst/>
          </a:prstGeom>
          <a:noFill/>
          <a:ln w="28575">
            <a:solidFill>
              <a:schemeClr val="tx1"/>
            </a:solidFill>
            <a:round/>
            <a:headEnd/>
            <a:tailEnd/>
          </a:ln>
        </p:spPr>
        <p:txBody>
          <a:bodyPr/>
          <a:lstStyle/>
          <a:p>
            <a:endParaRPr lang="en-US"/>
          </a:p>
        </p:txBody>
      </p:sp>
      <p:sp>
        <p:nvSpPr>
          <p:cNvPr id="26628" name="Line 3"/>
          <p:cNvSpPr>
            <a:spLocks noChangeShapeType="1"/>
          </p:cNvSpPr>
          <p:nvPr/>
        </p:nvSpPr>
        <p:spPr bwMode="auto">
          <a:xfrm>
            <a:off x="5664200" y="1697038"/>
            <a:ext cx="760413" cy="0"/>
          </a:xfrm>
          <a:prstGeom prst="line">
            <a:avLst/>
          </a:prstGeom>
          <a:noFill/>
          <a:ln w="28575">
            <a:solidFill>
              <a:schemeClr val="tx1"/>
            </a:solidFill>
            <a:round/>
            <a:headEnd/>
            <a:tailEnd/>
          </a:ln>
        </p:spPr>
        <p:txBody>
          <a:bodyPr/>
          <a:lstStyle/>
          <a:p>
            <a:endParaRPr lang="en-US"/>
          </a:p>
        </p:txBody>
      </p:sp>
      <p:sp>
        <p:nvSpPr>
          <p:cNvPr id="960516" name="AutoShape 4"/>
          <p:cNvSpPr>
            <a:spLocks noChangeArrowheads="1"/>
          </p:cNvSpPr>
          <p:nvPr/>
        </p:nvSpPr>
        <p:spPr bwMode="auto">
          <a:xfrm>
            <a:off x="3124200" y="1524000"/>
            <a:ext cx="304800" cy="304800"/>
          </a:xfrm>
          <a:prstGeom prst="star8">
            <a:avLst>
              <a:gd name="adj" fmla="val 38250"/>
            </a:avLst>
          </a:prstGeom>
          <a:gradFill rotWithShape="1">
            <a:gsLst>
              <a:gs pos="0">
                <a:srgbClr val="FF0000"/>
              </a:gs>
              <a:gs pos="100000">
                <a:srgbClr val="00FF00"/>
              </a:gs>
            </a:gsLst>
            <a:path path="shape">
              <a:fillToRect l="50000" t="50000" r="50000" b="50000"/>
            </a:path>
          </a:gradFill>
          <a:ln w="9525">
            <a:solidFill>
              <a:schemeClr val="tx1"/>
            </a:solidFill>
            <a:miter lim="800000"/>
            <a:headEnd/>
            <a:tailEnd/>
          </a:ln>
        </p:spPr>
        <p:txBody>
          <a:bodyPr wrap="none" anchor="ctr"/>
          <a:lstStyle/>
          <a:p>
            <a:endParaRPr lang="id-ID">
              <a:latin typeface="Century Schoolbook" pitchFamily="18" charset="0"/>
            </a:endParaRPr>
          </a:p>
        </p:txBody>
      </p:sp>
      <p:sp>
        <p:nvSpPr>
          <p:cNvPr id="960517" name="AutoShape 5"/>
          <p:cNvSpPr>
            <a:spLocks noChangeArrowheads="1"/>
          </p:cNvSpPr>
          <p:nvPr/>
        </p:nvSpPr>
        <p:spPr bwMode="auto">
          <a:xfrm>
            <a:off x="5715000" y="1524000"/>
            <a:ext cx="304800" cy="304800"/>
          </a:xfrm>
          <a:prstGeom prst="star8">
            <a:avLst>
              <a:gd name="adj" fmla="val 38250"/>
            </a:avLst>
          </a:prstGeom>
          <a:gradFill rotWithShape="1">
            <a:gsLst>
              <a:gs pos="0">
                <a:srgbClr val="FF0000"/>
              </a:gs>
              <a:gs pos="100000">
                <a:srgbClr val="00FF00"/>
              </a:gs>
            </a:gsLst>
            <a:path path="shape">
              <a:fillToRect l="50000" t="50000" r="50000" b="50000"/>
            </a:path>
          </a:gradFill>
          <a:ln w="9525">
            <a:solidFill>
              <a:schemeClr val="tx1"/>
            </a:solidFill>
            <a:miter lim="800000"/>
            <a:headEnd/>
            <a:tailEnd/>
          </a:ln>
        </p:spPr>
        <p:txBody>
          <a:bodyPr wrap="none" anchor="ctr"/>
          <a:lstStyle/>
          <a:p>
            <a:endParaRPr lang="id-ID">
              <a:latin typeface="Century Schoolbook" pitchFamily="18" charset="0"/>
            </a:endParaRPr>
          </a:p>
        </p:txBody>
      </p:sp>
      <p:sp>
        <p:nvSpPr>
          <p:cNvPr id="960518" name="Rectangle 6"/>
          <p:cNvSpPr>
            <a:spLocks noChangeArrowheads="1"/>
          </p:cNvSpPr>
          <p:nvPr/>
        </p:nvSpPr>
        <p:spPr bwMode="auto">
          <a:xfrm>
            <a:off x="3492500" y="935038"/>
            <a:ext cx="2171700" cy="1485900"/>
          </a:xfrm>
          <a:prstGeom prst="rect">
            <a:avLst/>
          </a:prstGeom>
          <a:noFill/>
          <a:ln w="28575">
            <a:solidFill>
              <a:schemeClr val="tx1"/>
            </a:solidFill>
            <a:miter lim="800000"/>
            <a:headEnd/>
            <a:tailEnd/>
          </a:ln>
        </p:spPr>
        <p:txBody>
          <a:bodyPr lIns="0" rIns="0" anchor="ctr" anchorCtr="1"/>
          <a:lstStyle/>
          <a:p>
            <a:r>
              <a:rPr lang="id-ID" sz="4000" b="1">
                <a:latin typeface="Century Schoolbook" pitchFamily="18" charset="0"/>
              </a:rPr>
              <a:t>MPR</a:t>
            </a:r>
          </a:p>
          <a:p>
            <a:r>
              <a:rPr lang="id-ID" b="1">
                <a:latin typeface="Century Schoolbook" pitchFamily="18" charset="0"/>
              </a:rPr>
              <a:t>Pasal 2 (1)</a:t>
            </a:r>
            <a:r>
              <a:rPr lang="id-ID" sz="1400" b="1">
                <a:latin typeface="Century Schoolbook" pitchFamily="18" charset="0"/>
              </a:rPr>
              <a:t>****</a:t>
            </a:r>
            <a:endParaRPr lang="id-ID" sz="1400">
              <a:latin typeface="Century Schoolbook" pitchFamily="18" charset="0"/>
            </a:endParaRPr>
          </a:p>
          <a:p>
            <a:endParaRPr lang="id-ID">
              <a:latin typeface="Century Schoolbook" pitchFamily="18" charset="0"/>
            </a:endParaRPr>
          </a:p>
        </p:txBody>
      </p:sp>
      <p:sp>
        <p:nvSpPr>
          <p:cNvPr id="960519" name="Rectangle 7"/>
          <p:cNvSpPr>
            <a:spLocks noChangeArrowheads="1"/>
          </p:cNvSpPr>
          <p:nvPr/>
        </p:nvSpPr>
        <p:spPr bwMode="auto">
          <a:xfrm>
            <a:off x="228600" y="3429000"/>
            <a:ext cx="4267200" cy="3276600"/>
          </a:xfrm>
          <a:prstGeom prst="rect">
            <a:avLst/>
          </a:prstGeom>
          <a:solidFill>
            <a:srgbClr val="FFFF99"/>
          </a:solidFill>
          <a:ln w="9525">
            <a:solidFill>
              <a:schemeClr val="tx1"/>
            </a:solidFill>
            <a:miter lim="800000"/>
            <a:headEnd/>
            <a:tailEnd/>
          </a:ln>
        </p:spPr>
        <p:txBody>
          <a:bodyPr lIns="45720" rIns="45720"/>
          <a:lstStyle/>
          <a:p>
            <a:pPr marL="369888" indent="-285750">
              <a:spcBef>
                <a:spcPts val="600"/>
              </a:spcBef>
              <a:buFont typeface="Wingdings" pitchFamily="2" charset="2"/>
              <a:buChar char="l"/>
            </a:pPr>
            <a:r>
              <a:rPr lang="id-ID" sz="1400" dirty="0">
                <a:latin typeface="Century Schoolbook" pitchFamily="18" charset="0"/>
              </a:rPr>
              <a:t>Mengubah dan menetapkan Undang-Undang Dasar [Pasal 3 ayat (1)*** dan Pasal 37**** ];</a:t>
            </a:r>
          </a:p>
          <a:p>
            <a:pPr marL="369888" indent="-285750">
              <a:spcBef>
                <a:spcPts val="600"/>
              </a:spcBef>
              <a:buFont typeface="Wingdings" pitchFamily="2" charset="2"/>
              <a:buChar char="l"/>
            </a:pPr>
            <a:r>
              <a:rPr lang="id-ID" sz="1400" dirty="0">
                <a:latin typeface="Century Schoolbook" pitchFamily="18" charset="0"/>
              </a:rPr>
              <a:t>Melantik Presiden dan/atau Wakil Presiden [Pasal 3 ayat (2)***/**** ];</a:t>
            </a:r>
          </a:p>
          <a:p>
            <a:pPr marL="369888" indent="-285750">
              <a:spcBef>
                <a:spcPts val="600"/>
              </a:spcBef>
              <a:buFont typeface="Wingdings" pitchFamily="2" charset="2"/>
              <a:buChar char="l"/>
            </a:pPr>
            <a:r>
              <a:rPr lang="id-ID" sz="1400" dirty="0">
                <a:latin typeface="Century Schoolbook" pitchFamily="18" charset="0"/>
              </a:rPr>
              <a:t>Memberhentikan Presiden dan/atau Wakil Presiden dalam masa jabatannya menurut Undang-Undang Dasar </a:t>
            </a:r>
            <a:endParaRPr lang="en-US" sz="1400" dirty="0">
              <a:latin typeface="Century Schoolbook" pitchFamily="18" charset="0"/>
            </a:endParaRPr>
          </a:p>
          <a:p>
            <a:pPr marL="369888" indent="-285750">
              <a:buFont typeface="Wingdings" pitchFamily="2" charset="2"/>
              <a:buNone/>
            </a:pPr>
            <a:r>
              <a:rPr lang="en-US" sz="1400" dirty="0">
                <a:latin typeface="Century Schoolbook" pitchFamily="18" charset="0"/>
              </a:rPr>
              <a:t>     </a:t>
            </a:r>
            <a:r>
              <a:rPr lang="id-ID" sz="1400" dirty="0">
                <a:latin typeface="Century Schoolbook" pitchFamily="18" charset="0"/>
              </a:rPr>
              <a:t>[Pasal 3 ayat (3)***/****];</a:t>
            </a:r>
            <a:endParaRPr lang="id-ID" dirty="0">
              <a:latin typeface="Century Schoolbook" pitchFamily="18" charset="0"/>
            </a:endParaRPr>
          </a:p>
        </p:txBody>
      </p:sp>
      <p:sp>
        <p:nvSpPr>
          <p:cNvPr id="960520" name="Text Box 8"/>
          <p:cNvSpPr txBox="1">
            <a:spLocks noChangeArrowheads="1"/>
          </p:cNvSpPr>
          <p:nvPr/>
        </p:nvSpPr>
        <p:spPr bwMode="auto">
          <a:xfrm>
            <a:off x="4476750" y="3429000"/>
            <a:ext cx="4419600" cy="3276600"/>
          </a:xfrm>
          <a:prstGeom prst="rect">
            <a:avLst/>
          </a:prstGeom>
          <a:solidFill>
            <a:srgbClr val="FFFF99"/>
          </a:solidFill>
          <a:ln w="9525">
            <a:solidFill>
              <a:schemeClr val="tx1"/>
            </a:solidFill>
            <a:miter lim="800000"/>
            <a:headEnd/>
            <a:tailEnd/>
          </a:ln>
        </p:spPr>
        <p:txBody>
          <a:bodyPr lIns="0"/>
          <a:lstStyle/>
          <a:p>
            <a:pPr marL="365125" indent="-280988">
              <a:spcBef>
                <a:spcPts val="600"/>
              </a:spcBef>
              <a:spcAft>
                <a:spcPct val="50000"/>
              </a:spcAft>
              <a:buFont typeface="Wingdings" pitchFamily="2" charset="2"/>
              <a:buChar char="l"/>
            </a:pPr>
            <a:r>
              <a:rPr lang="id-ID" sz="1400" dirty="0">
                <a:latin typeface="Century Schoolbook" pitchFamily="18" charset="0"/>
              </a:rPr>
              <a:t>Memilih Wakil Presiden dari dua calon yang diusulkan oleh Presiden dalam hal terjadi kekosongan Wakil Presiden [Pasal 8 ayat (2)***];</a:t>
            </a:r>
          </a:p>
          <a:p>
            <a:pPr marL="365125" indent="-280988" algn="just">
              <a:buFont typeface="Wingdings" pitchFamily="2" charset="2"/>
              <a:buChar char="l"/>
            </a:pPr>
            <a:r>
              <a:rPr lang="id-ID" sz="1400" dirty="0">
                <a:latin typeface="Century Schoolbook" pitchFamily="18" charset="0"/>
              </a:rPr>
              <a:t>Memilih Presiden dan Wakil Presiden dari dua pasangan calon Presiden dan Wakil Presiden yang diusulkan oleh partai politik atau gabungan partai politik yang pasangan calon Presiden dan Wakil Presidennya meraih suara terbanyak pertama dan kedua dalam pemilihan umum sebelumnya sampai berakhir masa jabatannya, jika Presiden dan Wakil Presiden mangkat, berhenti, diberhentikan, atau tidak dapat melakukan kewajibannya dalam masa jabatannya secara bersamaan [Pasal 8 ayat (3)****].</a:t>
            </a:r>
            <a:endParaRPr lang="id-ID" dirty="0">
              <a:latin typeface="Century Schoolbook" pitchFamily="18" charset="0"/>
            </a:endParaRPr>
          </a:p>
        </p:txBody>
      </p:sp>
      <p:sp>
        <p:nvSpPr>
          <p:cNvPr id="960521" name="Text Box 9"/>
          <p:cNvSpPr txBox="1">
            <a:spLocks noChangeArrowheads="1"/>
          </p:cNvSpPr>
          <p:nvPr/>
        </p:nvSpPr>
        <p:spPr bwMode="auto">
          <a:xfrm>
            <a:off x="228600" y="3105150"/>
            <a:ext cx="8686800" cy="323850"/>
          </a:xfrm>
          <a:prstGeom prst="rect">
            <a:avLst/>
          </a:prstGeom>
          <a:solidFill>
            <a:srgbClr val="FFFF99"/>
          </a:solidFill>
          <a:ln w="9525">
            <a:solidFill>
              <a:schemeClr val="tx1"/>
            </a:solidFill>
            <a:miter lim="800000"/>
            <a:headEnd/>
            <a:tailEnd/>
          </a:ln>
        </p:spPr>
        <p:txBody>
          <a:bodyPr anchor="ctr" anchorCtr="1"/>
          <a:lstStyle/>
          <a:p>
            <a:r>
              <a:rPr lang="id-ID" sz="2000" b="1">
                <a:solidFill>
                  <a:schemeClr val="bg2"/>
                </a:solidFill>
                <a:latin typeface="Century Schoolbook" pitchFamily="18" charset="0"/>
              </a:rPr>
              <a:t>Wewenang</a:t>
            </a:r>
            <a:endParaRPr lang="id-ID">
              <a:solidFill>
                <a:schemeClr val="bg2"/>
              </a:solidFill>
              <a:latin typeface="Century Schoolbook" pitchFamily="18" charset="0"/>
            </a:endParaRPr>
          </a:p>
        </p:txBody>
      </p:sp>
      <p:sp>
        <p:nvSpPr>
          <p:cNvPr id="26635" name="Text Box 11"/>
          <p:cNvSpPr txBox="1">
            <a:spLocks noChangeArrowheads="1"/>
          </p:cNvSpPr>
          <p:nvPr/>
        </p:nvSpPr>
        <p:spPr bwMode="auto">
          <a:xfrm>
            <a:off x="76200" y="38100"/>
            <a:ext cx="5943600" cy="381000"/>
          </a:xfrm>
          <a:prstGeom prst="rect">
            <a:avLst/>
          </a:prstGeom>
          <a:noFill/>
          <a:ln w="9525">
            <a:noFill/>
            <a:miter lim="800000"/>
            <a:headEnd/>
            <a:tailEnd/>
          </a:ln>
        </p:spPr>
        <p:txBody>
          <a:bodyPr/>
          <a:lstStyle/>
          <a:p>
            <a:r>
              <a:rPr lang="id-ID" b="1">
                <a:latin typeface="Century Schoolbook" pitchFamily="18" charset="0"/>
              </a:rPr>
              <a:t>BAB </a:t>
            </a:r>
            <a:r>
              <a:rPr lang="en-US" b="1">
                <a:latin typeface="Century Schoolbook" pitchFamily="18" charset="0"/>
              </a:rPr>
              <a:t>II. </a:t>
            </a:r>
            <a:r>
              <a:rPr lang="id-ID" b="1">
                <a:latin typeface="Century Schoolbook" pitchFamily="18" charset="0"/>
              </a:rPr>
              <a:t>MAJELIS PERMUSYAWARATAN RAKYAT </a:t>
            </a:r>
            <a:endParaRPr lang="id-ID">
              <a:latin typeface="Century Schoolbook" pitchFamily="18" charset="0"/>
            </a:endParaRPr>
          </a:p>
        </p:txBody>
      </p:sp>
      <p:sp>
        <p:nvSpPr>
          <p:cNvPr id="960529" name="Oval 17"/>
          <p:cNvSpPr>
            <a:spLocks noChangeArrowheads="1"/>
          </p:cNvSpPr>
          <p:nvPr/>
        </p:nvSpPr>
        <p:spPr bwMode="auto">
          <a:xfrm>
            <a:off x="687388" y="695325"/>
            <a:ext cx="1979612" cy="1979613"/>
          </a:xfrm>
          <a:prstGeom prst="ellipse">
            <a:avLst/>
          </a:prstGeom>
          <a:solidFill>
            <a:schemeClr val="accent1"/>
          </a:solidFill>
          <a:ln w="28575">
            <a:solidFill>
              <a:schemeClr val="tx1"/>
            </a:solidFill>
            <a:round/>
            <a:headEnd/>
            <a:tailEnd/>
          </a:ln>
        </p:spPr>
        <p:txBody>
          <a:bodyPr anchor="ctr" anchorCtr="1"/>
          <a:lstStyle/>
          <a:p>
            <a:r>
              <a:rPr lang="id-ID" sz="1600" b="1">
                <a:latin typeface="Century Schoolbook" pitchFamily="18" charset="0"/>
              </a:rPr>
              <a:t>ANGGOTA DPR</a:t>
            </a:r>
          </a:p>
          <a:p>
            <a:r>
              <a:rPr lang="id-ID" sz="1600">
                <a:latin typeface="Century Schoolbook" pitchFamily="18" charset="0"/>
              </a:rPr>
              <a:t>dipilih melalui pemilu</a:t>
            </a:r>
          </a:p>
        </p:txBody>
      </p:sp>
      <p:sp>
        <p:nvSpPr>
          <p:cNvPr id="960530" name="Oval 18"/>
          <p:cNvSpPr>
            <a:spLocks noChangeArrowheads="1"/>
          </p:cNvSpPr>
          <p:nvPr/>
        </p:nvSpPr>
        <p:spPr bwMode="auto">
          <a:xfrm>
            <a:off x="6429375" y="696913"/>
            <a:ext cx="1979613" cy="1979612"/>
          </a:xfrm>
          <a:prstGeom prst="ellipse">
            <a:avLst/>
          </a:prstGeom>
          <a:solidFill>
            <a:schemeClr val="accent1"/>
          </a:solidFill>
          <a:ln w="28575">
            <a:solidFill>
              <a:schemeClr val="tx1"/>
            </a:solidFill>
            <a:round/>
            <a:headEnd/>
            <a:tailEnd/>
          </a:ln>
        </p:spPr>
        <p:txBody>
          <a:bodyPr anchor="ctr" anchorCtr="1"/>
          <a:lstStyle/>
          <a:p>
            <a:r>
              <a:rPr lang="id-ID" sz="1600" b="1">
                <a:latin typeface="Century Schoolbook" pitchFamily="18" charset="0"/>
              </a:rPr>
              <a:t>ANGGOTA</a:t>
            </a:r>
          </a:p>
          <a:p>
            <a:r>
              <a:rPr lang="id-ID" sz="1600" b="1">
                <a:latin typeface="Century Schoolbook" pitchFamily="18" charset="0"/>
              </a:rPr>
              <a:t>DPD</a:t>
            </a:r>
          </a:p>
          <a:p>
            <a:r>
              <a:rPr lang="id-ID" sz="1600">
                <a:latin typeface="Century Schoolbook" pitchFamily="18" charset="0"/>
              </a:rPr>
              <a:t>dipilih melalui pemilu</a:t>
            </a:r>
          </a:p>
        </p:txBody>
      </p:sp>
      <p:grpSp>
        <p:nvGrpSpPr>
          <p:cNvPr id="2" name="Group 19"/>
          <p:cNvGrpSpPr>
            <a:grpSpLocks/>
          </p:cNvGrpSpPr>
          <p:nvPr/>
        </p:nvGrpSpPr>
        <p:grpSpPr bwMode="auto">
          <a:xfrm>
            <a:off x="85725" y="7086600"/>
            <a:ext cx="8991600" cy="6400800"/>
            <a:chOff x="63" y="288"/>
            <a:chExt cx="5664" cy="4032"/>
          </a:xfrm>
        </p:grpSpPr>
        <p:sp>
          <p:nvSpPr>
            <p:cNvPr id="26640" name="Rectangle 20"/>
            <p:cNvSpPr>
              <a:spLocks noChangeArrowheads="1"/>
            </p:cNvSpPr>
            <p:nvPr/>
          </p:nvSpPr>
          <p:spPr bwMode="auto">
            <a:xfrm>
              <a:off x="63" y="528"/>
              <a:ext cx="2721" cy="3792"/>
            </a:xfrm>
            <a:prstGeom prst="rect">
              <a:avLst/>
            </a:prstGeom>
            <a:solidFill>
              <a:srgbClr val="FFFF99"/>
            </a:solidFill>
            <a:ln w="9525">
              <a:solidFill>
                <a:schemeClr val="tx1"/>
              </a:solidFill>
              <a:miter lim="800000"/>
              <a:headEnd/>
              <a:tailEnd/>
            </a:ln>
          </p:spPr>
          <p:txBody>
            <a:bodyPr lIns="45720"/>
            <a:lstStyle/>
            <a:p>
              <a:pPr marL="285750" indent="-285750" algn="just">
                <a:spcBef>
                  <a:spcPct val="60000"/>
                </a:spcBef>
                <a:buFont typeface="Wingdings" pitchFamily="2" charset="2"/>
                <a:buChar char="l"/>
              </a:pPr>
              <a:r>
                <a:rPr lang="id-ID" sz="2000" dirty="0">
                  <a:latin typeface="Century Schoolbook" pitchFamily="18" charset="0"/>
                </a:rPr>
                <a:t>Mengubah dan menetapkan Undang-Undang Dasar</a:t>
              </a:r>
              <a:endParaRPr lang="en-US" sz="2000" dirty="0">
                <a:latin typeface="Century Schoolbook" pitchFamily="18" charset="0"/>
              </a:endParaRPr>
            </a:p>
            <a:p>
              <a:pPr marL="285750" indent="-285750" algn="just">
                <a:buFont typeface="Wingdings" pitchFamily="2" charset="2"/>
                <a:buNone/>
              </a:pPr>
              <a:r>
                <a:rPr lang="en-US" sz="2000" dirty="0">
                  <a:latin typeface="Century Schoolbook" pitchFamily="18" charset="0"/>
                </a:rPr>
                <a:t>   </a:t>
              </a:r>
              <a:r>
                <a:rPr lang="id-ID" sz="2000" dirty="0">
                  <a:latin typeface="Century Schoolbook" pitchFamily="18" charset="0"/>
                </a:rPr>
                <a:t>[Pasal 3 ayat (1)*** dan Pasal 37 ****];</a:t>
              </a:r>
            </a:p>
            <a:p>
              <a:pPr marL="285750" indent="-285750" algn="just">
                <a:spcBef>
                  <a:spcPct val="60000"/>
                </a:spcBef>
                <a:buFont typeface="Wingdings" pitchFamily="2" charset="2"/>
                <a:buChar char="l"/>
              </a:pPr>
              <a:r>
                <a:rPr lang="id-ID" sz="2000" dirty="0">
                  <a:latin typeface="Century Schoolbook" pitchFamily="18" charset="0"/>
                </a:rPr>
                <a:t>Melantik Presiden dan/atau Wakil Presiden</a:t>
              </a:r>
              <a:endParaRPr lang="en-US" sz="2000" dirty="0">
                <a:latin typeface="Century Schoolbook" pitchFamily="18" charset="0"/>
              </a:endParaRPr>
            </a:p>
            <a:p>
              <a:pPr marL="285750" indent="-285750" algn="just">
                <a:buFont typeface="Wingdings" pitchFamily="2" charset="2"/>
                <a:buNone/>
              </a:pPr>
              <a:r>
                <a:rPr lang="en-US" sz="2000" dirty="0">
                  <a:latin typeface="Century Schoolbook" pitchFamily="18" charset="0"/>
                </a:rPr>
                <a:t>   </a:t>
              </a:r>
              <a:r>
                <a:rPr lang="id-ID" sz="2000" dirty="0">
                  <a:latin typeface="Century Schoolbook" pitchFamily="18" charset="0"/>
                </a:rPr>
                <a:t>[Pasal 3 ayat (2)***/**** ];</a:t>
              </a:r>
            </a:p>
            <a:p>
              <a:pPr marL="285750" indent="-285750" algn="just">
                <a:spcBef>
                  <a:spcPct val="60000"/>
                </a:spcBef>
                <a:buFont typeface="Wingdings" pitchFamily="2" charset="2"/>
                <a:buChar char="l"/>
              </a:pPr>
              <a:r>
                <a:rPr lang="id-ID" sz="2000" dirty="0">
                  <a:latin typeface="Century Schoolbook" pitchFamily="18" charset="0"/>
                </a:rPr>
                <a:t>Memberhentikan Presiden dan/atau Wakil Presiden dalam masa jabatannya menurut Undang-Undang Dasar </a:t>
              </a:r>
              <a:endParaRPr lang="en-US" sz="2000" dirty="0">
                <a:latin typeface="Century Schoolbook" pitchFamily="18" charset="0"/>
              </a:endParaRPr>
            </a:p>
            <a:p>
              <a:pPr marL="285750" indent="-285750" algn="just">
                <a:buFont typeface="Wingdings" pitchFamily="2" charset="2"/>
                <a:buNone/>
              </a:pPr>
              <a:r>
                <a:rPr lang="en-US" sz="2000" dirty="0">
                  <a:latin typeface="Century Schoolbook" pitchFamily="18" charset="0"/>
                </a:rPr>
                <a:t>   </a:t>
              </a:r>
              <a:r>
                <a:rPr lang="id-ID" sz="2000" dirty="0">
                  <a:latin typeface="Century Schoolbook" pitchFamily="18" charset="0"/>
                </a:rPr>
                <a:t>[Pasal 3 ayat (3)***/****];</a:t>
              </a:r>
            </a:p>
            <a:p>
              <a:pPr marL="285750" indent="-285750"/>
              <a:endParaRPr lang="id-ID" sz="2000" dirty="0">
                <a:latin typeface="Century Schoolbook" pitchFamily="18" charset="0"/>
              </a:endParaRPr>
            </a:p>
          </p:txBody>
        </p:sp>
        <p:sp>
          <p:nvSpPr>
            <p:cNvPr id="26641" name="Text Box 21"/>
            <p:cNvSpPr txBox="1">
              <a:spLocks noChangeArrowheads="1"/>
            </p:cNvSpPr>
            <p:nvPr/>
          </p:nvSpPr>
          <p:spPr bwMode="auto">
            <a:xfrm>
              <a:off x="2784" y="528"/>
              <a:ext cx="2943" cy="3792"/>
            </a:xfrm>
            <a:prstGeom prst="rect">
              <a:avLst/>
            </a:prstGeom>
            <a:solidFill>
              <a:srgbClr val="FFFF99"/>
            </a:solidFill>
            <a:ln w="9525">
              <a:solidFill>
                <a:schemeClr val="tx1"/>
              </a:solidFill>
              <a:miter lim="800000"/>
              <a:headEnd/>
              <a:tailEnd/>
            </a:ln>
          </p:spPr>
          <p:txBody>
            <a:bodyPr lIns="45720"/>
            <a:lstStyle/>
            <a:p>
              <a:pPr marL="266700" indent="-266700">
                <a:spcBef>
                  <a:spcPts val="600"/>
                </a:spcBef>
                <a:buFont typeface="Wingdings" pitchFamily="2" charset="2"/>
                <a:buChar char="l"/>
              </a:pPr>
              <a:r>
                <a:rPr lang="id-ID" sz="2000" dirty="0">
                  <a:latin typeface="Century Schoolbook" pitchFamily="18" charset="0"/>
                </a:rPr>
                <a:t>Memilih Wakil Presiden dari dua calon yang diusulkan oleh Presiden dalam hal terjadi kekosongan Wakil Presiden [Pasal 8 ayat (2)***];</a:t>
              </a:r>
            </a:p>
            <a:p>
              <a:pPr marL="266700" indent="-266700" algn="just">
                <a:spcBef>
                  <a:spcPct val="30000"/>
                </a:spcBef>
                <a:buFont typeface="Wingdings" pitchFamily="2" charset="2"/>
                <a:buChar char="l"/>
              </a:pPr>
              <a:r>
                <a:rPr lang="id-ID" sz="2000" dirty="0">
                  <a:latin typeface="Century Schoolbook" pitchFamily="18" charset="0"/>
                </a:rPr>
                <a:t>Memilih Presiden dan Wakil Presiden dari dua pasangan calon Presiden dan Wakil Presiden yang diusulkan oleh partai politik atau gabungan partai politik yang pasangan calon Presiden dan Wakil Presidennya meraih suara terbanyak pertama dan kedua dalam pemilihan umum sebelumnya sampai berakhir masa jabatannya, jika Presiden dan Wakil Presiden mangkat, berhenti, diberhentikan, atau tidak dapat melakukan kewajibannya dalam masa jabatannya secara </a:t>
              </a:r>
              <a:r>
                <a:rPr lang="id-ID" sz="2000" dirty="0">
                  <a:solidFill>
                    <a:schemeClr val="bg2"/>
                  </a:solidFill>
                  <a:latin typeface="Century Schoolbook" pitchFamily="18" charset="0"/>
                </a:rPr>
                <a:t>bersamaan</a:t>
              </a:r>
              <a:endParaRPr lang="en-US" sz="2000" dirty="0">
                <a:solidFill>
                  <a:schemeClr val="bg2"/>
                </a:solidFill>
                <a:latin typeface="Century Schoolbook" pitchFamily="18" charset="0"/>
              </a:endParaRPr>
            </a:p>
            <a:p>
              <a:pPr marL="266700" indent="-266700" algn="just">
                <a:buFont typeface="Wingdings" pitchFamily="2" charset="2"/>
                <a:buNone/>
              </a:pPr>
              <a:r>
                <a:rPr lang="en-US" sz="2000" dirty="0">
                  <a:solidFill>
                    <a:schemeClr val="bg2"/>
                  </a:solidFill>
                  <a:latin typeface="Century Schoolbook" pitchFamily="18" charset="0"/>
                </a:rPr>
                <a:t>   </a:t>
              </a:r>
              <a:r>
                <a:rPr lang="id-ID" sz="2000" dirty="0">
                  <a:solidFill>
                    <a:schemeClr val="bg2"/>
                  </a:solidFill>
                  <a:latin typeface="Century Schoolbook" pitchFamily="18" charset="0"/>
                </a:rPr>
                <a:t>[</a:t>
              </a:r>
              <a:r>
                <a:rPr lang="id-ID" sz="2000" dirty="0">
                  <a:latin typeface="Century Schoolbook" pitchFamily="18" charset="0"/>
                </a:rPr>
                <a:t>Pasal 8 ayat (3)****];</a:t>
              </a:r>
            </a:p>
          </p:txBody>
        </p:sp>
        <p:sp>
          <p:nvSpPr>
            <p:cNvPr id="26642" name="Text Box 22"/>
            <p:cNvSpPr txBox="1">
              <a:spLocks noChangeArrowheads="1"/>
            </p:cNvSpPr>
            <p:nvPr/>
          </p:nvSpPr>
          <p:spPr bwMode="auto">
            <a:xfrm>
              <a:off x="63" y="288"/>
              <a:ext cx="5655" cy="240"/>
            </a:xfrm>
            <a:prstGeom prst="rect">
              <a:avLst/>
            </a:prstGeom>
            <a:solidFill>
              <a:srgbClr val="FFFF99"/>
            </a:solidFill>
            <a:ln w="9525">
              <a:solidFill>
                <a:schemeClr val="tx1"/>
              </a:solidFill>
              <a:miter lim="800000"/>
              <a:headEnd/>
              <a:tailEnd/>
            </a:ln>
          </p:spPr>
          <p:txBody>
            <a:bodyPr anchor="ctr" anchorCtr="1"/>
            <a:lstStyle/>
            <a:p>
              <a:r>
                <a:rPr lang="id-ID" sz="2000" b="1">
                  <a:solidFill>
                    <a:schemeClr val="bg2"/>
                  </a:solidFill>
                  <a:latin typeface="Century Schoolbook" pitchFamily="18" charset="0"/>
                </a:rPr>
                <a:t>Wewenang</a:t>
              </a:r>
              <a:endParaRPr lang="id-ID">
                <a:solidFill>
                  <a:schemeClr val="bg2"/>
                </a:solidFill>
                <a:latin typeface="Century Schoolbook" pitchFamily="18" charset="0"/>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960529"/>
                                        </p:tgtEl>
                                        <p:attrNameLst>
                                          <p:attrName>fillcolor</p:attrName>
                                        </p:attrNameLst>
                                      </p:cBhvr>
                                      <p:to>
                                        <a:srgbClr val="008000"/>
                                      </p:to>
                                    </p:animClr>
                                    <p:set>
                                      <p:cBhvr>
                                        <p:cTn id="7" dur="2000" fill="hold"/>
                                        <p:tgtEl>
                                          <p:spTgt spid="960529"/>
                                        </p:tgtEl>
                                        <p:attrNameLst>
                                          <p:attrName>fill.type</p:attrName>
                                        </p:attrNameLst>
                                      </p:cBhvr>
                                      <p:to>
                                        <p:strVal val="solid"/>
                                      </p:to>
                                    </p:set>
                                    <p:set>
                                      <p:cBhvr>
                                        <p:cTn id="8" dur="2000" fill="hold"/>
                                        <p:tgtEl>
                                          <p:spTgt spid="96052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960530"/>
                                        </p:tgtEl>
                                        <p:attrNameLst>
                                          <p:attrName>fillcolor</p:attrName>
                                        </p:attrNameLst>
                                      </p:cBhvr>
                                      <p:to>
                                        <a:srgbClr val="008000"/>
                                      </p:to>
                                    </p:animClr>
                                    <p:set>
                                      <p:cBhvr>
                                        <p:cTn id="11" dur="2000" fill="hold"/>
                                        <p:tgtEl>
                                          <p:spTgt spid="960530"/>
                                        </p:tgtEl>
                                        <p:attrNameLst>
                                          <p:attrName>fill.type</p:attrName>
                                        </p:attrNameLst>
                                      </p:cBhvr>
                                      <p:to>
                                        <p:strVal val="solid"/>
                                      </p:to>
                                    </p:set>
                                    <p:set>
                                      <p:cBhvr>
                                        <p:cTn id="12" dur="2000" fill="hold"/>
                                        <p:tgtEl>
                                          <p:spTgt spid="960530"/>
                                        </p:tgtEl>
                                        <p:attrNameLst>
                                          <p:attrName>fill.on</p:attrName>
                                        </p:attrNameLst>
                                      </p:cBhvr>
                                      <p:to>
                                        <p:strVal val="true"/>
                                      </p:to>
                                    </p:set>
                                  </p:childTnLst>
                                </p:cTn>
                              </p:par>
                              <p:par>
                                <p:cTn id="13" presetID="3" presetClass="emph" presetSubtype="2" fill="hold" grpId="4" nodeType="withEffect">
                                  <p:stCondLst>
                                    <p:cond delay="0"/>
                                  </p:stCondLst>
                                  <p:childTnLst>
                                    <p:animClr clrSpc="rgb" dir="cw">
                                      <p:cBhvr override="childStyle">
                                        <p:cTn id="14" dur="2000" fill="hold"/>
                                        <p:tgtEl>
                                          <p:spTgt spid="960529"/>
                                        </p:tgtEl>
                                        <p:attrNameLst>
                                          <p:attrName>style.color</p:attrName>
                                        </p:attrNameLst>
                                      </p:cBhvr>
                                      <p:to>
                                        <a:schemeClr val="accent1"/>
                                      </p:to>
                                    </p:animClr>
                                  </p:childTnLst>
                                </p:cTn>
                              </p:par>
                              <p:par>
                                <p:cTn id="15" presetID="3" presetClass="emph" presetSubtype="2" fill="hold" grpId="4" nodeType="withEffect">
                                  <p:stCondLst>
                                    <p:cond delay="0"/>
                                  </p:stCondLst>
                                  <p:childTnLst>
                                    <p:animClr clrSpc="rgb" dir="cw">
                                      <p:cBhvr override="childStyle">
                                        <p:cTn id="16" dur="2000" fill="hold"/>
                                        <p:tgtEl>
                                          <p:spTgt spid="960530"/>
                                        </p:tgtEl>
                                        <p:attrNameLst>
                                          <p:attrName>style.color</p:attrName>
                                        </p:attrNameLst>
                                      </p:cBhvr>
                                      <p:to>
                                        <a:schemeClr val="accent1"/>
                                      </p:to>
                                    </p:animClr>
                                  </p:childTnLst>
                                </p:cTn>
                              </p:par>
                              <p:par>
                                <p:cTn id="17" presetID="63" presetClass="path" presetSubtype="0" accel="50000" decel="50000" fill="hold" grpId="0" nodeType="withEffect">
                                  <p:stCondLst>
                                    <p:cond delay="0"/>
                                  </p:stCondLst>
                                  <p:childTnLst>
                                    <p:animMotion origin="layout" path="M -0.14166 -4.44444E-6 L 0.13334 -4.44444E-6 " pathEditMode="relative" rAng="0" ptsTypes="AA">
                                      <p:cBhvr>
                                        <p:cTn id="18" dur="3000" fill="hold"/>
                                        <p:tgtEl>
                                          <p:spTgt spid="960516"/>
                                        </p:tgtEl>
                                        <p:attrNameLst>
                                          <p:attrName>ppt_x</p:attrName>
                                          <p:attrName>ppt_y</p:attrName>
                                        </p:attrNameLst>
                                      </p:cBhvr>
                                      <p:rCtr x="138" y="0"/>
                                    </p:animMotion>
                                  </p:childTnLst>
                                  <p:subTnLst>
                                    <p:audio>
                                      <p:cMediaNode vol="100000">
                                        <p:cTn display="0" masterRel="sameClick">
                                          <p:stCondLst>
                                            <p:cond evt="begin" delay="0">
                                              <p:tn val="17"/>
                                            </p:cond>
                                          </p:stCondLst>
                                          <p:endCondLst>
                                            <p:cond evt="onStopAudio" delay="0">
                                              <p:tgtEl>
                                                <p:sldTgt/>
                                              </p:tgtEl>
                                            </p:cond>
                                          </p:endCondLst>
                                        </p:cTn>
                                        <p:tgtEl>
                                          <p:sndTgt r:embed="rId3" name="drumroll.wav"/>
                                        </p:tgtEl>
                                      </p:cMediaNode>
                                    </p:audio>
                                  </p:subTnLst>
                                </p:cTn>
                              </p:par>
                              <p:par>
                                <p:cTn id="19" presetID="63" presetClass="path" presetSubtype="0" accel="50000" decel="50000" fill="hold" grpId="0" nodeType="withEffect">
                                  <p:stCondLst>
                                    <p:cond delay="0"/>
                                  </p:stCondLst>
                                  <p:childTnLst>
                                    <p:animMotion origin="layout" path="M -0.15 -4.44444E-6 L 0.13333 -4.44444E-6 " pathEditMode="relative" rAng="0" ptsTypes="AA">
                                      <p:cBhvr>
                                        <p:cTn id="20" dur="3000" spd="-100000" fill="hold"/>
                                        <p:tgtEl>
                                          <p:spTgt spid="960517"/>
                                        </p:tgtEl>
                                        <p:attrNameLst>
                                          <p:attrName>ppt_x</p:attrName>
                                          <p:attrName>ppt_y</p:attrName>
                                        </p:attrNameLst>
                                      </p:cBhvr>
                                      <p:rCtr x="142" y="0"/>
                                    </p:animMotion>
                                  </p:childTnLst>
                                  <p:subTnLst>
                                    <p:audio>
                                      <p:cMediaNode vol="100000">
                                        <p:cTn display="0" masterRel="sameClick">
                                          <p:stCondLst>
                                            <p:cond evt="begin" delay="0">
                                              <p:tn val="19"/>
                                            </p:cond>
                                          </p:stCondLst>
                                          <p:endCondLst>
                                            <p:cond evt="onStopAudio" delay="0">
                                              <p:tgtEl>
                                                <p:sldTgt/>
                                              </p:tgtEl>
                                            </p:cond>
                                          </p:endCondLst>
                                        </p:cTn>
                                        <p:tgtEl>
                                          <p:sndTgt r:embed="rId3" name="drumroll.wav"/>
                                        </p:tgtEl>
                                      </p:cMediaNode>
                                    </p:audio>
                                  </p:subTnLst>
                                </p:cTn>
                              </p:par>
                              <p:par>
                                <p:cTn id="21" presetID="1" presetClass="emph" presetSubtype="2" fill="hold" nodeType="withEffect">
                                  <p:stCondLst>
                                    <p:cond delay="3000"/>
                                  </p:stCondLst>
                                  <p:childTnLst>
                                    <p:animClr clrSpc="rgb" dir="cw">
                                      <p:cBhvr>
                                        <p:cTn id="22" dur="2000" fill="hold"/>
                                        <p:tgtEl>
                                          <p:spTgt spid="960518"/>
                                        </p:tgtEl>
                                        <p:attrNameLst>
                                          <p:attrName>fillcolor</p:attrName>
                                        </p:attrNameLst>
                                      </p:cBhvr>
                                      <p:to>
                                        <a:srgbClr val="0066FF"/>
                                      </p:to>
                                    </p:animClr>
                                    <p:set>
                                      <p:cBhvr>
                                        <p:cTn id="23" dur="2000" fill="hold"/>
                                        <p:tgtEl>
                                          <p:spTgt spid="960518"/>
                                        </p:tgtEl>
                                        <p:attrNameLst>
                                          <p:attrName>fill.type</p:attrName>
                                        </p:attrNameLst>
                                      </p:cBhvr>
                                      <p:to>
                                        <p:strVal val="solid"/>
                                      </p:to>
                                    </p:set>
                                    <p:set>
                                      <p:cBhvr>
                                        <p:cTn id="24" dur="2000" fill="hold"/>
                                        <p:tgtEl>
                                          <p:spTgt spid="960518"/>
                                        </p:tgtEl>
                                        <p:attrNameLst>
                                          <p:attrName>fill.on</p:attrName>
                                        </p:attrNameLst>
                                      </p:cBhvr>
                                      <p:to>
                                        <p:strVal val="true"/>
                                      </p:to>
                                    </p:set>
                                  </p:childTnLst>
                                  <p:subTnLst>
                                    <p:audio>
                                      <p:cMediaNode vol="100000">
                                        <p:cTn display="0" masterRel="sameClick">
                                          <p:stCondLst>
                                            <p:cond evt="begin" delay="0">
                                              <p:tn val="21"/>
                                            </p:cond>
                                          </p:stCondLst>
                                          <p:endCondLst>
                                            <p:cond evt="onStopAudio" delay="0">
                                              <p:tgtEl>
                                                <p:sldTgt/>
                                              </p:tgtEl>
                                            </p:cond>
                                          </p:endCondLst>
                                        </p:cTn>
                                        <p:tgtEl>
                                          <p:sndTgt r:embed="rId4" name="explode.wav"/>
                                        </p:tgtEl>
                                      </p:cMediaNode>
                                    </p:audio>
                                  </p:subTnLst>
                                </p:cTn>
                              </p:par>
                              <p:par>
                                <p:cTn id="25" presetID="3" presetClass="emph" presetSubtype="2" fill="hold" grpId="0" nodeType="withEffect">
                                  <p:stCondLst>
                                    <p:cond delay="3000"/>
                                  </p:stCondLst>
                                  <p:childTnLst>
                                    <p:animClr clrSpc="rgb" dir="cw">
                                      <p:cBhvr override="childStyle">
                                        <p:cTn id="26" dur="2000" fill="hold"/>
                                        <p:tgtEl>
                                          <p:spTgt spid="960518">
                                            <p:txEl>
                                              <p:charRg st="4294967295" end="4294967295"/>
                                            </p:txEl>
                                          </p:spTgt>
                                        </p:tgtEl>
                                        <p:attrNameLst>
                                          <p:attrName>style.color</p:attrName>
                                        </p:attrNameLst>
                                      </p:cBhvr>
                                      <p:to>
                                        <a:schemeClr val="accent1"/>
                                      </p:to>
                                    </p:animClr>
                                  </p:childTnLst>
                                </p:cTn>
                              </p:par>
                              <p:par>
                                <p:cTn id="27" presetID="47" presetClass="entr" presetSubtype="0" fill="hold" grpId="0" nodeType="withEffect">
                                  <p:stCondLst>
                                    <p:cond delay="4000"/>
                                  </p:stCondLst>
                                  <p:childTnLst>
                                    <p:set>
                                      <p:cBhvr>
                                        <p:cTn id="28" dur="1" fill="hold">
                                          <p:stCondLst>
                                            <p:cond delay="0"/>
                                          </p:stCondLst>
                                        </p:cTn>
                                        <p:tgtEl>
                                          <p:spTgt spid="960522"/>
                                        </p:tgtEl>
                                        <p:attrNameLst>
                                          <p:attrName>style.visibility</p:attrName>
                                        </p:attrNameLst>
                                      </p:cBhvr>
                                      <p:to>
                                        <p:strVal val="visible"/>
                                      </p:to>
                                    </p:set>
                                    <p:animEffect transition="in" filter="fade">
                                      <p:cBhvr>
                                        <p:cTn id="29" dur="1000"/>
                                        <p:tgtEl>
                                          <p:spTgt spid="960522"/>
                                        </p:tgtEl>
                                      </p:cBhvr>
                                    </p:animEffect>
                                    <p:anim calcmode="lin" valueType="num">
                                      <p:cBhvr>
                                        <p:cTn id="30" dur="1000" fill="hold"/>
                                        <p:tgtEl>
                                          <p:spTgt spid="960522"/>
                                        </p:tgtEl>
                                        <p:attrNameLst>
                                          <p:attrName>ppt_x</p:attrName>
                                        </p:attrNameLst>
                                      </p:cBhvr>
                                      <p:tavLst>
                                        <p:tav tm="0">
                                          <p:val>
                                            <p:strVal val="#ppt_x"/>
                                          </p:val>
                                        </p:tav>
                                        <p:tav tm="100000">
                                          <p:val>
                                            <p:strVal val="#ppt_x"/>
                                          </p:val>
                                        </p:tav>
                                      </p:tavLst>
                                    </p:anim>
                                    <p:anim calcmode="lin" valueType="num">
                                      <p:cBhvr>
                                        <p:cTn id="31" dur="1000" fill="hold"/>
                                        <p:tgtEl>
                                          <p:spTgt spid="960522"/>
                                        </p:tgtEl>
                                        <p:attrNameLst>
                                          <p:attrName>ppt_y</p:attrName>
                                        </p:attrNameLst>
                                      </p:cBhvr>
                                      <p:tavLst>
                                        <p:tav tm="0">
                                          <p:val>
                                            <p:strVal val="#ppt_y-.1"/>
                                          </p:val>
                                        </p:tav>
                                        <p:tav tm="100000">
                                          <p:val>
                                            <p:strVal val="#ppt_y"/>
                                          </p:val>
                                        </p:tav>
                                      </p:tavLst>
                                    </p:anim>
                                  </p:childTnLst>
                                  <p:subTnLst>
                                    <p:audio>
                                      <p:cMediaNode vol="100000">
                                        <p:cTn display="0" masterRel="sameClick">
                                          <p:stCondLst>
                                            <p:cond evt="begin" delay="0">
                                              <p:tn val="27"/>
                                            </p:cond>
                                          </p:stCondLst>
                                          <p:endCondLst>
                                            <p:cond evt="onStopAudio" delay="0">
                                              <p:tgtEl>
                                                <p:sldTgt/>
                                              </p:tgtEl>
                                            </p:cond>
                                          </p:endCondLst>
                                        </p:cTn>
                                        <p:tgtEl>
                                          <p:sndTgt r:embed="rId5" name="laser.wav"/>
                                        </p:tgtEl>
                                      </p:cMediaNode>
                                    </p:audio>
                                  </p:subTnLst>
                                </p:cTn>
                              </p:par>
                            </p:childTnLst>
                          </p:cTn>
                        </p:par>
                        <p:par>
                          <p:cTn id="32" fill="hold">
                            <p:stCondLst>
                              <p:cond delay="5000"/>
                            </p:stCondLst>
                            <p:childTnLst>
                              <p:par>
                                <p:cTn id="33" presetID="9" presetClass="entr" presetSubtype="0" fill="hold" grpId="0" nodeType="afterEffect">
                                  <p:stCondLst>
                                    <p:cond delay="0"/>
                                  </p:stCondLst>
                                  <p:childTnLst>
                                    <p:set>
                                      <p:cBhvr>
                                        <p:cTn id="34" dur="1" fill="hold">
                                          <p:stCondLst>
                                            <p:cond delay="0"/>
                                          </p:stCondLst>
                                        </p:cTn>
                                        <p:tgtEl>
                                          <p:spTgt spid="960521"/>
                                        </p:tgtEl>
                                        <p:attrNameLst>
                                          <p:attrName>style.visibility</p:attrName>
                                        </p:attrNameLst>
                                      </p:cBhvr>
                                      <p:to>
                                        <p:strVal val="visible"/>
                                      </p:to>
                                    </p:set>
                                    <p:animEffect transition="in" filter="dissolve">
                                      <p:cBhvr>
                                        <p:cTn id="35" dur="500"/>
                                        <p:tgtEl>
                                          <p:spTgt spid="9605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60520"/>
                                        </p:tgtEl>
                                        <p:attrNameLst>
                                          <p:attrName>style.visibility</p:attrName>
                                        </p:attrNameLst>
                                      </p:cBhvr>
                                      <p:to>
                                        <p:strVal val="visible"/>
                                      </p:to>
                                    </p:set>
                                    <p:animEffect transition="in" filter="dissolve">
                                      <p:cBhvr>
                                        <p:cTn id="38" dur="500"/>
                                        <p:tgtEl>
                                          <p:spTgt spid="9605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60519"/>
                                        </p:tgtEl>
                                        <p:attrNameLst>
                                          <p:attrName>style.visibility</p:attrName>
                                        </p:attrNameLst>
                                      </p:cBhvr>
                                      <p:to>
                                        <p:strVal val="visible"/>
                                      </p:to>
                                    </p:set>
                                    <p:animEffect transition="in" filter="dissolve">
                                      <p:cBhvr>
                                        <p:cTn id="41" dur="500"/>
                                        <p:tgtEl>
                                          <p:spTgt spid="96051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2" restart="whenNotActive" fill="hold" evtFilter="cancelBubble" nodeType="interactiveSeq">
                <p:stCondLst>
                  <p:cond evt="onClick" delay="0">
                    <p:tgtEl>
                      <p:spTgt spid="960521"/>
                    </p:tgtEl>
                  </p:cond>
                </p:stCondLst>
                <p:endSync evt="end" delay="0">
                  <p:rtn val="all"/>
                </p:endSync>
                <p:childTnLst>
                  <p:par>
                    <p:cTn id="43" fill="hold">
                      <p:stCondLst>
                        <p:cond delay="0"/>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in)">
                                      <p:cBhvr>
                                        <p:cTn id="47" dur="500"/>
                                        <p:tgtEl>
                                          <p:spTgt spid="2"/>
                                        </p:tgtEl>
                                      </p:cBhvr>
                                    </p:animEffect>
                                  </p:childTnLst>
                                  <p:subTnLst>
                                    <p:audio>
                                      <p:cMediaNode vol="100000">
                                        <p:cTn display="0" masterRel="sameClick">
                                          <p:stCondLst>
                                            <p:cond evt="begin" delay="0">
                                              <p:tn val="45"/>
                                            </p:cond>
                                          </p:stCondLst>
                                          <p:endCondLst>
                                            <p:cond evt="onStopAudio" delay="0">
                                              <p:tgtEl>
                                                <p:sldTgt/>
                                              </p:tgtEl>
                                            </p:cond>
                                          </p:endCondLst>
                                        </p:cTn>
                                        <p:tgtEl>
                                          <p:sndTgt r:embed="rId6" name="chimes.wav"/>
                                        </p:tgtEl>
                                      </p:cMediaNode>
                                    </p:audio>
                                  </p:subTnLst>
                                </p:cTn>
                              </p:par>
                              <p:par>
                                <p:cTn id="48" presetID="64" presetClass="path" presetSubtype="0" accel="50000" decel="50000" fill="hold" nodeType="withEffect">
                                  <p:stCondLst>
                                    <p:cond delay="0"/>
                                  </p:stCondLst>
                                  <p:childTnLst>
                                    <p:animMotion origin="layout" path="M -1.66667E-6 -2.39593E-6 L -0.00104 -0.97687 " pathEditMode="relative" rAng="0" ptsTypes="AA">
                                      <p:cBhvr>
                                        <p:cTn id="49" dur="500" fill="hold"/>
                                        <p:tgtEl>
                                          <p:spTgt spid="2"/>
                                        </p:tgtEl>
                                        <p:attrNameLst>
                                          <p:attrName>ppt_x</p:attrName>
                                          <p:attrName>ppt_y</p:attrName>
                                        </p:attrNameLst>
                                      </p:cBhvr>
                                      <p:rCtr x="-1" y="-488"/>
                                    </p:animMotion>
                                  </p:childTnLst>
                                </p:cTn>
                              </p:par>
                            </p:childTnLst>
                          </p:cTn>
                        </p:par>
                      </p:childTnLst>
                    </p:cTn>
                  </p:par>
                </p:childTnLst>
              </p:cTn>
              <p:nextCondLst>
                <p:cond evt="onClick" delay="0">
                  <p:tgtEl>
                    <p:spTgt spid="960521"/>
                  </p:tgtEl>
                </p:cond>
              </p:nextCondLst>
            </p:seq>
            <p:seq concurrent="1" nextAc="seek">
              <p:cTn id="50" restart="whenNotActive" fill="hold" evtFilter="cancelBubble" nodeType="interactiveSeq">
                <p:stCondLst>
                  <p:cond evt="onClick" delay="0">
                    <p:tgtEl>
                      <p:spTgt spid="2"/>
                    </p:tgtEl>
                  </p:cond>
                </p:stCondLst>
                <p:endSync evt="end" delay="0">
                  <p:rtn val="all"/>
                </p:endSync>
                <p:childTnLst>
                  <p:par>
                    <p:cTn id="51" fill="hold">
                      <p:stCondLst>
                        <p:cond delay="0"/>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subTnLst>
                                    <p:audio>
                                      <p:cMediaNode vol="100000">
                                        <p:cTn display="0" masterRel="sameClick">
                                          <p:stCondLst>
                                            <p:cond evt="begin" delay="0">
                                              <p:tn val="53"/>
                                            </p:cond>
                                          </p:stCondLst>
                                          <p:endCondLst>
                                            <p:cond evt="onStopAudio" delay="0">
                                              <p:tgtEl>
                                                <p:sldTgt/>
                                              </p:tgtEl>
                                            </p:cond>
                                          </p:endCondLst>
                                        </p:cTn>
                                        <p:tgtEl>
                                          <p:sndTgt r:embed="rId5" name="laser.wav"/>
                                        </p:tgtEl>
                                      </p:cMediaNode>
                                    </p:audio>
                                  </p:subTnLst>
                                </p:cTn>
                              </p:par>
                              <p:par>
                                <p:cTn id="56" presetID="42" presetClass="path" presetSubtype="0" accel="50000" decel="50000" fill="hold" nodeType="withEffect">
                                  <p:stCondLst>
                                    <p:cond delay="0"/>
                                  </p:stCondLst>
                                  <p:childTnLst>
                                    <p:animMotion origin="layout" path="M -1.66667E-6 -2.39593E-6 L -0.00104 -0.97687 " pathEditMode="relative" rAng="0" ptsTypes="AA">
                                      <p:cBhvr>
                                        <p:cTn id="57" dur="500" spd="-100000" fill="hold"/>
                                        <p:tgtEl>
                                          <p:spTgt spid="2"/>
                                        </p:tgtEl>
                                        <p:attrNameLst>
                                          <p:attrName>ppt_x</p:attrName>
                                          <p:attrName>ppt_y</p:attrName>
                                        </p:attrNameLst>
                                      </p:cBhvr>
                                      <p:rCtr x="-1" y="-488"/>
                                    </p:animMotion>
                                  </p:childTnLst>
                                </p:cTn>
                              </p:par>
                            </p:childTnLst>
                          </p:cTn>
                        </p:par>
                      </p:childTnLst>
                    </p:cTn>
                  </p:par>
                </p:childTnLst>
              </p:cTn>
              <p:nextCondLst>
                <p:cond evt="onClick" delay="0">
                  <p:tgtEl>
                    <p:spTgt spid="2"/>
                  </p:tgtEl>
                </p:cond>
              </p:nextCondLst>
            </p:seq>
            <p:seq concurrent="1" nextAc="seek">
              <p:cTn id="58" restart="whenNotActive" fill="hold" evtFilter="cancelBubble" nodeType="interactiveSeq">
                <p:stCondLst>
                  <p:cond evt="onClick" delay="0">
                    <p:tgtEl>
                      <p:spTgt spid="960529"/>
                    </p:tgtEl>
                  </p:cond>
                </p:stCondLst>
                <p:endSync evt="end" delay="0">
                  <p:rtn val="all"/>
                </p:endSync>
                <p:childTnLst>
                  <p:par>
                    <p:cTn id="59" fill="hold">
                      <p:stCondLst>
                        <p:cond delay="0"/>
                      </p:stCondLst>
                      <p:childTnLst>
                        <p:par>
                          <p:cTn id="60" fill="hold">
                            <p:stCondLst>
                              <p:cond delay="0"/>
                            </p:stCondLst>
                            <p:childTnLst>
                              <p:par>
                                <p:cTn id="61" presetID="6" presetClass="emph" presetSubtype="0" fill="hold" grpId="0" nodeType="clickEffect">
                                  <p:stCondLst>
                                    <p:cond delay="0"/>
                                  </p:stCondLst>
                                  <p:childTnLst>
                                    <p:animScale>
                                      <p:cBhvr>
                                        <p:cTn id="62" dur="500" fill="hold"/>
                                        <p:tgtEl>
                                          <p:spTgt spid="960529"/>
                                        </p:tgtEl>
                                      </p:cBhvr>
                                      <p:by x="250000" y="250000"/>
                                    </p:animScale>
                                  </p:childTnLst>
                                  <p:subTnLst>
                                    <p:audio>
                                      <p:cMediaNode>
                                        <p:cTn display="0" masterRel="sameClick">
                                          <p:stCondLst>
                                            <p:cond evt="begin" delay="0">
                                              <p:tn val="61"/>
                                            </p:cond>
                                          </p:stCondLst>
                                          <p:endCondLst>
                                            <p:cond evt="onStopAudio" delay="0">
                                              <p:tgtEl>
                                                <p:sldTgt/>
                                              </p:tgtEl>
                                            </p:cond>
                                          </p:endCondLst>
                                        </p:cTn>
                                        <p:tgtEl>
                                          <p:sndTgt r:embed="rId7" name="coin.wav"/>
                                        </p:tgtEl>
                                      </p:cMediaNode>
                                    </p:audio>
                                  </p:subTnLst>
                                </p:cTn>
                              </p:par>
                              <p:par>
                                <p:cTn id="63" presetID="63" presetClass="path" presetSubtype="0" accel="50000" decel="50000" fill="hold" grpId="1" nodeType="withEffect">
                                  <p:stCondLst>
                                    <p:cond delay="0"/>
                                  </p:stCondLst>
                                  <p:childTnLst>
                                    <p:animMotion origin="layout" path="M -1.66667E-6 4.73988E-6 L 0.26563 0.21179 " pathEditMode="relative" rAng="0" ptsTypes="AA">
                                      <p:cBhvr>
                                        <p:cTn id="64" dur="500" fill="hold"/>
                                        <p:tgtEl>
                                          <p:spTgt spid="960529"/>
                                        </p:tgtEl>
                                        <p:attrNameLst>
                                          <p:attrName>ppt_x</p:attrName>
                                          <p:attrName>ppt_y</p:attrName>
                                        </p:attrNameLst>
                                      </p:cBhvr>
                                      <p:rCtr x="133" y="106"/>
                                    </p:animMotion>
                                  </p:childTnLst>
                                  <p:subTnLst>
                                    <p:audio>
                                      <p:cMediaNode>
                                        <p:cTn display="0" masterRel="sameClick">
                                          <p:stCondLst>
                                            <p:cond evt="begin" delay="0">
                                              <p:tn val="63"/>
                                            </p:cond>
                                          </p:stCondLst>
                                          <p:endCondLst>
                                            <p:cond evt="onStopAudio" delay="0">
                                              <p:tgtEl>
                                                <p:sldTgt/>
                                              </p:tgtEl>
                                            </p:cond>
                                          </p:endCondLst>
                                        </p:cTn>
                                        <p:tgtEl>
                                          <p:sndTgt r:embed="rId7" name="coin.wav"/>
                                        </p:tgtEl>
                                      </p:cMediaNode>
                                    </p:audio>
                                  </p:subTnLst>
                                </p:cTn>
                              </p:par>
                            </p:childTnLst>
                          </p:cTn>
                        </p:par>
                      </p:childTnLst>
                    </p:cTn>
                  </p:par>
                  <p:par>
                    <p:cTn id="65" fill="hold">
                      <p:stCondLst>
                        <p:cond delay="indefinite"/>
                      </p:stCondLst>
                      <p:childTnLst>
                        <p:par>
                          <p:cTn id="66" fill="hold">
                            <p:stCondLst>
                              <p:cond delay="0"/>
                            </p:stCondLst>
                            <p:childTnLst>
                              <p:par>
                                <p:cTn id="67" presetID="6" presetClass="emph" presetSubtype="0" fill="hold" grpId="2" nodeType="clickEffect">
                                  <p:stCondLst>
                                    <p:cond delay="0"/>
                                  </p:stCondLst>
                                  <p:childTnLst>
                                    <p:animScale>
                                      <p:cBhvr>
                                        <p:cTn id="68" dur="500" fill="hold"/>
                                        <p:tgtEl>
                                          <p:spTgt spid="960529"/>
                                        </p:tgtEl>
                                      </p:cBhvr>
                                      <p:by x="40000" y="40000"/>
                                    </p:animScale>
                                  </p:childTnLst>
                                  <p:subTnLst>
                                    <p:audio>
                                      <p:cMediaNode>
                                        <p:cTn display="0" masterRel="sameClick">
                                          <p:stCondLst>
                                            <p:cond evt="begin" delay="0">
                                              <p:tn val="67"/>
                                            </p:cond>
                                          </p:stCondLst>
                                          <p:endCondLst>
                                            <p:cond evt="onStopAudio" delay="0">
                                              <p:tgtEl>
                                                <p:sldTgt/>
                                              </p:tgtEl>
                                            </p:cond>
                                          </p:endCondLst>
                                        </p:cTn>
                                        <p:tgtEl>
                                          <p:sndTgt r:embed="rId7" name="coin.wav"/>
                                        </p:tgtEl>
                                      </p:cMediaNode>
                                    </p:audio>
                                  </p:subTnLst>
                                </p:cTn>
                              </p:par>
                              <p:par>
                                <p:cTn id="69" presetID="63" presetClass="path" presetSubtype="0" accel="50000" decel="50000" fill="hold" grpId="3" nodeType="withEffect">
                                  <p:stCondLst>
                                    <p:cond delay="0"/>
                                  </p:stCondLst>
                                  <p:childTnLst>
                                    <p:animMotion origin="layout" path="M -1.66667E-6 4.73988E-6 L 0.26563 0.21179 " pathEditMode="relative" rAng="0" ptsTypes="AA">
                                      <p:cBhvr>
                                        <p:cTn id="70" dur="500" spd="-100000" fill="hold"/>
                                        <p:tgtEl>
                                          <p:spTgt spid="960529"/>
                                        </p:tgtEl>
                                        <p:attrNameLst>
                                          <p:attrName>ppt_x</p:attrName>
                                          <p:attrName>ppt_y</p:attrName>
                                        </p:attrNameLst>
                                      </p:cBhvr>
                                      <p:rCtr x="133" y="106"/>
                                    </p:animMotion>
                                  </p:childTnLst>
                                  <p:subTnLst>
                                    <p:audio>
                                      <p:cMediaNode>
                                        <p:cTn display="0" masterRel="sameClick">
                                          <p:stCondLst>
                                            <p:cond evt="begin" delay="0">
                                              <p:tn val="69"/>
                                            </p:cond>
                                          </p:stCondLst>
                                          <p:endCondLst>
                                            <p:cond evt="onStopAudio" delay="0">
                                              <p:tgtEl>
                                                <p:sldTgt/>
                                              </p:tgtEl>
                                            </p:cond>
                                          </p:endCondLst>
                                        </p:cTn>
                                        <p:tgtEl>
                                          <p:sndTgt r:embed="rId7" name="coin.wav"/>
                                        </p:tgtEl>
                                      </p:cMediaNode>
                                    </p:audio>
                                  </p:subTnLst>
                                </p:cTn>
                              </p:par>
                            </p:childTnLst>
                          </p:cTn>
                        </p:par>
                      </p:childTnLst>
                    </p:cTn>
                  </p:par>
                </p:childTnLst>
              </p:cTn>
              <p:nextCondLst>
                <p:cond evt="onClick" delay="0">
                  <p:tgtEl>
                    <p:spTgt spid="960529"/>
                  </p:tgtEl>
                </p:cond>
              </p:nextCondLst>
            </p:seq>
            <p:seq concurrent="1" nextAc="seek">
              <p:cTn id="71" restart="whenNotActive" fill="hold" evtFilter="cancelBubble" nodeType="interactiveSeq">
                <p:stCondLst>
                  <p:cond evt="onClick" delay="0">
                    <p:tgtEl>
                      <p:spTgt spid="960530"/>
                    </p:tgtEl>
                  </p:cond>
                </p:stCondLst>
                <p:endSync evt="end" delay="0">
                  <p:rtn val="all"/>
                </p:endSync>
                <p:childTnLst>
                  <p:par>
                    <p:cTn id="72" fill="hold">
                      <p:stCondLst>
                        <p:cond delay="0"/>
                      </p:stCondLst>
                      <p:childTnLst>
                        <p:par>
                          <p:cTn id="73" fill="hold">
                            <p:stCondLst>
                              <p:cond delay="0"/>
                            </p:stCondLst>
                            <p:childTnLst>
                              <p:par>
                                <p:cTn id="74" presetID="6" presetClass="emph" presetSubtype="0" fill="hold" grpId="0" nodeType="clickEffect">
                                  <p:stCondLst>
                                    <p:cond delay="0"/>
                                  </p:stCondLst>
                                  <p:childTnLst>
                                    <p:animScale>
                                      <p:cBhvr>
                                        <p:cTn id="75" dur="500" fill="hold"/>
                                        <p:tgtEl>
                                          <p:spTgt spid="960530"/>
                                        </p:tgtEl>
                                      </p:cBhvr>
                                      <p:by x="250000" y="250000"/>
                                    </p:animScale>
                                  </p:childTnLst>
                                  <p:subTnLst>
                                    <p:audio>
                                      <p:cMediaNode>
                                        <p:cTn display="0" masterRel="sameClick">
                                          <p:stCondLst>
                                            <p:cond evt="begin" delay="0">
                                              <p:tn val="74"/>
                                            </p:cond>
                                          </p:stCondLst>
                                          <p:endCondLst>
                                            <p:cond evt="onStopAudio" delay="0">
                                              <p:tgtEl>
                                                <p:sldTgt/>
                                              </p:tgtEl>
                                            </p:cond>
                                          </p:endCondLst>
                                        </p:cTn>
                                        <p:tgtEl>
                                          <p:sndTgt r:embed="rId8" name="arrow.wav"/>
                                        </p:tgtEl>
                                      </p:cMediaNode>
                                    </p:audio>
                                  </p:subTnLst>
                                </p:cTn>
                              </p:par>
                              <p:par>
                                <p:cTn id="76" presetID="35" presetClass="path" presetSubtype="0" accel="50000" decel="50000" fill="hold" grpId="1" nodeType="withEffect">
                                  <p:stCondLst>
                                    <p:cond delay="0"/>
                                  </p:stCondLst>
                                  <p:childTnLst>
                                    <p:animMotion origin="layout" path="M 3.33333E-6 -9.82659E-7 L -0.26667 0.21642 " pathEditMode="relative" rAng="0" ptsTypes="AA">
                                      <p:cBhvr>
                                        <p:cTn id="77" dur="500" fill="hold"/>
                                        <p:tgtEl>
                                          <p:spTgt spid="960530"/>
                                        </p:tgtEl>
                                        <p:attrNameLst>
                                          <p:attrName>ppt_x</p:attrName>
                                          <p:attrName>ppt_y</p:attrName>
                                        </p:attrNameLst>
                                      </p:cBhvr>
                                      <p:rCtr x="-133" y="108"/>
                                    </p:animMotion>
                                  </p:childTnLst>
                                  <p:subTnLst>
                                    <p:audio>
                                      <p:cMediaNode>
                                        <p:cTn display="0" masterRel="sameClick">
                                          <p:stCondLst>
                                            <p:cond evt="begin" delay="0">
                                              <p:tn val="76"/>
                                            </p:cond>
                                          </p:stCondLst>
                                          <p:endCondLst>
                                            <p:cond evt="onStopAudio" delay="0">
                                              <p:tgtEl>
                                                <p:sldTgt/>
                                              </p:tgtEl>
                                            </p:cond>
                                          </p:endCondLst>
                                        </p:cTn>
                                        <p:tgtEl>
                                          <p:sndTgt r:embed="rId8" name="arrow.wav"/>
                                        </p:tgtEl>
                                      </p:cMediaNode>
                                    </p:audio>
                                  </p:subTnLst>
                                </p:cTn>
                              </p:par>
                            </p:childTnLst>
                          </p:cTn>
                        </p:par>
                      </p:childTnLst>
                    </p:cTn>
                  </p:par>
                  <p:par>
                    <p:cTn id="78" fill="hold">
                      <p:stCondLst>
                        <p:cond delay="indefinite"/>
                      </p:stCondLst>
                      <p:childTnLst>
                        <p:par>
                          <p:cTn id="79" fill="hold">
                            <p:stCondLst>
                              <p:cond delay="0"/>
                            </p:stCondLst>
                            <p:childTnLst>
                              <p:par>
                                <p:cTn id="80" presetID="6" presetClass="emph" presetSubtype="0" fill="hold" grpId="2" nodeType="clickEffect">
                                  <p:stCondLst>
                                    <p:cond delay="0"/>
                                  </p:stCondLst>
                                  <p:childTnLst>
                                    <p:animScale>
                                      <p:cBhvr>
                                        <p:cTn id="81" dur="500" fill="hold"/>
                                        <p:tgtEl>
                                          <p:spTgt spid="960530"/>
                                        </p:tgtEl>
                                      </p:cBhvr>
                                      <p:by x="40000" y="40000"/>
                                    </p:animScale>
                                  </p:childTnLst>
                                  <p:subTnLst>
                                    <p:audio>
                                      <p:cMediaNode>
                                        <p:cTn display="0" masterRel="sameClick">
                                          <p:stCondLst>
                                            <p:cond evt="begin" delay="0">
                                              <p:tn val="80"/>
                                            </p:cond>
                                          </p:stCondLst>
                                          <p:endCondLst>
                                            <p:cond evt="onStopAudio" delay="0">
                                              <p:tgtEl>
                                                <p:sldTgt/>
                                              </p:tgtEl>
                                            </p:cond>
                                          </p:endCondLst>
                                        </p:cTn>
                                        <p:tgtEl>
                                          <p:sndTgt r:embed="rId8" name="arrow.wav"/>
                                        </p:tgtEl>
                                      </p:cMediaNode>
                                    </p:audio>
                                  </p:subTnLst>
                                </p:cTn>
                              </p:par>
                              <p:par>
                                <p:cTn id="82" presetID="35" presetClass="path" presetSubtype="0" accel="50000" decel="50000" fill="hold" grpId="3" nodeType="withEffect">
                                  <p:stCondLst>
                                    <p:cond delay="0"/>
                                  </p:stCondLst>
                                  <p:childTnLst>
                                    <p:animMotion origin="layout" path="M 3.33333E-6 -9.82659E-7 L -0.26667 0.21642 " pathEditMode="relative" rAng="0" ptsTypes="AA">
                                      <p:cBhvr>
                                        <p:cTn id="83" dur="500" spd="-100000" fill="hold"/>
                                        <p:tgtEl>
                                          <p:spTgt spid="960530"/>
                                        </p:tgtEl>
                                        <p:attrNameLst>
                                          <p:attrName>ppt_x</p:attrName>
                                          <p:attrName>ppt_y</p:attrName>
                                        </p:attrNameLst>
                                      </p:cBhvr>
                                      <p:rCtr x="-133" y="108"/>
                                    </p:animMotion>
                                  </p:childTnLst>
                                  <p:subTnLst>
                                    <p:audio>
                                      <p:cMediaNode>
                                        <p:cTn display="0" masterRel="sameClick">
                                          <p:stCondLst>
                                            <p:cond evt="begin" delay="0">
                                              <p:tn val="82"/>
                                            </p:cond>
                                          </p:stCondLst>
                                          <p:endCondLst>
                                            <p:cond evt="onStopAudio" delay="0">
                                              <p:tgtEl>
                                                <p:sldTgt/>
                                              </p:tgtEl>
                                            </p:cond>
                                          </p:endCondLst>
                                        </p:cTn>
                                        <p:tgtEl>
                                          <p:sndTgt r:embed="rId8" name="arrow.wav"/>
                                        </p:tgtEl>
                                      </p:cMediaNode>
                                    </p:audio>
                                  </p:subTnLst>
                                </p:cTn>
                              </p:par>
                            </p:childTnLst>
                          </p:cTn>
                        </p:par>
                      </p:childTnLst>
                    </p:cTn>
                  </p:par>
                </p:childTnLst>
              </p:cTn>
              <p:nextCondLst>
                <p:cond evt="onClick" delay="0">
                  <p:tgtEl>
                    <p:spTgt spid="960530"/>
                  </p:tgtEl>
                </p:cond>
              </p:nextCondLst>
            </p:seq>
          </p:childTnLst>
        </p:cTn>
      </p:par>
    </p:tnLst>
    <p:bldLst>
      <p:bldP spid="960522" grpId="0" animBg="1"/>
      <p:bldP spid="960516" grpId="0" animBg="1"/>
      <p:bldP spid="960517" grpId="0" animBg="1"/>
      <p:bldP spid="960518" grpId="0"/>
      <p:bldP spid="960519" grpId="0" animBg="1"/>
      <p:bldP spid="960520" grpId="0" animBg="1"/>
      <p:bldP spid="960521" grpId="0" animBg="1"/>
      <p:bldP spid="960529" grpId="0" animBg="1"/>
      <p:bldP spid="960529" grpId="1" animBg="1"/>
      <p:bldP spid="960529" grpId="2" animBg="1"/>
      <p:bldP spid="960529" grpId="3" animBg="1"/>
      <p:bldP spid="960529" grpId="4" animBg="1"/>
      <p:bldP spid="960530" grpId="0" animBg="1"/>
      <p:bldP spid="960530" grpId="1" animBg="1"/>
      <p:bldP spid="960530" grpId="2" animBg="1"/>
      <p:bldP spid="960530" grpId="3" animBg="1"/>
      <p:bldP spid="960530"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10600" cy="715962"/>
          </a:xfrm>
        </p:spPr>
        <p:txBody>
          <a:bodyPr/>
          <a:lstStyle/>
          <a:p>
            <a:pPr eaLnBrk="1" fontAlgn="auto" hangingPunct="1">
              <a:spcAft>
                <a:spcPts val="0"/>
              </a:spcAft>
              <a:defRPr/>
            </a:pPr>
            <a:r>
              <a:rPr lang="en-US" dirty="0" err="1" smtClean="0"/>
              <a:t>Posisi</a:t>
            </a:r>
            <a:r>
              <a:rPr lang="en-US" dirty="0" smtClean="0"/>
              <a:t> </a:t>
            </a:r>
            <a:r>
              <a:rPr lang="en-US" dirty="0" err="1" smtClean="0"/>
              <a:t>Pancasila</a:t>
            </a:r>
            <a:r>
              <a:rPr lang="en-US" dirty="0" smtClean="0"/>
              <a:t> </a:t>
            </a:r>
            <a:r>
              <a:rPr lang="en-US" dirty="0" err="1" smtClean="0"/>
              <a:t>dalam</a:t>
            </a:r>
            <a:r>
              <a:rPr lang="en-US" dirty="0" smtClean="0"/>
              <a:t>  </a:t>
            </a:r>
            <a:r>
              <a:rPr lang="en-US" dirty="0" err="1" smtClean="0"/>
              <a:t>ketatanegaraan</a:t>
            </a:r>
            <a:r>
              <a:rPr lang="en-US" dirty="0" smtClean="0"/>
              <a:t> RI</a:t>
            </a:r>
            <a:endParaRPr lang="en-US" dirty="0"/>
          </a:p>
        </p:txBody>
      </p:sp>
      <p:sp>
        <p:nvSpPr>
          <p:cNvPr id="9219" name="Content Placeholder 2"/>
          <p:cNvSpPr>
            <a:spLocks noGrp="1"/>
          </p:cNvSpPr>
          <p:nvPr>
            <p:ph sz="quarter" idx="1"/>
          </p:nvPr>
        </p:nvSpPr>
        <p:spPr>
          <a:xfrm>
            <a:off x="228600" y="1219200"/>
            <a:ext cx="8686800" cy="5334000"/>
          </a:xfrm>
        </p:spPr>
        <p:txBody>
          <a:bodyPr/>
          <a:lstStyle/>
          <a:p>
            <a:pPr algn="just" eaLnBrk="1" hangingPunct="1"/>
            <a:r>
              <a:rPr lang="en-US" sz="2800" dirty="0" err="1" smtClean="0"/>
              <a:t>Pembahasan</a:t>
            </a:r>
            <a:r>
              <a:rPr lang="en-US" sz="2800" dirty="0" smtClean="0"/>
              <a:t> </a:t>
            </a:r>
            <a:r>
              <a:rPr lang="en-US" sz="2800" dirty="0" err="1" smtClean="0"/>
              <a:t>Sidang</a:t>
            </a:r>
            <a:r>
              <a:rPr lang="en-US" sz="2800" dirty="0" smtClean="0"/>
              <a:t> BPUPKI </a:t>
            </a:r>
            <a:r>
              <a:rPr lang="en-US" sz="2800" dirty="0" err="1" smtClean="0"/>
              <a:t>dan</a:t>
            </a:r>
            <a:r>
              <a:rPr lang="en-US" sz="2800" dirty="0" smtClean="0"/>
              <a:t> PPKI, </a:t>
            </a:r>
            <a:r>
              <a:rPr lang="en-US" sz="2800" dirty="0" err="1" smtClean="0"/>
              <a:t>Pancasila</a:t>
            </a:r>
            <a:r>
              <a:rPr lang="en-US" sz="2800" dirty="0" smtClean="0"/>
              <a:t> </a:t>
            </a:r>
            <a:r>
              <a:rPr lang="en-US" sz="2800" dirty="0" err="1" smtClean="0"/>
              <a:t>sejak</a:t>
            </a:r>
            <a:r>
              <a:rPr lang="en-US" sz="2800" dirty="0" smtClean="0"/>
              <a:t> </a:t>
            </a:r>
            <a:r>
              <a:rPr lang="en-US" sz="2800" dirty="0" err="1" smtClean="0"/>
              <a:t>kelahirannya</a:t>
            </a:r>
            <a:r>
              <a:rPr lang="en-US" sz="2800" dirty="0" smtClean="0"/>
              <a:t> </a:t>
            </a:r>
            <a:r>
              <a:rPr lang="en-US" sz="2800" dirty="0" err="1" smtClean="0"/>
              <a:t>dimaksudkan</a:t>
            </a:r>
            <a:r>
              <a:rPr lang="en-US" sz="2800" dirty="0" smtClean="0"/>
              <a:t> </a:t>
            </a:r>
            <a:r>
              <a:rPr lang="en-US" sz="2800" dirty="0" err="1" smtClean="0"/>
              <a:t>sebagai</a:t>
            </a:r>
            <a:r>
              <a:rPr lang="en-US" sz="2800" dirty="0" smtClean="0"/>
              <a:t> </a:t>
            </a:r>
            <a:r>
              <a:rPr lang="en-US" sz="2800" i="1" dirty="0" err="1" smtClean="0"/>
              <a:t>Philosofische</a:t>
            </a:r>
            <a:r>
              <a:rPr lang="en-US" sz="2800" i="1" dirty="0" smtClean="0"/>
              <a:t> </a:t>
            </a:r>
            <a:r>
              <a:rPr lang="en-US" sz="2800" i="1" dirty="0" err="1" smtClean="0"/>
              <a:t>Groundslag</a:t>
            </a:r>
            <a:r>
              <a:rPr lang="en-US" sz="2800" i="1" dirty="0" smtClean="0"/>
              <a:t> </a:t>
            </a:r>
            <a:r>
              <a:rPr lang="en-US" sz="2800" dirty="0" err="1" smtClean="0"/>
              <a:t>negara</a:t>
            </a:r>
            <a:r>
              <a:rPr lang="en-US" sz="2800" dirty="0" smtClean="0"/>
              <a:t> </a:t>
            </a:r>
            <a:r>
              <a:rPr lang="en-US" sz="2800" dirty="0" err="1" smtClean="0"/>
              <a:t>atau</a:t>
            </a:r>
            <a:r>
              <a:rPr lang="en-US" sz="2800" dirty="0" smtClean="0"/>
              <a:t> </a:t>
            </a:r>
            <a:r>
              <a:rPr lang="en-US" sz="2800" dirty="0" err="1" smtClean="0"/>
              <a:t>Dasar</a:t>
            </a:r>
            <a:r>
              <a:rPr lang="en-US" sz="2800" dirty="0" smtClean="0"/>
              <a:t> </a:t>
            </a:r>
            <a:r>
              <a:rPr lang="en-US" sz="2800" dirty="0" err="1" smtClean="0"/>
              <a:t>Filsafat</a:t>
            </a:r>
            <a:r>
              <a:rPr lang="en-US" sz="2800" dirty="0" smtClean="0"/>
              <a:t> Negara RI.</a:t>
            </a:r>
          </a:p>
          <a:p>
            <a:pPr algn="just" eaLnBrk="1" hangingPunct="1">
              <a:buNone/>
            </a:pPr>
            <a:endParaRPr lang="en-US" sz="2800" dirty="0" smtClean="0"/>
          </a:p>
          <a:p>
            <a:pPr algn="just" eaLnBrk="1" hangingPunct="1"/>
            <a:r>
              <a:rPr lang="en-US" sz="2800" dirty="0" smtClean="0"/>
              <a:t>Negara </a:t>
            </a:r>
            <a:r>
              <a:rPr lang="en-US" sz="2800" dirty="0" err="1" smtClean="0"/>
              <a:t>dan</a:t>
            </a:r>
            <a:r>
              <a:rPr lang="en-US" sz="2800" dirty="0" smtClean="0"/>
              <a:t> </a:t>
            </a:r>
            <a:r>
              <a:rPr lang="en-US" sz="2800" dirty="0" err="1" smtClean="0"/>
              <a:t>ketatanegaraan</a:t>
            </a:r>
            <a:r>
              <a:rPr lang="en-US" sz="2800" dirty="0" smtClean="0"/>
              <a:t> Indonesia </a:t>
            </a:r>
            <a:r>
              <a:rPr lang="en-US" sz="2800" dirty="0" err="1" smtClean="0"/>
              <a:t>harus</a:t>
            </a:r>
            <a:r>
              <a:rPr lang="en-US" sz="2800" dirty="0" smtClean="0"/>
              <a:t> </a:t>
            </a:r>
            <a:r>
              <a:rPr lang="en-US" sz="2800" dirty="0" err="1" smtClean="0"/>
              <a:t>menempatkan</a:t>
            </a:r>
            <a:r>
              <a:rPr lang="en-US" sz="2800" dirty="0" smtClean="0"/>
              <a:t> </a:t>
            </a:r>
            <a:r>
              <a:rPr lang="en-US" sz="2800" dirty="0" err="1" smtClean="0"/>
              <a:t>Pancasila</a:t>
            </a:r>
            <a:r>
              <a:rPr lang="en-US" sz="2800" dirty="0" smtClean="0"/>
              <a:t>  </a:t>
            </a:r>
            <a:r>
              <a:rPr lang="en-US" sz="2800" dirty="0" err="1" smtClean="0"/>
              <a:t>sebagai</a:t>
            </a:r>
            <a:r>
              <a:rPr lang="en-US" sz="2800" dirty="0" smtClean="0"/>
              <a:t> </a:t>
            </a:r>
            <a:r>
              <a:rPr lang="en-US" sz="2800" dirty="0" err="1" smtClean="0"/>
              <a:t>asas</a:t>
            </a:r>
            <a:r>
              <a:rPr lang="en-US" sz="2800" dirty="0" smtClean="0"/>
              <a:t>  </a:t>
            </a:r>
            <a:r>
              <a:rPr lang="en-US" sz="2800" dirty="0" err="1" smtClean="0"/>
              <a:t>kerohaniannya</a:t>
            </a:r>
            <a:r>
              <a:rPr lang="en-US" sz="2800" dirty="0" smtClean="0"/>
              <a:t>. </a:t>
            </a:r>
            <a:r>
              <a:rPr lang="en-US" sz="2800" dirty="0" err="1" smtClean="0"/>
              <a:t>Artinya</a:t>
            </a:r>
            <a:r>
              <a:rPr lang="en-US" sz="2800" dirty="0" smtClean="0"/>
              <a:t>, </a:t>
            </a:r>
            <a:r>
              <a:rPr lang="en-US" sz="2800" dirty="0" err="1" smtClean="0"/>
              <a:t>jiwa</a:t>
            </a:r>
            <a:r>
              <a:rPr lang="en-US" sz="2800" dirty="0" smtClean="0"/>
              <a:t>, </a:t>
            </a:r>
            <a:r>
              <a:rPr lang="en-US" sz="2800" dirty="0" err="1" smtClean="0"/>
              <a:t>semangat</a:t>
            </a:r>
            <a:r>
              <a:rPr lang="en-US" sz="2800" dirty="0" smtClean="0"/>
              <a:t>, </a:t>
            </a:r>
            <a:r>
              <a:rPr lang="en-US" sz="2800" dirty="0" err="1" smtClean="0"/>
              <a:t>nilai-nilai</a:t>
            </a:r>
            <a:r>
              <a:rPr lang="en-US" sz="2800" dirty="0" smtClean="0"/>
              <a:t> </a:t>
            </a:r>
            <a:r>
              <a:rPr lang="en-US" sz="2800" dirty="0" err="1" smtClean="0"/>
              <a:t>Pancasila</a:t>
            </a:r>
            <a:r>
              <a:rPr lang="en-US" sz="2800" dirty="0" smtClean="0"/>
              <a:t> </a:t>
            </a:r>
            <a:r>
              <a:rPr lang="en-US" sz="2800" dirty="0" err="1" smtClean="0"/>
              <a:t>harus</a:t>
            </a:r>
            <a:r>
              <a:rPr lang="en-US" sz="2800" dirty="0" smtClean="0"/>
              <a:t> </a:t>
            </a:r>
            <a:r>
              <a:rPr lang="en-US" sz="2800" dirty="0" err="1" smtClean="0"/>
              <a:t>menjadi</a:t>
            </a:r>
            <a:r>
              <a:rPr lang="en-US" sz="2800" dirty="0" smtClean="0"/>
              <a:t> </a:t>
            </a:r>
            <a:r>
              <a:rPr lang="en-US" sz="2800" dirty="0" err="1" smtClean="0"/>
              <a:t>inti-isi</a:t>
            </a:r>
            <a:r>
              <a:rPr lang="en-US" sz="2800" dirty="0" smtClean="0"/>
              <a:t> yang </a:t>
            </a:r>
            <a:r>
              <a:rPr lang="en-US" sz="2800" dirty="0" err="1" smtClean="0"/>
              <a:t>menjiwai</a:t>
            </a:r>
            <a:r>
              <a:rPr lang="en-US" sz="2800" dirty="0" smtClean="0"/>
              <a:t> </a:t>
            </a:r>
            <a:r>
              <a:rPr lang="en-US" sz="2800" dirty="0" err="1" smtClean="0"/>
              <a:t>dan</a:t>
            </a:r>
            <a:r>
              <a:rPr lang="en-US" sz="2800" dirty="0" smtClean="0"/>
              <a:t> </a:t>
            </a:r>
            <a:r>
              <a:rPr lang="en-US" sz="2800" dirty="0" err="1" smtClean="0"/>
              <a:t>meliputi</a:t>
            </a:r>
            <a:r>
              <a:rPr lang="en-US" sz="2800" dirty="0" smtClean="0"/>
              <a:t> </a:t>
            </a:r>
            <a:r>
              <a:rPr lang="en-US" sz="2800" dirty="0" err="1" smtClean="0"/>
              <a:t>negara</a:t>
            </a:r>
            <a:r>
              <a:rPr lang="en-US" sz="2800" dirty="0" smtClean="0"/>
              <a:t> </a:t>
            </a:r>
            <a:r>
              <a:rPr lang="en-US" sz="2800" dirty="0" err="1" smtClean="0"/>
              <a:t>dan</a:t>
            </a:r>
            <a:r>
              <a:rPr lang="en-US" sz="2800" dirty="0" smtClean="0"/>
              <a:t> </a:t>
            </a:r>
            <a:r>
              <a:rPr lang="en-US" sz="2800" dirty="0" err="1" smtClean="0"/>
              <a:t>ketatanegaraan</a:t>
            </a:r>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Line 2"/>
          <p:cNvSpPr>
            <a:spLocks noChangeShapeType="1"/>
          </p:cNvSpPr>
          <p:nvPr/>
        </p:nvSpPr>
        <p:spPr bwMode="auto">
          <a:xfrm>
            <a:off x="4572000" y="2395538"/>
            <a:ext cx="0" cy="609600"/>
          </a:xfrm>
          <a:prstGeom prst="line">
            <a:avLst/>
          </a:prstGeom>
          <a:noFill/>
          <a:ln w="28575">
            <a:solidFill>
              <a:schemeClr val="tx1"/>
            </a:solidFill>
            <a:round/>
            <a:headEnd/>
            <a:tailEnd type="triangle" w="med" len="med"/>
          </a:ln>
        </p:spPr>
        <p:txBody>
          <a:bodyPr/>
          <a:lstStyle/>
          <a:p>
            <a:endParaRPr lang="en-US"/>
          </a:p>
        </p:txBody>
      </p:sp>
      <p:sp>
        <p:nvSpPr>
          <p:cNvPr id="731139" name="Rectangle 3"/>
          <p:cNvSpPr>
            <a:spLocks noChangeArrowheads="1"/>
          </p:cNvSpPr>
          <p:nvPr/>
        </p:nvSpPr>
        <p:spPr bwMode="auto">
          <a:xfrm>
            <a:off x="3533775" y="1143000"/>
            <a:ext cx="2120900" cy="1393825"/>
          </a:xfrm>
          <a:prstGeom prst="rect">
            <a:avLst/>
          </a:prstGeom>
          <a:solidFill>
            <a:srgbClr val="0066FF"/>
          </a:solidFill>
          <a:ln w="28575">
            <a:solidFill>
              <a:schemeClr val="tx1"/>
            </a:solidFill>
            <a:miter lim="800000"/>
            <a:headEnd/>
            <a:tailEnd/>
          </a:ln>
        </p:spPr>
        <p:txBody>
          <a:bodyPr/>
          <a:lstStyle/>
          <a:p>
            <a:endParaRPr lang="id-ID" sz="2000" b="1">
              <a:solidFill>
                <a:srgbClr val="FFFF00"/>
              </a:solidFill>
              <a:latin typeface="Century Schoolbook" pitchFamily="18" charset="0"/>
            </a:endParaRPr>
          </a:p>
          <a:p>
            <a:r>
              <a:rPr lang="id-ID" sz="2000" b="1">
                <a:solidFill>
                  <a:srgbClr val="FFFF00"/>
                </a:solidFill>
                <a:latin typeface="Century Schoolbook" pitchFamily="18" charset="0"/>
              </a:rPr>
              <a:t>Presiden/</a:t>
            </a:r>
          </a:p>
          <a:p>
            <a:r>
              <a:rPr lang="id-ID" sz="2000" b="1">
                <a:solidFill>
                  <a:srgbClr val="FFFF00"/>
                </a:solidFill>
                <a:latin typeface="Century Schoolbook" pitchFamily="18" charset="0"/>
              </a:rPr>
              <a:t>Wakil Presiden</a:t>
            </a:r>
            <a:endParaRPr lang="id-ID">
              <a:solidFill>
                <a:srgbClr val="FFFF00"/>
              </a:solidFill>
              <a:latin typeface="Century Schoolbook" pitchFamily="18" charset="0"/>
            </a:endParaRPr>
          </a:p>
        </p:txBody>
      </p:sp>
      <p:sp>
        <p:nvSpPr>
          <p:cNvPr id="731140" name="Line 4"/>
          <p:cNvSpPr>
            <a:spLocks noChangeShapeType="1"/>
          </p:cNvSpPr>
          <p:nvPr/>
        </p:nvSpPr>
        <p:spPr bwMode="auto">
          <a:xfrm flipH="1">
            <a:off x="5638800" y="1841500"/>
            <a:ext cx="255588" cy="0"/>
          </a:xfrm>
          <a:prstGeom prst="line">
            <a:avLst/>
          </a:prstGeom>
          <a:noFill/>
          <a:ln w="28575">
            <a:solidFill>
              <a:schemeClr val="tx1"/>
            </a:solidFill>
            <a:round/>
            <a:headEnd/>
            <a:tailEnd/>
          </a:ln>
        </p:spPr>
        <p:txBody>
          <a:bodyPr/>
          <a:lstStyle/>
          <a:p>
            <a:endParaRPr lang="en-US"/>
          </a:p>
        </p:txBody>
      </p:sp>
      <p:sp>
        <p:nvSpPr>
          <p:cNvPr id="27653" name="Text Box 5"/>
          <p:cNvSpPr txBox="1">
            <a:spLocks noChangeArrowheads="1"/>
          </p:cNvSpPr>
          <p:nvPr/>
        </p:nvSpPr>
        <p:spPr bwMode="auto">
          <a:xfrm>
            <a:off x="76200" y="-14288"/>
            <a:ext cx="7543800" cy="539751"/>
          </a:xfrm>
          <a:prstGeom prst="rect">
            <a:avLst/>
          </a:prstGeom>
          <a:noFill/>
          <a:ln w="9525">
            <a:noFill/>
            <a:miter lim="800000"/>
            <a:headEnd/>
            <a:tailEnd/>
          </a:ln>
        </p:spPr>
        <p:txBody>
          <a:bodyPr/>
          <a:lstStyle/>
          <a:p>
            <a:r>
              <a:rPr lang="id-ID" sz="1400" b="1">
                <a:latin typeface="Century Schoolbook" pitchFamily="18" charset="0"/>
              </a:rPr>
              <a:t>BAB </a:t>
            </a:r>
            <a:r>
              <a:rPr lang="en-US" sz="1400" b="1">
                <a:latin typeface="Century Schoolbook" pitchFamily="18" charset="0"/>
              </a:rPr>
              <a:t>III. </a:t>
            </a:r>
            <a:r>
              <a:rPr lang="id-ID" sz="1400" b="1">
                <a:latin typeface="Century Schoolbook" pitchFamily="18" charset="0"/>
              </a:rPr>
              <a:t>KEKUASAAN PEMERINTAHAN NEGARA </a:t>
            </a:r>
          </a:p>
          <a:p>
            <a:r>
              <a:rPr lang="id-ID" b="1">
                <a:latin typeface="Century Schoolbook" pitchFamily="18" charset="0"/>
              </a:rPr>
              <a:t>Syarat, Masa Jabatan, dan Wewenang Presiden/Wakil Presiden</a:t>
            </a:r>
            <a:endParaRPr lang="id-ID" sz="1400">
              <a:latin typeface="Century Schoolbook" pitchFamily="18" charset="0"/>
            </a:endParaRPr>
          </a:p>
        </p:txBody>
      </p:sp>
      <p:sp>
        <p:nvSpPr>
          <p:cNvPr id="731142" name="Text Box 6"/>
          <p:cNvSpPr txBox="1">
            <a:spLocks noChangeArrowheads="1"/>
          </p:cNvSpPr>
          <p:nvPr/>
        </p:nvSpPr>
        <p:spPr bwMode="auto">
          <a:xfrm>
            <a:off x="0" y="3352800"/>
            <a:ext cx="9144000" cy="3608295"/>
          </a:xfrm>
          <a:prstGeom prst="rect">
            <a:avLst/>
          </a:prstGeom>
          <a:solidFill>
            <a:schemeClr val="accent2">
              <a:lumMod val="50000"/>
            </a:schemeClr>
          </a:solidFill>
          <a:ln w="9525">
            <a:solidFill>
              <a:schemeClr val="tx1"/>
            </a:solidFill>
            <a:miter lim="800000"/>
            <a:headEnd/>
            <a:tailEnd/>
          </a:ln>
        </p:spPr>
        <p:txBody>
          <a:bodyPr wrap="square" rIns="18288">
            <a:spAutoFit/>
          </a:bodyPr>
          <a:lstStyle/>
          <a:p>
            <a:pPr marL="228600" indent="-228600" fontAlgn="auto">
              <a:lnSpc>
                <a:spcPct val="95000"/>
              </a:lnSpc>
              <a:spcBef>
                <a:spcPts val="0"/>
              </a:spcBef>
              <a:spcAft>
                <a:spcPts val="0"/>
              </a:spcAft>
              <a:defRPr/>
            </a:pPr>
            <a:r>
              <a:rPr lang="id-ID" sz="1000" dirty="0">
                <a:solidFill>
                  <a:schemeClr val="bg2"/>
                </a:solidFill>
                <a:latin typeface="+mn-lt"/>
              </a:rPr>
              <a:t>      Antara lain</a:t>
            </a:r>
            <a:r>
              <a:rPr lang="en-US" sz="1000" dirty="0">
                <a:solidFill>
                  <a:schemeClr val="bg2"/>
                </a:solidFill>
                <a:latin typeface="+mn-lt"/>
              </a:rPr>
              <a:t> </a:t>
            </a:r>
            <a:r>
              <a:rPr lang="en-US" sz="1000" dirty="0" err="1">
                <a:solidFill>
                  <a:schemeClr val="bg2"/>
                </a:solidFill>
                <a:latin typeface="+mn-lt"/>
              </a:rPr>
              <a:t>tentang</a:t>
            </a:r>
            <a:r>
              <a:rPr lang="id-ID" sz="1000" dirty="0">
                <a:solidFill>
                  <a:schemeClr val="bg2"/>
                </a:solidFill>
                <a:latin typeface="+mn-lt"/>
              </a:rPr>
              <a:t>:</a:t>
            </a:r>
          </a:p>
          <a:p>
            <a:pPr marL="228600" indent="-228600" fontAlgn="auto">
              <a:lnSpc>
                <a:spcPct val="95000"/>
              </a:lnSpc>
              <a:spcBef>
                <a:spcPts val="0"/>
              </a:spcBef>
              <a:spcAft>
                <a:spcPts val="0"/>
              </a:spcAft>
              <a:buFont typeface="Wingdings" pitchFamily="2" charset="2"/>
              <a:buChar char="l"/>
              <a:defRPr/>
            </a:pPr>
            <a:r>
              <a:rPr lang="en-US" sz="1000" dirty="0">
                <a:solidFill>
                  <a:schemeClr val="bg2"/>
                </a:solidFill>
                <a:latin typeface="+mn-lt"/>
              </a:rPr>
              <a:t>m</a:t>
            </a:r>
            <a:r>
              <a:rPr lang="id-ID" sz="1000" dirty="0">
                <a:solidFill>
                  <a:schemeClr val="tx1">
                    <a:lumMod val="95000"/>
                    <a:lumOff val="5000"/>
                  </a:schemeClr>
                </a:solidFill>
                <a:latin typeface="+mn-lt"/>
              </a:rPr>
              <a:t>emegang</a:t>
            </a:r>
            <a:r>
              <a:rPr lang="id-ID" sz="1000" dirty="0">
                <a:solidFill>
                  <a:schemeClr val="bg2"/>
                </a:solidFill>
                <a:latin typeface="+mn-lt"/>
              </a:rPr>
              <a:t> kekuasaan pemerintahan menurut UUD</a:t>
            </a:r>
            <a:r>
              <a:rPr lang="en-US" sz="1000" dirty="0">
                <a:solidFill>
                  <a:schemeClr val="bg2"/>
                </a:solidFill>
                <a:latin typeface="+mn-lt"/>
              </a:rPr>
              <a:t> </a:t>
            </a:r>
            <a:r>
              <a:rPr lang="id-ID" sz="1000" dirty="0">
                <a:solidFill>
                  <a:schemeClr val="bg2"/>
                </a:solidFill>
                <a:latin typeface="+mn-lt"/>
              </a:rPr>
              <a:t>[Pasal 4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berhak mengajukan RUU kepada DPR [Pasal 5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menetapkan peraturan pemerintah [Pasal 5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memegang teguh UUD dan menjalankan segala UU dan peraturannya dengan selurus-lurusnya serta berbakti kepada Nusa dan Bangsa</a:t>
            </a:r>
            <a:r>
              <a:rPr lang="en-US" sz="1000" dirty="0">
                <a:solidFill>
                  <a:schemeClr val="bg2"/>
                </a:solidFill>
                <a:latin typeface="+mn-lt"/>
              </a:rPr>
              <a:t> </a:t>
            </a:r>
            <a:r>
              <a:rPr lang="id-ID" sz="1000" dirty="0">
                <a:solidFill>
                  <a:schemeClr val="bg2"/>
                </a:solidFill>
                <a:latin typeface="+mn-lt"/>
              </a:rPr>
              <a:t>[Pasal 9 (1)*];</a:t>
            </a:r>
          </a:p>
          <a:p>
            <a:pPr marL="228600" indent="-228600" fontAlgn="auto">
              <a:lnSpc>
                <a:spcPct val="95000"/>
              </a:lnSpc>
              <a:spcBef>
                <a:spcPts val="0"/>
              </a:spcBef>
              <a:spcAft>
                <a:spcPts val="0"/>
              </a:spcAft>
              <a:buFont typeface="Wingdings" pitchFamily="2" charset="2"/>
              <a:buChar char="l"/>
              <a:defRPr/>
            </a:pPr>
            <a:r>
              <a:rPr lang="en-US" sz="1000" dirty="0">
                <a:solidFill>
                  <a:schemeClr val="bg2"/>
                </a:solidFill>
                <a:latin typeface="+mn-lt"/>
              </a:rPr>
              <a:t>m</a:t>
            </a:r>
            <a:r>
              <a:rPr lang="id-ID" sz="1000" dirty="0">
                <a:solidFill>
                  <a:schemeClr val="bg2"/>
                </a:solidFill>
                <a:latin typeface="+mn-lt"/>
              </a:rPr>
              <a:t>emegang kekuasaan yang tertinggi atas AD, AL, dan AU (Pasal 10);</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menyatakan perang, membuat perdamaian dan perjanjian dengan negara lain</a:t>
            </a:r>
            <a:r>
              <a:rPr lang="en-US" sz="1000" dirty="0">
                <a:solidFill>
                  <a:schemeClr val="bg2"/>
                </a:solidFill>
                <a:latin typeface="+mn-lt"/>
              </a:rPr>
              <a:t> </a:t>
            </a:r>
            <a:r>
              <a:rPr lang="id-ID" sz="1000" dirty="0">
                <a:solidFill>
                  <a:schemeClr val="bg2"/>
                </a:solidFill>
                <a:latin typeface="+mn-lt"/>
              </a:rPr>
              <a:t>dengan persetujuan DPR [Pasal 11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membuat perjanjian internasional lainnya… dengan persetujuan DPR</a:t>
            </a:r>
            <a:r>
              <a:rPr lang="en-US" sz="1000" dirty="0">
                <a:solidFill>
                  <a:schemeClr val="bg2"/>
                </a:solidFill>
                <a:latin typeface="+mn-lt"/>
              </a:rPr>
              <a:t> </a:t>
            </a:r>
            <a:r>
              <a:rPr lang="id-ID" sz="1000" dirty="0">
                <a:solidFill>
                  <a:schemeClr val="bg2"/>
                </a:solidFill>
                <a:latin typeface="+mn-lt"/>
              </a:rPr>
              <a:t>[Pasal 11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menyatakan keadaan bahaya</a:t>
            </a:r>
            <a:r>
              <a:rPr lang="en-US" sz="1000" dirty="0">
                <a:solidFill>
                  <a:schemeClr val="bg2"/>
                </a:solidFill>
                <a:latin typeface="+mn-lt"/>
              </a:rPr>
              <a:t> </a:t>
            </a:r>
            <a:r>
              <a:rPr lang="id-ID" sz="1000" dirty="0">
                <a:solidFill>
                  <a:schemeClr val="bg2"/>
                </a:solidFill>
                <a:latin typeface="+mn-lt"/>
              </a:rPr>
              <a:t> (Pasal 12);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mengangkat duta dan konsul [Pasal 13 (1)]. Dalam mengangkat duta, Presiden memperhatikan pertimbangan DPR [Pasal 13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menerima penempatan duta negara </a:t>
            </a:r>
            <a:r>
              <a:rPr lang="id-ID" sz="1050" dirty="0">
                <a:solidFill>
                  <a:schemeClr val="tx1">
                    <a:lumMod val="95000"/>
                    <a:lumOff val="5000"/>
                  </a:schemeClr>
                </a:solidFill>
                <a:latin typeface="+mn-lt"/>
              </a:rPr>
              <a:t>lain</a:t>
            </a:r>
            <a:r>
              <a:rPr lang="id-ID" sz="1000" dirty="0">
                <a:solidFill>
                  <a:schemeClr val="bg2"/>
                </a:solidFill>
                <a:latin typeface="+mn-lt"/>
              </a:rPr>
              <a:t> dengan memperhatikan pertimbangan DPR [Pasal 13 (3)*];</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memberi grasi dan rehabilitasi dengan memperhatikan pertimbangan MA [Pasal 14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memberi amnesti dan abolisi dengan memperhatikan pertimbangan DPR [Pasal 14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memberi gelar, tanda jasa, dan lain-lain tanda kehormatan yang diatur dengan UU (Pasal 15)*;</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membentuk suatu dewan pertimbangan yang bertugas memberikan nasihat dan pertimbangan kepada Presiden (Pasal 16)****;</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pengangkatan dan pemberhentian menteri-menteri [Pasal 17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pembahasan dan pemberian persetujuan atas RUU bersama DPR [Pasal 20 (2)*] serta pengesahan RUU [Pasal 20 (4)*];</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hak menetapkan peraturan pemerintah sebagai pengganti UU dalam kegentingan yang memaksa [Pasal 22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pengajuan RUU APBN untuk dibahas bersama DPR dengan memperhatikan pertimbangan DPD [Pasal 23 (2)***];</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peresmian keanggotaan BPK yang dipilih oleh DPR dengan memperhatikan pertimbangan DPD [Pasal 23F (1)***];</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penetapan hakim agung dari calon yang diusulkan oleh KY dan disetujui DPR [Pasal 24A (3)***];</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pengangkatan dan pemberhentian anggota KY dengan persetujuan DPR [Pasal 24B (3)***];</a:t>
            </a:r>
          </a:p>
          <a:p>
            <a:pPr marL="228600" indent="-228600" fontAlgn="auto">
              <a:lnSpc>
                <a:spcPct val="95000"/>
              </a:lnSpc>
              <a:spcBef>
                <a:spcPts val="0"/>
              </a:spcBef>
              <a:spcAft>
                <a:spcPts val="0"/>
              </a:spcAft>
              <a:buFont typeface="Wingdings" pitchFamily="2" charset="2"/>
              <a:buChar char="l"/>
              <a:defRPr/>
            </a:pPr>
            <a:r>
              <a:rPr lang="id-ID" sz="1000" dirty="0">
                <a:solidFill>
                  <a:schemeClr val="bg2"/>
                </a:solidFill>
                <a:latin typeface="+mn-lt"/>
              </a:rPr>
              <a:t>pengajuan tiga orang calon hakim konstitusi dan penetapan sembilan orang anggota hakim konstitusi [Pasal 24C (3)***].</a:t>
            </a:r>
          </a:p>
        </p:txBody>
      </p:sp>
      <p:sp>
        <p:nvSpPr>
          <p:cNvPr id="731143" name="Line 7"/>
          <p:cNvSpPr>
            <a:spLocks noChangeShapeType="1"/>
          </p:cNvSpPr>
          <p:nvPr/>
        </p:nvSpPr>
        <p:spPr bwMode="auto">
          <a:xfrm>
            <a:off x="3243263" y="1841500"/>
            <a:ext cx="304800" cy="0"/>
          </a:xfrm>
          <a:prstGeom prst="line">
            <a:avLst/>
          </a:prstGeom>
          <a:noFill/>
          <a:ln w="28575">
            <a:solidFill>
              <a:schemeClr val="tx1"/>
            </a:solidFill>
            <a:round/>
            <a:headEnd/>
            <a:tailEnd/>
          </a:ln>
        </p:spPr>
        <p:txBody>
          <a:bodyPr/>
          <a:lstStyle/>
          <a:p>
            <a:endParaRPr lang="en-US"/>
          </a:p>
        </p:txBody>
      </p:sp>
      <p:sp>
        <p:nvSpPr>
          <p:cNvPr id="731144" name="Text Box 8"/>
          <p:cNvSpPr txBox="1">
            <a:spLocks noChangeArrowheads="1"/>
          </p:cNvSpPr>
          <p:nvPr/>
        </p:nvSpPr>
        <p:spPr bwMode="auto">
          <a:xfrm>
            <a:off x="2895600" y="3016250"/>
            <a:ext cx="3581400" cy="323165"/>
          </a:xfrm>
          <a:prstGeom prst="rect">
            <a:avLst/>
          </a:prstGeom>
          <a:solidFill>
            <a:schemeClr val="accent2">
              <a:lumMod val="50000"/>
            </a:schemeClr>
          </a:solidFill>
          <a:ln w="9525">
            <a:solidFill>
              <a:schemeClr val="tx1"/>
            </a:solidFill>
            <a:miter lim="800000"/>
            <a:headEnd/>
            <a:tailEnd/>
          </a:ln>
        </p:spPr>
        <p:txBody>
          <a:bodyPr wrap="square">
            <a:spAutoFit/>
          </a:bodyPr>
          <a:lstStyle/>
          <a:p>
            <a:pPr marL="342900" indent="-342900" fontAlgn="auto">
              <a:spcBef>
                <a:spcPts val="0"/>
              </a:spcBef>
              <a:spcAft>
                <a:spcPts val="0"/>
              </a:spcAft>
              <a:defRPr/>
            </a:pPr>
            <a:r>
              <a:rPr lang="id-ID" sz="1500" b="1" dirty="0">
                <a:solidFill>
                  <a:schemeClr val="bg2"/>
                </a:solidFill>
                <a:latin typeface="+mn-lt"/>
              </a:rPr>
              <a:t>Wewenang, Kewajiban, dan Hak</a:t>
            </a:r>
          </a:p>
        </p:txBody>
      </p:sp>
      <p:sp>
        <p:nvSpPr>
          <p:cNvPr id="731145" name="Oval 9"/>
          <p:cNvSpPr>
            <a:spLocks noChangeArrowheads="1"/>
          </p:cNvSpPr>
          <p:nvPr/>
        </p:nvSpPr>
        <p:spPr bwMode="auto">
          <a:xfrm>
            <a:off x="290513" y="447675"/>
            <a:ext cx="2970212" cy="2786063"/>
          </a:xfrm>
          <a:prstGeom prst="ellipse">
            <a:avLst/>
          </a:prstGeom>
          <a:solidFill>
            <a:schemeClr val="tx2">
              <a:lumMod val="20000"/>
              <a:lumOff val="80000"/>
            </a:schemeClr>
          </a:solidFill>
          <a:ln w="28575">
            <a:solidFill>
              <a:schemeClr val="tx1"/>
            </a:solidFill>
            <a:round/>
            <a:headEnd/>
            <a:tailEnd/>
          </a:ln>
        </p:spPr>
        <p:txBody>
          <a:bodyPr lIns="0" tIns="0" rIns="0" bIns="0"/>
          <a:lstStyle/>
          <a:p>
            <a:pPr fontAlgn="auto">
              <a:lnSpc>
                <a:spcPct val="85000"/>
              </a:lnSpc>
              <a:spcBef>
                <a:spcPts val="300"/>
              </a:spcBef>
              <a:spcAft>
                <a:spcPts val="300"/>
              </a:spcAft>
              <a:defRPr/>
            </a:pPr>
            <a:r>
              <a:rPr lang="id-ID" sz="1200" dirty="0">
                <a:latin typeface="+mn-lt"/>
              </a:rPr>
              <a:t>Calon Presiden dan calon Wakil Presiden harus seorang warga negara Indonesia sejak kelahirannya dan tidak pernah menerima kewarganegaraan lain karena kehendaknya sendiri, tidak pernah mengkhianati negara, serta mampu secara rohani dan jasmani untuk melaksanakan tugas dan kewajiban sebagai Presiden dan Wakil Presiden. [Pasal 6 (1)***]</a:t>
            </a:r>
          </a:p>
        </p:txBody>
      </p:sp>
      <p:sp>
        <p:nvSpPr>
          <p:cNvPr id="731146" name="Oval 10"/>
          <p:cNvSpPr>
            <a:spLocks noChangeArrowheads="1"/>
          </p:cNvSpPr>
          <p:nvPr/>
        </p:nvSpPr>
        <p:spPr bwMode="auto">
          <a:xfrm>
            <a:off x="5900738" y="447675"/>
            <a:ext cx="2938462" cy="2786063"/>
          </a:xfrm>
          <a:prstGeom prst="ellipse">
            <a:avLst/>
          </a:prstGeom>
          <a:solidFill>
            <a:schemeClr val="tx2">
              <a:lumMod val="20000"/>
              <a:lumOff val="80000"/>
            </a:schemeClr>
          </a:solidFill>
          <a:ln w="28575">
            <a:solidFill>
              <a:schemeClr val="tx1"/>
            </a:solidFill>
            <a:round/>
            <a:headEnd/>
            <a:tailEnd/>
          </a:ln>
        </p:spPr>
        <p:txBody>
          <a:bodyPr lIns="0" tIns="0" rIns="0" bIns="0" anchor="ctr" anchorCtr="1"/>
          <a:lstStyle/>
          <a:p>
            <a:pPr fontAlgn="auto">
              <a:lnSpc>
                <a:spcPct val="85000"/>
              </a:lnSpc>
              <a:spcBef>
                <a:spcPts val="0"/>
              </a:spcBef>
              <a:spcAft>
                <a:spcPts val="0"/>
              </a:spcAft>
              <a:defRPr/>
            </a:pPr>
            <a:r>
              <a:rPr lang="id-ID" sz="1200" dirty="0">
                <a:latin typeface="+mn-lt"/>
              </a:rPr>
              <a:t>Presiden dan Wakil Presiden dipilih dalam satu pasangan secara langsung oleh rakyat [Pasal 6A (1)***]</a:t>
            </a:r>
          </a:p>
          <a:p>
            <a:pPr fontAlgn="auto">
              <a:lnSpc>
                <a:spcPct val="85000"/>
              </a:lnSpc>
              <a:spcBef>
                <a:spcPts val="0"/>
              </a:spcBef>
              <a:spcAft>
                <a:spcPts val="0"/>
              </a:spcAft>
              <a:defRPr/>
            </a:pPr>
            <a:endParaRPr lang="id-ID" sz="1200" dirty="0">
              <a:latin typeface="+mn-lt"/>
            </a:endParaRPr>
          </a:p>
          <a:p>
            <a:pPr fontAlgn="auto">
              <a:lnSpc>
                <a:spcPct val="85000"/>
              </a:lnSpc>
              <a:spcBef>
                <a:spcPts val="0"/>
              </a:spcBef>
              <a:spcAft>
                <a:spcPts val="0"/>
              </a:spcAft>
              <a:defRPr/>
            </a:pPr>
            <a:r>
              <a:rPr lang="id-ID" sz="1200" dirty="0">
                <a:latin typeface="+mn-lt"/>
              </a:rPr>
              <a:t>Presiden dan Wakil Presiden memegang jabatan selama lima tahun, dan sesudahnya dapat dipilih kembali dalam jabatan yang sama, hanya untuk satu kali masa jabatan. </a:t>
            </a:r>
          </a:p>
          <a:p>
            <a:pPr fontAlgn="auto">
              <a:lnSpc>
                <a:spcPct val="85000"/>
              </a:lnSpc>
              <a:spcBef>
                <a:spcPts val="0"/>
              </a:spcBef>
              <a:spcAft>
                <a:spcPts val="0"/>
              </a:spcAft>
              <a:defRPr/>
            </a:pPr>
            <a:r>
              <a:rPr lang="id-ID" sz="1200" dirty="0">
                <a:latin typeface="+mn-lt"/>
              </a:rPr>
              <a:t>(Pasal 7 *) </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31139"/>
                                        </p:tgtEl>
                                        <p:attrNameLst>
                                          <p:attrName>style.visibility</p:attrName>
                                        </p:attrNameLst>
                                      </p:cBhvr>
                                      <p:to>
                                        <p:strVal val="visible"/>
                                      </p:to>
                                    </p:set>
                                    <p:anim calcmode="lin" valueType="num">
                                      <p:cBhvr>
                                        <p:cTn id="7" dur="500" fill="hold"/>
                                        <p:tgtEl>
                                          <p:spTgt spid="731139"/>
                                        </p:tgtEl>
                                        <p:attrNameLst>
                                          <p:attrName>ppt_w</p:attrName>
                                        </p:attrNameLst>
                                      </p:cBhvr>
                                      <p:tavLst>
                                        <p:tav tm="0">
                                          <p:val>
                                            <p:strVal val="#ppt_w+.3"/>
                                          </p:val>
                                        </p:tav>
                                        <p:tav tm="100000">
                                          <p:val>
                                            <p:strVal val="#ppt_w"/>
                                          </p:val>
                                        </p:tav>
                                      </p:tavLst>
                                    </p:anim>
                                    <p:anim calcmode="lin" valueType="num">
                                      <p:cBhvr>
                                        <p:cTn id="8" dur="500" fill="hold"/>
                                        <p:tgtEl>
                                          <p:spTgt spid="731139"/>
                                        </p:tgtEl>
                                        <p:attrNameLst>
                                          <p:attrName>ppt_h</p:attrName>
                                        </p:attrNameLst>
                                      </p:cBhvr>
                                      <p:tavLst>
                                        <p:tav tm="0">
                                          <p:val>
                                            <p:strVal val="#ppt_h"/>
                                          </p:val>
                                        </p:tav>
                                        <p:tav tm="100000">
                                          <p:val>
                                            <p:strVal val="#ppt_h"/>
                                          </p:val>
                                        </p:tav>
                                      </p:tavLst>
                                    </p:anim>
                                    <p:animEffect transition="in" filter="fade">
                                      <p:cBhvr>
                                        <p:cTn id="9" dur="500"/>
                                        <p:tgtEl>
                                          <p:spTgt spid="731139"/>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731145"/>
                                        </p:tgtEl>
                                        <p:attrNameLst>
                                          <p:attrName>style.visibility</p:attrName>
                                        </p:attrNameLst>
                                      </p:cBhvr>
                                      <p:to>
                                        <p:strVal val="visible"/>
                                      </p:to>
                                    </p:set>
                                    <p:anim calcmode="lin" valueType="num">
                                      <p:cBhvr additive="base">
                                        <p:cTn id="13" dur="1000" fill="hold"/>
                                        <p:tgtEl>
                                          <p:spTgt spid="731145"/>
                                        </p:tgtEl>
                                        <p:attrNameLst>
                                          <p:attrName>ppt_x</p:attrName>
                                        </p:attrNameLst>
                                      </p:cBhvr>
                                      <p:tavLst>
                                        <p:tav tm="0">
                                          <p:val>
                                            <p:strVal val="1+#ppt_w/2"/>
                                          </p:val>
                                        </p:tav>
                                        <p:tav tm="100000">
                                          <p:val>
                                            <p:strVal val="#ppt_x"/>
                                          </p:val>
                                        </p:tav>
                                      </p:tavLst>
                                    </p:anim>
                                    <p:anim calcmode="lin" valueType="num">
                                      <p:cBhvr additive="base">
                                        <p:cTn id="14" dur="1000" fill="hold"/>
                                        <p:tgtEl>
                                          <p:spTgt spid="731145"/>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1000" fill="hold"/>
                                        <p:tgtEl>
                                          <p:spTgt spid="731145"/>
                                        </p:tgtEl>
                                        <p:attrNameLst>
                                          <p:attrName>r</p:attrName>
                                        </p:attrNameLst>
                                      </p:cBhvr>
                                    </p:animRot>
                                  </p:childTnLst>
                                </p:cTn>
                              </p:par>
                            </p:childTnLst>
                          </p:cTn>
                        </p:par>
                        <p:par>
                          <p:cTn id="17" fill="hold">
                            <p:stCondLst>
                              <p:cond delay="1500"/>
                            </p:stCondLst>
                            <p:childTnLst>
                              <p:par>
                                <p:cTn id="18" presetID="12" presetClass="entr" presetSubtype="2" fill="hold" grpId="0" nodeType="afterEffect">
                                  <p:stCondLst>
                                    <p:cond delay="0"/>
                                  </p:stCondLst>
                                  <p:childTnLst>
                                    <p:set>
                                      <p:cBhvr>
                                        <p:cTn id="19" dur="1" fill="hold">
                                          <p:stCondLst>
                                            <p:cond delay="0"/>
                                          </p:stCondLst>
                                        </p:cTn>
                                        <p:tgtEl>
                                          <p:spTgt spid="731143"/>
                                        </p:tgtEl>
                                        <p:attrNameLst>
                                          <p:attrName>style.visibility</p:attrName>
                                        </p:attrNameLst>
                                      </p:cBhvr>
                                      <p:to>
                                        <p:strVal val="visible"/>
                                      </p:to>
                                    </p:set>
                                    <p:animEffect transition="in" filter="slide(fromRight)">
                                      <p:cBhvr>
                                        <p:cTn id="20" dur="500"/>
                                        <p:tgtEl>
                                          <p:spTgt spid="731143"/>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731146"/>
                                        </p:tgtEl>
                                        <p:attrNameLst>
                                          <p:attrName>style.visibility</p:attrName>
                                        </p:attrNameLst>
                                      </p:cBhvr>
                                      <p:to>
                                        <p:strVal val="visible"/>
                                      </p:to>
                                    </p:set>
                                    <p:anim calcmode="lin" valueType="num">
                                      <p:cBhvr additive="base">
                                        <p:cTn id="24" dur="1000" fill="hold"/>
                                        <p:tgtEl>
                                          <p:spTgt spid="731146"/>
                                        </p:tgtEl>
                                        <p:attrNameLst>
                                          <p:attrName>ppt_x</p:attrName>
                                        </p:attrNameLst>
                                      </p:cBhvr>
                                      <p:tavLst>
                                        <p:tav tm="0">
                                          <p:val>
                                            <p:strVal val="0-#ppt_w/2"/>
                                          </p:val>
                                        </p:tav>
                                        <p:tav tm="100000">
                                          <p:val>
                                            <p:strVal val="#ppt_x"/>
                                          </p:val>
                                        </p:tav>
                                      </p:tavLst>
                                    </p:anim>
                                    <p:anim calcmode="lin" valueType="num">
                                      <p:cBhvr additive="base">
                                        <p:cTn id="25" dur="1000" fill="hold"/>
                                        <p:tgtEl>
                                          <p:spTgt spid="731146"/>
                                        </p:tgtEl>
                                        <p:attrNameLst>
                                          <p:attrName>ppt_y</p:attrName>
                                        </p:attrNameLst>
                                      </p:cBhvr>
                                      <p:tavLst>
                                        <p:tav tm="0">
                                          <p:val>
                                            <p:strVal val="#ppt_y"/>
                                          </p:val>
                                        </p:tav>
                                        <p:tav tm="100000">
                                          <p:val>
                                            <p:strVal val="#ppt_y"/>
                                          </p:val>
                                        </p:tav>
                                      </p:tavLst>
                                    </p:anim>
                                  </p:childTnLst>
                                </p:cTn>
                              </p:par>
                              <p:par>
                                <p:cTn id="26" presetID="8" presetClass="emph" presetSubtype="0" fill="hold" grpId="1" nodeType="withEffect">
                                  <p:stCondLst>
                                    <p:cond delay="0"/>
                                  </p:stCondLst>
                                  <p:childTnLst>
                                    <p:animRot by="21600000">
                                      <p:cBhvr>
                                        <p:cTn id="27" dur="1000" fill="hold"/>
                                        <p:tgtEl>
                                          <p:spTgt spid="731146"/>
                                        </p:tgtEl>
                                        <p:attrNameLst>
                                          <p:attrName>r</p:attrName>
                                        </p:attrNameLst>
                                      </p:cBhvr>
                                    </p:animRo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731140"/>
                                        </p:tgtEl>
                                        <p:attrNameLst>
                                          <p:attrName>style.visibility</p:attrName>
                                        </p:attrNameLst>
                                      </p:cBhvr>
                                      <p:to>
                                        <p:strVal val="visible"/>
                                      </p:to>
                                    </p:set>
                                    <p:animEffect transition="in" filter="slide(fromLeft)">
                                      <p:cBhvr>
                                        <p:cTn id="31" dur="500"/>
                                        <p:tgtEl>
                                          <p:spTgt spid="731140"/>
                                        </p:tgtEl>
                                      </p:cBhvr>
                                    </p:animEffect>
                                  </p:childTnLst>
                                </p:cTn>
                              </p:par>
                            </p:childTnLst>
                          </p:cTn>
                        </p:par>
                        <p:par>
                          <p:cTn id="32" fill="hold">
                            <p:stCondLst>
                              <p:cond delay="3500"/>
                            </p:stCondLst>
                            <p:childTnLst>
                              <p:par>
                                <p:cTn id="33" presetID="18" presetClass="entr" presetSubtype="6" fill="hold" grpId="0" nodeType="afterEffect">
                                  <p:stCondLst>
                                    <p:cond delay="0"/>
                                  </p:stCondLst>
                                  <p:childTnLst>
                                    <p:set>
                                      <p:cBhvr>
                                        <p:cTn id="34" dur="1" fill="hold">
                                          <p:stCondLst>
                                            <p:cond delay="0"/>
                                          </p:stCondLst>
                                        </p:cTn>
                                        <p:tgtEl>
                                          <p:spTgt spid="731138"/>
                                        </p:tgtEl>
                                        <p:attrNameLst>
                                          <p:attrName>style.visibility</p:attrName>
                                        </p:attrNameLst>
                                      </p:cBhvr>
                                      <p:to>
                                        <p:strVal val="visible"/>
                                      </p:to>
                                    </p:set>
                                    <p:animEffect transition="in" filter="strips(downRight)">
                                      <p:cBhvr>
                                        <p:cTn id="35" dur="500"/>
                                        <p:tgtEl>
                                          <p:spTgt spid="731138"/>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731144"/>
                                        </p:tgtEl>
                                        <p:attrNameLst>
                                          <p:attrName>style.visibility</p:attrName>
                                        </p:attrNameLst>
                                      </p:cBhvr>
                                      <p:to>
                                        <p:strVal val="visible"/>
                                      </p:to>
                                    </p:set>
                                    <p:animEffect transition="in" filter="dissolve">
                                      <p:cBhvr>
                                        <p:cTn id="39" dur="500"/>
                                        <p:tgtEl>
                                          <p:spTgt spid="73114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31142"/>
                                        </p:tgtEl>
                                        <p:attrNameLst>
                                          <p:attrName>style.visibility</p:attrName>
                                        </p:attrNameLst>
                                      </p:cBhvr>
                                      <p:to>
                                        <p:strVal val="visible"/>
                                      </p:to>
                                    </p:set>
                                    <p:animEffect transition="in" filter="dissolve">
                                      <p:cBhvr>
                                        <p:cTn id="42" dur="500"/>
                                        <p:tgtEl>
                                          <p:spTgt spid="73114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731145"/>
                    </p:tgtEl>
                  </p:cond>
                </p:stCondLst>
                <p:endSync evt="end" delay="0">
                  <p:rtn val="all"/>
                </p:endSync>
                <p:childTnLst>
                  <p:par>
                    <p:cTn id="44" fill="hold">
                      <p:stCondLst>
                        <p:cond delay="0"/>
                      </p:stCondLst>
                      <p:childTnLst>
                        <p:par>
                          <p:cTn id="45" fill="hold">
                            <p:stCondLst>
                              <p:cond delay="0"/>
                            </p:stCondLst>
                            <p:childTnLst>
                              <p:par>
                                <p:cTn id="46" presetID="6" presetClass="emph" presetSubtype="0" fill="hold" grpId="3" nodeType="clickEffect">
                                  <p:stCondLst>
                                    <p:cond delay="0"/>
                                  </p:stCondLst>
                                  <p:childTnLst>
                                    <p:animScale>
                                      <p:cBhvr>
                                        <p:cTn id="47" dur="500" fill="hold"/>
                                        <p:tgtEl>
                                          <p:spTgt spid="731145"/>
                                        </p:tgtEl>
                                      </p:cBhvr>
                                      <p:by x="200000" y="200000"/>
                                    </p:animScale>
                                  </p:childTnLst>
                                </p:cTn>
                              </p:par>
                              <p:par>
                                <p:cTn id="48" presetID="49" presetClass="path" presetSubtype="0" fill="hold" grpId="2" nodeType="withEffect">
                                  <p:stCondLst>
                                    <p:cond delay="0"/>
                                  </p:stCondLst>
                                  <p:childTnLst>
                                    <p:animMotion origin="layout" path="M 2.77778E-6 1.14709E-6 L 0.1809 0.3092 " pathEditMode="relative" rAng="0" ptsTypes="AA">
                                      <p:cBhvr>
                                        <p:cTn id="49" dur="500" fill="hold"/>
                                        <p:tgtEl>
                                          <p:spTgt spid="731145"/>
                                        </p:tgtEl>
                                        <p:attrNameLst>
                                          <p:attrName>ppt_x</p:attrName>
                                          <p:attrName>ppt_y</p:attrName>
                                        </p:attrNameLst>
                                      </p:cBhvr>
                                      <p:rCtr x="9000" y="15400"/>
                                    </p:animMotion>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grpId="4" nodeType="clickEffect">
                                  <p:stCondLst>
                                    <p:cond delay="0"/>
                                  </p:stCondLst>
                                  <p:childTnLst>
                                    <p:animScale>
                                      <p:cBhvr>
                                        <p:cTn id="53" dur="500" fill="hold"/>
                                        <p:tgtEl>
                                          <p:spTgt spid="731145"/>
                                        </p:tgtEl>
                                      </p:cBhvr>
                                      <p:by x="50000" y="50000"/>
                                    </p:animScale>
                                  </p:childTnLst>
                                </p:cTn>
                              </p:par>
                              <p:par>
                                <p:cTn id="54" presetID="49" presetClass="path" presetSubtype="0" fill="hold" grpId="5" nodeType="withEffect">
                                  <p:stCondLst>
                                    <p:cond delay="0"/>
                                  </p:stCondLst>
                                  <p:childTnLst>
                                    <p:animMotion origin="layout" path="M 2.77778E-6 1.14709E-6 L 0.1809 0.3092 " pathEditMode="relative" rAng="0" ptsTypes="AA">
                                      <p:cBhvr>
                                        <p:cTn id="55" dur="500" spd="-100000" fill="hold"/>
                                        <p:tgtEl>
                                          <p:spTgt spid="731145"/>
                                        </p:tgtEl>
                                        <p:attrNameLst>
                                          <p:attrName>ppt_x</p:attrName>
                                          <p:attrName>ppt_y</p:attrName>
                                        </p:attrNameLst>
                                      </p:cBhvr>
                                      <p:rCtr x="9000" y="15400"/>
                                    </p:animMotion>
                                  </p:childTnLst>
                                </p:cTn>
                              </p:par>
                            </p:childTnLst>
                          </p:cTn>
                        </p:par>
                      </p:childTnLst>
                    </p:cTn>
                  </p:par>
                </p:childTnLst>
              </p:cTn>
              <p:nextCondLst>
                <p:cond evt="onClick" delay="0">
                  <p:tgtEl>
                    <p:spTgt spid="731145"/>
                  </p:tgtEl>
                </p:cond>
              </p:nextCondLst>
            </p:seq>
            <p:seq concurrent="1" nextAc="seek">
              <p:cTn id="56" restart="whenNotActive" fill="hold" evtFilter="cancelBubble" nodeType="interactiveSeq">
                <p:stCondLst>
                  <p:cond evt="onClick" delay="0">
                    <p:tgtEl>
                      <p:spTgt spid="731146"/>
                    </p:tgtEl>
                  </p:cond>
                </p:stCondLst>
                <p:endSync evt="end" delay="0">
                  <p:rtn val="all"/>
                </p:endSync>
                <p:childTnLst>
                  <p:par>
                    <p:cTn id="57" fill="hold">
                      <p:stCondLst>
                        <p:cond delay="0"/>
                      </p:stCondLst>
                      <p:childTnLst>
                        <p:par>
                          <p:cTn id="58" fill="hold">
                            <p:stCondLst>
                              <p:cond delay="0"/>
                            </p:stCondLst>
                            <p:childTnLst>
                              <p:par>
                                <p:cTn id="59" presetID="6" presetClass="emph" presetSubtype="0" fill="hold" grpId="2" nodeType="clickEffect">
                                  <p:stCondLst>
                                    <p:cond delay="0"/>
                                  </p:stCondLst>
                                  <p:childTnLst>
                                    <p:animScale>
                                      <p:cBhvr>
                                        <p:cTn id="60" dur="500" fill="hold"/>
                                        <p:tgtEl>
                                          <p:spTgt spid="731146"/>
                                        </p:tgtEl>
                                      </p:cBhvr>
                                      <p:by x="200000" y="200000"/>
                                    </p:animScale>
                                  </p:childTnLst>
                                </p:cTn>
                              </p:par>
                              <p:par>
                                <p:cTn id="61" presetID="49" presetClass="path" presetSubtype="0" fill="hold" grpId="3" nodeType="withEffect">
                                  <p:stCondLst>
                                    <p:cond delay="0"/>
                                  </p:stCondLst>
                                  <p:childTnLst>
                                    <p:animMotion origin="layout" path="M -2.77778E-6 1.14709E-6 L -0.16423 0.3092 " pathEditMode="relative" rAng="0" ptsTypes="AA">
                                      <p:cBhvr>
                                        <p:cTn id="62" dur="500" fill="hold"/>
                                        <p:tgtEl>
                                          <p:spTgt spid="731146"/>
                                        </p:tgtEl>
                                        <p:attrNameLst>
                                          <p:attrName>ppt_x</p:attrName>
                                          <p:attrName>ppt_y</p:attrName>
                                        </p:attrNameLst>
                                      </p:cBhvr>
                                      <p:rCtr x="-8200" y="15400"/>
                                    </p:animMotion>
                                  </p:childTnLst>
                                </p:cTn>
                              </p:par>
                            </p:childTnLst>
                          </p:cTn>
                        </p:par>
                      </p:childTnLst>
                    </p:cTn>
                  </p:par>
                  <p:par>
                    <p:cTn id="63" fill="hold">
                      <p:stCondLst>
                        <p:cond delay="indefinite"/>
                      </p:stCondLst>
                      <p:childTnLst>
                        <p:par>
                          <p:cTn id="64" fill="hold">
                            <p:stCondLst>
                              <p:cond delay="0"/>
                            </p:stCondLst>
                            <p:childTnLst>
                              <p:par>
                                <p:cTn id="65" presetID="6" presetClass="emph" presetSubtype="0" fill="hold" grpId="4" nodeType="clickEffect">
                                  <p:stCondLst>
                                    <p:cond delay="0"/>
                                  </p:stCondLst>
                                  <p:childTnLst>
                                    <p:animScale>
                                      <p:cBhvr>
                                        <p:cTn id="66" dur="500" fill="hold"/>
                                        <p:tgtEl>
                                          <p:spTgt spid="731146"/>
                                        </p:tgtEl>
                                      </p:cBhvr>
                                      <p:by x="50000" y="50000"/>
                                    </p:animScale>
                                  </p:childTnLst>
                                </p:cTn>
                              </p:par>
                              <p:par>
                                <p:cTn id="67" presetID="49" presetClass="path" presetSubtype="0" fill="hold" grpId="5" nodeType="withEffect">
                                  <p:stCondLst>
                                    <p:cond delay="0"/>
                                  </p:stCondLst>
                                  <p:childTnLst>
                                    <p:animMotion origin="layout" path="M -2.77778E-6 1.14709E-6 L -0.16423 0.3092 " pathEditMode="relative" rAng="0" ptsTypes="AA">
                                      <p:cBhvr>
                                        <p:cTn id="68" dur="500" spd="-100000" fill="hold"/>
                                        <p:tgtEl>
                                          <p:spTgt spid="731146"/>
                                        </p:tgtEl>
                                        <p:attrNameLst>
                                          <p:attrName>ppt_x</p:attrName>
                                          <p:attrName>ppt_y</p:attrName>
                                        </p:attrNameLst>
                                      </p:cBhvr>
                                      <p:rCtr x="-8200" y="15400"/>
                                    </p:animMotion>
                                  </p:childTnLst>
                                </p:cTn>
                              </p:par>
                            </p:childTnLst>
                          </p:cTn>
                        </p:par>
                      </p:childTnLst>
                    </p:cTn>
                  </p:par>
                </p:childTnLst>
              </p:cTn>
              <p:nextCondLst>
                <p:cond evt="onClick" delay="0">
                  <p:tgtEl>
                    <p:spTgt spid="731146"/>
                  </p:tgtEl>
                </p:cond>
              </p:nextCondLst>
            </p:seq>
          </p:childTnLst>
        </p:cTn>
      </p:par>
    </p:tnLst>
    <p:bldLst>
      <p:bldP spid="731138" grpId="0" animBg="1"/>
      <p:bldP spid="731139" grpId="0" animBg="1"/>
      <p:bldP spid="731140" grpId="0" animBg="1"/>
      <p:bldP spid="731142" grpId="0" animBg="1"/>
      <p:bldP spid="731143" grpId="0" animBg="1"/>
      <p:bldP spid="731144" grpId="0" animBg="1"/>
      <p:bldP spid="731145" grpId="0" animBg="1"/>
      <p:bldP spid="731145" grpId="1" animBg="1"/>
      <p:bldP spid="731145" grpId="2" animBg="1"/>
      <p:bldP spid="731145" grpId="3" animBg="1"/>
      <p:bldP spid="731145" grpId="4" animBg="1"/>
      <p:bldP spid="731145" grpId="5" animBg="1"/>
      <p:bldP spid="731146" grpId="0" animBg="1"/>
      <p:bldP spid="731146" grpId="1" animBg="1"/>
      <p:bldP spid="731146" grpId="2" animBg="1"/>
      <p:bldP spid="731146" grpId="3" animBg="1"/>
      <p:bldP spid="731146" grpId="4" animBg="1"/>
      <p:bldP spid="731146" grpId="5"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Rot="1" noChangeArrowheads="1"/>
          </p:cNvSpPr>
          <p:nvPr>
            <p:ph type="title"/>
          </p:nvPr>
        </p:nvSpPr>
        <p:spPr/>
        <p:txBody>
          <a:bodyPr/>
          <a:lstStyle/>
          <a:p>
            <a:pPr eaLnBrk="1" fontAlgn="auto" hangingPunct="1">
              <a:spcAft>
                <a:spcPts val="0"/>
              </a:spcAft>
              <a:defRPr/>
            </a:pPr>
            <a:endParaRPr lang="en-US" smtClean="0"/>
          </a:p>
        </p:txBody>
      </p:sp>
      <p:sp>
        <p:nvSpPr>
          <p:cNvPr id="28675" name="Rectangle 3"/>
          <p:cNvSpPr>
            <a:spLocks noGrp="1" noRot="1" noChangeArrowheads="1"/>
          </p:cNvSpPr>
          <p:nvPr>
            <p:ph sz="quarter" idx="1"/>
          </p:nvPr>
        </p:nvSpPr>
        <p:spPr>
          <a:xfrm>
            <a:off x="457200" y="1600200"/>
            <a:ext cx="7467600" cy="4873625"/>
          </a:xfrm>
        </p:spPr>
        <p:txBody>
          <a:bodyPr/>
          <a:lstStyle/>
          <a:p>
            <a:pPr eaLnBrk="1" hangingPunct="1"/>
            <a:endParaRPr lang="id-ID" smtClean="0"/>
          </a:p>
        </p:txBody>
      </p:sp>
      <p:grpSp>
        <p:nvGrpSpPr>
          <p:cNvPr id="2" name="Group 4"/>
          <p:cNvGrpSpPr>
            <a:grpSpLocks/>
          </p:cNvGrpSpPr>
          <p:nvPr/>
        </p:nvGrpSpPr>
        <p:grpSpPr bwMode="auto">
          <a:xfrm>
            <a:off x="76200" y="0"/>
            <a:ext cx="8991600" cy="6858000"/>
            <a:chOff x="48" y="4340"/>
            <a:chExt cx="5664" cy="4320"/>
          </a:xfrm>
        </p:grpSpPr>
        <p:sp>
          <p:nvSpPr>
            <p:cNvPr id="23557" name="Text Box 5"/>
            <p:cNvSpPr txBox="1">
              <a:spLocks noChangeArrowheads="1"/>
            </p:cNvSpPr>
            <p:nvPr/>
          </p:nvSpPr>
          <p:spPr bwMode="auto">
            <a:xfrm>
              <a:off x="48" y="4340"/>
              <a:ext cx="5664" cy="256"/>
            </a:xfrm>
            <a:prstGeom prst="rect">
              <a:avLst/>
            </a:prstGeom>
            <a:solidFill>
              <a:srgbClr val="FFFF99"/>
            </a:solidFill>
            <a:ln w="9525">
              <a:solidFill>
                <a:schemeClr val="tx1"/>
              </a:solidFill>
              <a:miter lim="800000"/>
              <a:headEnd/>
              <a:tailEnd/>
            </a:ln>
          </p:spPr>
          <p:txBody>
            <a:bodyPr>
              <a:spAutoFit/>
            </a:bodyPr>
            <a:lstStyle/>
            <a:p>
              <a:pPr marL="342900" indent="-342900" fontAlgn="auto">
                <a:spcBef>
                  <a:spcPts val="0"/>
                </a:spcBef>
                <a:spcAft>
                  <a:spcPts val="0"/>
                </a:spcAft>
                <a:defRPr/>
              </a:pPr>
              <a:r>
                <a:rPr lang="id-ID" sz="2000" dirty="0">
                  <a:solidFill>
                    <a:schemeClr val="tx1">
                      <a:lumMod val="95000"/>
                      <a:lumOff val="5000"/>
                    </a:schemeClr>
                  </a:solidFill>
                  <a:latin typeface="+mn-lt"/>
                </a:rPr>
                <a:t>Wewenang</a:t>
              </a:r>
              <a:r>
                <a:rPr lang="en-US" sz="2000" dirty="0">
                  <a:solidFill>
                    <a:schemeClr val="tx1">
                      <a:lumMod val="95000"/>
                      <a:lumOff val="5000"/>
                    </a:schemeClr>
                  </a:solidFill>
                  <a:latin typeface="+mn-lt"/>
                </a:rPr>
                <a:t>, </a:t>
              </a:r>
              <a:r>
                <a:rPr lang="id-ID" sz="2000" dirty="0">
                  <a:solidFill>
                    <a:schemeClr val="tx1">
                      <a:lumMod val="95000"/>
                      <a:lumOff val="5000"/>
                    </a:schemeClr>
                  </a:solidFill>
                  <a:latin typeface="+mn-lt"/>
                </a:rPr>
                <a:t>Kewajiban dan </a:t>
              </a:r>
              <a:r>
                <a:rPr lang="en-US" sz="2000" dirty="0" err="1">
                  <a:solidFill>
                    <a:schemeClr val="tx1">
                      <a:lumMod val="95000"/>
                      <a:lumOff val="5000"/>
                    </a:schemeClr>
                  </a:solidFill>
                  <a:latin typeface="+mn-lt"/>
                </a:rPr>
                <a:t>Hak</a:t>
              </a:r>
              <a:r>
                <a:rPr lang="en-US" sz="2000" dirty="0">
                  <a:solidFill>
                    <a:schemeClr val="tx1">
                      <a:lumMod val="95000"/>
                      <a:lumOff val="5000"/>
                    </a:schemeClr>
                  </a:solidFill>
                  <a:latin typeface="+mn-lt"/>
                </a:rPr>
                <a:t> </a:t>
              </a:r>
              <a:r>
                <a:rPr lang="id-ID" sz="2000" dirty="0">
                  <a:solidFill>
                    <a:schemeClr val="tx1">
                      <a:lumMod val="95000"/>
                      <a:lumOff val="5000"/>
                    </a:schemeClr>
                  </a:solidFill>
                  <a:latin typeface="+mn-lt"/>
                </a:rPr>
                <a:t>Presiden/Wakil Presiden</a:t>
              </a:r>
            </a:p>
          </p:txBody>
        </p:sp>
        <p:sp>
          <p:nvSpPr>
            <p:cNvPr id="23558" name="Text Box 6"/>
            <p:cNvSpPr txBox="1">
              <a:spLocks noChangeArrowheads="1"/>
            </p:cNvSpPr>
            <p:nvPr/>
          </p:nvSpPr>
          <p:spPr bwMode="auto">
            <a:xfrm>
              <a:off x="48" y="4596"/>
              <a:ext cx="5664" cy="4064"/>
            </a:xfrm>
            <a:prstGeom prst="rect">
              <a:avLst/>
            </a:prstGeom>
            <a:solidFill>
              <a:schemeClr val="accent4">
                <a:lumMod val="75000"/>
              </a:schemeClr>
            </a:solidFill>
            <a:ln w="9525">
              <a:solidFill>
                <a:schemeClr val="tx1"/>
              </a:solidFill>
              <a:miter lim="800000"/>
              <a:headEnd/>
              <a:tailEnd/>
            </a:ln>
          </p:spPr>
          <p:txBody>
            <a:bodyPr rIns="18288">
              <a:spAutoFit/>
            </a:bodyPr>
            <a:lstStyle/>
            <a:p>
              <a:pPr marL="292100" indent="-279400" fontAlgn="auto">
                <a:lnSpc>
                  <a:spcPct val="93000"/>
                </a:lnSpc>
                <a:spcBef>
                  <a:spcPts val="0"/>
                </a:spcBef>
                <a:spcAft>
                  <a:spcPts val="0"/>
                </a:spcAft>
                <a:defRPr/>
              </a:pPr>
              <a:r>
                <a:rPr lang="en-US" sz="1400" dirty="0">
                  <a:solidFill>
                    <a:schemeClr val="bg1"/>
                  </a:solidFill>
                  <a:latin typeface="+mn-lt"/>
                </a:rPr>
                <a:t>     </a:t>
              </a:r>
              <a:r>
                <a:rPr lang="en-US" sz="1400" dirty="0" err="1">
                  <a:solidFill>
                    <a:schemeClr val="bg1"/>
                  </a:solidFill>
                  <a:latin typeface="+mn-lt"/>
                </a:rPr>
                <a:t>Antara</a:t>
              </a:r>
              <a:r>
                <a:rPr lang="en-US" sz="1400" dirty="0">
                  <a:solidFill>
                    <a:schemeClr val="bg1"/>
                  </a:solidFill>
                  <a:latin typeface="+mn-lt"/>
                </a:rPr>
                <a:t> lain </a:t>
              </a:r>
              <a:r>
                <a:rPr lang="en-US" sz="1400" dirty="0" err="1">
                  <a:solidFill>
                    <a:schemeClr val="bg1"/>
                  </a:solidFill>
                  <a:latin typeface="+mn-lt"/>
                </a:rPr>
                <a:t>tentang</a:t>
              </a:r>
              <a:r>
                <a:rPr lang="en-US" sz="1400" dirty="0">
                  <a:solidFill>
                    <a:schemeClr val="bg1"/>
                  </a:solidFill>
                  <a:latin typeface="+mn-lt"/>
                </a:rPr>
                <a:t>:</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memegang kekuasaan pemerintahan menurut </a:t>
              </a:r>
              <a:r>
                <a:rPr lang="en-US" sz="1400" dirty="0">
                  <a:solidFill>
                    <a:schemeClr val="bg1"/>
                  </a:solidFill>
                  <a:latin typeface="+mn-lt"/>
                </a:rPr>
                <a:t>UUD</a:t>
              </a:r>
              <a:r>
                <a:rPr lang="id-ID" sz="1400" dirty="0">
                  <a:solidFill>
                    <a:schemeClr val="bg1"/>
                  </a:solidFill>
                  <a:latin typeface="+mn-lt"/>
                </a:rPr>
                <a:t> [Pasal 4 (1)];</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berhak mengajukan RUU kepada DPR [Pasal 5 (1)*];</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menetapkan peraturan pemerintah [Pasal 5 (2)*];</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memegang teguh </a:t>
              </a:r>
              <a:r>
                <a:rPr lang="en-US" sz="1400" dirty="0">
                  <a:solidFill>
                    <a:schemeClr val="bg1"/>
                  </a:solidFill>
                  <a:latin typeface="+mn-lt"/>
                </a:rPr>
                <a:t>UUD</a:t>
              </a:r>
              <a:r>
                <a:rPr lang="id-ID" sz="1400" dirty="0">
                  <a:solidFill>
                    <a:schemeClr val="bg1"/>
                  </a:solidFill>
                  <a:latin typeface="+mn-lt"/>
                </a:rPr>
                <a:t> dan menjalankan segala </a:t>
              </a:r>
              <a:r>
                <a:rPr lang="en-US" sz="1400" dirty="0">
                  <a:solidFill>
                    <a:schemeClr val="bg1"/>
                  </a:solidFill>
                  <a:latin typeface="+mn-lt"/>
                </a:rPr>
                <a:t>UU</a:t>
              </a:r>
              <a:r>
                <a:rPr lang="id-ID" sz="1400" dirty="0">
                  <a:solidFill>
                    <a:schemeClr val="bg1"/>
                  </a:solidFill>
                  <a:latin typeface="+mn-lt"/>
                </a:rPr>
                <a:t> dan peraturannya dengan selurus-lurusnya serta berbakti kepada Nusa dan Bangsa [Pasal 9 (1)*];</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memegang kekuasaan yang tertinggi atas AD, AL, dan AU (Pasal 10);</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dengan persetujuan </a:t>
              </a:r>
              <a:r>
                <a:rPr lang="en-US" sz="1400" dirty="0">
                  <a:solidFill>
                    <a:schemeClr val="bg1"/>
                  </a:solidFill>
                  <a:latin typeface="+mn-lt"/>
                </a:rPr>
                <a:t>DPR</a:t>
              </a:r>
              <a:r>
                <a:rPr lang="id-ID" sz="1400" dirty="0">
                  <a:solidFill>
                    <a:schemeClr val="bg1"/>
                  </a:solidFill>
                  <a:latin typeface="+mn-lt"/>
                </a:rPr>
                <a:t> menyatakan perang, membuat perdamaian dan perjanjian dengan negara lain [Pasal 11 (1)****];</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membuat perjanjian internasional lainnya dengan persetujuan </a:t>
              </a:r>
              <a:r>
                <a:rPr lang="en-US" sz="1400" dirty="0">
                  <a:solidFill>
                    <a:schemeClr val="bg1"/>
                  </a:solidFill>
                  <a:latin typeface="+mn-lt"/>
                </a:rPr>
                <a:t>DPR</a:t>
              </a:r>
              <a:r>
                <a:rPr lang="id-ID" sz="1400" dirty="0">
                  <a:solidFill>
                    <a:schemeClr val="bg1"/>
                  </a:solidFill>
                  <a:latin typeface="+mn-lt"/>
                </a:rPr>
                <a:t> [Pasal 11 (2)***];</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menyatakan keadaan bahaya (Pasal 12);</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mengangkat duta dan konsul [Pasal 13 (1)]. Dalam mengangkat duta, Presiden memperhatikan pertimbangan </a:t>
              </a:r>
              <a:r>
                <a:rPr lang="en-US" sz="1400" dirty="0">
                  <a:solidFill>
                    <a:schemeClr val="bg1"/>
                  </a:solidFill>
                  <a:latin typeface="+mn-lt"/>
                </a:rPr>
                <a:t>DPR</a:t>
              </a:r>
              <a:r>
                <a:rPr lang="id-ID" sz="1400" dirty="0">
                  <a:solidFill>
                    <a:schemeClr val="bg1"/>
                  </a:solidFill>
                  <a:latin typeface="+mn-lt"/>
                </a:rPr>
                <a:t> [Pasal 13 (2)*];</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menerima penempatan duta negara lain dengan memperhatikan pertimbangan </a:t>
              </a:r>
              <a:r>
                <a:rPr lang="en-US" sz="1400" dirty="0">
                  <a:solidFill>
                    <a:schemeClr val="bg1"/>
                  </a:solidFill>
                  <a:latin typeface="+mn-lt"/>
                </a:rPr>
                <a:t>DPR</a:t>
              </a:r>
              <a:r>
                <a:rPr lang="id-ID" sz="1400" dirty="0">
                  <a:solidFill>
                    <a:schemeClr val="bg1"/>
                  </a:solidFill>
                  <a:latin typeface="+mn-lt"/>
                </a:rPr>
                <a:t> [Pasal 13 (3)*];</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memberi grasi dan rehabilitasi dengan memperhatikan pertimbangan </a:t>
              </a:r>
              <a:r>
                <a:rPr lang="en-US" sz="1400" dirty="0">
                  <a:solidFill>
                    <a:schemeClr val="bg1"/>
                  </a:solidFill>
                  <a:latin typeface="+mn-lt"/>
                </a:rPr>
                <a:t>MA</a:t>
              </a:r>
              <a:r>
                <a:rPr lang="id-ID" sz="1400" dirty="0">
                  <a:solidFill>
                    <a:schemeClr val="bg1"/>
                  </a:solidFill>
                  <a:latin typeface="+mn-lt"/>
                </a:rPr>
                <a:t> [Pasal 14 (1)*];</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memberi amnesti dan abolisi dengan memperhatikan pertimbangan </a:t>
              </a:r>
              <a:r>
                <a:rPr lang="en-US" sz="1400" dirty="0">
                  <a:solidFill>
                    <a:schemeClr val="bg1"/>
                  </a:solidFill>
                  <a:latin typeface="+mn-lt"/>
                </a:rPr>
                <a:t>DPR</a:t>
              </a:r>
              <a:r>
                <a:rPr lang="id-ID" sz="1400" dirty="0">
                  <a:solidFill>
                    <a:schemeClr val="bg1"/>
                  </a:solidFill>
                  <a:latin typeface="+mn-lt"/>
                </a:rPr>
                <a:t> [Pasal 14 (2)*];</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memberi gelar, tanda jasa, dan lain-lain tanda kehormatan yang diatur dengan </a:t>
              </a:r>
              <a:r>
                <a:rPr lang="en-US" sz="1400" dirty="0">
                  <a:solidFill>
                    <a:schemeClr val="bg1"/>
                  </a:solidFill>
                  <a:latin typeface="+mn-lt"/>
                </a:rPr>
                <a:t>UU</a:t>
              </a:r>
              <a:r>
                <a:rPr lang="id-ID" sz="1400" dirty="0">
                  <a:solidFill>
                    <a:schemeClr val="bg1"/>
                  </a:solidFill>
                  <a:latin typeface="+mn-lt"/>
                </a:rPr>
                <a:t> (Pasal 15)*;</a:t>
              </a:r>
            </a:p>
            <a:p>
              <a:pPr marL="292100" indent="-279400" fontAlgn="auto">
                <a:lnSpc>
                  <a:spcPct val="93000"/>
                </a:lnSpc>
                <a:spcBef>
                  <a:spcPts val="0"/>
                </a:spcBef>
                <a:spcAft>
                  <a:spcPts val="0"/>
                </a:spcAft>
                <a:buFontTx/>
                <a:buAutoNum type="arabicPeriod"/>
                <a:defRPr/>
              </a:pPr>
              <a:r>
                <a:rPr lang="id-ID" sz="1400" dirty="0">
                  <a:solidFill>
                    <a:schemeClr val="bg1"/>
                  </a:solidFill>
                  <a:latin typeface="+mn-lt"/>
                </a:rPr>
                <a:t>membentuk suatu dewan pertimbangan yang bertugas memberikan nasihat dan pertimbangan kepada Presiden (Pasal 16)****;</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engangkat</a:t>
              </a:r>
              <a:r>
                <a:rPr lang="en-US" sz="1400" dirty="0">
                  <a:solidFill>
                    <a:schemeClr val="bg1"/>
                  </a:solidFill>
                  <a:latin typeface="+mn-lt"/>
                </a:rPr>
                <a:t>an</a:t>
              </a:r>
              <a:r>
                <a:rPr lang="id-ID" sz="1400" dirty="0">
                  <a:solidFill>
                    <a:schemeClr val="bg1"/>
                  </a:solidFill>
                  <a:latin typeface="+mn-lt"/>
                </a:rPr>
                <a:t> dan </a:t>
              </a:r>
              <a:r>
                <a:rPr lang="en-US" sz="1400" dirty="0">
                  <a:solidFill>
                    <a:schemeClr val="bg1"/>
                  </a:solidFill>
                  <a:latin typeface="+mn-lt"/>
                </a:rPr>
                <a:t>p</a:t>
              </a:r>
              <a:r>
                <a:rPr lang="id-ID" sz="1400" dirty="0">
                  <a:solidFill>
                    <a:schemeClr val="bg1"/>
                  </a:solidFill>
                  <a:latin typeface="+mn-lt"/>
                </a:rPr>
                <a:t>emberhentian menteri-menteri [Pasal 17 (2)*];</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embahas</a:t>
              </a:r>
              <a:r>
                <a:rPr lang="en-US" sz="1400" dirty="0">
                  <a:solidFill>
                    <a:schemeClr val="bg1"/>
                  </a:solidFill>
                  <a:latin typeface="+mn-lt"/>
                </a:rPr>
                <a:t>an</a:t>
              </a:r>
              <a:r>
                <a:rPr lang="id-ID" sz="1400" dirty="0">
                  <a:solidFill>
                    <a:schemeClr val="bg1"/>
                  </a:solidFill>
                  <a:latin typeface="+mn-lt"/>
                </a:rPr>
                <a:t> dan </a:t>
              </a:r>
              <a:r>
                <a:rPr lang="en-US" sz="1400" dirty="0">
                  <a:solidFill>
                    <a:schemeClr val="bg1"/>
                  </a:solidFill>
                  <a:latin typeface="+mn-lt"/>
                </a:rPr>
                <a:t>p</a:t>
              </a:r>
              <a:r>
                <a:rPr lang="id-ID" sz="1400" dirty="0">
                  <a:solidFill>
                    <a:schemeClr val="bg1"/>
                  </a:solidFill>
                  <a:latin typeface="+mn-lt"/>
                </a:rPr>
                <a:t>emberian persetujuan atas RUU bersama DPR [Pasal 20 (2)*]</a:t>
              </a:r>
              <a:r>
                <a:rPr lang="en-US" sz="1400" dirty="0">
                  <a:solidFill>
                    <a:schemeClr val="bg1"/>
                  </a:solidFill>
                  <a:latin typeface="+mn-lt"/>
                </a:rPr>
                <a:t> </a:t>
              </a:r>
              <a:r>
                <a:rPr lang="en-US" sz="1400" dirty="0" err="1">
                  <a:solidFill>
                    <a:schemeClr val="bg1"/>
                  </a:solidFill>
                  <a:latin typeface="+mn-lt"/>
                </a:rPr>
                <a:t>serta</a:t>
              </a:r>
              <a:r>
                <a:rPr lang="en-US" sz="1400" dirty="0">
                  <a:solidFill>
                    <a:schemeClr val="bg1"/>
                  </a:solidFill>
                  <a:latin typeface="+mn-lt"/>
                </a:rPr>
                <a:t> </a:t>
              </a:r>
              <a:r>
                <a:rPr lang="en-US" sz="1400" dirty="0" err="1">
                  <a:solidFill>
                    <a:schemeClr val="bg1"/>
                  </a:solidFill>
                  <a:latin typeface="+mn-lt"/>
                </a:rPr>
                <a:t>pengesahan</a:t>
              </a:r>
              <a:r>
                <a:rPr lang="en-US" sz="1400" dirty="0">
                  <a:solidFill>
                    <a:schemeClr val="bg1"/>
                  </a:solidFill>
                  <a:latin typeface="+mn-lt"/>
                </a:rPr>
                <a:t> RUU [</a:t>
              </a:r>
              <a:r>
                <a:rPr lang="en-US" sz="1400" dirty="0" err="1">
                  <a:solidFill>
                    <a:schemeClr val="bg1"/>
                  </a:solidFill>
                  <a:latin typeface="+mn-lt"/>
                </a:rPr>
                <a:t>Pasal</a:t>
              </a:r>
              <a:r>
                <a:rPr lang="en-US" sz="1400" dirty="0">
                  <a:solidFill>
                    <a:schemeClr val="bg1"/>
                  </a:solidFill>
                  <a:latin typeface="+mn-lt"/>
                </a:rPr>
                <a:t> 20 (4)*];</a:t>
              </a:r>
            </a:p>
            <a:p>
              <a:pPr marL="292100" indent="-279400" fontAlgn="auto">
                <a:lnSpc>
                  <a:spcPct val="93000"/>
                </a:lnSpc>
                <a:spcBef>
                  <a:spcPts val="0"/>
                </a:spcBef>
                <a:spcAft>
                  <a:spcPts val="0"/>
                </a:spcAft>
                <a:buFontTx/>
                <a:buAutoNum type="arabicPeriod"/>
                <a:defRPr/>
              </a:pPr>
              <a:r>
                <a:rPr lang="en-US" sz="1400" dirty="0" err="1">
                  <a:solidFill>
                    <a:schemeClr val="bg1"/>
                  </a:solidFill>
                  <a:latin typeface="+mn-lt"/>
                </a:rPr>
                <a:t>hak</a:t>
              </a:r>
              <a:r>
                <a:rPr lang="en-US" sz="1400" dirty="0">
                  <a:solidFill>
                    <a:schemeClr val="bg1"/>
                  </a:solidFill>
                  <a:latin typeface="+mn-lt"/>
                </a:rPr>
                <a:t> </a:t>
              </a:r>
              <a:r>
                <a:rPr lang="id-ID" sz="1400" dirty="0">
                  <a:solidFill>
                    <a:schemeClr val="bg1"/>
                  </a:solidFill>
                  <a:latin typeface="+mn-lt"/>
                </a:rPr>
                <a:t>menetapkan peraturan pemerintah sebagai pengganti </a:t>
              </a:r>
              <a:r>
                <a:rPr lang="en-US" sz="1400" dirty="0">
                  <a:solidFill>
                    <a:schemeClr val="bg1"/>
                  </a:solidFill>
                  <a:latin typeface="+mn-lt"/>
                </a:rPr>
                <a:t>UU</a:t>
              </a:r>
              <a:r>
                <a:rPr lang="id-ID" sz="1400" dirty="0">
                  <a:solidFill>
                    <a:schemeClr val="bg1"/>
                  </a:solidFill>
                  <a:latin typeface="+mn-lt"/>
                </a:rPr>
                <a:t> dalam kegentingan yang memaksa [Pasal 22 (1)];</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engajuan R</a:t>
              </a:r>
              <a:r>
                <a:rPr lang="en-US" sz="1400" dirty="0">
                  <a:solidFill>
                    <a:schemeClr val="bg1"/>
                  </a:solidFill>
                  <a:latin typeface="+mn-lt"/>
                </a:rPr>
                <a:t>UU </a:t>
              </a:r>
              <a:r>
                <a:rPr lang="id-ID" sz="1400" dirty="0">
                  <a:solidFill>
                    <a:schemeClr val="bg1"/>
                  </a:solidFill>
                  <a:latin typeface="+mn-lt"/>
                </a:rPr>
                <a:t>APBN untuk dibahas bersama DPR </a:t>
              </a:r>
              <a:r>
                <a:rPr lang="en-US" sz="1400" dirty="0" err="1">
                  <a:solidFill>
                    <a:schemeClr val="bg1"/>
                  </a:solidFill>
                  <a:latin typeface="+mn-lt"/>
                </a:rPr>
                <a:t>dengan</a:t>
              </a:r>
              <a:r>
                <a:rPr lang="en-US" sz="1400" dirty="0">
                  <a:solidFill>
                    <a:schemeClr val="bg1"/>
                  </a:solidFill>
                  <a:latin typeface="+mn-lt"/>
                </a:rPr>
                <a:t> </a:t>
              </a:r>
              <a:r>
                <a:rPr lang="en-US" sz="1400" dirty="0" err="1">
                  <a:solidFill>
                    <a:schemeClr val="bg1"/>
                  </a:solidFill>
                  <a:latin typeface="+mn-lt"/>
                </a:rPr>
                <a:t>memperhatikan</a:t>
              </a:r>
              <a:r>
                <a:rPr lang="en-US" sz="1400" dirty="0">
                  <a:solidFill>
                    <a:schemeClr val="bg1"/>
                  </a:solidFill>
                  <a:latin typeface="+mn-lt"/>
                </a:rPr>
                <a:t> </a:t>
              </a:r>
              <a:r>
                <a:rPr lang="en-US" sz="1400" dirty="0" err="1">
                  <a:solidFill>
                    <a:schemeClr val="bg1"/>
                  </a:solidFill>
                  <a:latin typeface="+mn-lt"/>
                </a:rPr>
                <a:t>pertimbangan</a:t>
              </a:r>
              <a:r>
                <a:rPr lang="en-US" sz="1400" dirty="0">
                  <a:solidFill>
                    <a:schemeClr val="bg1"/>
                  </a:solidFill>
                  <a:latin typeface="+mn-lt"/>
                </a:rPr>
                <a:t> DPD </a:t>
              </a:r>
              <a:r>
                <a:rPr lang="id-ID" sz="1400" dirty="0">
                  <a:solidFill>
                    <a:schemeClr val="bg1"/>
                  </a:solidFill>
                  <a:latin typeface="+mn-lt"/>
                </a:rPr>
                <a:t>[Pasal 23 (2)***];</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eresmian keanggotaan BPK </a:t>
              </a:r>
              <a:r>
                <a:rPr lang="en-US" sz="1400" dirty="0">
                  <a:solidFill>
                    <a:schemeClr val="bg1"/>
                  </a:solidFill>
                  <a:latin typeface="+mn-lt"/>
                </a:rPr>
                <a:t>yang </a:t>
              </a:r>
              <a:r>
                <a:rPr lang="en-US" sz="1400" dirty="0" err="1">
                  <a:solidFill>
                    <a:schemeClr val="bg1"/>
                  </a:solidFill>
                  <a:latin typeface="+mn-lt"/>
                </a:rPr>
                <a:t>dipilih</a:t>
              </a:r>
              <a:r>
                <a:rPr lang="en-US" sz="1400" dirty="0">
                  <a:solidFill>
                    <a:schemeClr val="bg1"/>
                  </a:solidFill>
                  <a:latin typeface="+mn-lt"/>
                </a:rPr>
                <a:t> </a:t>
              </a:r>
              <a:r>
                <a:rPr lang="en-US" sz="1400" dirty="0" err="1">
                  <a:solidFill>
                    <a:schemeClr val="bg1"/>
                  </a:solidFill>
                  <a:latin typeface="+mn-lt"/>
                </a:rPr>
                <a:t>oleh</a:t>
              </a:r>
              <a:r>
                <a:rPr lang="en-US" sz="1400" dirty="0">
                  <a:solidFill>
                    <a:schemeClr val="bg1"/>
                  </a:solidFill>
                  <a:latin typeface="+mn-lt"/>
                </a:rPr>
                <a:t> DPR </a:t>
              </a:r>
              <a:r>
                <a:rPr lang="en-US" sz="1400" dirty="0" err="1">
                  <a:solidFill>
                    <a:schemeClr val="bg1"/>
                  </a:solidFill>
                  <a:latin typeface="+mn-lt"/>
                </a:rPr>
                <a:t>dengan</a:t>
              </a:r>
              <a:r>
                <a:rPr lang="en-US" sz="1400" dirty="0">
                  <a:solidFill>
                    <a:schemeClr val="bg1"/>
                  </a:solidFill>
                  <a:latin typeface="+mn-lt"/>
                </a:rPr>
                <a:t> </a:t>
              </a:r>
              <a:r>
                <a:rPr lang="en-US" sz="1400" dirty="0" err="1">
                  <a:solidFill>
                    <a:schemeClr val="bg1"/>
                  </a:solidFill>
                  <a:latin typeface="+mn-lt"/>
                </a:rPr>
                <a:t>memperhatikan</a:t>
              </a:r>
              <a:r>
                <a:rPr lang="en-US" sz="1400" dirty="0">
                  <a:solidFill>
                    <a:schemeClr val="bg1"/>
                  </a:solidFill>
                  <a:latin typeface="+mn-lt"/>
                </a:rPr>
                <a:t> </a:t>
              </a:r>
              <a:r>
                <a:rPr lang="en-US" sz="1400" dirty="0" err="1">
                  <a:solidFill>
                    <a:schemeClr val="bg1"/>
                  </a:solidFill>
                  <a:latin typeface="+mn-lt"/>
                </a:rPr>
                <a:t>pertimbangan</a:t>
              </a:r>
              <a:r>
                <a:rPr lang="en-US" sz="1400" dirty="0">
                  <a:solidFill>
                    <a:schemeClr val="bg1"/>
                  </a:solidFill>
                  <a:latin typeface="+mn-lt"/>
                </a:rPr>
                <a:t> DPD </a:t>
              </a:r>
              <a:r>
                <a:rPr lang="id-ID" sz="1400" dirty="0">
                  <a:solidFill>
                    <a:schemeClr val="bg1"/>
                  </a:solidFill>
                  <a:latin typeface="+mn-lt"/>
                </a:rPr>
                <a:t>[Pasal 23F (1)***];</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enetapan hakim agung </a:t>
              </a:r>
              <a:r>
                <a:rPr lang="en-US" sz="1400" dirty="0" err="1">
                  <a:solidFill>
                    <a:schemeClr val="bg1"/>
                  </a:solidFill>
                  <a:latin typeface="+mn-lt"/>
                </a:rPr>
                <a:t>dari</a:t>
              </a:r>
              <a:r>
                <a:rPr lang="en-US" sz="1400" dirty="0">
                  <a:solidFill>
                    <a:schemeClr val="bg1"/>
                  </a:solidFill>
                  <a:latin typeface="+mn-lt"/>
                </a:rPr>
                <a:t> </a:t>
              </a:r>
              <a:r>
                <a:rPr lang="en-US" sz="1400" dirty="0" err="1">
                  <a:solidFill>
                    <a:schemeClr val="bg1"/>
                  </a:solidFill>
                  <a:latin typeface="+mn-lt"/>
                </a:rPr>
                <a:t>calon</a:t>
              </a:r>
              <a:r>
                <a:rPr lang="en-US" sz="1400" dirty="0">
                  <a:solidFill>
                    <a:schemeClr val="bg1"/>
                  </a:solidFill>
                  <a:latin typeface="+mn-lt"/>
                </a:rPr>
                <a:t> </a:t>
              </a:r>
              <a:r>
                <a:rPr lang="id-ID" sz="1400" dirty="0">
                  <a:solidFill>
                    <a:schemeClr val="bg1"/>
                  </a:solidFill>
                  <a:latin typeface="+mn-lt"/>
                </a:rPr>
                <a:t>yang diusulkan </a:t>
              </a:r>
              <a:r>
                <a:rPr lang="en-US" sz="1400" dirty="0" err="1">
                  <a:solidFill>
                    <a:schemeClr val="bg1"/>
                  </a:solidFill>
                  <a:latin typeface="+mn-lt"/>
                </a:rPr>
                <a:t>oleh</a:t>
              </a:r>
              <a:r>
                <a:rPr lang="en-US" sz="1400" dirty="0">
                  <a:solidFill>
                    <a:schemeClr val="bg1"/>
                  </a:solidFill>
                  <a:latin typeface="+mn-lt"/>
                </a:rPr>
                <a:t> </a:t>
              </a:r>
              <a:r>
                <a:rPr lang="id-ID" sz="1400" dirty="0">
                  <a:solidFill>
                    <a:schemeClr val="bg1"/>
                  </a:solidFill>
                  <a:latin typeface="+mn-lt"/>
                </a:rPr>
                <a:t>KY dan </a:t>
              </a:r>
              <a:r>
                <a:rPr lang="en-US" sz="1400" dirty="0" err="1">
                  <a:solidFill>
                    <a:schemeClr val="bg1"/>
                  </a:solidFill>
                  <a:latin typeface="+mn-lt"/>
                </a:rPr>
                <a:t>di</a:t>
              </a:r>
              <a:r>
                <a:rPr lang="id-ID" sz="1400" dirty="0">
                  <a:solidFill>
                    <a:schemeClr val="bg1"/>
                  </a:solidFill>
                  <a:latin typeface="+mn-lt"/>
                </a:rPr>
                <a:t>setuju</a:t>
              </a:r>
              <a:r>
                <a:rPr lang="en-US" sz="1400" dirty="0" err="1">
                  <a:solidFill>
                    <a:schemeClr val="bg1"/>
                  </a:solidFill>
                  <a:latin typeface="+mn-lt"/>
                </a:rPr>
                <a:t>i</a:t>
              </a:r>
              <a:r>
                <a:rPr lang="id-ID" sz="1400" dirty="0">
                  <a:solidFill>
                    <a:schemeClr val="bg1"/>
                  </a:solidFill>
                  <a:latin typeface="+mn-lt"/>
                </a:rPr>
                <a:t> DPR [Pasal 24A (3)***];</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engangkat</a:t>
              </a:r>
              <a:r>
                <a:rPr lang="en-US" sz="1400" dirty="0">
                  <a:solidFill>
                    <a:schemeClr val="bg1"/>
                  </a:solidFill>
                  <a:latin typeface="+mn-lt"/>
                </a:rPr>
                <a:t>an</a:t>
              </a:r>
              <a:r>
                <a:rPr lang="id-ID" sz="1400" dirty="0">
                  <a:solidFill>
                    <a:schemeClr val="bg1"/>
                  </a:solidFill>
                  <a:latin typeface="+mn-lt"/>
                </a:rPr>
                <a:t> dan </a:t>
              </a:r>
              <a:r>
                <a:rPr lang="en-US" sz="1400" dirty="0">
                  <a:solidFill>
                    <a:schemeClr val="bg1"/>
                  </a:solidFill>
                  <a:latin typeface="+mn-lt"/>
                </a:rPr>
                <a:t>p</a:t>
              </a:r>
              <a:r>
                <a:rPr lang="id-ID" sz="1400" dirty="0">
                  <a:solidFill>
                    <a:schemeClr val="bg1"/>
                  </a:solidFill>
                  <a:latin typeface="+mn-lt"/>
                </a:rPr>
                <a:t>emberhentian anggota KY dengan persetujuan DPR [Pasal 24</a:t>
              </a:r>
              <a:r>
                <a:rPr lang="en-US" sz="1400" dirty="0">
                  <a:solidFill>
                    <a:schemeClr val="bg1"/>
                  </a:solidFill>
                  <a:latin typeface="+mn-lt"/>
                </a:rPr>
                <a:t>B</a:t>
              </a:r>
              <a:r>
                <a:rPr lang="id-ID" sz="1400" dirty="0">
                  <a:solidFill>
                    <a:schemeClr val="bg1"/>
                  </a:solidFill>
                  <a:latin typeface="+mn-lt"/>
                </a:rPr>
                <a:t> (</a:t>
              </a:r>
              <a:r>
                <a:rPr lang="en-US" sz="1400" dirty="0">
                  <a:solidFill>
                    <a:schemeClr val="bg1"/>
                  </a:solidFill>
                  <a:latin typeface="+mn-lt"/>
                </a:rPr>
                <a:t>3</a:t>
              </a:r>
              <a:r>
                <a:rPr lang="id-ID" sz="1400" dirty="0">
                  <a:solidFill>
                    <a:schemeClr val="bg1"/>
                  </a:solidFill>
                  <a:latin typeface="+mn-lt"/>
                </a:rPr>
                <a:t>)***];</a:t>
              </a:r>
              <a:endParaRPr lang="en-US" sz="1400" dirty="0">
                <a:solidFill>
                  <a:schemeClr val="bg1"/>
                </a:solidFill>
                <a:latin typeface="+mn-lt"/>
              </a:endParaRPr>
            </a:p>
            <a:p>
              <a:pPr marL="292100" indent="-279400" fontAlgn="auto">
                <a:lnSpc>
                  <a:spcPct val="93000"/>
                </a:lnSpc>
                <a:spcBef>
                  <a:spcPts val="0"/>
                </a:spcBef>
                <a:spcAft>
                  <a:spcPts val="0"/>
                </a:spcAft>
                <a:buFontTx/>
                <a:buAutoNum type="arabicPeriod"/>
                <a:defRPr/>
              </a:pPr>
              <a:r>
                <a:rPr lang="en-US" sz="1400" dirty="0">
                  <a:solidFill>
                    <a:schemeClr val="bg1"/>
                  </a:solidFill>
                  <a:latin typeface="+mn-lt"/>
                </a:rPr>
                <a:t>p</a:t>
              </a:r>
              <a:r>
                <a:rPr lang="id-ID" sz="1400" dirty="0">
                  <a:solidFill>
                    <a:schemeClr val="bg1"/>
                  </a:solidFill>
                  <a:latin typeface="+mn-lt"/>
                </a:rPr>
                <a:t>engajuan tiga orang calon hakim </a:t>
              </a:r>
              <a:r>
                <a:rPr lang="en-US" sz="1400" dirty="0" err="1">
                  <a:solidFill>
                    <a:schemeClr val="bg1"/>
                  </a:solidFill>
                  <a:latin typeface="+mn-lt"/>
                </a:rPr>
                <a:t>konstitusi</a:t>
              </a:r>
              <a:r>
                <a:rPr lang="id-ID" sz="1400" dirty="0">
                  <a:solidFill>
                    <a:schemeClr val="bg1"/>
                  </a:solidFill>
                  <a:latin typeface="+mn-lt"/>
                </a:rPr>
                <a:t> dan </a:t>
              </a:r>
              <a:r>
                <a:rPr lang="en-US" sz="1400" dirty="0">
                  <a:solidFill>
                    <a:schemeClr val="bg1"/>
                  </a:solidFill>
                  <a:latin typeface="+mn-lt"/>
                </a:rPr>
                <a:t>p</a:t>
              </a:r>
              <a:r>
                <a:rPr lang="id-ID" sz="1400" dirty="0">
                  <a:solidFill>
                    <a:schemeClr val="bg1"/>
                  </a:solidFill>
                  <a:latin typeface="+mn-lt"/>
                </a:rPr>
                <a:t>enetapan sembilan orang anggota hakim </a:t>
              </a:r>
              <a:r>
                <a:rPr lang="en-US" sz="1400" dirty="0" err="1">
                  <a:solidFill>
                    <a:schemeClr val="bg1"/>
                  </a:solidFill>
                  <a:latin typeface="+mn-lt"/>
                </a:rPr>
                <a:t>konstitusi</a:t>
              </a:r>
              <a:r>
                <a:rPr lang="id-ID" sz="1400" dirty="0">
                  <a:solidFill>
                    <a:schemeClr val="bg1"/>
                  </a:solidFill>
                  <a:latin typeface="+mn-lt"/>
                </a:rPr>
                <a:t> [Pasal 24C (3)***]</a:t>
              </a:r>
              <a:r>
                <a:rPr lang="en-US" sz="1400" dirty="0">
                  <a:solidFill>
                    <a:schemeClr val="bg1"/>
                  </a:solidFill>
                  <a:latin typeface="+mn-lt"/>
                </a:rPr>
                <a:t>.</a:t>
              </a:r>
              <a:endParaRPr lang="id-ID" sz="1400" dirty="0">
                <a:solidFill>
                  <a:schemeClr val="bg1"/>
                </a:solidFill>
                <a:latin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1.7341E-7 L 0 -1.00347 " pathEditMode="relative" rAng="0" ptsTypes="AA">
                                      <p:cBhvr>
                                        <p:cTn id="6" dur="500" fill="hold"/>
                                        <p:tgtEl>
                                          <p:spTgt spid="2"/>
                                        </p:tgtEl>
                                        <p:attrNameLst>
                                          <p:attrName>ppt_x</p:attrName>
                                          <p:attrName>ppt_y</p:attrName>
                                        </p:attrNameLst>
                                      </p:cBhvr>
                                      <p:rCtr x="0" y="-502"/>
                                    </p:animMotion>
                                  </p:childTnLst>
                                  <p:subTnLst>
                                    <p:audio>
                                      <p:cMediaNode vol="90000">
                                        <p:cTn display="0" masterRel="sameClick">
                                          <p:stCondLst>
                                            <p:cond evt="begin" delay="0">
                                              <p:tn val="5"/>
                                            </p:cond>
                                          </p:stCondLst>
                                          <p:endCondLst>
                                            <p:cond evt="onStopAudio" delay="0">
                                              <p:tgtEl>
                                                <p:sldTgt/>
                                              </p:tgtEl>
                                            </p:cond>
                                          </p:endCondLst>
                                        </p:cTn>
                                        <p:tgtEl>
                                          <p:sndTgt r:embed="rId3"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1.7341E-7 L 0 -1.00347 " pathEditMode="relative" rAng="0" ptsTypes="AA">
                                      <p:cBhvr>
                                        <p:cTn id="11" dur="1000" spd="-100000" fill="hold"/>
                                        <p:tgtEl>
                                          <p:spTgt spid="2"/>
                                        </p:tgtEl>
                                        <p:attrNameLst>
                                          <p:attrName>ppt_x</p:attrName>
                                          <p:attrName>ppt_y</p:attrName>
                                        </p:attrNameLst>
                                      </p:cBhvr>
                                      <p:rCtr x="0" y="-502"/>
                                    </p:animMotion>
                                  </p:childTnLst>
                                  <p:subTnLst>
                                    <p:audio>
                                      <p:cMediaNode vol="100000">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childTnLst>
              </p:cTn>
              <p:nextCondLst>
                <p:cond evt="onClick" delay="0">
                  <p:tgtEl>
                    <p:spTgt spid="2"/>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52" name="Oval 28"/>
          <p:cNvSpPr>
            <a:spLocks noChangeArrowheads="1"/>
          </p:cNvSpPr>
          <p:nvPr/>
        </p:nvSpPr>
        <p:spPr bwMode="auto">
          <a:xfrm>
            <a:off x="2006600" y="2857500"/>
            <a:ext cx="1524000" cy="914400"/>
          </a:xfrm>
          <a:prstGeom prst="ellipse">
            <a:avLst/>
          </a:prstGeom>
          <a:solidFill>
            <a:srgbClr val="00CC66">
              <a:alpha val="79999"/>
            </a:srgbClr>
          </a:solidFill>
          <a:ln w="9525">
            <a:solidFill>
              <a:schemeClr val="tx1"/>
            </a:solidFill>
            <a:round/>
            <a:headEnd/>
            <a:tailEnd/>
          </a:ln>
        </p:spPr>
        <p:txBody>
          <a:bodyPr wrap="none" anchor="ctr" anchorCtr="1"/>
          <a:lstStyle/>
          <a:p>
            <a:r>
              <a:rPr lang="id-ID" sz="2400" b="1">
                <a:latin typeface="Century Schoolbook" pitchFamily="18" charset="0"/>
              </a:rPr>
              <a:t>Pemilu</a:t>
            </a:r>
          </a:p>
        </p:txBody>
      </p:sp>
      <p:sp>
        <p:nvSpPr>
          <p:cNvPr id="897026" name="Rectangle 2"/>
          <p:cNvSpPr>
            <a:spLocks noChangeArrowheads="1"/>
          </p:cNvSpPr>
          <p:nvPr/>
        </p:nvSpPr>
        <p:spPr bwMode="auto">
          <a:xfrm>
            <a:off x="4343400" y="2616200"/>
            <a:ext cx="2590800" cy="1574800"/>
          </a:xfrm>
          <a:prstGeom prst="rect">
            <a:avLst/>
          </a:prstGeom>
          <a:solidFill>
            <a:srgbClr val="FF3300"/>
          </a:solidFill>
          <a:ln w="9525">
            <a:solidFill>
              <a:schemeClr val="tx1"/>
            </a:solidFill>
            <a:miter lim="800000"/>
            <a:headEnd/>
            <a:tailEnd/>
          </a:ln>
        </p:spPr>
        <p:txBody>
          <a:bodyPr lIns="36000" tIns="36000" rIns="36000" bIns="36000"/>
          <a:lstStyle/>
          <a:p>
            <a:r>
              <a:rPr lang="id-ID" sz="1400" b="1" dirty="0">
                <a:solidFill>
                  <a:schemeClr val="bg1"/>
                </a:solidFill>
                <a:latin typeface="Century Schoolbook" pitchFamily="18" charset="0"/>
              </a:rPr>
              <a:t>mendapatkan suara &gt;50% jumlah suara dalam pemilu dengan sedikitnya 20% di setiap provinsi yang tersebar di lebih dari 1/2 jumlah provinsi</a:t>
            </a:r>
          </a:p>
          <a:p>
            <a:r>
              <a:rPr lang="id-ID" sz="1300" dirty="0">
                <a:solidFill>
                  <a:schemeClr val="bg1"/>
                </a:solidFill>
                <a:latin typeface="Century Schoolbook" pitchFamily="18" charset="0"/>
              </a:rPr>
              <a:t>[Pasal 6A (3)***]</a:t>
            </a:r>
          </a:p>
        </p:txBody>
      </p:sp>
      <p:sp>
        <p:nvSpPr>
          <p:cNvPr id="897028" name="Rectangle 4"/>
          <p:cNvSpPr>
            <a:spLocks noChangeArrowheads="1"/>
          </p:cNvSpPr>
          <p:nvPr/>
        </p:nvSpPr>
        <p:spPr bwMode="auto">
          <a:xfrm>
            <a:off x="7377113" y="2819400"/>
            <a:ext cx="1476375" cy="990600"/>
          </a:xfrm>
          <a:prstGeom prst="rect">
            <a:avLst/>
          </a:prstGeom>
          <a:solidFill>
            <a:srgbClr val="0066FF"/>
          </a:solidFill>
          <a:ln w="28575">
            <a:solidFill>
              <a:schemeClr val="tx1"/>
            </a:solidFill>
            <a:miter lim="800000"/>
            <a:headEnd/>
            <a:tailEnd/>
          </a:ln>
        </p:spPr>
        <p:txBody>
          <a:bodyPr lIns="0" tIns="0" rIns="0" bIns="0" anchor="ctr" anchorCtr="1"/>
          <a:lstStyle/>
          <a:p>
            <a:r>
              <a:rPr lang="id-ID" b="1" dirty="0">
                <a:solidFill>
                  <a:schemeClr val="bg1"/>
                </a:solidFill>
                <a:latin typeface="Century Schoolbook" pitchFamily="18" charset="0"/>
              </a:rPr>
              <a:t>Presiden</a:t>
            </a:r>
          </a:p>
          <a:p>
            <a:r>
              <a:rPr lang="id-ID" b="1" dirty="0">
                <a:solidFill>
                  <a:schemeClr val="bg1"/>
                </a:solidFill>
                <a:latin typeface="Century Schoolbook" pitchFamily="18" charset="0"/>
              </a:rPr>
              <a:t>dan</a:t>
            </a:r>
          </a:p>
          <a:p>
            <a:r>
              <a:rPr lang="id-ID" b="1" dirty="0">
                <a:solidFill>
                  <a:schemeClr val="bg1"/>
                </a:solidFill>
                <a:latin typeface="Century Schoolbook" pitchFamily="18" charset="0"/>
              </a:rPr>
              <a:t>Wapres</a:t>
            </a:r>
          </a:p>
        </p:txBody>
      </p:sp>
      <p:sp>
        <p:nvSpPr>
          <p:cNvPr id="897029" name="Line 5"/>
          <p:cNvSpPr>
            <a:spLocks noChangeShapeType="1"/>
          </p:cNvSpPr>
          <p:nvPr/>
        </p:nvSpPr>
        <p:spPr bwMode="auto">
          <a:xfrm flipH="1">
            <a:off x="2767013" y="3759200"/>
            <a:ext cx="4762" cy="609600"/>
          </a:xfrm>
          <a:prstGeom prst="line">
            <a:avLst/>
          </a:prstGeom>
          <a:noFill/>
          <a:ln w="28575">
            <a:solidFill>
              <a:schemeClr val="tx1"/>
            </a:solidFill>
            <a:miter lim="800000"/>
            <a:headEnd/>
            <a:tailEnd type="triangle" w="med" len="med"/>
          </a:ln>
        </p:spPr>
        <p:txBody>
          <a:bodyPr wrap="none" anchor="ctr"/>
          <a:lstStyle/>
          <a:p>
            <a:endParaRPr lang="en-US"/>
          </a:p>
        </p:txBody>
      </p:sp>
      <p:sp>
        <p:nvSpPr>
          <p:cNvPr id="897030" name="Freeform 6"/>
          <p:cNvSpPr>
            <a:spLocks/>
          </p:cNvSpPr>
          <p:nvPr/>
        </p:nvSpPr>
        <p:spPr bwMode="auto">
          <a:xfrm>
            <a:off x="7543800" y="3810000"/>
            <a:ext cx="609600" cy="1879600"/>
          </a:xfrm>
          <a:custGeom>
            <a:avLst/>
            <a:gdLst>
              <a:gd name="T0" fmla="*/ 0 w 336"/>
              <a:gd name="T1" fmla="*/ 2147483647 h 672"/>
              <a:gd name="T2" fmla="*/ 2147483647 w 336"/>
              <a:gd name="T3" fmla="*/ 2147483647 h 672"/>
              <a:gd name="T4" fmla="*/ 2147483647 w 336"/>
              <a:gd name="T5" fmla="*/ 0 h 672"/>
              <a:gd name="T6" fmla="*/ 0 60000 65536"/>
              <a:gd name="T7" fmla="*/ 0 60000 65536"/>
              <a:gd name="T8" fmla="*/ 0 60000 65536"/>
              <a:gd name="T9" fmla="*/ 0 w 336"/>
              <a:gd name="T10" fmla="*/ 0 h 672"/>
              <a:gd name="T11" fmla="*/ 336 w 336"/>
              <a:gd name="T12" fmla="*/ 672 h 672"/>
            </a:gdLst>
            <a:ahLst/>
            <a:cxnLst>
              <a:cxn ang="T6">
                <a:pos x="T0" y="T1"/>
              </a:cxn>
              <a:cxn ang="T7">
                <a:pos x="T2" y="T3"/>
              </a:cxn>
              <a:cxn ang="T8">
                <a:pos x="T4" y="T5"/>
              </a:cxn>
            </a:cxnLst>
            <a:rect l="T9" t="T10" r="T11" b="T12"/>
            <a:pathLst>
              <a:path w="336" h="672">
                <a:moveTo>
                  <a:pt x="0" y="672"/>
                </a:moveTo>
                <a:lnTo>
                  <a:pt x="336" y="672"/>
                </a:lnTo>
                <a:lnTo>
                  <a:pt x="336" y="0"/>
                </a:lnTo>
              </a:path>
            </a:pathLst>
          </a:custGeom>
          <a:noFill/>
          <a:ln w="28575">
            <a:solidFill>
              <a:schemeClr val="tx1"/>
            </a:solidFill>
            <a:miter lim="800000"/>
            <a:headEnd/>
            <a:tailEnd type="triangle" w="med" len="med"/>
          </a:ln>
        </p:spPr>
        <p:txBody>
          <a:bodyPr wrap="none" anchor="ctr"/>
          <a:lstStyle/>
          <a:p>
            <a:endParaRPr lang="id-ID">
              <a:latin typeface="Century Schoolbook" pitchFamily="18" charset="0"/>
            </a:endParaRPr>
          </a:p>
        </p:txBody>
      </p:sp>
      <p:sp>
        <p:nvSpPr>
          <p:cNvPr id="29703" name="Text Box 7"/>
          <p:cNvSpPr txBox="1">
            <a:spLocks noChangeArrowheads="1"/>
          </p:cNvSpPr>
          <p:nvPr/>
        </p:nvSpPr>
        <p:spPr bwMode="auto">
          <a:xfrm>
            <a:off x="76200" y="-38100"/>
            <a:ext cx="7200900" cy="571500"/>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 </a:t>
            </a:r>
          </a:p>
          <a:p>
            <a:r>
              <a:rPr lang="id-ID" sz="1600" b="1">
                <a:latin typeface="Century Schoolbook" pitchFamily="18" charset="0"/>
              </a:rPr>
              <a:t>Pemilihan Presiden dan Wakil Presiden</a:t>
            </a:r>
          </a:p>
        </p:txBody>
      </p:sp>
      <p:sp>
        <p:nvSpPr>
          <p:cNvPr id="897032" name="Line 8"/>
          <p:cNvSpPr>
            <a:spLocks noChangeShapeType="1"/>
          </p:cNvSpPr>
          <p:nvPr/>
        </p:nvSpPr>
        <p:spPr bwMode="auto">
          <a:xfrm>
            <a:off x="6934200" y="3314700"/>
            <a:ext cx="457200" cy="0"/>
          </a:xfrm>
          <a:prstGeom prst="line">
            <a:avLst/>
          </a:prstGeom>
          <a:noFill/>
          <a:ln w="28575">
            <a:solidFill>
              <a:schemeClr val="tx1"/>
            </a:solidFill>
            <a:miter lim="800000"/>
            <a:headEnd/>
            <a:tailEnd type="triangle" w="med" len="med"/>
          </a:ln>
        </p:spPr>
        <p:txBody>
          <a:bodyPr wrap="none" anchor="ctr"/>
          <a:lstStyle/>
          <a:p>
            <a:endParaRPr lang="en-US"/>
          </a:p>
        </p:txBody>
      </p:sp>
      <p:sp>
        <p:nvSpPr>
          <p:cNvPr id="897035" name="Line 11"/>
          <p:cNvSpPr>
            <a:spLocks noChangeShapeType="1"/>
          </p:cNvSpPr>
          <p:nvPr/>
        </p:nvSpPr>
        <p:spPr bwMode="auto">
          <a:xfrm>
            <a:off x="2770188" y="2387600"/>
            <a:ext cx="0" cy="457200"/>
          </a:xfrm>
          <a:prstGeom prst="line">
            <a:avLst/>
          </a:prstGeom>
          <a:noFill/>
          <a:ln w="28575">
            <a:solidFill>
              <a:schemeClr val="tx1"/>
            </a:solidFill>
            <a:round/>
            <a:headEnd/>
            <a:tailEnd type="triangle" w="med" len="med"/>
          </a:ln>
        </p:spPr>
        <p:txBody>
          <a:bodyPr/>
          <a:lstStyle/>
          <a:p>
            <a:endParaRPr lang="en-US"/>
          </a:p>
        </p:txBody>
      </p:sp>
      <p:sp>
        <p:nvSpPr>
          <p:cNvPr id="897037" name="AutoShape 13"/>
          <p:cNvSpPr>
            <a:spLocks noChangeArrowheads="1"/>
          </p:cNvSpPr>
          <p:nvPr/>
        </p:nvSpPr>
        <p:spPr bwMode="auto">
          <a:xfrm>
            <a:off x="282575" y="668338"/>
            <a:ext cx="4973638" cy="1706562"/>
          </a:xfrm>
          <a:prstGeom prst="roundRect">
            <a:avLst>
              <a:gd name="adj" fmla="val 16667"/>
            </a:avLst>
          </a:prstGeom>
          <a:solidFill>
            <a:srgbClr val="FFFF00">
              <a:alpha val="39999"/>
            </a:srgbClr>
          </a:solidFill>
          <a:ln w="9525">
            <a:solidFill>
              <a:schemeClr val="tx1"/>
            </a:solidFill>
            <a:round/>
            <a:headEnd/>
            <a:tailEnd/>
          </a:ln>
        </p:spPr>
        <p:txBody>
          <a:bodyPr>
            <a:spAutoFit/>
          </a:bodyPr>
          <a:lstStyle/>
          <a:p>
            <a:r>
              <a:rPr lang="id-ID" sz="1400" b="1">
                <a:latin typeface="Century Schoolbook" pitchFamily="18" charset="0"/>
              </a:rPr>
              <a:t>Presiden dan Wakil Presiden dipilih dalam satu pasangan secara langsung oleh rakyat</a:t>
            </a:r>
          </a:p>
          <a:p>
            <a:r>
              <a:rPr lang="id-ID" sz="1300">
                <a:latin typeface="Century Schoolbook" pitchFamily="18" charset="0"/>
              </a:rPr>
              <a:t>[Pasal 6A (1)***] </a:t>
            </a:r>
            <a:endParaRPr lang="en-US" sz="1300">
              <a:latin typeface="Century Schoolbook" pitchFamily="18" charset="0"/>
            </a:endParaRPr>
          </a:p>
          <a:p>
            <a:endParaRPr lang="en-US" sz="1300">
              <a:latin typeface="Century Schoolbook" pitchFamily="18" charset="0"/>
            </a:endParaRPr>
          </a:p>
          <a:p>
            <a:r>
              <a:rPr lang="id-ID" sz="1400" b="1">
                <a:latin typeface="Century Schoolbook" pitchFamily="18" charset="0"/>
              </a:rPr>
              <a:t>diusulkan partai politik atau gabungan partai politik peserta pemilu sebelum pemilu</a:t>
            </a:r>
          </a:p>
          <a:p>
            <a:r>
              <a:rPr lang="id-ID" sz="1300">
                <a:latin typeface="Century Schoolbook" pitchFamily="18" charset="0"/>
              </a:rPr>
              <a:t>[Pasal 6A (2) ***]</a:t>
            </a:r>
          </a:p>
        </p:txBody>
      </p:sp>
      <p:sp>
        <p:nvSpPr>
          <p:cNvPr id="897053" name="Line 29"/>
          <p:cNvSpPr>
            <a:spLocks noChangeShapeType="1"/>
          </p:cNvSpPr>
          <p:nvPr/>
        </p:nvSpPr>
        <p:spPr bwMode="auto">
          <a:xfrm>
            <a:off x="3530600" y="3314700"/>
            <a:ext cx="825500" cy="0"/>
          </a:xfrm>
          <a:prstGeom prst="line">
            <a:avLst/>
          </a:prstGeom>
          <a:noFill/>
          <a:ln w="28575">
            <a:solidFill>
              <a:schemeClr val="tx1"/>
            </a:solidFill>
            <a:miter lim="800000"/>
            <a:headEnd/>
            <a:tailEnd type="triangle" w="med" len="med"/>
          </a:ln>
        </p:spPr>
        <p:txBody>
          <a:bodyPr wrap="none" anchor="ctr"/>
          <a:lstStyle/>
          <a:p>
            <a:endParaRPr lang="en-US"/>
          </a:p>
        </p:txBody>
      </p:sp>
      <p:sp>
        <p:nvSpPr>
          <p:cNvPr id="897056" name="Rectangle 32"/>
          <p:cNvSpPr>
            <a:spLocks noChangeArrowheads="1"/>
          </p:cNvSpPr>
          <p:nvPr/>
        </p:nvSpPr>
        <p:spPr bwMode="auto">
          <a:xfrm>
            <a:off x="533400" y="4343400"/>
            <a:ext cx="7162800" cy="2387600"/>
          </a:xfrm>
          <a:prstGeom prst="rect">
            <a:avLst/>
          </a:prstGeom>
          <a:solidFill>
            <a:schemeClr val="accent1">
              <a:alpha val="30196"/>
            </a:schemeClr>
          </a:solidFill>
          <a:ln w="19050">
            <a:solidFill>
              <a:schemeClr val="tx1"/>
            </a:solidFill>
            <a:miter lim="800000"/>
            <a:headEnd/>
            <a:tailEnd/>
          </a:ln>
        </p:spPr>
        <p:txBody>
          <a:bodyPr/>
          <a:lstStyle/>
          <a:p>
            <a:r>
              <a:rPr lang="id-ID" sz="1400" b="1" dirty="0">
                <a:latin typeface="Century Schoolbook" pitchFamily="18" charset="0"/>
              </a:rPr>
              <a:t>Dalam hal tidak ada pasangan calon </a:t>
            </a:r>
            <a:r>
              <a:rPr lang="en-US" sz="1400" b="1" dirty="0" err="1">
                <a:latin typeface="Century Schoolbook" pitchFamily="18" charset="0"/>
              </a:rPr>
              <a:t>Presiden</a:t>
            </a:r>
            <a:r>
              <a:rPr lang="en-US" sz="1400" b="1" dirty="0">
                <a:latin typeface="Century Schoolbook" pitchFamily="18" charset="0"/>
              </a:rPr>
              <a:t> </a:t>
            </a:r>
            <a:r>
              <a:rPr lang="en-US" sz="1400" b="1" dirty="0" err="1">
                <a:latin typeface="Century Schoolbook" pitchFamily="18" charset="0"/>
              </a:rPr>
              <a:t>dan</a:t>
            </a:r>
            <a:r>
              <a:rPr lang="en-US" sz="1400" b="1" dirty="0">
                <a:latin typeface="Century Schoolbook" pitchFamily="18" charset="0"/>
              </a:rPr>
              <a:t> </a:t>
            </a:r>
            <a:r>
              <a:rPr lang="en-US" sz="1400" b="1" dirty="0" err="1">
                <a:latin typeface="Century Schoolbook" pitchFamily="18" charset="0"/>
              </a:rPr>
              <a:t>Wakil</a:t>
            </a:r>
            <a:r>
              <a:rPr lang="en-US" sz="1400" b="1" dirty="0">
                <a:latin typeface="Century Schoolbook" pitchFamily="18" charset="0"/>
              </a:rPr>
              <a:t> </a:t>
            </a:r>
            <a:r>
              <a:rPr lang="en-US" sz="1400" b="1" dirty="0" err="1">
                <a:latin typeface="Century Schoolbook" pitchFamily="18" charset="0"/>
              </a:rPr>
              <a:t>Presiden</a:t>
            </a:r>
            <a:r>
              <a:rPr lang="en-US" sz="1400" b="1" dirty="0">
                <a:latin typeface="Century Schoolbook" pitchFamily="18" charset="0"/>
              </a:rPr>
              <a:t> </a:t>
            </a:r>
            <a:r>
              <a:rPr lang="id-ID" sz="1400" b="1" dirty="0">
                <a:latin typeface="Century Schoolbook" pitchFamily="18" charset="0"/>
              </a:rPr>
              <a:t>terpilih   </a:t>
            </a:r>
            <a:endParaRPr lang="en-US" sz="1400" b="1" dirty="0">
              <a:latin typeface="Century Schoolbook" pitchFamily="18" charset="0"/>
            </a:endParaRPr>
          </a:p>
          <a:p>
            <a:endParaRPr lang="en-US" sz="1400" b="1" dirty="0">
              <a:latin typeface="Century Schoolbook" pitchFamily="18" charset="0"/>
            </a:endParaRPr>
          </a:p>
          <a:p>
            <a:endParaRPr lang="en-US" sz="1400" b="1" dirty="0">
              <a:latin typeface="Century Schoolbook" pitchFamily="18" charset="0"/>
            </a:endParaRPr>
          </a:p>
          <a:p>
            <a:endParaRPr lang="en-US" sz="1400" dirty="0">
              <a:latin typeface="Century Schoolbook" pitchFamily="18" charset="0"/>
            </a:endParaRPr>
          </a:p>
          <a:p>
            <a:endParaRPr lang="en-US" sz="1400" dirty="0">
              <a:latin typeface="Century Schoolbook" pitchFamily="18" charset="0"/>
            </a:endParaRPr>
          </a:p>
          <a:p>
            <a:endParaRPr lang="en-US" sz="1400" dirty="0">
              <a:latin typeface="Century Schoolbook" pitchFamily="18" charset="0"/>
            </a:endParaRPr>
          </a:p>
          <a:p>
            <a:endParaRPr lang="en-US" sz="1400" dirty="0">
              <a:latin typeface="Century Schoolbook" pitchFamily="18" charset="0"/>
            </a:endParaRPr>
          </a:p>
          <a:p>
            <a:endParaRPr lang="en-US" sz="1400" dirty="0">
              <a:latin typeface="Century Schoolbook" pitchFamily="18" charset="0"/>
            </a:endParaRPr>
          </a:p>
          <a:p>
            <a:endParaRPr lang="en-US" sz="1400" dirty="0">
              <a:latin typeface="Century Schoolbook" pitchFamily="18" charset="0"/>
            </a:endParaRPr>
          </a:p>
          <a:p>
            <a:pPr algn="r"/>
            <a:r>
              <a:rPr lang="id-ID" dirty="0">
                <a:latin typeface="Century Schoolbook" pitchFamily="18" charset="0"/>
              </a:rPr>
              <a:t>[Pasal 6A (4)****]</a:t>
            </a:r>
          </a:p>
          <a:p>
            <a:endParaRPr lang="id-ID" dirty="0">
              <a:latin typeface="Century Schoolbook" pitchFamily="18" charset="0"/>
            </a:endParaRPr>
          </a:p>
        </p:txBody>
      </p:sp>
      <p:sp>
        <p:nvSpPr>
          <p:cNvPr id="897058" name="Rectangle 34"/>
          <p:cNvSpPr>
            <a:spLocks noChangeArrowheads="1"/>
          </p:cNvSpPr>
          <p:nvPr/>
        </p:nvSpPr>
        <p:spPr bwMode="auto">
          <a:xfrm>
            <a:off x="762000" y="4887913"/>
            <a:ext cx="3048000" cy="739775"/>
          </a:xfrm>
          <a:prstGeom prst="rect">
            <a:avLst/>
          </a:prstGeom>
          <a:noFill/>
          <a:ln w="9525">
            <a:solidFill>
              <a:schemeClr val="tx1"/>
            </a:solidFill>
            <a:miter lim="800000"/>
            <a:headEnd/>
            <a:tailEnd/>
          </a:ln>
        </p:spPr>
        <p:txBody>
          <a:bodyPr>
            <a:spAutoFit/>
          </a:bodyPr>
          <a:lstStyle/>
          <a:p>
            <a:r>
              <a:rPr lang="en-US" sz="1400" b="1">
                <a:latin typeface="Century Schoolbook" pitchFamily="18" charset="0"/>
              </a:rPr>
              <a:t>p</a:t>
            </a:r>
            <a:r>
              <a:rPr lang="id-ID" sz="1400" b="1">
                <a:latin typeface="Century Schoolbook" pitchFamily="18" charset="0"/>
              </a:rPr>
              <a:t>asangan calon yang memperoleh suara terbanyak pertama dalam pemilu</a:t>
            </a:r>
          </a:p>
        </p:txBody>
      </p:sp>
      <p:sp>
        <p:nvSpPr>
          <p:cNvPr id="897059" name="Rectangle 35"/>
          <p:cNvSpPr>
            <a:spLocks noChangeArrowheads="1"/>
          </p:cNvSpPr>
          <p:nvPr/>
        </p:nvSpPr>
        <p:spPr bwMode="auto">
          <a:xfrm>
            <a:off x="762000" y="5807075"/>
            <a:ext cx="3048000" cy="739775"/>
          </a:xfrm>
          <a:prstGeom prst="rect">
            <a:avLst/>
          </a:prstGeom>
          <a:noFill/>
          <a:ln w="9525">
            <a:solidFill>
              <a:schemeClr val="tx1"/>
            </a:solidFill>
            <a:miter lim="800000"/>
            <a:headEnd/>
            <a:tailEnd/>
          </a:ln>
        </p:spPr>
        <p:txBody>
          <a:bodyPr>
            <a:spAutoFit/>
          </a:bodyPr>
          <a:lstStyle/>
          <a:p>
            <a:r>
              <a:rPr lang="en-US" sz="1400" b="1">
                <a:latin typeface="Century Schoolbook" pitchFamily="18" charset="0"/>
              </a:rPr>
              <a:t>p</a:t>
            </a:r>
            <a:r>
              <a:rPr lang="id-ID" sz="1400" b="1">
                <a:latin typeface="Century Schoolbook" pitchFamily="18" charset="0"/>
              </a:rPr>
              <a:t>asangan calon yang memperoleh suara terbanyak kedua dalam pemilu</a:t>
            </a:r>
          </a:p>
        </p:txBody>
      </p:sp>
      <p:sp>
        <p:nvSpPr>
          <p:cNvPr id="897060" name="Oval 36"/>
          <p:cNvSpPr>
            <a:spLocks noChangeArrowheads="1"/>
          </p:cNvSpPr>
          <p:nvPr/>
        </p:nvSpPr>
        <p:spPr bwMode="auto">
          <a:xfrm>
            <a:off x="4467225" y="5372100"/>
            <a:ext cx="1103313" cy="635000"/>
          </a:xfrm>
          <a:prstGeom prst="ellipse">
            <a:avLst/>
          </a:prstGeom>
          <a:solidFill>
            <a:srgbClr val="00CC66">
              <a:alpha val="79999"/>
            </a:srgbClr>
          </a:solidFill>
          <a:ln w="9525">
            <a:solidFill>
              <a:schemeClr val="tx1"/>
            </a:solidFill>
            <a:round/>
            <a:headEnd/>
            <a:tailEnd/>
          </a:ln>
        </p:spPr>
        <p:txBody>
          <a:bodyPr wrap="none" anchor="ctr" anchorCtr="1"/>
          <a:lstStyle/>
          <a:p>
            <a:r>
              <a:rPr lang="en-US" sz="1600" b="1">
                <a:latin typeface="Century Schoolbook" pitchFamily="18" charset="0"/>
              </a:rPr>
              <a:t>P</a:t>
            </a:r>
            <a:r>
              <a:rPr lang="id-ID" sz="1600" b="1">
                <a:latin typeface="Century Schoolbook" pitchFamily="18" charset="0"/>
              </a:rPr>
              <a:t>emilu</a:t>
            </a:r>
          </a:p>
        </p:txBody>
      </p:sp>
      <p:sp>
        <p:nvSpPr>
          <p:cNvPr id="897061" name="Rectangle 37"/>
          <p:cNvSpPr>
            <a:spLocks noChangeArrowheads="1"/>
          </p:cNvSpPr>
          <p:nvPr/>
        </p:nvSpPr>
        <p:spPr bwMode="auto">
          <a:xfrm>
            <a:off x="5867400" y="5311775"/>
            <a:ext cx="1676400" cy="954107"/>
          </a:xfrm>
          <a:prstGeom prst="rect">
            <a:avLst/>
          </a:prstGeom>
          <a:solidFill>
            <a:srgbClr val="FF3300"/>
          </a:solidFill>
          <a:ln w="9525">
            <a:solidFill>
              <a:schemeClr val="tx1"/>
            </a:solidFill>
            <a:miter lim="800000"/>
            <a:headEnd/>
            <a:tailEnd/>
          </a:ln>
        </p:spPr>
        <p:txBody>
          <a:bodyPr>
            <a:spAutoFit/>
          </a:bodyPr>
          <a:lstStyle/>
          <a:p>
            <a:r>
              <a:rPr lang="en-US" sz="1400" b="1" dirty="0">
                <a:solidFill>
                  <a:schemeClr val="bg1"/>
                </a:solidFill>
                <a:latin typeface="Century Schoolbook" pitchFamily="18" charset="0"/>
              </a:rPr>
              <a:t>p</a:t>
            </a:r>
            <a:r>
              <a:rPr lang="id-ID" sz="1400" b="1" dirty="0">
                <a:solidFill>
                  <a:schemeClr val="bg1"/>
                </a:solidFill>
                <a:latin typeface="Century Schoolbook" pitchFamily="18" charset="0"/>
              </a:rPr>
              <a:t>asangan yang memperoleh suara terbanyak</a:t>
            </a:r>
          </a:p>
        </p:txBody>
      </p:sp>
      <p:sp>
        <p:nvSpPr>
          <p:cNvPr id="897062" name="Line 38"/>
          <p:cNvSpPr>
            <a:spLocks noChangeShapeType="1"/>
          </p:cNvSpPr>
          <p:nvPr/>
        </p:nvSpPr>
        <p:spPr bwMode="auto">
          <a:xfrm>
            <a:off x="5562600" y="5689600"/>
            <a:ext cx="304800" cy="0"/>
          </a:xfrm>
          <a:prstGeom prst="line">
            <a:avLst/>
          </a:prstGeom>
          <a:noFill/>
          <a:ln w="28575">
            <a:solidFill>
              <a:schemeClr val="tx1"/>
            </a:solidFill>
            <a:round/>
            <a:headEnd/>
            <a:tailEnd type="triangle" w="med" len="med"/>
          </a:ln>
        </p:spPr>
        <p:txBody>
          <a:bodyPr/>
          <a:lstStyle/>
          <a:p>
            <a:endParaRPr lang="en-US"/>
          </a:p>
        </p:txBody>
      </p:sp>
      <p:sp>
        <p:nvSpPr>
          <p:cNvPr id="897063" name="Freeform 39"/>
          <p:cNvSpPr>
            <a:spLocks/>
          </p:cNvSpPr>
          <p:nvPr/>
        </p:nvSpPr>
        <p:spPr bwMode="auto">
          <a:xfrm>
            <a:off x="3810000" y="5218113"/>
            <a:ext cx="1219200" cy="152400"/>
          </a:xfrm>
          <a:custGeom>
            <a:avLst/>
            <a:gdLst>
              <a:gd name="T0" fmla="*/ 0 w 768"/>
              <a:gd name="T1" fmla="*/ 0 h 96"/>
              <a:gd name="T2" fmla="*/ 2147483647 w 768"/>
              <a:gd name="T3" fmla="*/ 0 h 96"/>
              <a:gd name="T4" fmla="*/ 2147483647 w 768"/>
              <a:gd name="T5" fmla="*/ 2147483647 h 96"/>
              <a:gd name="T6" fmla="*/ 0 60000 65536"/>
              <a:gd name="T7" fmla="*/ 0 60000 65536"/>
              <a:gd name="T8" fmla="*/ 0 60000 65536"/>
              <a:gd name="T9" fmla="*/ 0 w 768"/>
              <a:gd name="T10" fmla="*/ 0 h 96"/>
              <a:gd name="T11" fmla="*/ 768 w 768"/>
              <a:gd name="T12" fmla="*/ 96 h 96"/>
            </a:gdLst>
            <a:ahLst/>
            <a:cxnLst>
              <a:cxn ang="T6">
                <a:pos x="T0" y="T1"/>
              </a:cxn>
              <a:cxn ang="T7">
                <a:pos x="T2" y="T3"/>
              </a:cxn>
              <a:cxn ang="T8">
                <a:pos x="T4" y="T5"/>
              </a:cxn>
            </a:cxnLst>
            <a:rect l="T9" t="T10" r="T11" b="T12"/>
            <a:pathLst>
              <a:path w="768" h="96">
                <a:moveTo>
                  <a:pt x="0" y="0"/>
                </a:moveTo>
                <a:lnTo>
                  <a:pt x="768" y="0"/>
                </a:lnTo>
                <a:lnTo>
                  <a:pt x="768" y="96"/>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897064" name="Freeform 40"/>
          <p:cNvSpPr>
            <a:spLocks/>
          </p:cNvSpPr>
          <p:nvPr/>
        </p:nvSpPr>
        <p:spPr bwMode="auto">
          <a:xfrm flipV="1">
            <a:off x="3810000" y="6013450"/>
            <a:ext cx="1219200" cy="152400"/>
          </a:xfrm>
          <a:custGeom>
            <a:avLst/>
            <a:gdLst>
              <a:gd name="T0" fmla="*/ 0 w 768"/>
              <a:gd name="T1" fmla="*/ 0 h 96"/>
              <a:gd name="T2" fmla="*/ 2147483647 w 768"/>
              <a:gd name="T3" fmla="*/ 0 h 96"/>
              <a:gd name="T4" fmla="*/ 2147483647 w 768"/>
              <a:gd name="T5" fmla="*/ 2147483647 h 96"/>
              <a:gd name="T6" fmla="*/ 0 60000 65536"/>
              <a:gd name="T7" fmla="*/ 0 60000 65536"/>
              <a:gd name="T8" fmla="*/ 0 60000 65536"/>
              <a:gd name="T9" fmla="*/ 0 w 768"/>
              <a:gd name="T10" fmla="*/ 0 h 96"/>
              <a:gd name="T11" fmla="*/ 768 w 768"/>
              <a:gd name="T12" fmla="*/ 96 h 96"/>
            </a:gdLst>
            <a:ahLst/>
            <a:cxnLst>
              <a:cxn ang="T6">
                <a:pos x="T0" y="T1"/>
              </a:cxn>
              <a:cxn ang="T7">
                <a:pos x="T2" y="T3"/>
              </a:cxn>
              <a:cxn ang="T8">
                <a:pos x="T4" y="T5"/>
              </a:cxn>
            </a:cxnLst>
            <a:rect l="T9" t="T10" r="T11" b="T12"/>
            <a:pathLst>
              <a:path w="768" h="96">
                <a:moveTo>
                  <a:pt x="0" y="0"/>
                </a:moveTo>
                <a:lnTo>
                  <a:pt x="768" y="0"/>
                </a:lnTo>
                <a:lnTo>
                  <a:pt x="768" y="96"/>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7037"/>
                                        </p:tgtEl>
                                        <p:attrNameLst>
                                          <p:attrName>style.visibility</p:attrName>
                                        </p:attrNameLst>
                                      </p:cBhvr>
                                      <p:to>
                                        <p:strVal val="visible"/>
                                      </p:to>
                                    </p:set>
                                    <p:anim calcmode="lin" valueType="num">
                                      <p:cBhvr additive="base">
                                        <p:cTn id="7" dur="500" fill="hold"/>
                                        <p:tgtEl>
                                          <p:spTgt spid="897037"/>
                                        </p:tgtEl>
                                        <p:attrNameLst>
                                          <p:attrName>ppt_x</p:attrName>
                                        </p:attrNameLst>
                                      </p:cBhvr>
                                      <p:tavLst>
                                        <p:tav tm="0">
                                          <p:val>
                                            <p:strVal val="#ppt_x"/>
                                          </p:val>
                                        </p:tav>
                                        <p:tav tm="100000">
                                          <p:val>
                                            <p:strVal val="#ppt_x"/>
                                          </p:val>
                                        </p:tav>
                                      </p:tavLst>
                                    </p:anim>
                                    <p:anim calcmode="lin" valueType="num">
                                      <p:cBhvr additive="base">
                                        <p:cTn id="8" dur="500" fill="hold"/>
                                        <p:tgtEl>
                                          <p:spTgt spid="8970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897035"/>
                                        </p:tgtEl>
                                        <p:attrNameLst>
                                          <p:attrName>style.visibility</p:attrName>
                                        </p:attrNameLst>
                                      </p:cBhvr>
                                      <p:to>
                                        <p:strVal val="visible"/>
                                      </p:to>
                                    </p:set>
                                    <p:animEffect transition="in" filter="strips(downRight)">
                                      <p:cBhvr>
                                        <p:cTn id="12" dur="500"/>
                                        <p:tgtEl>
                                          <p:spTgt spid="897035"/>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897052"/>
                                        </p:tgtEl>
                                        <p:attrNameLst>
                                          <p:attrName>style.visibility</p:attrName>
                                        </p:attrNameLst>
                                      </p:cBhvr>
                                      <p:to>
                                        <p:strVal val="visible"/>
                                      </p:to>
                                    </p:set>
                                    <p:anim calcmode="lin" valueType="num">
                                      <p:cBhvr>
                                        <p:cTn id="16" dur="500" fill="hold"/>
                                        <p:tgtEl>
                                          <p:spTgt spid="897052"/>
                                        </p:tgtEl>
                                        <p:attrNameLst>
                                          <p:attrName>ppt_w</p:attrName>
                                        </p:attrNameLst>
                                      </p:cBhvr>
                                      <p:tavLst>
                                        <p:tav tm="0">
                                          <p:val>
                                            <p:fltVal val="0"/>
                                          </p:val>
                                        </p:tav>
                                        <p:tav tm="100000">
                                          <p:val>
                                            <p:strVal val="#ppt_w"/>
                                          </p:val>
                                        </p:tav>
                                      </p:tavLst>
                                    </p:anim>
                                    <p:anim calcmode="lin" valueType="num">
                                      <p:cBhvr>
                                        <p:cTn id="17" dur="500" fill="hold"/>
                                        <p:tgtEl>
                                          <p:spTgt spid="897052"/>
                                        </p:tgtEl>
                                        <p:attrNameLst>
                                          <p:attrName>ppt_h</p:attrName>
                                        </p:attrNameLst>
                                      </p:cBhvr>
                                      <p:tavLst>
                                        <p:tav tm="0">
                                          <p:val>
                                            <p:fltVal val="0"/>
                                          </p:val>
                                        </p:tav>
                                        <p:tav tm="100000">
                                          <p:val>
                                            <p:strVal val="#ppt_h"/>
                                          </p:val>
                                        </p:tav>
                                      </p:tavLst>
                                    </p:anim>
                                    <p:anim calcmode="lin" valueType="num">
                                      <p:cBhvr>
                                        <p:cTn id="18" dur="500" fill="hold"/>
                                        <p:tgtEl>
                                          <p:spTgt spid="897052"/>
                                        </p:tgtEl>
                                        <p:attrNameLst>
                                          <p:attrName>style.rotation</p:attrName>
                                        </p:attrNameLst>
                                      </p:cBhvr>
                                      <p:tavLst>
                                        <p:tav tm="0">
                                          <p:val>
                                            <p:fltVal val="360"/>
                                          </p:val>
                                        </p:tav>
                                        <p:tav tm="100000">
                                          <p:val>
                                            <p:fltVal val="0"/>
                                          </p:val>
                                        </p:tav>
                                      </p:tavLst>
                                    </p:anim>
                                    <p:animEffect transition="in" filter="fade">
                                      <p:cBhvr>
                                        <p:cTn id="19" dur="500"/>
                                        <p:tgtEl>
                                          <p:spTgt spid="897052"/>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97053"/>
                                        </p:tgtEl>
                                        <p:attrNameLst>
                                          <p:attrName>style.visibility</p:attrName>
                                        </p:attrNameLst>
                                      </p:cBhvr>
                                      <p:to>
                                        <p:strVal val="visible"/>
                                      </p:to>
                                    </p:set>
                                    <p:animEffect transition="in" filter="strips(downRight)">
                                      <p:cBhvr>
                                        <p:cTn id="23" dur="500"/>
                                        <p:tgtEl>
                                          <p:spTgt spid="897053"/>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897026"/>
                                        </p:tgtEl>
                                        <p:attrNameLst>
                                          <p:attrName>style.visibility</p:attrName>
                                        </p:attrNameLst>
                                      </p:cBhvr>
                                      <p:to>
                                        <p:strVal val="visible"/>
                                      </p:to>
                                    </p:set>
                                    <p:animEffect transition="in" filter="dissolve">
                                      <p:cBhvr>
                                        <p:cTn id="27" dur="500"/>
                                        <p:tgtEl>
                                          <p:spTgt spid="897026"/>
                                        </p:tgtEl>
                                      </p:cBhvr>
                                    </p:animEffect>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897032"/>
                                        </p:tgtEl>
                                        <p:attrNameLst>
                                          <p:attrName>style.visibility</p:attrName>
                                        </p:attrNameLst>
                                      </p:cBhvr>
                                      <p:to>
                                        <p:strVal val="visible"/>
                                      </p:to>
                                    </p:set>
                                    <p:animEffect transition="in" filter="strips(downRight)">
                                      <p:cBhvr>
                                        <p:cTn id="31" dur="500"/>
                                        <p:tgtEl>
                                          <p:spTgt spid="897032"/>
                                        </p:tgtEl>
                                      </p:cBhvr>
                                    </p:animEffect>
                                  </p:childTnLst>
                                </p:cTn>
                              </p:par>
                            </p:childTnLst>
                          </p:cTn>
                        </p:par>
                        <p:par>
                          <p:cTn id="32" fill="hold">
                            <p:stCondLst>
                              <p:cond delay="3000"/>
                            </p:stCondLst>
                            <p:childTnLst>
                              <p:par>
                                <p:cTn id="33" presetID="38" presetClass="entr" presetSubtype="0" accel="50000" fill="hold" grpId="0" nodeType="afterEffect">
                                  <p:stCondLst>
                                    <p:cond delay="0"/>
                                  </p:stCondLst>
                                  <p:childTnLst>
                                    <p:set>
                                      <p:cBhvr>
                                        <p:cTn id="34" dur="1" fill="hold">
                                          <p:stCondLst>
                                            <p:cond delay="0"/>
                                          </p:stCondLst>
                                        </p:cTn>
                                        <p:tgtEl>
                                          <p:spTgt spid="897028"/>
                                        </p:tgtEl>
                                        <p:attrNameLst>
                                          <p:attrName>style.visibility</p:attrName>
                                        </p:attrNameLst>
                                      </p:cBhvr>
                                      <p:to>
                                        <p:strVal val="visible"/>
                                      </p:to>
                                    </p:set>
                                    <p:set>
                                      <p:cBhvr>
                                        <p:cTn id="35" dur="455" fill="hold">
                                          <p:stCondLst>
                                            <p:cond delay="0"/>
                                          </p:stCondLst>
                                        </p:cTn>
                                        <p:tgtEl>
                                          <p:spTgt spid="897028"/>
                                        </p:tgtEl>
                                        <p:attrNameLst>
                                          <p:attrName>style.rotation</p:attrName>
                                        </p:attrNameLst>
                                      </p:cBhvr>
                                      <p:to>
                                        <p:strVal val="-45.0"/>
                                      </p:to>
                                    </p:set>
                                    <p:anim calcmode="lin" valueType="num">
                                      <p:cBhvr>
                                        <p:cTn id="36" dur="455" fill="hold">
                                          <p:stCondLst>
                                            <p:cond delay="455"/>
                                          </p:stCondLst>
                                        </p:cTn>
                                        <p:tgtEl>
                                          <p:spTgt spid="897028"/>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897028"/>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897028"/>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897028"/>
                                        </p:tgtEl>
                                        <p:attrNameLst>
                                          <p:attrName>ppt_y</p:attrName>
                                        </p:attrNameLst>
                                      </p:cBhvr>
                                      <p:tavLst>
                                        <p:tav tm="0">
                                          <p:val>
                                            <p:strVal val="#ppt_y-(0.354*#ppt_w-0.172*#ppt_h)"/>
                                          </p:val>
                                        </p:tav>
                                        <p:tav tm="100000">
                                          <p:val>
                                            <p:strVal val="#ppt_y"/>
                                          </p:val>
                                        </p:tav>
                                      </p:tavLst>
                                    </p:anim>
                                  </p:childTnLst>
                                </p:cTn>
                              </p:par>
                            </p:childTnLst>
                          </p:cTn>
                        </p:par>
                        <p:par>
                          <p:cTn id="40" fill="hold">
                            <p:stCondLst>
                              <p:cond delay="4000"/>
                            </p:stCondLst>
                            <p:childTnLst>
                              <p:par>
                                <p:cTn id="41" presetID="18" presetClass="entr" presetSubtype="6" fill="hold" grpId="0" nodeType="afterEffect">
                                  <p:stCondLst>
                                    <p:cond delay="0"/>
                                  </p:stCondLst>
                                  <p:childTnLst>
                                    <p:set>
                                      <p:cBhvr>
                                        <p:cTn id="42" dur="1" fill="hold">
                                          <p:stCondLst>
                                            <p:cond delay="0"/>
                                          </p:stCondLst>
                                        </p:cTn>
                                        <p:tgtEl>
                                          <p:spTgt spid="897029"/>
                                        </p:tgtEl>
                                        <p:attrNameLst>
                                          <p:attrName>style.visibility</p:attrName>
                                        </p:attrNameLst>
                                      </p:cBhvr>
                                      <p:to>
                                        <p:strVal val="visible"/>
                                      </p:to>
                                    </p:set>
                                    <p:animEffect transition="in" filter="strips(downRight)">
                                      <p:cBhvr>
                                        <p:cTn id="43" dur="500"/>
                                        <p:tgtEl>
                                          <p:spTgt spid="897029"/>
                                        </p:tgtEl>
                                      </p:cBhvr>
                                    </p:animEffect>
                                  </p:childTnLst>
                                </p:cTn>
                              </p:par>
                            </p:childTnLst>
                          </p:cTn>
                        </p:par>
                        <p:par>
                          <p:cTn id="44" fill="hold">
                            <p:stCondLst>
                              <p:cond delay="4500"/>
                            </p:stCondLst>
                            <p:childTnLst>
                              <p:par>
                                <p:cTn id="45" presetID="12" presetClass="entr" presetSubtype="4" fill="hold" grpId="0" nodeType="afterEffect">
                                  <p:stCondLst>
                                    <p:cond delay="0"/>
                                  </p:stCondLst>
                                  <p:childTnLst>
                                    <p:set>
                                      <p:cBhvr>
                                        <p:cTn id="46" dur="1" fill="hold">
                                          <p:stCondLst>
                                            <p:cond delay="0"/>
                                          </p:stCondLst>
                                        </p:cTn>
                                        <p:tgtEl>
                                          <p:spTgt spid="897056"/>
                                        </p:tgtEl>
                                        <p:attrNameLst>
                                          <p:attrName>style.visibility</p:attrName>
                                        </p:attrNameLst>
                                      </p:cBhvr>
                                      <p:to>
                                        <p:strVal val="visible"/>
                                      </p:to>
                                    </p:set>
                                    <p:animEffect transition="in" filter="slide(fromBottom)">
                                      <p:cBhvr>
                                        <p:cTn id="47" dur="500"/>
                                        <p:tgtEl>
                                          <p:spTgt spid="897056"/>
                                        </p:tgtEl>
                                      </p:cBhvr>
                                    </p:animEffect>
                                  </p:childTnLst>
                                </p:cTn>
                              </p:par>
                            </p:childTnLst>
                          </p:cTn>
                        </p:par>
                        <p:par>
                          <p:cTn id="48" fill="hold">
                            <p:stCondLst>
                              <p:cond delay="5000"/>
                            </p:stCondLst>
                            <p:childTnLst>
                              <p:par>
                                <p:cTn id="49" presetID="23" presetClass="entr" presetSubtype="16" fill="hold" grpId="0" nodeType="afterEffect">
                                  <p:stCondLst>
                                    <p:cond delay="0"/>
                                  </p:stCondLst>
                                  <p:childTnLst>
                                    <p:set>
                                      <p:cBhvr>
                                        <p:cTn id="50" dur="1" fill="hold">
                                          <p:stCondLst>
                                            <p:cond delay="0"/>
                                          </p:stCondLst>
                                        </p:cTn>
                                        <p:tgtEl>
                                          <p:spTgt spid="897058"/>
                                        </p:tgtEl>
                                        <p:attrNameLst>
                                          <p:attrName>style.visibility</p:attrName>
                                        </p:attrNameLst>
                                      </p:cBhvr>
                                      <p:to>
                                        <p:strVal val="visible"/>
                                      </p:to>
                                    </p:set>
                                    <p:anim calcmode="lin" valueType="num">
                                      <p:cBhvr>
                                        <p:cTn id="51" dur="500" fill="hold"/>
                                        <p:tgtEl>
                                          <p:spTgt spid="897058"/>
                                        </p:tgtEl>
                                        <p:attrNameLst>
                                          <p:attrName>ppt_w</p:attrName>
                                        </p:attrNameLst>
                                      </p:cBhvr>
                                      <p:tavLst>
                                        <p:tav tm="0">
                                          <p:val>
                                            <p:fltVal val="0"/>
                                          </p:val>
                                        </p:tav>
                                        <p:tav tm="100000">
                                          <p:val>
                                            <p:strVal val="#ppt_w"/>
                                          </p:val>
                                        </p:tav>
                                      </p:tavLst>
                                    </p:anim>
                                    <p:anim calcmode="lin" valueType="num">
                                      <p:cBhvr>
                                        <p:cTn id="52" dur="500" fill="hold"/>
                                        <p:tgtEl>
                                          <p:spTgt spid="897058"/>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897059"/>
                                        </p:tgtEl>
                                        <p:attrNameLst>
                                          <p:attrName>style.visibility</p:attrName>
                                        </p:attrNameLst>
                                      </p:cBhvr>
                                      <p:to>
                                        <p:strVal val="visible"/>
                                      </p:to>
                                    </p:set>
                                    <p:anim calcmode="lin" valueType="num">
                                      <p:cBhvr>
                                        <p:cTn id="55" dur="500" fill="hold"/>
                                        <p:tgtEl>
                                          <p:spTgt spid="897059"/>
                                        </p:tgtEl>
                                        <p:attrNameLst>
                                          <p:attrName>ppt_w</p:attrName>
                                        </p:attrNameLst>
                                      </p:cBhvr>
                                      <p:tavLst>
                                        <p:tav tm="0">
                                          <p:val>
                                            <p:fltVal val="0"/>
                                          </p:val>
                                        </p:tav>
                                        <p:tav tm="100000">
                                          <p:val>
                                            <p:strVal val="#ppt_w"/>
                                          </p:val>
                                        </p:tav>
                                      </p:tavLst>
                                    </p:anim>
                                    <p:anim calcmode="lin" valueType="num">
                                      <p:cBhvr>
                                        <p:cTn id="56" dur="500" fill="hold"/>
                                        <p:tgtEl>
                                          <p:spTgt spid="897059"/>
                                        </p:tgtEl>
                                        <p:attrNameLst>
                                          <p:attrName>ppt_h</p:attrName>
                                        </p:attrNameLst>
                                      </p:cBhvr>
                                      <p:tavLst>
                                        <p:tav tm="0">
                                          <p:val>
                                            <p:fltVal val="0"/>
                                          </p:val>
                                        </p:tav>
                                        <p:tav tm="100000">
                                          <p:val>
                                            <p:strVal val="#ppt_h"/>
                                          </p:val>
                                        </p:tav>
                                      </p:tavLst>
                                    </p:anim>
                                  </p:childTnLst>
                                </p:cTn>
                              </p:par>
                            </p:childTnLst>
                          </p:cTn>
                        </p:par>
                        <p:par>
                          <p:cTn id="57" fill="hold">
                            <p:stCondLst>
                              <p:cond delay="5500"/>
                            </p:stCondLst>
                            <p:childTnLst>
                              <p:par>
                                <p:cTn id="58" presetID="18" presetClass="entr" presetSubtype="3" fill="hold" grpId="0" nodeType="afterEffect">
                                  <p:stCondLst>
                                    <p:cond delay="0"/>
                                  </p:stCondLst>
                                  <p:childTnLst>
                                    <p:set>
                                      <p:cBhvr>
                                        <p:cTn id="59" dur="1" fill="hold">
                                          <p:stCondLst>
                                            <p:cond delay="0"/>
                                          </p:stCondLst>
                                        </p:cTn>
                                        <p:tgtEl>
                                          <p:spTgt spid="897064"/>
                                        </p:tgtEl>
                                        <p:attrNameLst>
                                          <p:attrName>style.visibility</p:attrName>
                                        </p:attrNameLst>
                                      </p:cBhvr>
                                      <p:to>
                                        <p:strVal val="visible"/>
                                      </p:to>
                                    </p:set>
                                    <p:animEffect transition="in" filter="strips(upRight)">
                                      <p:cBhvr>
                                        <p:cTn id="60" dur="500"/>
                                        <p:tgtEl>
                                          <p:spTgt spid="897064"/>
                                        </p:tgtEl>
                                      </p:cBhvr>
                                    </p:animEffect>
                                  </p:childTnLst>
                                </p:cTn>
                              </p:par>
                              <p:par>
                                <p:cTn id="61" presetID="18" presetClass="entr" presetSubtype="6" fill="hold" grpId="0" nodeType="withEffect">
                                  <p:stCondLst>
                                    <p:cond delay="0"/>
                                  </p:stCondLst>
                                  <p:childTnLst>
                                    <p:set>
                                      <p:cBhvr>
                                        <p:cTn id="62" dur="1" fill="hold">
                                          <p:stCondLst>
                                            <p:cond delay="0"/>
                                          </p:stCondLst>
                                        </p:cTn>
                                        <p:tgtEl>
                                          <p:spTgt spid="897063"/>
                                        </p:tgtEl>
                                        <p:attrNameLst>
                                          <p:attrName>style.visibility</p:attrName>
                                        </p:attrNameLst>
                                      </p:cBhvr>
                                      <p:to>
                                        <p:strVal val="visible"/>
                                      </p:to>
                                    </p:set>
                                    <p:animEffect transition="in" filter="strips(downRight)">
                                      <p:cBhvr>
                                        <p:cTn id="63" dur="500"/>
                                        <p:tgtEl>
                                          <p:spTgt spid="897063"/>
                                        </p:tgtEl>
                                      </p:cBhvr>
                                    </p:animEffect>
                                  </p:childTnLst>
                                </p:cTn>
                              </p:par>
                            </p:childTnLst>
                          </p:cTn>
                        </p:par>
                        <p:par>
                          <p:cTn id="64" fill="hold">
                            <p:stCondLst>
                              <p:cond delay="6000"/>
                            </p:stCondLst>
                            <p:childTnLst>
                              <p:par>
                                <p:cTn id="65" presetID="49" presetClass="entr" presetSubtype="0" decel="100000" fill="hold" grpId="0" nodeType="afterEffect">
                                  <p:stCondLst>
                                    <p:cond delay="0"/>
                                  </p:stCondLst>
                                  <p:childTnLst>
                                    <p:set>
                                      <p:cBhvr>
                                        <p:cTn id="66" dur="1" fill="hold">
                                          <p:stCondLst>
                                            <p:cond delay="0"/>
                                          </p:stCondLst>
                                        </p:cTn>
                                        <p:tgtEl>
                                          <p:spTgt spid="897060"/>
                                        </p:tgtEl>
                                        <p:attrNameLst>
                                          <p:attrName>style.visibility</p:attrName>
                                        </p:attrNameLst>
                                      </p:cBhvr>
                                      <p:to>
                                        <p:strVal val="visible"/>
                                      </p:to>
                                    </p:set>
                                    <p:anim calcmode="lin" valueType="num">
                                      <p:cBhvr>
                                        <p:cTn id="67" dur="500" fill="hold"/>
                                        <p:tgtEl>
                                          <p:spTgt spid="897060"/>
                                        </p:tgtEl>
                                        <p:attrNameLst>
                                          <p:attrName>ppt_w</p:attrName>
                                        </p:attrNameLst>
                                      </p:cBhvr>
                                      <p:tavLst>
                                        <p:tav tm="0">
                                          <p:val>
                                            <p:fltVal val="0"/>
                                          </p:val>
                                        </p:tav>
                                        <p:tav tm="100000">
                                          <p:val>
                                            <p:strVal val="#ppt_w"/>
                                          </p:val>
                                        </p:tav>
                                      </p:tavLst>
                                    </p:anim>
                                    <p:anim calcmode="lin" valueType="num">
                                      <p:cBhvr>
                                        <p:cTn id="68" dur="500" fill="hold"/>
                                        <p:tgtEl>
                                          <p:spTgt spid="897060"/>
                                        </p:tgtEl>
                                        <p:attrNameLst>
                                          <p:attrName>ppt_h</p:attrName>
                                        </p:attrNameLst>
                                      </p:cBhvr>
                                      <p:tavLst>
                                        <p:tav tm="0">
                                          <p:val>
                                            <p:fltVal val="0"/>
                                          </p:val>
                                        </p:tav>
                                        <p:tav tm="100000">
                                          <p:val>
                                            <p:strVal val="#ppt_h"/>
                                          </p:val>
                                        </p:tav>
                                      </p:tavLst>
                                    </p:anim>
                                    <p:anim calcmode="lin" valueType="num">
                                      <p:cBhvr>
                                        <p:cTn id="69" dur="500" fill="hold"/>
                                        <p:tgtEl>
                                          <p:spTgt spid="897060"/>
                                        </p:tgtEl>
                                        <p:attrNameLst>
                                          <p:attrName>style.rotation</p:attrName>
                                        </p:attrNameLst>
                                      </p:cBhvr>
                                      <p:tavLst>
                                        <p:tav tm="0">
                                          <p:val>
                                            <p:fltVal val="360"/>
                                          </p:val>
                                        </p:tav>
                                        <p:tav tm="100000">
                                          <p:val>
                                            <p:fltVal val="0"/>
                                          </p:val>
                                        </p:tav>
                                      </p:tavLst>
                                    </p:anim>
                                    <p:animEffect transition="in" filter="fade">
                                      <p:cBhvr>
                                        <p:cTn id="70" dur="500"/>
                                        <p:tgtEl>
                                          <p:spTgt spid="897060"/>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897062"/>
                                        </p:tgtEl>
                                        <p:attrNameLst>
                                          <p:attrName>style.visibility</p:attrName>
                                        </p:attrNameLst>
                                      </p:cBhvr>
                                      <p:to>
                                        <p:strVal val="visible"/>
                                      </p:to>
                                    </p:set>
                                    <p:animEffect transition="in" filter="strips(downRight)">
                                      <p:cBhvr>
                                        <p:cTn id="74" dur="500"/>
                                        <p:tgtEl>
                                          <p:spTgt spid="897062"/>
                                        </p:tgtEl>
                                      </p:cBhvr>
                                    </p:animEffect>
                                  </p:childTnLst>
                                </p:cTn>
                              </p:par>
                            </p:childTnLst>
                          </p:cTn>
                        </p:par>
                        <p:par>
                          <p:cTn id="75" fill="hold">
                            <p:stCondLst>
                              <p:cond delay="7000"/>
                            </p:stCondLst>
                            <p:childTnLst>
                              <p:par>
                                <p:cTn id="76" presetID="50" presetClass="entr" presetSubtype="0" decel="100000" fill="hold" grpId="0" nodeType="afterEffect">
                                  <p:stCondLst>
                                    <p:cond delay="0"/>
                                  </p:stCondLst>
                                  <p:childTnLst>
                                    <p:set>
                                      <p:cBhvr>
                                        <p:cTn id="77" dur="1" fill="hold">
                                          <p:stCondLst>
                                            <p:cond delay="0"/>
                                          </p:stCondLst>
                                        </p:cTn>
                                        <p:tgtEl>
                                          <p:spTgt spid="897061"/>
                                        </p:tgtEl>
                                        <p:attrNameLst>
                                          <p:attrName>style.visibility</p:attrName>
                                        </p:attrNameLst>
                                      </p:cBhvr>
                                      <p:to>
                                        <p:strVal val="visible"/>
                                      </p:to>
                                    </p:set>
                                    <p:anim calcmode="lin" valueType="num">
                                      <p:cBhvr>
                                        <p:cTn id="78" dur="1000" fill="hold"/>
                                        <p:tgtEl>
                                          <p:spTgt spid="897061"/>
                                        </p:tgtEl>
                                        <p:attrNameLst>
                                          <p:attrName>ppt_w</p:attrName>
                                        </p:attrNameLst>
                                      </p:cBhvr>
                                      <p:tavLst>
                                        <p:tav tm="0">
                                          <p:val>
                                            <p:strVal val="#ppt_w+.3"/>
                                          </p:val>
                                        </p:tav>
                                        <p:tav tm="100000">
                                          <p:val>
                                            <p:strVal val="#ppt_w"/>
                                          </p:val>
                                        </p:tav>
                                      </p:tavLst>
                                    </p:anim>
                                    <p:anim calcmode="lin" valueType="num">
                                      <p:cBhvr>
                                        <p:cTn id="79" dur="1000" fill="hold"/>
                                        <p:tgtEl>
                                          <p:spTgt spid="897061"/>
                                        </p:tgtEl>
                                        <p:attrNameLst>
                                          <p:attrName>ppt_h</p:attrName>
                                        </p:attrNameLst>
                                      </p:cBhvr>
                                      <p:tavLst>
                                        <p:tav tm="0">
                                          <p:val>
                                            <p:strVal val="#ppt_h"/>
                                          </p:val>
                                        </p:tav>
                                        <p:tav tm="100000">
                                          <p:val>
                                            <p:strVal val="#ppt_h"/>
                                          </p:val>
                                        </p:tav>
                                      </p:tavLst>
                                    </p:anim>
                                    <p:animEffect transition="in" filter="fade">
                                      <p:cBhvr>
                                        <p:cTn id="80" dur="1000"/>
                                        <p:tgtEl>
                                          <p:spTgt spid="897061"/>
                                        </p:tgtEl>
                                      </p:cBhvr>
                                    </p:animEffect>
                                  </p:childTnLst>
                                </p:cTn>
                              </p:par>
                            </p:childTnLst>
                          </p:cTn>
                        </p:par>
                        <p:par>
                          <p:cTn id="81" fill="hold">
                            <p:stCondLst>
                              <p:cond delay="8000"/>
                            </p:stCondLst>
                            <p:childTnLst>
                              <p:par>
                                <p:cTn id="82" presetID="18" presetClass="entr" presetSubtype="3" fill="hold" grpId="0" nodeType="afterEffect">
                                  <p:stCondLst>
                                    <p:cond delay="0"/>
                                  </p:stCondLst>
                                  <p:childTnLst>
                                    <p:set>
                                      <p:cBhvr>
                                        <p:cTn id="83" dur="1" fill="hold">
                                          <p:stCondLst>
                                            <p:cond delay="0"/>
                                          </p:stCondLst>
                                        </p:cTn>
                                        <p:tgtEl>
                                          <p:spTgt spid="897030"/>
                                        </p:tgtEl>
                                        <p:attrNameLst>
                                          <p:attrName>style.visibility</p:attrName>
                                        </p:attrNameLst>
                                      </p:cBhvr>
                                      <p:to>
                                        <p:strVal val="visible"/>
                                      </p:to>
                                    </p:set>
                                    <p:animEffect transition="in" filter="strips(upRight)">
                                      <p:cBhvr>
                                        <p:cTn id="84" dur="500"/>
                                        <p:tgtEl>
                                          <p:spTgt spid="89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52" grpId="0" animBg="1"/>
      <p:bldP spid="897026" grpId="0" animBg="1"/>
      <p:bldP spid="897028" grpId="0" animBg="1"/>
      <p:bldP spid="897029" grpId="0" animBg="1"/>
      <p:bldP spid="897030" grpId="0" animBg="1"/>
      <p:bldP spid="897032" grpId="0" animBg="1"/>
      <p:bldP spid="897035" grpId="0" animBg="1"/>
      <p:bldP spid="897037" grpId="0" animBg="1"/>
      <p:bldP spid="897053" grpId="0" animBg="1"/>
      <p:bldP spid="897056" grpId="0" animBg="1"/>
      <p:bldP spid="897058" grpId="0" animBg="1"/>
      <p:bldP spid="897059" grpId="0" animBg="1"/>
      <p:bldP spid="897060" grpId="0" animBg="1"/>
      <p:bldP spid="897061" grpId="0" animBg="1"/>
      <p:bldP spid="897062" grpId="0" animBg="1"/>
      <p:bldP spid="897063" grpId="0" animBg="1"/>
      <p:bldP spid="8970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6" name="Freeform 56"/>
          <p:cNvSpPr>
            <a:spLocks/>
          </p:cNvSpPr>
          <p:nvPr/>
        </p:nvSpPr>
        <p:spPr bwMode="auto">
          <a:xfrm>
            <a:off x="2700338" y="5257800"/>
            <a:ext cx="914400" cy="195263"/>
          </a:xfrm>
          <a:custGeom>
            <a:avLst/>
            <a:gdLst>
              <a:gd name="T0" fmla="*/ 0 w 816"/>
              <a:gd name="T1" fmla="*/ 2147483647 h 96"/>
              <a:gd name="T2" fmla="*/ 2147483647 w 816"/>
              <a:gd name="T3" fmla="*/ 2147483647 h 96"/>
              <a:gd name="T4" fmla="*/ 2147483647 w 816"/>
              <a:gd name="T5" fmla="*/ 0 h 96"/>
              <a:gd name="T6" fmla="*/ 0 60000 65536"/>
              <a:gd name="T7" fmla="*/ 0 60000 65536"/>
              <a:gd name="T8" fmla="*/ 0 60000 65536"/>
              <a:gd name="T9" fmla="*/ 0 w 816"/>
              <a:gd name="T10" fmla="*/ 0 h 96"/>
              <a:gd name="T11" fmla="*/ 816 w 816"/>
              <a:gd name="T12" fmla="*/ 96 h 96"/>
            </a:gdLst>
            <a:ahLst/>
            <a:cxnLst>
              <a:cxn ang="T6">
                <a:pos x="T0" y="T1"/>
              </a:cxn>
              <a:cxn ang="T7">
                <a:pos x="T2" y="T3"/>
              </a:cxn>
              <a:cxn ang="T8">
                <a:pos x="T4" y="T5"/>
              </a:cxn>
            </a:cxnLst>
            <a:rect l="T9" t="T10" r="T11" b="T12"/>
            <a:pathLst>
              <a:path w="816" h="96">
                <a:moveTo>
                  <a:pt x="0" y="96"/>
                </a:moveTo>
                <a:lnTo>
                  <a:pt x="816" y="96"/>
                </a:lnTo>
                <a:lnTo>
                  <a:pt x="816" y="0"/>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30723" name="Rectangle 11"/>
          <p:cNvSpPr>
            <a:spLocks noChangeArrowheads="1"/>
          </p:cNvSpPr>
          <p:nvPr/>
        </p:nvSpPr>
        <p:spPr bwMode="auto">
          <a:xfrm>
            <a:off x="4800600" y="762000"/>
            <a:ext cx="2438400" cy="3886200"/>
          </a:xfrm>
          <a:prstGeom prst="rect">
            <a:avLst/>
          </a:prstGeom>
          <a:solidFill>
            <a:srgbClr val="0066FF"/>
          </a:solidFill>
          <a:ln w="28575">
            <a:solidFill>
              <a:schemeClr val="tx1"/>
            </a:solidFill>
            <a:miter lim="800000"/>
            <a:headEnd/>
            <a:tailEnd/>
          </a:ln>
        </p:spPr>
        <p:txBody>
          <a:bodyPr anchorCtr="1"/>
          <a:lstStyle/>
          <a:p>
            <a:r>
              <a:rPr lang="id-ID" sz="2800" b="1" dirty="0">
                <a:solidFill>
                  <a:schemeClr val="bg1"/>
                </a:solidFill>
                <a:latin typeface="Century Schoolbook" pitchFamily="18" charset="0"/>
              </a:rPr>
              <a:t>MPR</a:t>
            </a:r>
            <a:endParaRPr lang="id-ID" sz="2800" dirty="0">
              <a:solidFill>
                <a:schemeClr val="bg1"/>
              </a:solidFill>
              <a:latin typeface="Century Schoolbook" pitchFamily="18" charset="0"/>
            </a:endParaRPr>
          </a:p>
        </p:txBody>
      </p:sp>
      <p:sp>
        <p:nvSpPr>
          <p:cNvPr id="757770" name="Rectangle 10"/>
          <p:cNvSpPr>
            <a:spLocks noChangeArrowheads="1"/>
          </p:cNvSpPr>
          <p:nvPr/>
        </p:nvSpPr>
        <p:spPr bwMode="auto">
          <a:xfrm>
            <a:off x="152400" y="4953000"/>
            <a:ext cx="2590800" cy="1752600"/>
          </a:xfrm>
          <a:prstGeom prst="rect">
            <a:avLst/>
          </a:prstGeom>
          <a:solidFill>
            <a:srgbClr val="0066FF"/>
          </a:solidFill>
          <a:ln w="28575">
            <a:solidFill>
              <a:schemeClr val="tx1"/>
            </a:solidFill>
            <a:miter lim="800000"/>
            <a:headEnd/>
            <a:tailEnd/>
          </a:ln>
        </p:spPr>
        <p:txBody>
          <a:bodyPr anchorCtr="1"/>
          <a:lstStyle/>
          <a:p>
            <a:r>
              <a:rPr lang="id-ID" sz="2800" b="1" dirty="0">
                <a:solidFill>
                  <a:schemeClr val="bg1"/>
                </a:solidFill>
                <a:latin typeface="Century Schoolbook" pitchFamily="18" charset="0"/>
              </a:rPr>
              <a:t>MK</a:t>
            </a:r>
            <a:endParaRPr lang="id-ID" sz="2800" dirty="0">
              <a:solidFill>
                <a:schemeClr val="bg1"/>
              </a:solidFill>
              <a:latin typeface="Century Schoolbook" pitchFamily="18" charset="0"/>
            </a:endParaRPr>
          </a:p>
        </p:txBody>
      </p:sp>
      <p:sp>
        <p:nvSpPr>
          <p:cNvPr id="757815" name="Freeform 55"/>
          <p:cNvSpPr>
            <a:spLocks/>
          </p:cNvSpPr>
          <p:nvPr/>
        </p:nvSpPr>
        <p:spPr bwMode="auto">
          <a:xfrm>
            <a:off x="7086600" y="2362200"/>
            <a:ext cx="1143000" cy="381000"/>
          </a:xfrm>
          <a:custGeom>
            <a:avLst/>
            <a:gdLst>
              <a:gd name="T0" fmla="*/ 0 w 816"/>
              <a:gd name="T1" fmla="*/ 2147483647 h 96"/>
              <a:gd name="T2" fmla="*/ 2147483647 w 816"/>
              <a:gd name="T3" fmla="*/ 2147483647 h 96"/>
              <a:gd name="T4" fmla="*/ 2147483647 w 816"/>
              <a:gd name="T5" fmla="*/ 0 h 96"/>
              <a:gd name="T6" fmla="*/ 0 60000 65536"/>
              <a:gd name="T7" fmla="*/ 0 60000 65536"/>
              <a:gd name="T8" fmla="*/ 0 60000 65536"/>
              <a:gd name="T9" fmla="*/ 0 w 816"/>
              <a:gd name="T10" fmla="*/ 0 h 96"/>
              <a:gd name="T11" fmla="*/ 816 w 816"/>
              <a:gd name="T12" fmla="*/ 96 h 96"/>
            </a:gdLst>
            <a:ahLst/>
            <a:cxnLst>
              <a:cxn ang="T6">
                <a:pos x="T0" y="T1"/>
              </a:cxn>
              <a:cxn ang="T7">
                <a:pos x="T2" y="T3"/>
              </a:cxn>
              <a:cxn ang="T8">
                <a:pos x="T4" y="T5"/>
              </a:cxn>
            </a:cxnLst>
            <a:rect l="T9" t="T10" r="T11" b="T12"/>
            <a:pathLst>
              <a:path w="816" h="96">
                <a:moveTo>
                  <a:pt x="0" y="96"/>
                </a:moveTo>
                <a:lnTo>
                  <a:pt x="816" y="96"/>
                </a:lnTo>
                <a:lnTo>
                  <a:pt x="816" y="0"/>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757763" name="Line 3"/>
          <p:cNvSpPr>
            <a:spLocks noChangeShapeType="1"/>
          </p:cNvSpPr>
          <p:nvPr/>
        </p:nvSpPr>
        <p:spPr bwMode="auto">
          <a:xfrm>
            <a:off x="8229600" y="3581400"/>
            <a:ext cx="0" cy="184150"/>
          </a:xfrm>
          <a:prstGeom prst="line">
            <a:avLst/>
          </a:prstGeom>
          <a:noFill/>
          <a:ln w="28575">
            <a:solidFill>
              <a:schemeClr val="tx1"/>
            </a:solidFill>
            <a:round/>
            <a:headEnd/>
            <a:tailEnd type="triangle" w="med" len="med"/>
          </a:ln>
        </p:spPr>
        <p:txBody>
          <a:bodyPr/>
          <a:lstStyle/>
          <a:p>
            <a:endParaRPr lang="en-US"/>
          </a:p>
        </p:txBody>
      </p:sp>
      <p:sp>
        <p:nvSpPr>
          <p:cNvPr id="757764" name="Freeform 4"/>
          <p:cNvSpPr>
            <a:spLocks/>
          </p:cNvSpPr>
          <p:nvPr/>
        </p:nvSpPr>
        <p:spPr bwMode="auto">
          <a:xfrm>
            <a:off x="7086600" y="2984500"/>
            <a:ext cx="1143000" cy="215900"/>
          </a:xfrm>
          <a:custGeom>
            <a:avLst/>
            <a:gdLst>
              <a:gd name="T0" fmla="*/ 0 w 864"/>
              <a:gd name="T1" fmla="*/ 0 h 96"/>
              <a:gd name="T2" fmla="*/ 2147483647 w 864"/>
              <a:gd name="T3" fmla="*/ 0 h 96"/>
              <a:gd name="T4" fmla="*/ 2147483647 w 864"/>
              <a:gd name="T5" fmla="*/ 2147483647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lnTo>
                  <a:pt x="864" y="0"/>
                </a:lnTo>
                <a:lnTo>
                  <a:pt x="864" y="96"/>
                </a:lnTo>
              </a:path>
            </a:pathLst>
          </a:custGeom>
          <a:noFill/>
          <a:ln w="28575">
            <a:solidFill>
              <a:schemeClr val="tx1"/>
            </a:solidFill>
            <a:round/>
            <a:headEnd/>
            <a:tailEnd/>
          </a:ln>
        </p:spPr>
        <p:txBody>
          <a:bodyPr/>
          <a:lstStyle/>
          <a:p>
            <a:endParaRPr lang="id-ID">
              <a:latin typeface="Century Schoolbook" pitchFamily="18" charset="0"/>
            </a:endParaRPr>
          </a:p>
        </p:txBody>
      </p:sp>
      <p:sp>
        <p:nvSpPr>
          <p:cNvPr id="757766" name="Line 6"/>
          <p:cNvSpPr>
            <a:spLocks noChangeShapeType="1"/>
          </p:cNvSpPr>
          <p:nvPr/>
        </p:nvSpPr>
        <p:spPr bwMode="auto">
          <a:xfrm>
            <a:off x="8229600" y="1784350"/>
            <a:ext cx="0" cy="228600"/>
          </a:xfrm>
          <a:prstGeom prst="line">
            <a:avLst/>
          </a:prstGeom>
          <a:noFill/>
          <a:ln w="28575">
            <a:solidFill>
              <a:schemeClr val="tx1"/>
            </a:solidFill>
            <a:round/>
            <a:headEnd type="triangle" w="med" len="med"/>
            <a:tailEnd/>
          </a:ln>
        </p:spPr>
        <p:txBody>
          <a:bodyPr/>
          <a:lstStyle/>
          <a:p>
            <a:endParaRPr lang="en-US"/>
          </a:p>
        </p:txBody>
      </p:sp>
      <p:sp>
        <p:nvSpPr>
          <p:cNvPr id="30729" name="Text Box 8"/>
          <p:cNvSpPr txBox="1">
            <a:spLocks noChangeArrowheads="1"/>
          </p:cNvSpPr>
          <p:nvPr/>
        </p:nvSpPr>
        <p:spPr bwMode="auto">
          <a:xfrm>
            <a:off x="76200" y="-42863"/>
            <a:ext cx="7361238" cy="504826"/>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a:t>
            </a:r>
          </a:p>
          <a:p>
            <a:pPr algn="just"/>
            <a:r>
              <a:rPr lang="id-ID" sz="1600" b="1">
                <a:latin typeface="Century Schoolbook" pitchFamily="18" charset="0"/>
              </a:rPr>
              <a:t>Pengusulan Pemberhentian Presiden dan/atau Wakil Presiden</a:t>
            </a:r>
          </a:p>
        </p:txBody>
      </p:sp>
      <p:sp>
        <p:nvSpPr>
          <p:cNvPr id="30730" name="Rectangle 9"/>
          <p:cNvSpPr>
            <a:spLocks noChangeArrowheads="1"/>
          </p:cNvSpPr>
          <p:nvPr/>
        </p:nvSpPr>
        <p:spPr bwMode="auto">
          <a:xfrm>
            <a:off x="152400" y="762000"/>
            <a:ext cx="4419600" cy="4038600"/>
          </a:xfrm>
          <a:prstGeom prst="rect">
            <a:avLst/>
          </a:prstGeom>
          <a:solidFill>
            <a:srgbClr val="0066FF"/>
          </a:solidFill>
          <a:ln w="28575">
            <a:solidFill>
              <a:schemeClr val="tx1"/>
            </a:solidFill>
            <a:miter lim="800000"/>
            <a:headEnd/>
            <a:tailEnd/>
          </a:ln>
        </p:spPr>
        <p:txBody>
          <a:bodyPr tIns="36000" bIns="36000" anchorCtr="1"/>
          <a:lstStyle/>
          <a:p>
            <a:r>
              <a:rPr lang="id-ID" sz="2800" b="1" dirty="0">
                <a:solidFill>
                  <a:schemeClr val="bg1"/>
                </a:solidFill>
                <a:latin typeface="Century Schoolbook" pitchFamily="18" charset="0"/>
              </a:rPr>
              <a:t>DPR</a:t>
            </a:r>
            <a:endParaRPr lang="id-ID" sz="2800" dirty="0">
              <a:solidFill>
                <a:schemeClr val="bg1"/>
              </a:solidFill>
              <a:latin typeface="Century Schoolbook" pitchFamily="18" charset="0"/>
            </a:endParaRPr>
          </a:p>
        </p:txBody>
      </p:sp>
      <p:sp>
        <p:nvSpPr>
          <p:cNvPr id="757774" name="Rectangle 14"/>
          <p:cNvSpPr>
            <a:spLocks noChangeArrowheads="1"/>
          </p:cNvSpPr>
          <p:nvPr/>
        </p:nvSpPr>
        <p:spPr bwMode="auto">
          <a:xfrm>
            <a:off x="7577138" y="1970088"/>
            <a:ext cx="1295400" cy="609600"/>
          </a:xfrm>
          <a:prstGeom prst="rect">
            <a:avLst/>
          </a:prstGeom>
          <a:noFill/>
          <a:ln w="9525">
            <a:noFill/>
            <a:miter lim="800000"/>
            <a:headEnd/>
            <a:tailEnd/>
          </a:ln>
        </p:spPr>
        <p:txBody>
          <a:bodyPr/>
          <a:lstStyle/>
          <a:p>
            <a:r>
              <a:rPr lang="id-ID" sz="1200" b="1" dirty="0">
                <a:latin typeface="Century Schoolbook" pitchFamily="18" charset="0"/>
              </a:rPr>
              <a:t>usul DPR tidak diterima  </a:t>
            </a:r>
          </a:p>
        </p:txBody>
      </p:sp>
      <p:sp>
        <p:nvSpPr>
          <p:cNvPr id="757777" name="AutoShape 17"/>
          <p:cNvSpPr>
            <a:spLocks noChangeArrowheads="1"/>
          </p:cNvSpPr>
          <p:nvPr/>
        </p:nvSpPr>
        <p:spPr bwMode="auto">
          <a:xfrm>
            <a:off x="304800" y="5465763"/>
            <a:ext cx="2286000" cy="1143000"/>
          </a:xfrm>
          <a:prstGeom prst="roundRect">
            <a:avLst>
              <a:gd name="adj" fmla="val 16667"/>
            </a:avLst>
          </a:prstGeom>
          <a:solidFill>
            <a:schemeClr val="accent1"/>
          </a:solidFill>
          <a:ln w="12700">
            <a:solidFill>
              <a:schemeClr val="tx1"/>
            </a:solidFill>
            <a:round/>
            <a:headEnd/>
            <a:tailEnd/>
          </a:ln>
        </p:spPr>
        <p:txBody>
          <a:bodyPr lIns="36000" tIns="36000" rIns="36000" bIns="36000"/>
          <a:lstStyle/>
          <a:p>
            <a:r>
              <a:rPr lang="id-ID" sz="1200" dirty="0">
                <a:solidFill>
                  <a:schemeClr val="bg1"/>
                </a:solidFill>
                <a:latin typeface="Century Schoolbook" pitchFamily="18" charset="0"/>
              </a:rPr>
              <a:t>wajib memeriksa, mengadili, dan memutus paling lama 90 hari setelah permintaan diterima</a:t>
            </a:r>
          </a:p>
          <a:p>
            <a:r>
              <a:rPr lang="id-ID" sz="1200" dirty="0">
                <a:solidFill>
                  <a:schemeClr val="bg1"/>
                </a:solidFill>
                <a:latin typeface="Century Schoolbook" pitchFamily="18" charset="0"/>
              </a:rPr>
              <a:t>[Pasal 7B (4)***]</a:t>
            </a:r>
          </a:p>
        </p:txBody>
      </p:sp>
      <p:sp>
        <p:nvSpPr>
          <p:cNvPr id="757779" name="Line 19"/>
          <p:cNvSpPr>
            <a:spLocks noChangeShapeType="1"/>
          </p:cNvSpPr>
          <p:nvPr/>
        </p:nvSpPr>
        <p:spPr bwMode="auto">
          <a:xfrm rot="5400000">
            <a:off x="1333500" y="4800600"/>
            <a:ext cx="304800" cy="0"/>
          </a:xfrm>
          <a:prstGeom prst="line">
            <a:avLst/>
          </a:prstGeom>
          <a:noFill/>
          <a:ln w="28575">
            <a:solidFill>
              <a:schemeClr val="tx1"/>
            </a:solidFill>
            <a:round/>
            <a:headEnd/>
            <a:tailEnd type="triangle" w="med" len="med"/>
          </a:ln>
        </p:spPr>
        <p:txBody>
          <a:bodyPr/>
          <a:lstStyle/>
          <a:p>
            <a:endParaRPr lang="en-US"/>
          </a:p>
        </p:txBody>
      </p:sp>
      <p:sp>
        <p:nvSpPr>
          <p:cNvPr id="757781" name="AutoShape 21"/>
          <p:cNvSpPr>
            <a:spLocks noChangeArrowheads="1"/>
          </p:cNvSpPr>
          <p:nvPr/>
        </p:nvSpPr>
        <p:spPr bwMode="auto">
          <a:xfrm>
            <a:off x="309563" y="2647950"/>
            <a:ext cx="2354262" cy="2033588"/>
          </a:xfrm>
          <a:prstGeom prst="roundRect">
            <a:avLst>
              <a:gd name="adj" fmla="val 11218"/>
            </a:avLst>
          </a:prstGeom>
          <a:solidFill>
            <a:schemeClr val="accent1"/>
          </a:solidFill>
          <a:ln w="12700">
            <a:solidFill>
              <a:schemeClr val="tx1"/>
            </a:solidFill>
            <a:round/>
            <a:headEnd/>
            <a:tailEnd/>
          </a:ln>
        </p:spPr>
        <p:txBody>
          <a:bodyPr lIns="36000" tIns="36000" rIns="36000" bIns="36000"/>
          <a:lstStyle/>
          <a:p>
            <a:r>
              <a:rPr lang="id-ID" sz="1200" dirty="0">
                <a:solidFill>
                  <a:schemeClr val="bg1"/>
                </a:solidFill>
                <a:latin typeface="Century Schoolbook" pitchFamily="18" charset="0"/>
              </a:rPr>
              <a:t>Pengajuan permintaan DPR kepada MK hanya dapat dilakukan dengan dukungan sekurang-kurangnya 2/3 dari jumlah anggota yang hadir dalam sidang paripurna yang dihadiri oleh sekurang-kurangnya 2/3 dari jumlah anggota </a:t>
            </a:r>
            <a:r>
              <a:rPr lang="en-US" sz="1200" dirty="0" smtClean="0">
                <a:solidFill>
                  <a:schemeClr val="bg1"/>
                </a:solidFill>
                <a:latin typeface="Century Schoolbook" pitchFamily="18" charset="0"/>
              </a:rPr>
              <a:t> </a:t>
            </a:r>
            <a:r>
              <a:rPr lang="id-ID" sz="1200" dirty="0" smtClean="0">
                <a:solidFill>
                  <a:schemeClr val="bg1"/>
                </a:solidFill>
                <a:latin typeface="Century Schoolbook" pitchFamily="18" charset="0"/>
              </a:rPr>
              <a:t>[</a:t>
            </a:r>
            <a:r>
              <a:rPr lang="id-ID" sz="1200" dirty="0">
                <a:solidFill>
                  <a:schemeClr val="bg1"/>
                </a:solidFill>
                <a:latin typeface="Century Schoolbook" pitchFamily="18" charset="0"/>
              </a:rPr>
              <a:t>Pasal 7B (3)***</a:t>
            </a:r>
            <a:r>
              <a:rPr lang="id-ID" dirty="0">
                <a:solidFill>
                  <a:schemeClr val="bg1"/>
                </a:solidFill>
                <a:latin typeface="Century Schoolbook" pitchFamily="18" charset="0"/>
              </a:rPr>
              <a:t>]</a:t>
            </a:r>
          </a:p>
        </p:txBody>
      </p:sp>
      <p:sp>
        <p:nvSpPr>
          <p:cNvPr id="757782" name="AutoShape 22"/>
          <p:cNvSpPr>
            <a:spLocks noChangeArrowheads="1"/>
          </p:cNvSpPr>
          <p:nvPr/>
        </p:nvSpPr>
        <p:spPr bwMode="auto">
          <a:xfrm>
            <a:off x="304800" y="1319213"/>
            <a:ext cx="2362200" cy="1271587"/>
          </a:xfrm>
          <a:prstGeom prst="roundRect">
            <a:avLst>
              <a:gd name="adj" fmla="val 16667"/>
            </a:avLst>
          </a:prstGeom>
          <a:solidFill>
            <a:schemeClr val="accent1"/>
          </a:solidFill>
          <a:ln w="12700">
            <a:solidFill>
              <a:schemeClr val="tx1"/>
            </a:solidFill>
            <a:round/>
            <a:headEnd/>
            <a:tailEnd/>
          </a:ln>
        </p:spPr>
        <p:txBody>
          <a:bodyPr lIns="36000" tIns="36000" rIns="36000" bIns="36000"/>
          <a:lstStyle/>
          <a:p>
            <a:r>
              <a:rPr lang="id-ID" sz="1200" dirty="0">
                <a:solidFill>
                  <a:schemeClr val="bg1"/>
                </a:solidFill>
                <a:latin typeface="Century Schoolbook" pitchFamily="18" charset="0"/>
              </a:rPr>
              <a:t>Pendapat DPR bahwa Presiden dan/atau Wakil Presiden telah melakukan pelanggaran hukum ataupun telah tidak lagi memenuhi </a:t>
            </a:r>
            <a:r>
              <a:rPr lang="id-ID" sz="1200" dirty="0" smtClean="0">
                <a:solidFill>
                  <a:schemeClr val="bg1"/>
                </a:solidFill>
                <a:latin typeface="Century Schoolbook" pitchFamily="18" charset="0"/>
              </a:rPr>
              <a:t>syarat</a:t>
            </a:r>
            <a:r>
              <a:rPr lang="en-US" sz="1200" dirty="0" smtClean="0">
                <a:solidFill>
                  <a:schemeClr val="bg1"/>
                </a:solidFill>
                <a:latin typeface="Century Schoolbook" pitchFamily="18" charset="0"/>
              </a:rPr>
              <a:t> </a:t>
            </a:r>
            <a:r>
              <a:rPr lang="id-ID" sz="1200" dirty="0" smtClean="0">
                <a:solidFill>
                  <a:schemeClr val="bg1"/>
                </a:solidFill>
                <a:latin typeface="Century Schoolbook" pitchFamily="18" charset="0"/>
              </a:rPr>
              <a:t>[Pasal </a:t>
            </a:r>
            <a:r>
              <a:rPr lang="id-ID" sz="1200" dirty="0">
                <a:solidFill>
                  <a:schemeClr val="bg1"/>
                </a:solidFill>
                <a:latin typeface="Century Schoolbook" pitchFamily="18" charset="0"/>
              </a:rPr>
              <a:t>7B (2)***]</a:t>
            </a:r>
          </a:p>
        </p:txBody>
      </p:sp>
      <p:sp>
        <p:nvSpPr>
          <p:cNvPr id="757783" name="AutoShape 23"/>
          <p:cNvSpPr>
            <a:spLocks noChangeArrowheads="1"/>
          </p:cNvSpPr>
          <p:nvPr/>
        </p:nvSpPr>
        <p:spPr bwMode="auto">
          <a:xfrm>
            <a:off x="4953000" y="1428750"/>
            <a:ext cx="2209800" cy="1066800"/>
          </a:xfrm>
          <a:prstGeom prst="roundRect">
            <a:avLst>
              <a:gd name="adj" fmla="val 12796"/>
            </a:avLst>
          </a:prstGeom>
          <a:solidFill>
            <a:schemeClr val="accent1"/>
          </a:solidFill>
          <a:ln w="12700">
            <a:solidFill>
              <a:schemeClr val="tx1"/>
            </a:solidFill>
            <a:round/>
            <a:headEnd/>
            <a:tailEnd/>
          </a:ln>
        </p:spPr>
        <p:txBody>
          <a:bodyPr lIns="36000" tIns="36000" rIns="36000" bIns="36000"/>
          <a:lstStyle/>
          <a:p>
            <a:r>
              <a:rPr lang="id-ID" sz="1200" dirty="0">
                <a:solidFill>
                  <a:schemeClr val="bg1"/>
                </a:solidFill>
                <a:latin typeface="Century Schoolbook" pitchFamily="18" charset="0"/>
              </a:rPr>
              <a:t>wajib menyelenggarakan sidang untuk memutuskan usul DPR paling lambat 30 hari sejak usul diterima</a:t>
            </a:r>
          </a:p>
          <a:p>
            <a:r>
              <a:rPr lang="id-ID" sz="1200" dirty="0">
                <a:solidFill>
                  <a:schemeClr val="bg1"/>
                </a:solidFill>
                <a:latin typeface="Century Schoolbook" pitchFamily="18" charset="0"/>
              </a:rPr>
              <a:t>[Pasal 7B (6</a:t>
            </a:r>
            <a:r>
              <a:rPr lang="id-ID" dirty="0">
                <a:solidFill>
                  <a:schemeClr val="bg1"/>
                </a:solidFill>
                <a:latin typeface="Century Schoolbook" pitchFamily="18" charset="0"/>
              </a:rPr>
              <a:t>)***]</a:t>
            </a:r>
          </a:p>
        </p:txBody>
      </p:sp>
      <p:sp>
        <p:nvSpPr>
          <p:cNvPr id="757784" name="AutoShape 24"/>
          <p:cNvSpPr>
            <a:spLocks noChangeArrowheads="1"/>
          </p:cNvSpPr>
          <p:nvPr/>
        </p:nvSpPr>
        <p:spPr bwMode="auto">
          <a:xfrm>
            <a:off x="4953000" y="2576513"/>
            <a:ext cx="2209800" cy="1995487"/>
          </a:xfrm>
          <a:prstGeom prst="roundRect">
            <a:avLst>
              <a:gd name="adj" fmla="val 10264"/>
            </a:avLst>
          </a:prstGeom>
          <a:solidFill>
            <a:schemeClr val="accent1"/>
          </a:solidFill>
          <a:ln w="12700">
            <a:solidFill>
              <a:schemeClr val="tx1"/>
            </a:solidFill>
            <a:round/>
            <a:headEnd/>
            <a:tailEnd/>
          </a:ln>
        </p:spPr>
        <p:txBody>
          <a:bodyPr lIns="36000" tIns="36000" rIns="36000" bIns="36000"/>
          <a:lstStyle/>
          <a:p>
            <a:r>
              <a:rPr lang="id-ID" sz="1200" dirty="0">
                <a:solidFill>
                  <a:schemeClr val="bg1"/>
                </a:solidFill>
                <a:latin typeface="Century Schoolbook" pitchFamily="18" charset="0"/>
              </a:rPr>
              <a:t>Keputusan diambil dalam </a:t>
            </a:r>
            <a:r>
              <a:rPr lang="en-US" sz="1200" dirty="0" err="1">
                <a:solidFill>
                  <a:schemeClr val="bg1"/>
                </a:solidFill>
                <a:latin typeface="Century Schoolbook" pitchFamily="18" charset="0"/>
              </a:rPr>
              <a:t>sidang</a:t>
            </a:r>
            <a:r>
              <a:rPr lang="en-US" sz="1200" dirty="0">
                <a:solidFill>
                  <a:schemeClr val="bg1"/>
                </a:solidFill>
                <a:latin typeface="Century Schoolbook" pitchFamily="18" charset="0"/>
              </a:rPr>
              <a:t> </a:t>
            </a:r>
            <a:r>
              <a:rPr lang="id-ID" sz="1200" dirty="0">
                <a:solidFill>
                  <a:schemeClr val="bg1"/>
                </a:solidFill>
                <a:latin typeface="Century Schoolbook" pitchFamily="18" charset="0"/>
              </a:rPr>
              <a:t>paripurna, dihadiri sekurang-kurangnya 3/4  jumlah anggota, disetujui sekurang-kurangnya 2/3 jumlah yang hadir, setelah Presiden dan/atau wakil presiden diberi kesempatan menyampaikan penjelasan </a:t>
            </a:r>
          </a:p>
          <a:p>
            <a:r>
              <a:rPr lang="id-ID" sz="1200" dirty="0">
                <a:solidFill>
                  <a:schemeClr val="bg1"/>
                </a:solidFill>
                <a:latin typeface="Century Schoolbook" pitchFamily="18" charset="0"/>
              </a:rPr>
              <a:t>[Pasal 7B (7)***]</a:t>
            </a:r>
          </a:p>
        </p:txBody>
      </p:sp>
      <p:sp>
        <p:nvSpPr>
          <p:cNvPr id="757785" name="Line 25"/>
          <p:cNvSpPr>
            <a:spLocks noChangeShapeType="1"/>
          </p:cNvSpPr>
          <p:nvPr/>
        </p:nvSpPr>
        <p:spPr bwMode="auto">
          <a:xfrm>
            <a:off x="4343400" y="1981200"/>
            <a:ext cx="609600" cy="0"/>
          </a:xfrm>
          <a:prstGeom prst="line">
            <a:avLst/>
          </a:prstGeom>
          <a:noFill/>
          <a:ln w="28575">
            <a:solidFill>
              <a:schemeClr val="tx1"/>
            </a:solidFill>
            <a:round/>
            <a:headEnd/>
            <a:tailEnd type="triangle" w="med" len="med"/>
          </a:ln>
        </p:spPr>
        <p:txBody>
          <a:bodyPr/>
          <a:lstStyle/>
          <a:p>
            <a:endParaRPr lang="en-US"/>
          </a:p>
        </p:txBody>
      </p:sp>
      <p:sp>
        <p:nvSpPr>
          <p:cNvPr id="757786" name="AutoShape 26"/>
          <p:cNvSpPr>
            <a:spLocks noChangeArrowheads="1"/>
          </p:cNvSpPr>
          <p:nvPr/>
        </p:nvSpPr>
        <p:spPr bwMode="auto">
          <a:xfrm>
            <a:off x="2819400" y="1295400"/>
            <a:ext cx="1676400" cy="1524000"/>
          </a:xfrm>
          <a:prstGeom prst="roundRect">
            <a:avLst>
              <a:gd name="adj" fmla="val 16667"/>
            </a:avLst>
          </a:prstGeom>
          <a:solidFill>
            <a:schemeClr val="accent1"/>
          </a:solidFill>
          <a:ln w="12700">
            <a:solidFill>
              <a:schemeClr val="tx1"/>
            </a:solidFill>
            <a:round/>
            <a:headEnd/>
            <a:tailEnd/>
          </a:ln>
        </p:spPr>
        <p:txBody>
          <a:bodyPr lIns="36000" tIns="36000" rIns="36000" bIns="36000"/>
          <a:lstStyle/>
          <a:p>
            <a:pPr algn="ctr"/>
            <a:r>
              <a:rPr lang="id-ID" sz="1200" dirty="0">
                <a:solidFill>
                  <a:schemeClr val="bg1"/>
                </a:solidFill>
                <a:latin typeface="Century Schoolbook" pitchFamily="18" charset="0"/>
              </a:rPr>
              <a:t>DPR menyelenggarakan sidang paripurna untuk meneruskan usul pemberhentian kepada MPR </a:t>
            </a:r>
          </a:p>
          <a:p>
            <a:r>
              <a:rPr lang="id-ID" sz="1200" dirty="0">
                <a:solidFill>
                  <a:schemeClr val="bg1"/>
                </a:solidFill>
                <a:latin typeface="Century Schoolbook" pitchFamily="18" charset="0"/>
              </a:rPr>
              <a:t>[Pasal 7B (5)***]</a:t>
            </a:r>
          </a:p>
        </p:txBody>
      </p:sp>
      <p:sp>
        <p:nvSpPr>
          <p:cNvPr id="757787" name="Rectangle 27"/>
          <p:cNvSpPr>
            <a:spLocks noChangeArrowheads="1"/>
          </p:cNvSpPr>
          <p:nvPr/>
        </p:nvSpPr>
        <p:spPr bwMode="auto">
          <a:xfrm>
            <a:off x="7723188" y="3168650"/>
            <a:ext cx="1019175" cy="463550"/>
          </a:xfrm>
          <a:prstGeom prst="rect">
            <a:avLst/>
          </a:prstGeom>
          <a:noFill/>
          <a:ln w="9525">
            <a:noFill/>
            <a:miter lim="800000"/>
            <a:headEnd/>
            <a:tailEnd/>
          </a:ln>
        </p:spPr>
        <p:txBody>
          <a:bodyPr/>
          <a:lstStyle/>
          <a:p>
            <a:r>
              <a:rPr lang="id-ID" sz="1200" b="1" dirty="0">
                <a:latin typeface="Century Schoolbook" pitchFamily="18" charset="0"/>
              </a:rPr>
              <a:t>usul DPR</a:t>
            </a:r>
          </a:p>
          <a:p>
            <a:r>
              <a:rPr lang="id-ID" sz="1200" b="1" dirty="0">
                <a:latin typeface="Century Schoolbook" pitchFamily="18" charset="0"/>
              </a:rPr>
              <a:t>diterima</a:t>
            </a:r>
          </a:p>
        </p:txBody>
      </p:sp>
      <p:sp>
        <p:nvSpPr>
          <p:cNvPr id="757809" name="Rectangle 49"/>
          <p:cNvSpPr>
            <a:spLocks noChangeArrowheads="1"/>
          </p:cNvSpPr>
          <p:nvPr/>
        </p:nvSpPr>
        <p:spPr bwMode="auto">
          <a:xfrm>
            <a:off x="7467600" y="762000"/>
            <a:ext cx="1524000" cy="990600"/>
          </a:xfrm>
          <a:prstGeom prst="rect">
            <a:avLst/>
          </a:prstGeom>
          <a:solidFill>
            <a:srgbClr val="0066FF"/>
          </a:solidFill>
          <a:ln w="28575">
            <a:solidFill>
              <a:schemeClr val="tx1"/>
            </a:solidFill>
            <a:miter lim="800000"/>
            <a:headEnd/>
            <a:tailEnd/>
          </a:ln>
        </p:spPr>
        <p:txBody>
          <a:bodyPr lIns="36000" tIns="36000" rIns="36000" bIns="36000"/>
          <a:lstStyle/>
          <a:p>
            <a:r>
              <a:rPr lang="id-ID" sz="1400" b="1" dirty="0">
                <a:solidFill>
                  <a:schemeClr val="bg1"/>
                </a:solidFill>
                <a:latin typeface="Century Schoolbook" pitchFamily="18" charset="0"/>
              </a:rPr>
              <a:t>Presiden dan/atau Wakil Presiden terus menjabat</a:t>
            </a:r>
            <a:endParaRPr lang="id-ID" b="1" dirty="0">
              <a:solidFill>
                <a:schemeClr val="bg1"/>
              </a:solidFill>
              <a:latin typeface="Century Schoolbook" pitchFamily="18" charset="0"/>
            </a:endParaRPr>
          </a:p>
        </p:txBody>
      </p:sp>
      <p:sp>
        <p:nvSpPr>
          <p:cNvPr id="757810" name="Rectangle 50"/>
          <p:cNvSpPr>
            <a:spLocks noChangeArrowheads="1"/>
          </p:cNvSpPr>
          <p:nvPr/>
        </p:nvSpPr>
        <p:spPr bwMode="auto">
          <a:xfrm>
            <a:off x="7467600" y="3765550"/>
            <a:ext cx="1524000" cy="882650"/>
          </a:xfrm>
          <a:prstGeom prst="rect">
            <a:avLst/>
          </a:prstGeom>
          <a:solidFill>
            <a:srgbClr val="FF3300"/>
          </a:solidFill>
          <a:ln w="28575">
            <a:solidFill>
              <a:schemeClr val="tx1"/>
            </a:solidFill>
            <a:miter lim="800000"/>
            <a:headEnd/>
            <a:tailEnd/>
          </a:ln>
        </p:spPr>
        <p:txBody>
          <a:bodyPr lIns="36000" tIns="36000" rIns="36000" bIns="36000" anchor="ctr" anchorCtr="1"/>
          <a:lstStyle/>
          <a:p>
            <a:r>
              <a:rPr lang="id-ID" sz="1200" b="1" dirty="0">
                <a:solidFill>
                  <a:schemeClr val="bg1"/>
                </a:solidFill>
                <a:latin typeface="Century Schoolbook" pitchFamily="18" charset="0"/>
              </a:rPr>
              <a:t>Presiden dan/atau Wakil Presiden diberhentikan</a:t>
            </a:r>
          </a:p>
        </p:txBody>
      </p:sp>
      <p:sp>
        <p:nvSpPr>
          <p:cNvPr id="757817" name="Line 57"/>
          <p:cNvSpPr>
            <a:spLocks noChangeShapeType="1"/>
          </p:cNvSpPr>
          <p:nvPr/>
        </p:nvSpPr>
        <p:spPr bwMode="auto">
          <a:xfrm>
            <a:off x="3619500" y="2819400"/>
            <a:ext cx="0" cy="2209800"/>
          </a:xfrm>
          <a:prstGeom prst="line">
            <a:avLst/>
          </a:prstGeom>
          <a:noFill/>
          <a:ln w="28575">
            <a:solidFill>
              <a:schemeClr val="tx1"/>
            </a:solidFill>
            <a:round/>
            <a:headEnd type="triangle" w="med" len="med"/>
            <a:tailEnd/>
          </a:ln>
        </p:spPr>
        <p:txBody>
          <a:bodyPr/>
          <a:lstStyle/>
          <a:p>
            <a:endParaRPr lang="en-US"/>
          </a:p>
        </p:txBody>
      </p:sp>
      <p:sp>
        <p:nvSpPr>
          <p:cNvPr id="757818" name="Rectangle 58"/>
          <p:cNvSpPr>
            <a:spLocks noChangeArrowheads="1"/>
          </p:cNvSpPr>
          <p:nvPr/>
        </p:nvSpPr>
        <p:spPr bwMode="auto">
          <a:xfrm>
            <a:off x="3390900" y="5664200"/>
            <a:ext cx="1295400" cy="508000"/>
          </a:xfrm>
          <a:prstGeom prst="rect">
            <a:avLst/>
          </a:prstGeom>
          <a:noFill/>
          <a:ln w="9525">
            <a:noFill/>
            <a:miter lim="800000"/>
            <a:headEnd/>
            <a:tailEnd/>
          </a:ln>
        </p:spPr>
        <p:txBody>
          <a:bodyPr/>
          <a:lstStyle/>
          <a:p>
            <a:r>
              <a:rPr lang="en-US" sz="1200" b="1" dirty="0">
                <a:latin typeface="Century Schoolbook" pitchFamily="18" charset="0"/>
              </a:rPr>
              <a:t>t</a:t>
            </a:r>
            <a:r>
              <a:rPr lang="id-ID" sz="1200" b="1" dirty="0">
                <a:latin typeface="Century Schoolbook" pitchFamily="18" charset="0"/>
              </a:rPr>
              <a:t>idak terbukti  </a:t>
            </a:r>
          </a:p>
        </p:txBody>
      </p:sp>
      <p:sp>
        <p:nvSpPr>
          <p:cNvPr id="757819" name="Freeform 59"/>
          <p:cNvSpPr>
            <a:spLocks/>
          </p:cNvSpPr>
          <p:nvPr/>
        </p:nvSpPr>
        <p:spPr bwMode="auto">
          <a:xfrm>
            <a:off x="2743200" y="5943600"/>
            <a:ext cx="1295400" cy="304800"/>
          </a:xfrm>
          <a:custGeom>
            <a:avLst/>
            <a:gdLst>
              <a:gd name="T0" fmla="*/ 0 w 816"/>
              <a:gd name="T1" fmla="*/ 2147483647 h 96"/>
              <a:gd name="T2" fmla="*/ 2147483647 w 816"/>
              <a:gd name="T3" fmla="*/ 2147483647 h 96"/>
              <a:gd name="T4" fmla="*/ 2147483647 w 816"/>
              <a:gd name="T5" fmla="*/ 0 h 96"/>
              <a:gd name="T6" fmla="*/ 0 60000 65536"/>
              <a:gd name="T7" fmla="*/ 0 60000 65536"/>
              <a:gd name="T8" fmla="*/ 0 60000 65536"/>
              <a:gd name="T9" fmla="*/ 0 w 816"/>
              <a:gd name="T10" fmla="*/ 0 h 96"/>
              <a:gd name="T11" fmla="*/ 816 w 816"/>
              <a:gd name="T12" fmla="*/ 96 h 96"/>
            </a:gdLst>
            <a:ahLst/>
            <a:cxnLst>
              <a:cxn ang="T6">
                <a:pos x="T0" y="T1"/>
              </a:cxn>
              <a:cxn ang="T7">
                <a:pos x="T2" y="T3"/>
              </a:cxn>
              <a:cxn ang="T8">
                <a:pos x="T4" y="T5"/>
              </a:cxn>
            </a:cxnLst>
            <a:rect l="T9" t="T10" r="T11" b="T12"/>
            <a:pathLst>
              <a:path w="816" h="96">
                <a:moveTo>
                  <a:pt x="0" y="96"/>
                </a:moveTo>
                <a:lnTo>
                  <a:pt x="816" y="96"/>
                </a:lnTo>
                <a:lnTo>
                  <a:pt x="816" y="0"/>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757820" name="Line 60"/>
          <p:cNvSpPr>
            <a:spLocks noChangeShapeType="1"/>
          </p:cNvSpPr>
          <p:nvPr/>
        </p:nvSpPr>
        <p:spPr bwMode="auto">
          <a:xfrm>
            <a:off x="4038600" y="4800600"/>
            <a:ext cx="0" cy="914400"/>
          </a:xfrm>
          <a:prstGeom prst="line">
            <a:avLst/>
          </a:prstGeom>
          <a:noFill/>
          <a:ln w="28575">
            <a:solidFill>
              <a:schemeClr val="tx1"/>
            </a:solidFill>
            <a:round/>
            <a:headEnd type="triangle" w="med" len="med"/>
            <a:tailEnd/>
          </a:ln>
        </p:spPr>
        <p:txBody>
          <a:bodyPr/>
          <a:lstStyle/>
          <a:p>
            <a:endParaRPr lang="en-US"/>
          </a:p>
        </p:txBody>
      </p:sp>
      <p:sp>
        <p:nvSpPr>
          <p:cNvPr id="757821" name="Rectangle 61"/>
          <p:cNvSpPr>
            <a:spLocks noChangeArrowheads="1"/>
          </p:cNvSpPr>
          <p:nvPr/>
        </p:nvSpPr>
        <p:spPr bwMode="auto">
          <a:xfrm>
            <a:off x="3048000" y="5029200"/>
            <a:ext cx="939800" cy="304800"/>
          </a:xfrm>
          <a:prstGeom prst="rect">
            <a:avLst/>
          </a:prstGeom>
          <a:noFill/>
          <a:ln w="9525">
            <a:noFill/>
            <a:miter lim="800000"/>
            <a:headEnd/>
            <a:tailEnd/>
          </a:ln>
        </p:spPr>
        <p:txBody>
          <a:bodyPr/>
          <a:lstStyle/>
          <a:p>
            <a:r>
              <a:rPr lang="id-ID" sz="1200" b="1" dirty="0">
                <a:latin typeface="Century Schoolbook" pitchFamily="18" charset="0"/>
              </a:rPr>
              <a:t>terbukti  </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childTnLst>
                                    <p:set>
                                      <p:cBhvr>
                                        <p:cTn id="6" dur="1" fill="hold">
                                          <p:stCondLst>
                                            <p:cond delay="0"/>
                                          </p:stCondLst>
                                        </p:cTn>
                                        <p:tgtEl>
                                          <p:spTgt spid="757782"/>
                                        </p:tgtEl>
                                        <p:attrNameLst>
                                          <p:attrName>style.visibility</p:attrName>
                                        </p:attrNameLst>
                                      </p:cBhvr>
                                      <p:to>
                                        <p:strVal val="visible"/>
                                      </p:to>
                                    </p:set>
                                    <p:anim by="(-#ppt_w*2)" calcmode="lin" valueType="num">
                                      <p:cBhvr rctx="PPT">
                                        <p:cTn id="7" dur="250" autoRev="1" fill="hold">
                                          <p:stCondLst>
                                            <p:cond delay="0"/>
                                          </p:stCondLst>
                                        </p:cTn>
                                        <p:tgtEl>
                                          <p:spTgt spid="757782"/>
                                        </p:tgtEl>
                                        <p:attrNameLst>
                                          <p:attrName>ppt_w</p:attrName>
                                        </p:attrNameLst>
                                      </p:cBhvr>
                                    </p:anim>
                                    <p:anim by="(#ppt_w*0.50)" calcmode="lin" valueType="num">
                                      <p:cBhvr>
                                        <p:cTn id="8" dur="250" decel="50000" autoRev="1" fill="hold">
                                          <p:stCondLst>
                                            <p:cond delay="0"/>
                                          </p:stCondLst>
                                        </p:cTn>
                                        <p:tgtEl>
                                          <p:spTgt spid="757782"/>
                                        </p:tgtEl>
                                        <p:attrNameLst>
                                          <p:attrName>ppt_x</p:attrName>
                                        </p:attrNameLst>
                                      </p:cBhvr>
                                    </p:anim>
                                    <p:anim from="(-#ppt_h/2)" to="(#ppt_y)" calcmode="lin" valueType="num">
                                      <p:cBhvr>
                                        <p:cTn id="9" dur="500" fill="hold">
                                          <p:stCondLst>
                                            <p:cond delay="0"/>
                                          </p:stCondLst>
                                        </p:cTn>
                                        <p:tgtEl>
                                          <p:spTgt spid="757782"/>
                                        </p:tgtEl>
                                        <p:attrNameLst>
                                          <p:attrName>ppt_y</p:attrName>
                                        </p:attrNameLst>
                                      </p:cBhvr>
                                    </p:anim>
                                    <p:animRot by="21600000">
                                      <p:cBhvr>
                                        <p:cTn id="10" dur="500" fill="hold">
                                          <p:stCondLst>
                                            <p:cond delay="0"/>
                                          </p:stCondLst>
                                        </p:cTn>
                                        <p:tgtEl>
                                          <p:spTgt spid="757782"/>
                                        </p:tgtEl>
                                        <p:attrNameLst>
                                          <p:attrName>r</p:attrName>
                                        </p:attrNameLst>
                                      </p:cBhvr>
                                    </p:animRo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757781"/>
                                        </p:tgtEl>
                                        <p:attrNameLst>
                                          <p:attrName>style.visibility</p:attrName>
                                        </p:attrNameLst>
                                      </p:cBhvr>
                                      <p:to>
                                        <p:strVal val="visible"/>
                                      </p:to>
                                    </p:set>
                                    <p:animEffect transition="in" filter="strips(downRight)">
                                      <p:cBhvr>
                                        <p:cTn id="14" dur="500"/>
                                        <p:tgtEl>
                                          <p:spTgt spid="757781"/>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757779"/>
                                        </p:tgtEl>
                                        <p:attrNameLst>
                                          <p:attrName>style.visibility</p:attrName>
                                        </p:attrNameLst>
                                      </p:cBhvr>
                                      <p:to>
                                        <p:strVal val="visible"/>
                                      </p:to>
                                    </p:set>
                                    <p:animEffect transition="in" filter="strips(downRight)">
                                      <p:cBhvr>
                                        <p:cTn id="18" dur="500"/>
                                        <p:tgtEl>
                                          <p:spTgt spid="757779"/>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757770"/>
                                        </p:tgtEl>
                                        <p:attrNameLst>
                                          <p:attrName>style.visibility</p:attrName>
                                        </p:attrNameLst>
                                      </p:cBhvr>
                                      <p:to>
                                        <p:strVal val="visible"/>
                                      </p:to>
                                    </p:set>
                                    <p:animEffect transition="in" filter="dissolve">
                                      <p:cBhvr>
                                        <p:cTn id="22" dur="500"/>
                                        <p:tgtEl>
                                          <p:spTgt spid="75777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57777"/>
                                        </p:tgtEl>
                                        <p:attrNameLst>
                                          <p:attrName>style.visibility</p:attrName>
                                        </p:attrNameLst>
                                      </p:cBhvr>
                                      <p:to>
                                        <p:strVal val="visible"/>
                                      </p:to>
                                    </p:set>
                                    <p:animEffect transition="in" filter="dissolve">
                                      <p:cBhvr>
                                        <p:cTn id="25" dur="500"/>
                                        <p:tgtEl>
                                          <p:spTgt spid="757777"/>
                                        </p:tgtEl>
                                      </p:cBhvr>
                                    </p:animEffect>
                                  </p:childTnLst>
                                </p:cTn>
                              </p:par>
                            </p:childTnLst>
                          </p:cTn>
                        </p:par>
                        <p:par>
                          <p:cTn id="26" fill="hold">
                            <p:stCondLst>
                              <p:cond delay="2000"/>
                            </p:stCondLst>
                            <p:childTnLst>
                              <p:par>
                                <p:cTn id="27" presetID="18" presetClass="entr" presetSubtype="3" fill="hold" grpId="0" nodeType="afterEffect">
                                  <p:stCondLst>
                                    <p:cond delay="0"/>
                                  </p:stCondLst>
                                  <p:childTnLst>
                                    <p:set>
                                      <p:cBhvr>
                                        <p:cTn id="28" dur="1" fill="hold">
                                          <p:stCondLst>
                                            <p:cond delay="0"/>
                                          </p:stCondLst>
                                        </p:cTn>
                                        <p:tgtEl>
                                          <p:spTgt spid="757816"/>
                                        </p:tgtEl>
                                        <p:attrNameLst>
                                          <p:attrName>style.visibility</p:attrName>
                                        </p:attrNameLst>
                                      </p:cBhvr>
                                      <p:to>
                                        <p:strVal val="visible"/>
                                      </p:to>
                                    </p:set>
                                    <p:animEffect transition="in" filter="strips(upRight)">
                                      <p:cBhvr>
                                        <p:cTn id="29" dur="500"/>
                                        <p:tgtEl>
                                          <p:spTgt spid="757816"/>
                                        </p:tgtEl>
                                      </p:cBhvr>
                                    </p:animEffect>
                                  </p:childTnLst>
                                </p:cTn>
                              </p:par>
                              <p:par>
                                <p:cTn id="30" presetID="18" presetClass="entr" presetSubtype="3" fill="hold" grpId="0" nodeType="withEffect">
                                  <p:stCondLst>
                                    <p:cond delay="0"/>
                                  </p:stCondLst>
                                  <p:childTnLst>
                                    <p:set>
                                      <p:cBhvr>
                                        <p:cTn id="31" dur="1" fill="hold">
                                          <p:stCondLst>
                                            <p:cond delay="0"/>
                                          </p:stCondLst>
                                        </p:cTn>
                                        <p:tgtEl>
                                          <p:spTgt spid="757819"/>
                                        </p:tgtEl>
                                        <p:attrNameLst>
                                          <p:attrName>style.visibility</p:attrName>
                                        </p:attrNameLst>
                                      </p:cBhvr>
                                      <p:to>
                                        <p:strVal val="visible"/>
                                      </p:to>
                                    </p:set>
                                    <p:animEffect transition="in" filter="strips(upRight)">
                                      <p:cBhvr>
                                        <p:cTn id="32" dur="500"/>
                                        <p:tgtEl>
                                          <p:spTgt spid="757819"/>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757821"/>
                                        </p:tgtEl>
                                        <p:attrNameLst>
                                          <p:attrName>style.visibility</p:attrName>
                                        </p:attrNameLst>
                                      </p:cBhvr>
                                      <p:to>
                                        <p:strVal val="visible"/>
                                      </p:to>
                                    </p:set>
                                    <p:animEffect transition="in" filter="dissolve">
                                      <p:cBhvr>
                                        <p:cTn id="36" dur="500"/>
                                        <p:tgtEl>
                                          <p:spTgt spid="75782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57818"/>
                                        </p:tgtEl>
                                        <p:attrNameLst>
                                          <p:attrName>style.visibility</p:attrName>
                                        </p:attrNameLst>
                                      </p:cBhvr>
                                      <p:to>
                                        <p:strVal val="visible"/>
                                      </p:to>
                                    </p:set>
                                    <p:animEffect transition="in" filter="dissolve">
                                      <p:cBhvr>
                                        <p:cTn id="39" dur="500"/>
                                        <p:tgtEl>
                                          <p:spTgt spid="757818"/>
                                        </p:tgtEl>
                                      </p:cBhvr>
                                    </p:animEffect>
                                  </p:childTnLst>
                                </p:cTn>
                              </p:par>
                            </p:childTnLst>
                          </p:cTn>
                        </p:par>
                        <p:par>
                          <p:cTn id="40" fill="hold">
                            <p:stCondLst>
                              <p:cond delay="3000"/>
                            </p:stCondLst>
                            <p:childTnLst>
                              <p:par>
                                <p:cTn id="41" presetID="18" presetClass="entr" presetSubtype="3" fill="hold" grpId="0" nodeType="afterEffect">
                                  <p:stCondLst>
                                    <p:cond delay="0"/>
                                  </p:stCondLst>
                                  <p:childTnLst>
                                    <p:set>
                                      <p:cBhvr>
                                        <p:cTn id="42" dur="1" fill="hold">
                                          <p:stCondLst>
                                            <p:cond delay="0"/>
                                          </p:stCondLst>
                                        </p:cTn>
                                        <p:tgtEl>
                                          <p:spTgt spid="757820"/>
                                        </p:tgtEl>
                                        <p:attrNameLst>
                                          <p:attrName>style.visibility</p:attrName>
                                        </p:attrNameLst>
                                      </p:cBhvr>
                                      <p:to>
                                        <p:strVal val="visible"/>
                                      </p:to>
                                    </p:set>
                                    <p:animEffect transition="in" filter="strips(upRight)">
                                      <p:cBhvr>
                                        <p:cTn id="43" dur="500"/>
                                        <p:tgtEl>
                                          <p:spTgt spid="757820"/>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757817"/>
                                        </p:tgtEl>
                                        <p:attrNameLst>
                                          <p:attrName>style.visibility</p:attrName>
                                        </p:attrNameLst>
                                      </p:cBhvr>
                                      <p:to>
                                        <p:strVal val="visible"/>
                                      </p:to>
                                    </p:set>
                                    <p:animEffect transition="in" filter="strips(upRight)">
                                      <p:cBhvr>
                                        <p:cTn id="46" dur="500"/>
                                        <p:tgtEl>
                                          <p:spTgt spid="757817"/>
                                        </p:tgtEl>
                                      </p:cBhvr>
                                    </p:animEffect>
                                  </p:childTnLst>
                                </p:cTn>
                              </p:par>
                            </p:childTnLst>
                          </p:cTn>
                        </p:par>
                        <p:par>
                          <p:cTn id="47" fill="hold">
                            <p:stCondLst>
                              <p:cond delay="3500"/>
                            </p:stCondLst>
                            <p:childTnLst>
                              <p:par>
                                <p:cTn id="48" presetID="23" presetClass="entr" presetSubtype="16" fill="hold" grpId="0" nodeType="afterEffect">
                                  <p:stCondLst>
                                    <p:cond delay="0"/>
                                  </p:stCondLst>
                                  <p:childTnLst>
                                    <p:set>
                                      <p:cBhvr>
                                        <p:cTn id="49" dur="1" fill="hold">
                                          <p:stCondLst>
                                            <p:cond delay="0"/>
                                          </p:stCondLst>
                                        </p:cTn>
                                        <p:tgtEl>
                                          <p:spTgt spid="757786"/>
                                        </p:tgtEl>
                                        <p:attrNameLst>
                                          <p:attrName>style.visibility</p:attrName>
                                        </p:attrNameLst>
                                      </p:cBhvr>
                                      <p:to>
                                        <p:strVal val="visible"/>
                                      </p:to>
                                    </p:set>
                                    <p:anim calcmode="lin" valueType="num">
                                      <p:cBhvr>
                                        <p:cTn id="50" dur="500" fill="hold"/>
                                        <p:tgtEl>
                                          <p:spTgt spid="757786"/>
                                        </p:tgtEl>
                                        <p:attrNameLst>
                                          <p:attrName>ppt_w</p:attrName>
                                        </p:attrNameLst>
                                      </p:cBhvr>
                                      <p:tavLst>
                                        <p:tav tm="0">
                                          <p:val>
                                            <p:fltVal val="0"/>
                                          </p:val>
                                        </p:tav>
                                        <p:tav tm="100000">
                                          <p:val>
                                            <p:strVal val="#ppt_w"/>
                                          </p:val>
                                        </p:tav>
                                      </p:tavLst>
                                    </p:anim>
                                    <p:anim calcmode="lin" valueType="num">
                                      <p:cBhvr>
                                        <p:cTn id="51" dur="500" fill="hold"/>
                                        <p:tgtEl>
                                          <p:spTgt spid="757786"/>
                                        </p:tgtEl>
                                        <p:attrNameLst>
                                          <p:attrName>ppt_h</p:attrName>
                                        </p:attrNameLst>
                                      </p:cBhvr>
                                      <p:tavLst>
                                        <p:tav tm="0">
                                          <p:val>
                                            <p:fltVal val="0"/>
                                          </p:val>
                                        </p:tav>
                                        <p:tav tm="100000">
                                          <p:val>
                                            <p:strVal val="#ppt_h"/>
                                          </p:val>
                                        </p:tav>
                                      </p:tavLst>
                                    </p:anim>
                                  </p:childTnLst>
                                </p:cTn>
                              </p:par>
                            </p:childTnLst>
                          </p:cTn>
                        </p:par>
                        <p:par>
                          <p:cTn id="52" fill="hold">
                            <p:stCondLst>
                              <p:cond delay="4000"/>
                            </p:stCondLst>
                            <p:childTnLst>
                              <p:par>
                                <p:cTn id="53" presetID="18" presetClass="entr" presetSubtype="6" fill="hold" grpId="0" nodeType="afterEffect">
                                  <p:stCondLst>
                                    <p:cond delay="0"/>
                                  </p:stCondLst>
                                  <p:childTnLst>
                                    <p:set>
                                      <p:cBhvr>
                                        <p:cTn id="54" dur="1" fill="hold">
                                          <p:stCondLst>
                                            <p:cond delay="0"/>
                                          </p:stCondLst>
                                        </p:cTn>
                                        <p:tgtEl>
                                          <p:spTgt spid="757785"/>
                                        </p:tgtEl>
                                        <p:attrNameLst>
                                          <p:attrName>style.visibility</p:attrName>
                                        </p:attrNameLst>
                                      </p:cBhvr>
                                      <p:to>
                                        <p:strVal val="visible"/>
                                      </p:to>
                                    </p:set>
                                    <p:animEffect transition="in" filter="strips(downRight)">
                                      <p:cBhvr>
                                        <p:cTn id="55" dur="500"/>
                                        <p:tgtEl>
                                          <p:spTgt spid="757785"/>
                                        </p:tgtEl>
                                      </p:cBhvr>
                                    </p:animEffect>
                                  </p:childTnLst>
                                </p:cTn>
                              </p:par>
                            </p:childTnLst>
                          </p:cTn>
                        </p:par>
                        <p:par>
                          <p:cTn id="56" fill="hold">
                            <p:stCondLst>
                              <p:cond delay="4500"/>
                            </p:stCondLst>
                            <p:childTnLst>
                              <p:par>
                                <p:cTn id="57" presetID="9" presetClass="entr" presetSubtype="0" fill="hold" grpId="0" nodeType="afterEffect">
                                  <p:stCondLst>
                                    <p:cond delay="0"/>
                                  </p:stCondLst>
                                  <p:childTnLst>
                                    <p:set>
                                      <p:cBhvr>
                                        <p:cTn id="58" dur="1" fill="hold">
                                          <p:stCondLst>
                                            <p:cond delay="0"/>
                                          </p:stCondLst>
                                        </p:cTn>
                                        <p:tgtEl>
                                          <p:spTgt spid="757783"/>
                                        </p:tgtEl>
                                        <p:attrNameLst>
                                          <p:attrName>style.visibility</p:attrName>
                                        </p:attrNameLst>
                                      </p:cBhvr>
                                      <p:to>
                                        <p:strVal val="visible"/>
                                      </p:to>
                                    </p:set>
                                    <p:animEffect transition="in" filter="dissolve">
                                      <p:cBhvr>
                                        <p:cTn id="59" dur="500"/>
                                        <p:tgtEl>
                                          <p:spTgt spid="757783"/>
                                        </p:tgtEl>
                                      </p:cBhvr>
                                    </p:animEffect>
                                  </p:childTnLst>
                                </p:cTn>
                              </p:par>
                            </p:childTnLst>
                          </p:cTn>
                        </p:par>
                        <p:par>
                          <p:cTn id="60" fill="hold">
                            <p:stCondLst>
                              <p:cond delay="5000"/>
                            </p:stCondLst>
                            <p:childTnLst>
                              <p:par>
                                <p:cTn id="61" presetID="12" presetClass="entr" presetSubtype="1" fill="hold" grpId="0" nodeType="afterEffect">
                                  <p:stCondLst>
                                    <p:cond delay="0"/>
                                  </p:stCondLst>
                                  <p:childTnLst>
                                    <p:set>
                                      <p:cBhvr>
                                        <p:cTn id="62" dur="1" fill="hold">
                                          <p:stCondLst>
                                            <p:cond delay="0"/>
                                          </p:stCondLst>
                                        </p:cTn>
                                        <p:tgtEl>
                                          <p:spTgt spid="757784"/>
                                        </p:tgtEl>
                                        <p:attrNameLst>
                                          <p:attrName>style.visibility</p:attrName>
                                        </p:attrNameLst>
                                      </p:cBhvr>
                                      <p:to>
                                        <p:strVal val="visible"/>
                                      </p:to>
                                    </p:set>
                                    <p:animEffect transition="in" filter="slide(fromTop)">
                                      <p:cBhvr>
                                        <p:cTn id="63" dur="500"/>
                                        <p:tgtEl>
                                          <p:spTgt spid="757784"/>
                                        </p:tgtEl>
                                      </p:cBhvr>
                                    </p:animEffect>
                                  </p:childTnLst>
                                </p:cTn>
                              </p:par>
                            </p:childTnLst>
                          </p:cTn>
                        </p:par>
                        <p:par>
                          <p:cTn id="64" fill="hold">
                            <p:stCondLst>
                              <p:cond delay="5500"/>
                            </p:stCondLst>
                            <p:childTnLst>
                              <p:par>
                                <p:cTn id="65" presetID="18" presetClass="entr" presetSubtype="3" fill="hold" grpId="0" nodeType="afterEffect">
                                  <p:stCondLst>
                                    <p:cond delay="0"/>
                                  </p:stCondLst>
                                  <p:childTnLst>
                                    <p:set>
                                      <p:cBhvr>
                                        <p:cTn id="66" dur="1" fill="hold">
                                          <p:stCondLst>
                                            <p:cond delay="0"/>
                                          </p:stCondLst>
                                        </p:cTn>
                                        <p:tgtEl>
                                          <p:spTgt spid="757815"/>
                                        </p:tgtEl>
                                        <p:attrNameLst>
                                          <p:attrName>style.visibility</p:attrName>
                                        </p:attrNameLst>
                                      </p:cBhvr>
                                      <p:to>
                                        <p:strVal val="visible"/>
                                      </p:to>
                                    </p:set>
                                    <p:animEffect transition="in" filter="strips(upRight)">
                                      <p:cBhvr>
                                        <p:cTn id="67" dur="500"/>
                                        <p:tgtEl>
                                          <p:spTgt spid="757815"/>
                                        </p:tgtEl>
                                      </p:cBhvr>
                                    </p:animEffect>
                                  </p:childTnLst>
                                </p:cTn>
                              </p:par>
                              <p:par>
                                <p:cTn id="68" presetID="18" presetClass="entr" presetSubtype="6" fill="hold" grpId="0" nodeType="withEffect">
                                  <p:stCondLst>
                                    <p:cond delay="0"/>
                                  </p:stCondLst>
                                  <p:childTnLst>
                                    <p:set>
                                      <p:cBhvr>
                                        <p:cTn id="69" dur="1" fill="hold">
                                          <p:stCondLst>
                                            <p:cond delay="0"/>
                                          </p:stCondLst>
                                        </p:cTn>
                                        <p:tgtEl>
                                          <p:spTgt spid="757764"/>
                                        </p:tgtEl>
                                        <p:attrNameLst>
                                          <p:attrName>style.visibility</p:attrName>
                                        </p:attrNameLst>
                                      </p:cBhvr>
                                      <p:to>
                                        <p:strVal val="visible"/>
                                      </p:to>
                                    </p:set>
                                    <p:animEffect transition="in" filter="strips(downRight)">
                                      <p:cBhvr>
                                        <p:cTn id="70" dur="500"/>
                                        <p:tgtEl>
                                          <p:spTgt spid="757764"/>
                                        </p:tgtEl>
                                      </p:cBhvr>
                                    </p:animEffect>
                                  </p:childTnLst>
                                </p:cTn>
                              </p:par>
                            </p:childTnLst>
                          </p:cTn>
                        </p:par>
                        <p:par>
                          <p:cTn id="71" fill="hold">
                            <p:stCondLst>
                              <p:cond delay="6000"/>
                            </p:stCondLst>
                            <p:childTnLst>
                              <p:par>
                                <p:cTn id="72" presetID="9" presetClass="entr" presetSubtype="0" fill="hold" grpId="0" nodeType="afterEffect">
                                  <p:stCondLst>
                                    <p:cond delay="0"/>
                                  </p:stCondLst>
                                  <p:childTnLst>
                                    <p:set>
                                      <p:cBhvr>
                                        <p:cTn id="73" dur="1" fill="hold">
                                          <p:stCondLst>
                                            <p:cond delay="0"/>
                                          </p:stCondLst>
                                        </p:cTn>
                                        <p:tgtEl>
                                          <p:spTgt spid="757774"/>
                                        </p:tgtEl>
                                        <p:attrNameLst>
                                          <p:attrName>style.visibility</p:attrName>
                                        </p:attrNameLst>
                                      </p:cBhvr>
                                      <p:to>
                                        <p:strVal val="visible"/>
                                      </p:to>
                                    </p:set>
                                    <p:animEffect transition="in" filter="dissolve">
                                      <p:cBhvr>
                                        <p:cTn id="74" dur="500"/>
                                        <p:tgtEl>
                                          <p:spTgt spid="75777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757787"/>
                                        </p:tgtEl>
                                        <p:attrNameLst>
                                          <p:attrName>style.visibility</p:attrName>
                                        </p:attrNameLst>
                                      </p:cBhvr>
                                      <p:to>
                                        <p:strVal val="visible"/>
                                      </p:to>
                                    </p:set>
                                    <p:animEffect transition="in" filter="dissolve">
                                      <p:cBhvr>
                                        <p:cTn id="77" dur="500"/>
                                        <p:tgtEl>
                                          <p:spTgt spid="757787"/>
                                        </p:tgtEl>
                                      </p:cBhvr>
                                    </p:animEffect>
                                  </p:childTnLst>
                                </p:cTn>
                              </p:par>
                            </p:childTnLst>
                          </p:cTn>
                        </p:par>
                        <p:par>
                          <p:cTn id="78" fill="hold">
                            <p:stCondLst>
                              <p:cond delay="6500"/>
                            </p:stCondLst>
                            <p:childTnLst>
                              <p:par>
                                <p:cTn id="79" presetID="18" presetClass="entr" presetSubtype="3" fill="hold" grpId="0" nodeType="afterEffect">
                                  <p:stCondLst>
                                    <p:cond delay="0"/>
                                  </p:stCondLst>
                                  <p:childTnLst>
                                    <p:set>
                                      <p:cBhvr>
                                        <p:cTn id="80" dur="1" fill="hold">
                                          <p:stCondLst>
                                            <p:cond delay="0"/>
                                          </p:stCondLst>
                                        </p:cTn>
                                        <p:tgtEl>
                                          <p:spTgt spid="757766"/>
                                        </p:tgtEl>
                                        <p:attrNameLst>
                                          <p:attrName>style.visibility</p:attrName>
                                        </p:attrNameLst>
                                      </p:cBhvr>
                                      <p:to>
                                        <p:strVal val="visible"/>
                                      </p:to>
                                    </p:set>
                                    <p:animEffect transition="in" filter="strips(upRight)">
                                      <p:cBhvr>
                                        <p:cTn id="81" dur="500"/>
                                        <p:tgtEl>
                                          <p:spTgt spid="757766"/>
                                        </p:tgtEl>
                                      </p:cBhvr>
                                    </p:animEffect>
                                  </p:childTnLst>
                                </p:cTn>
                              </p:par>
                              <p:par>
                                <p:cTn id="82" presetID="18" presetClass="entr" presetSubtype="6" fill="hold" grpId="0" nodeType="withEffect">
                                  <p:stCondLst>
                                    <p:cond delay="0"/>
                                  </p:stCondLst>
                                  <p:childTnLst>
                                    <p:set>
                                      <p:cBhvr>
                                        <p:cTn id="83" dur="1" fill="hold">
                                          <p:stCondLst>
                                            <p:cond delay="0"/>
                                          </p:stCondLst>
                                        </p:cTn>
                                        <p:tgtEl>
                                          <p:spTgt spid="757763"/>
                                        </p:tgtEl>
                                        <p:attrNameLst>
                                          <p:attrName>style.visibility</p:attrName>
                                        </p:attrNameLst>
                                      </p:cBhvr>
                                      <p:to>
                                        <p:strVal val="visible"/>
                                      </p:to>
                                    </p:set>
                                    <p:animEffect transition="in" filter="strips(downRight)">
                                      <p:cBhvr>
                                        <p:cTn id="84" dur="500"/>
                                        <p:tgtEl>
                                          <p:spTgt spid="757763"/>
                                        </p:tgtEl>
                                      </p:cBhvr>
                                    </p:animEffect>
                                  </p:childTnLst>
                                </p:cTn>
                              </p:par>
                            </p:childTnLst>
                          </p:cTn>
                        </p:par>
                        <p:par>
                          <p:cTn id="85" fill="hold">
                            <p:stCondLst>
                              <p:cond delay="7000"/>
                            </p:stCondLst>
                            <p:childTnLst>
                              <p:par>
                                <p:cTn id="86" presetID="38" presetClass="entr" presetSubtype="0" accel="50000" fill="hold" grpId="0" nodeType="afterEffect">
                                  <p:stCondLst>
                                    <p:cond delay="0"/>
                                  </p:stCondLst>
                                  <p:childTnLst>
                                    <p:set>
                                      <p:cBhvr>
                                        <p:cTn id="87" dur="1" fill="hold">
                                          <p:stCondLst>
                                            <p:cond delay="0"/>
                                          </p:stCondLst>
                                        </p:cTn>
                                        <p:tgtEl>
                                          <p:spTgt spid="757809"/>
                                        </p:tgtEl>
                                        <p:attrNameLst>
                                          <p:attrName>style.visibility</p:attrName>
                                        </p:attrNameLst>
                                      </p:cBhvr>
                                      <p:to>
                                        <p:strVal val="visible"/>
                                      </p:to>
                                    </p:set>
                                    <p:set>
                                      <p:cBhvr>
                                        <p:cTn id="88" dur="455" fill="hold">
                                          <p:stCondLst>
                                            <p:cond delay="0"/>
                                          </p:stCondLst>
                                        </p:cTn>
                                        <p:tgtEl>
                                          <p:spTgt spid="757809"/>
                                        </p:tgtEl>
                                        <p:attrNameLst>
                                          <p:attrName>style.rotation</p:attrName>
                                        </p:attrNameLst>
                                      </p:cBhvr>
                                      <p:to>
                                        <p:strVal val="-45.0"/>
                                      </p:to>
                                    </p:set>
                                    <p:anim calcmode="lin" valueType="num">
                                      <p:cBhvr>
                                        <p:cTn id="89" dur="455" fill="hold">
                                          <p:stCondLst>
                                            <p:cond delay="455"/>
                                          </p:stCondLst>
                                        </p:cTn>
                                        <p:tgtEl>
                                          <p:spTgt spid="757809"/>
                                        </p:tgtEl>
                                        <p:attrNameLst>
                                          <p:attrName>style.rotation</p:attrName>
                                        </p:attrNameLst>
                                      </p:cBhvr>
                                      <p:tavLst>
                                        <p:tav tm="0">
                                          <p:val>
                                            <p:fltVal val="-45"/>
                                          </p:val>
                                        </p:tav>
                                        <p:tav tm="69900">
                                          <p:val>
                                            <p:fltVal val="45"/>
                                          </p:val>
                                        </p:tav>
                                        <p:tav tm="100000">
                                          <p:val>
                                            <p:fltVal val="0"/>
                                          </p:val>
                                        </p:tav>
                                      </p:tavLst>
                                    </p:anim>
                                    <p:anim calcmode="lin" valueType="num">
                                      <p:cBhvr>
                                        <p:cTn id="90" dur="455" fill="hold">
                                          <p:stCondLst>
                                            <p:cond delay="0"/>
                                          </p:stCondLst>
                                        </p:cTn>
                                        <p:tgtEl>
                                          <p:spTgt spid="757809"/>
                                        </p:tgtEl>
                                        <p:attrNameLst>
                                          <p:attrName>ppt_y</p:attrName>
                                        </p:attrNameLst>
                                      </p:cBhvr>
                                      <p:tavLst>
                                        <p:tav tm="0">
                                          <p:val>
                                            <p:strVal val="#ppt_y-1"/>
                                          </p:val>
                                        </p:tav>
                                        <p:tav tm="100000">
                                          <p:val>
                                            <p:strVal val="#ppt_y-(0.354*#ppt_w-0.172*#ppt_h)"/>
                                          </p:val>
                                        </p:tav>
                                      </p:tavLst>
                                    </p:anim>
                                    <p:anim calcmode="lin" valueType="num">
                                      <p:cBhvr>
                                        <p:cTn id="91" dur="156" decel="50000" autoRev="1" fill="hold">
                                          <p:stCondLst>
                                            <p:cond delay="455"/>
                                          </p:stCondLst>
                                        </p:cTn>
                                        <p:tgtEl>
                                          <p:spTgt spid="757809"/>
                                        </p:tgtEl>
                                        <p:attrNameLst>
                                          <p:attrName>ppt_y</p:attrName>
                                        </p:attrNameLst>
                                      </p:cBhvr>
                                      <p:tavLst>
                                        <p:tav tm="0">
                                          <p:val>
                                            <p:strVal val="#ppt_y-(0.354*#ppt_w-0.172*#ppt_h)"/>
                                          </p:val>
                                        </p:tav>
                                        <p:tav tm="100000">
                                          <p:val>
                                            <p:strVal val="#ppt_y-(0.354*#ppt_w-0.172*#ppt_h)-#ppt_h/2"/>
                                          </p:val>
                                        </p:tav>
                                      </p:tavLst>
                                    </p:anim>
                                    <p:anim calcmode="lin" valueType="num">
                                      <p:cBhvr>
                                        <p:cTn id="92" dur="136" fill="hold">
                                          <p:stCondLst>
                                            <p:cond delay="864"/>
                                          </p:stCondLst>
                                        </p:cTn>
                                        <p:tgtEl>
                                          <p:spTgt spid="757809"/>
                                        </p:tgtEl>
                                        <p:attrNameLst>
                                          <p:attrName>ppt_y</p:attrName>
                                        </p:attrNameLst>
                                      </p:cBhvr>
                                      <p:tavLst>
                                        <p:tav tm="0">
                                          <p:val>
                                            <p:strVal val="#ppt_y-(0.354*#ppt_w-0.172*#ppt_h)"/>
                                          </p:val>
                                        </p:tav>
                                        <p:tav tm="100000">
                                          <p:val>
                                            <p:strVal val="#ppt_y"/>
                                          </p:val>
                                        </p:tav>
                                      </p:tavLst>
                                    </p:anim>
                                  </p:childTnLst>
                                </p:cTn>
                              </p:par>
                            </p:childTnLst>
                          </p:cTn>
                        </p:par>
                        <p:par>
                          <p:cTn id="93" fill="hold">
                            <p:stCondLst>
                              <p:cond delay="8000"/>
                            </p:stCondLst>
                            <p:childTnLst>
                              <p:par>
                                <p:cTn id="94" presetID="38" presetClass="entr" presetSubtype="0" accel="50000" fill="hold" grpId="0" nodeType="afterEffect">
                                  <p:stCondLst>
                                    <p:cond delay="0"/>
                                  </p:stCondLst>
                                  <p:childTnLst>
                                    <p:set>
                                      <p:cBhvr>
                                        <p:cTn id="95" dur="1" fill="hold">
                                          <p:stCondLst>
                                            <p:cond delay="0"/>
                                          </p:stCondLst>
                                        </p:cTn>
                                        <p:tgtEl>
                                          <p:spTgt spid="757810"/>
                                        </p:tgtEl>
                                        <p:attrNameLst>
                                          <p:attrName>style.visibility</p:attrName>
                                        </p:attrNameLst>
                                      </p:cBhvr>
                                      <p:to>
                                        <p:strVal val="visible"/>
                                      </p:to>
                                    </p:set>
                                    <p:set>
                                      <p:cBhvr>
                                        <p:cTn id="96" dur="455" fill="hold">
                                          <p:stCondLst>
                                            <p:cond delay="0"/>
                                          </p:stCondLst>
                                        </p:cTn>
                                        <p:tgtEl>
                                          <p:spTgt spid="757810"/>
                                        </p:tgtEl>
                                        <p:attrNameLst>
                                          <p:attrName>style.rotation</p:attrName>
                                        </p:attrNameLst>
                                      </p:cBhvr>
                                      <p:to>
                                        <p:strVal val="-45.0"/>
                                      </p:to>
                                    </p:set>
                                    <p:anim calcmode="lin" valueType="num">
                                      <p:cBhvr>
                                        <p:cTn id="97" dur="455" fill="hold">
                                          <p:stCondLst>
                                            <p:cond delay="455"/>
                                          </p:stCondLst>
                                        </p:cTn>
                                        <p:tgtEl>
                                          <p:spTgt spid="757810"/>
                                        </p:tgtEl>
                                        <p:attrNameLst>
                                          <p:attrName>style.rotation</p:attrName>
                                        </p:attrNameLst>
                                      </p:cBhvr>
                                      <p:tavLst>
                                        <p:tav tm="0">
                                          <p:val>
                                            <p:fltVal val="-45"/>
                                          </p:val>
                                        </p:tav>
                                        <p:tav tm="69900">
                                          <p:val>
                                            <p:fltVal val="45"/>
                                          </p:val>
                                        </p:tav>
                                        <p:tav tm="100000">
                                          <p:val>
                                            <p:fltVal val="0"/>
                                          </p:val>
                                        </p:tav>
                                      </p:tavLst>
                                    </p:anim>
                                    <p:anim calcmode="lin" valueType="num">
                                      <p:cBhvr>
                                        <p:cTn id="98" dur="455" fill="hold">
                                          <p:stCondLst>
                                            <p:cond delay="0"/>
                                          </p:stCondLst>
                                        </p:cTn>
                                        <p:tgtEl>
                                          <p:spTgt spid="757810"/>
                                        </p:tgtEl>
                                        <p:attrNameLst>
                                          <p:attrName>ppt_y</p:attrName>
                                        </p:attrNameLst>
                                      </p:cBhvr>
                                      <p:tavLst>
                                        <p:tav tm="0">
                                          <p:val>
                                            <p:strVal val="#ppt_y-1"/>
                                          </p:val>
                                        </p:tav>
                                        <p:tav tm="100000">
                                          <p:val>
                                            <p:strVal val="#ppt_y-(0.354*#ppt_w-0.172*#ppt_h)"/>
                                          </p:val>
                                        </p:tav>
                                      </p:tavLst>
                                    </p:anim>
                                    <p:anim calcmode="lin" valueType="num">
                                      <p:cBhvr>
                                        <p:cTn id="99" dur="156" decel="50000" autoRev="1" fill="hold">
                                          <p:stCondLst>
                                            <p:cond delay="455"/>
                                          </p:stCondLst>
                                        </p:cTn>
                                        <p:tgtEl>
                                          <p:spTgt spid="757810"/>
                                        </p:tgtEl>
                                        <p:attrNameLst>
                                          <p:attrName>ppt_y</p:attrName>
                                        </p:attrNameLst>
                                      </p:cBhvr>
                                      <p:tavLst>
                                        <p:tav tm="0">
                                          <p:val>
                                            <p:strVal val="#ppt_y-(0.354*#ppt_w-0.172*#ppt_h)"/>
                                          </p:val>
                                        </p:tav>
                                        <p:tav tm="100000">
                                          <p:val>
                                            <p:strVal val="#ppt_y-(0.354*#ppt_w-0.172*#ppt_h)-#ppt_h/2"/>
                                          </p:val>
                                        </p:tav>
                                      </p:tavLst>
                                    </p:anim>
                                    <p:anim calcmode="lin" valueType="num">
                                      <p:cBhvr>
                                        <p:cTn id="100" dur="136" fill="hold">
                                          <p:stCondLst>
                                            <p:cond delay="864"/>
                                          </p:stCondLst>
                                        </p:cTn>
                                        <p:tgtEl>
                                          <p:spTgt spid="7578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6" grpId="0" animBg="1"/>
      <p:bldP spid="757770" grpId="0" animBg="1"/>
      <p:bldP spid="757815" grpId="0" animBg="1"/>
      <p:bldP spid="757763" grpId="0" animBg="1"/>
      <p:bldP spid="757764" grpId="0" animBg="1"/>
      <p:bldP spid="757766" grpId="0" animBg="1"/>
      <p:bldP spid="757774" grpId="0"/>
      <p:bldP spid="757777" grpId="0" animBg="1"/>
      <p:bldP spid="757779" grpId="0" animBg="1"/>
      <p:bldP spid="757781" grpId="0" animBg="1"/>
      <p:bldP spid="757782" grpId="0" animBg="1"/>
      <p:bldP spid="757783" grpId="0" animBg="1"/>
      <p:bldP spid="757784" grpId="0" animBg="1"/>
      <p:bldP spid="757785" grpId="0" animBg="1"/>
      <p:bldP spid="757786" grpId="0" animBg="1"/>
      <p:bldP spid="757787" grpId="0"/>
      <p:bldP spid="757809" grpId="0" animBg="1"/>
      <p:bldP spid="757810" grpId="0" animBg="1"/>
      <p:bldP spid="757817" grpId="0" animBg="1"/>
      <p:bldP spid="757818" grpId="0"/>
      <p:bldP spid="757819" grpId="0" animBg="1"/>
      <p:bldP spid="757820" grpId="0" animBg="1"/>
      <p:bldP spid="7578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302" name="Rectangle 14"/>
          <p:cNvSpPr>
            <a:spLocks noChangeArrowheads="1"/>
          </p:cNvSpPr>
          <p:nvPr/>
        </p:nvSpPr>
        <p:spPr bwMode="auto">
          <a:xfrm>
            <a:off x="4105275" y="2057400"/>
            <a:ext cx="2895600" cy="2286000"/>
          </a:xfrm>
          <a:prstGeom prst="rect">
            <a:avLst/>
          </a:prstGeom>
          <a:solidFill>
            <a:srgbClr val="0066FF"/>
          </a:solidFill>
          <a:ln w="28575">
            <a:solidFill>
              <a:schemeClr val="tx1"/>
            </a:solidFill>
            <a:miter lim="800000"/>
            <a:headEnd/>
            <a:tailEnd/>
          </a:ln>
        </p:spPr>
        <p:txBody>
          <a:bodyPr lIns="0" tIns="0" rIns="0" bIns="0" anchorCtr="1"/>
          <a:lstStyle/>
          <a:p>
            <a:endParaRPr lang="en-US" sz="800" b="1">
              <a:solidFill>
                <a:srgbClr val="FFFF00"/>
              </a:solidFill>
              <a:latin typeface="Century Schoolbook" pitchFamily="18" charset="0"/>
            </a:endParaRPr>
          </a:p>
          <a:p>
            <a:r>
              <a:rPr lang="id-ID" sz="2400" b="1">
                <a:solidFill>
                  <a:srgbClr val="FFFF00"/>
                </a:solidFill>
                <a:latin typeface="Century Schoolbook" pitchFamily="18" charset="0"/>
              </a:rPr>
              <a:t>MPR</a:t>
            </a:r>
          </a:p>
        </p:txBody>
      </p:sp>
      <p:sp>
        <p:nvSpPr>
          <p:cNvPr id="908291" name="AutoShape 3"/>
          <p:cNvSpPr>
            <a:spLocks noChangeArrowheads="1"/>
          </p:cNvSpPr>
          <p:nvPr/>
        </p:nvSpPr>
        <p:spPr bwMode="auto">
          <a:xfrm>
            <a:off x="4257675" y="2743200"/>
            <a:ext cx="2590800" cy="1447800"/>
          </a:xfrm>
          <a:prstGeom prst="roundRect">
            <a:avLst>
              <a:gd name="adj" fmla="val 11944"/>
            </a:avLst>
          </a:prstGeom>
          <a:solidFill>
            <a:srgbClr val="FFFFFF"/>
          </a:solidFill>
          <a:ln w="9525" algn="ctr">
            <a:solidFill>
              <a:schemeClr val="tx1"/>
            </a:solidFill>
            <a:round/>
            <a:headEnd/>
            <a:tailEnd/>
          </a:ln>
        </p:spPr>
        <p:txBody>
          <a:bodyPr lIns="72000" tIns="72000" rIns="72000" bIns="72000" anchorCtr="1"/>
          <a:lstStyle/>
          <a:p>
            <a:r>
              <a:rPr lang="en-US" sz="1600" b="1" dirty="0">
                <a:latin typeface="Century Schoolbook" pitchFamily="18" charset="0"/>
              </a:rPr>
              <a:t>s</a:t>
            </a:r>
            <a:r>
              <a:rPr lang="id-ID" sz="1600" b="1" dirty="0">
                <a:latin typeface="Century Schoolbook" pitchFamily="18" charset="0"/>
              </a:rPr>
              <a:t>elambat-lambatnya dalam waktu 60 hari menyelenggarakan sidang</a:t>
            </a:r>
            <a:r>
              <a:rPr lang="en-US" sz="1600" b="1" dirty="0">
                <a:latin typeface="Century Schoolbook" pitchFamily="18" charset="0"/>
              </a:rPr>
              <a:t> MPR </a:t>
            </a:r>
            <a:r>
              <a:rPr lang="en-US" sz="1600" b="1" dirty="0" err="1">
                <a:latin typeface="Century Schoolbook" pitchFamily="18" charset="0"/>
              </a:rPr>
              <a:t>untuk</a:t>
            </a:r>
            <a:r>
              <a:rPr lang="en-US" sz="1600" b="1" dirty="0">
                <a:latin typeface="Century Schoolbook" pitchFamily="18" charset="0"/>
              </a:rPr>
              <a:t> </a:t>
            </a:r>
            <a:r>
              <a:rPr lang="en-US" sz="1600" b="1" dirty="0" err="1">
                <a:latin typeface="Century Schoolbook" pitchFamily="18" charset="0"/>
              </a:rPr>
              <a:t>memilih</a:t>
            </a:r>
            <a:r>
              <a:rPr lang="en-US" sz="1600" b="1" dirty="0">
                <a:latin typeface="Century Schoolbook" pitchFamily="18" charset="0"/>
              </a:rPr>
              <a:t> </a:t>
            </a:r>
            <a:r>
              <a:rPr lang="en-US" sz="1600" b="1" dirty="0" err="1">
                <a:latin typeface="Century Schoolbook" pitchFamily="18" charset="0"/>
              </a:rPr>
              <a:t>Wapres</a:t>
            </a:r>
            <a:endParaRPr lang="id-ID" sz="1600" b="1" dirty="0">
              <a:latin typeface="Century Schoolbook" pitchFamily="18" charset="0"/>
            </a:endParaRPr>
          </a:p>
        </p:txBody>
      </p:sp>
      <p:sp>
        <p:nvSpPr>
          <p:cNvPr id="908292" name="Rectangle 4"/>
          <p:cNvSpPr>
            <a:spLocks noChangeArrowheads="1"/>
          </p:cNvSpPr>
          <p:nvPr/>
        </p:nvSpPr>
        <p:spPr bwMode="auto">
          <a:xfrm>
            <a:off x="7210425" y="2895600"/>
            <a:ext cx="1476375" cy="1219200"/>
          </a:xfrm>
          <a:prstGeom prst="rect">
            <a:avLst/>
          </a:prstGeom>
          <a:solidFill>
            <a:srgbClr val="0066FF"/>
          </a:solidFill>
          <a:ln w="28575">
            <a:solidFill>
              <a:schemeClr val="tx1"/>
            </a:solidFill>
            <a:miter lim="800000"/>
            <a:headEnd/>
            <a:tailEnd/>
          </a:ln>
        </p:spPr>
        <p:txBody>
          <a:bodyPr lIns="0" tIns="0" rIns="0" bIns="0" anchor="ctr" anchorCtr="1"/>
          <a:lstStyle/>
          <a:p>
            <a:r>
              <a:rPr lang="id-ID" sz="2000" b="1">
                <a:solidFill>
                  <a:srgbClr val="FFFF00"/>
                </a:solidFill>
                <a:latin typeface="Century Schoolbook" pitchFamily="18" charset="0"/>
              </a:rPr>
              <a:t>Wapres terpilih</a:t>
            </a:r>
          </a:p>
        </p:txBody>
      </p:sp>
      <p:sp>
        <p:nvSpPr>
          <p:cNvPr id="31749" name="Text Box 5"/>
          <p:cNvSpPr txBox="1">
            <a:spLocks noChangeArrowheads="1"/>
          </p:cNvSpPr>
          <p:nvPr/>
        </p:nvSpPr>
        <p:spPr bwMode="auto">
          <a:xfrm>
            <a:off x="76200" y="-38100"/>
            <a:ext cx="8534400" cy="876300"/>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 </a:t>
            </a:r>
          </a:p>
          <a:p>
            <a:r>
              <a:rPr lang="id-ID" sz="1600" b="1">
                <a:latin typeface="Century Schoolbook" pitchFamily="18" charset="0"/>
              </a:rPr>
              <a:t>Pemilihan Wakil Presiden Dalam Hal Terjadi Kekosongan Wakil Presiden</a:t>
            </a:r>
            <a:endParaRPr lang="en-US" sz="1600" b="1">
              <a:latin typeface="Century Schoolbook" pitchFamily="18" charset="0"/>
            </a:endParaRPr>
          </a:p>
          <a:p>
            <a:r>
              <a:rPr lang="id-ID" sz="1600">
                <a:latin typeface="Century Schoolbook" pitchFamily="18" charset="0"/>
              </a:rPr>
              <a:t>[Pasal 8 (2)***]</a:t>
            </a:r>
          </a:p>
        </p:txBody>
      </p:sp>
      <p:sp>
        <p:nvSpPr>
          <p:cNvPr id="908294" name="AutoShape 6"/>
          <p:cNvSpPr>
            <a:spLocks noChangeArrowheads="1"/>
          </p:cNvSpPr>
          <p:nvPr/>
        </p:nvSpPr>
        <p:spPr bwMode="auto">
          <a:xfrm>
            <a:off x="2247900" y="3025775"/>
            <a:ext cx="1562100" cy="892175"/>
          </a:xfrm>
          <a:prstGeom prst="roundRect">
            <a:avLst>
              <a:gd name="adj" fmla="val 12153"/>
            </a:avLst>
          </a:prstGeom>
          <a:solidFill>
            <a:srgbClr val="FFFF66">
              <a:alpha val="50195"/>
            </a:srgbClr>
          </a:solidFill>
          <a:ln w="9525">
            <a:solidFill>
              <a:schemeClr val="tx1"/>
            </a:solidFill>
            <a:round/>
            <a:headEnd/>
            <a:tailEnd/>
          </a:ln>
        </p:spPr>
        <p:txBody>
          <a:bodyPr>
            <a:spAutoFit/>
          </a:bodyPr>
          <a:lstStyle/>
          <a:p>
            <a:r>
              <a:rPr lang="en-US" sz="1600" b="1">
                <a:latin typeface="Century Schoolbook" pitchFamily="18" charset="0"/>
              </a:rPr>
              <a:t>m</a:t>
            </a:r>
            <a:r>
              <a:rPr lang="id-ID" sz="1600" b="1">
                <a:latin typeface="Century Schoolbook" pitchFamily="18" charset="0"/>
              </a:rPr>
              <a:t>engajukan dua calon Wapres</a:t>
            </a:r>
          </a:p>
        </p:txBody>
      </p:sp>
      <p:sp>
        <p:nvSpPr>
          <p:cNvPr id="908295" name="Line 7"/>
          <p:cNvSpPr>
            <a:spLocks noChangeShapeType="1"/>
          </p:cNvSpPr>
          <p:nvPr/>
        </p:nvSpPr>
        <p:spPr bwMode="auto">
          <a:xfrm>
            <a:off x="1938338" y="3471863"/>
            <a:ext cx="304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08296" name="Line 8"/>
          <p:cNvSpPr>
            <a:spLocks noChangeShapeType="1"/>
          </p:cNvSpPr>
          <p:nvPr/>
        </p:nvSpPr>
        <p:spPr bwMode="auto">
          <a:xfrm>
            <a:off x="3829050" y="3471863"/>
            <a:ext cx="43815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08297" name="Rectangle 9"/>
          <p:cNvSpPr>
            <a:spLocks noChangeArrowheads="1"/>
          </p:cNvSpPr>
          <p:nvPr/>
        </p:nvSpPr>
        <p:spPr bwMode="auto">
          <a:xfrm>
            <a:off x="490538" y="2819400"/>
            <a:ext cx="1476375" cy="1371600"/>
          </a:xfrm>
          <a:prstGeom prst="rect">
            <a:avLst/>
          </a:prstGeom>
          <a:solidFill>
            <a:srgbClr val="0066FF"/>
          </a:solidFill>
          <a:ln w="28575">
            <a:solidFill>
              <a:schemeClr val="tx1"/>
            </a:solidFill>
            <a:miter lim="800000"/>
            <a:headEnd/>
            <a:tailEnd/>
          </a:ln>
        </p:spPr>
        <p:txBody>
          <a:bodyPr lIns="0" tIns="0" rIns="0" bIns="0" anchor="ctr" anchorCtr="1"/>
          <a:lstStyle/>
          <a:p>
            <a:r>
              <a:rPr lang="id-ID" sz="2400" b="1">
                <a:solidFill>
                  <a:srgbClr val="FFFF00"/>
                </a:solidFill>
                <a:latin typeface="Century Schoolbook" pitchFamily="18" charset="0"/>
              </a:rPr>
              <a:t>Presiden</a:t>
            </a:r>
          </a:p>
        </p:txBody>
      </p:sp>
      <p:sp>
        <p:nvSpPr>
          <p:cNvPr id="908301" name="Line 13"/>
          <p:cNvSpPr>
            <a:spLocks noChangeShapeType="1"/>
          </p:cNvSpPr>
          <p:nvPr/>
        </p:nvSpPr>
        <p:spPr bwMode="auto">
          <a:xfrm>
            <a:off x="6838950" y="3471863"/>
            <a:ext cx="381000" cy="0"/>
          </a:xfrm>
          <a:prstGeom prst="line">
            <a:avLst/>
          </a:prstGeom>
          <a:noFill/>
          <a:ln w="28575">
            <a:solidFill>
              <a:schemeClr val="tx1"/>
            </a:solidFill>
            <a:round/>
            <a:headEnd/>
            <a:tailEnd type="triangle" w="med" len="med"/>
          </a:ln>
        </p:spPr>
        <p:txBody>
          <a:bodyPr lIns="0" tIns="0" rIns="0" bIns="0">
            <a:spAutoFit/>
          </a:bodyPr>
          <a:lstStyle/>
          <a:p>
            <a:endParaRPr 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08297"/>
                                        </p:tgtEl>
                                        <p:attrNameLst>
                                          <p:attrName>style.visibility</p:attrName>
                                        </p:attrNameLst>
                                      </p:cBhvr>
                                      <p:to>
                                        <p:strVal val="visible"/>
                                      </p:to>
                                    </p:set>
                                    <p:animEffect transition="in" filter="wipe(down)">
                                      <p:cBhvr>
                                        <p:cTn id="7" dur="580">
                                          <p:stCondLst>
                                            <p:cond delay="0"/>
                                          </p:stCondLst>
                                        </p:cTn>
                                        <p:tgtEl>
                                          <p:spTgt spid="908297"/>
                                        </p:tgtEl>
                                      </p:cBhvr>
                                    </p:animEffect>
                                    <p:anim calcmode="lin" valueType="num">
                                      <p:cBhvr>
                                        <p:cTn id="8" dur="1822" tmFilter="0,0; 0.14,0.36; 0.43,0.73; 0.71,0.91; 1.0,1.0">
                                          <p:stCondLst>
                                            <p:cond delay="0"/>
                                          </p:stCondLst>
                                        </p:cTn>
                                        <p:tgtEl>
                                          <p:spTgt spid="9082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082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082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082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08297"/>
                                        </p:tgtEl>
                                        <p:attrNameLst>
                                          <p:attrName>ppt_y</p:attrName>
                                        </p:attrNameLst>
                                      </p:cBhvr>
                                      <p:tavLst>
                                        <p:tav tm="0" fmla="#ppt_y-sin(pi*$)/81">
                                          <p:val>
                                            <p:fltVal val="0"/>
                                          </p:val>
                                        </p:tav>
                                        <p:tav tm="100000">
                                          <p:val>
                                            <p:fltVal val="1"/>
                                          </p:val>
                                        </p:tav>
                                      </p:tavLst>
                                    </p:anim>
                                    <p:animScale>
                                      <p:cBhvr>
                                        <p:cTn id="13" dur="26">
                                          <p:stCondLst>
                                            <p:cond delay="650"/>
                                          </p:stCondLst>
                                        </p:cTn>
                                        <p:tgtEl>
                                          <p:spTgt spid="908297"/>
                                        </p:tgtEl>
                                      </p:cBhvr>
                                      <p:to x="100000" y="60000"/>
                                    </p:animScale>
                                    <p:animScale>
                                      <p:cBhvr>
                                        <p:cTn id="14" dur="166" decel="50000">
                                          <p:stCondLst>
                                            <p:cond delay="676"/>
                                          </p:stCondLst>
                                        </p:cTn>
                                        <p:tgtEl>
                                          <p:spTgt spid="908297"/>
                                        </p:tgtEl>
                                      </p:cBhvr>
                                      <p:to x="100000" y="100000"/>
                                    </p:animScale>
                                    <p:animScale>
                                      <p:cBhvr>
                                        <p:cTn id="15" dur="26">
                                          <p:stCondLst>
                                            <p:cond delay="1312"/>
                                          </p:stCondLst>
                                        </p:cTn>
                                        <p:tgtEl>
                                          <p:spTgt spid="908297"/>
                                        </p:tgtEl>
                                      </p:cBhvr>
                                      <p:to x="100000" y="80000"/>
                                    </p:animScale>
                                    <p:animScale>
                                      <p:cBhvr>
                                        <p:cTn id="16" dur="166" decel="50000">
                                          <p:stCondLst>
                                            <p:cond delay="1338"/>
                                          </p:stCondLst>
                                        </p:cTn>
                                        <p:tgtEl>
                                          <p:spTgt spid="908297"/>
                                        </p:tgtEl>
                                      </p:cBhvr>
                                      <p:to x="100000" y="100000"/>
                                    </p:animScale>
                                    <p:animScale>
                                      <p:cBhvr>
                                        <p:cTn id="17" dur="26">
                                          <p:stCondLst>
                                            <p:cond delay="1642"/>
                                          </p:stCondLst>
                                        </p:cTn>
                                        <p:tgtEl>
                                          <p:spTgt spid="908297"/>
                                        </p:tgtEl>
                                      </p:cBhvr>
                                      <p:to x="100000" y="90000"/>
                                    </p:animScale>
                                    <p:animScale>
                                      <p:cBhvr>
                                        <p:cTn id="18" dur="166" decel="50000">
                                          <p:stCondLst>
                                            <p:cond delay="1668"/>
                                          </p:stCondLst>
                                        </p:cTn>
                                        <p:tgtEl>
                                          <p:spTgt spid="908297"/>
                                        </p:tgtEl>
                                      </p:cBhvr>
                                      <p:to x="100000" y="100000"/>
                                    </p:animScale>
                                    <p:animScale>
                                      <p:cBhvr>
                                        <p:cTn id="19" dur="26">
                                          <p:stCondLst>
                                            <p:cond delay="1808"/>
                                          </p:stCondLst>
                                        </p:cTn>
                                        <p:tgtEl>
                                          <p:spTgt spid="908297"/>
                                        </p:tgtEl>
                                      </p:cBhvr>
                                      <p:to x="100000" y="95000"/>
                                    </p:animScale>
                                    <p:animScale>
                                      <p:cBhvr>
                                        <p:cTn id="20" dur="166" decel="50000">
                                          <p:stCondLst>
                                            <p:cond delay="1834"/>
                                          </p:stCondLst>
                                        </p:cTn>
                                        <p:tgtEl>
                                          <p:spTgt spid="908297"/>
                                        </p:tgtEl>
                                      </p:cBhvr>
                                      <p:to x="100000" y="100000"/>
                                    </p:animScale>
                                  </p:childTnLst>
                                </p:cTn>
                              </p:par>
                            </p:childTnLst>
                          </p:cTn>
                        </p:par>
                        <p:par>
                          <p:cTn id="21" fill="hold">
                            <p:stCondLst>
                              <p:cond delay="2000"/>
                            </p:stCondLst>
                            <p:childTnLst>
                              <p:par>
                                <p:cTn id="22" presetID="18" presetClass="entr" presetSubtype="6" fill="hold" grpId="0" nodeType="afterEffect">
                                  <p:stCondLst>
                                    <p:cond delay="0"/>
                                  </p:stCondLst>
                                  <p:childTnLst>
                                    <p:set>
                                      <p:cBhvr>
                                        <p:cTn id="23" dur="1" fill="hold">
                                          <p:stCondLst>
                                            <p:cond delay="0"/>
                                          </p:stCondLst>
                                        </p:cTn>
                                        <p:tgtEl>
                                          <p:spTgt spid="908295"/>
                                        </p:tgtEl>
                                        <p:attrNameLst>
                                          <p:attrName>style.visibility</p:attrName>
                                        </p:attrNameLst>
                                      </p:cBhvr>
                                      <p:to>
                                        <p:strVal val="visible"/>
                                      </p:to>
                                    </p:set>
                                    <p:animEffect transition="in" filter="strips(downRight)">
                                      <p:cBhvr>
                                        <p:cTn id="24" dur="500"/>
                                        <p:tgtEl>
                                          <p:spTgt spid="908295"/>
                                        </p:tgtEl>
                                      </p:cBhvr>
                                    </p:animEffect>
                                  </p:childTnLst>
                                </p:cTn>
                              </p:par>
                            </p:childTnLst>
                          </p:cTn>
                        </p:par>
                        <p:par>
                          <p:cTn id="25" fill="hold">
                            <p:stCondLst>
                              <p:cond delay="2500"/>
                            </p:stCondLst>
                            <p:childTnLst>
                              <p:par>
                                <p:cTn id="26" presetID="12" presetClass="entr" presetSubtype="8" fill="hold" grpId="0" nodeType="afterEffect">
                                  <p:stCondLst>
                                    <p:cond delay="0"/>
                                  </p:stCondLst>
                                  <p:childTnLst>
                                    <p:set>
                                      <p:cBhvr>
                                        <p:cTn id="27" dur="1" fill="hold">
                                          <p:stCondLst>
                                            <p:cond delay="0"/>
                                          </p:stCondLst>
                                        </p:cTn>
                                        <p:tgtEl>
                                          <p:spTgt spid="908294"/>
                                        </p:tgtEl>
                                        <p:attrNameLst>
                                          <p:attrName>style.visibility</p:attrName>
                                        </p:attrNameLst>
                                      </p:cBhvr>
                                      <p:to>
                                        <p:strVal val="visible"/>
                                      </p:to>
                                    </p:set>
                                    <p:animEffect transition="in" filter="slide(fromLeft)">
                                      <p:cBhvr>
                                        <p:cTn id="28" dur="500"/>
                                        <p:tgtEl>
                                          <p:spTgt spid="908294"/>
                                        </p:tgtEl>
                                      </p:cBhvr>
                                    </p:animEffect>
                                  </p:childTnLst>
                                </p:cTn>
                              </p:par>
                            </p:childTnLst>
                          </p:cTn>
                        </p:par>
                        <p:par>
                          <p:cTn id="29" fill="hold">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908296"/>
                                        </p:tgtEl>
                                        <p:attrNameLst>
                                          <p:attrName>style.visibility</p:attrName>
                                        </p:attrNameLst>
                                      </p:cBhvr>
                                      <p:to>
                                        <p:strVal val="visible"/>
                                      </p:to>
                                    </p:set>
                                    <p:animEffect transition="in" filter="strips(downRight)">
                                      <p:cBhvr>
                                        <p:cTn id="32" dur="500"/>
                                        <p:tgtEl>
                                          <p:spTgt spid="908296"/>
                                        </p:tgtEl>
                                      </p:cBhvr>
                                    </p:animEffect>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908302"/>
                                        </p:tgtEl>
                                        <p:attrNameLst>
                                          <p:attrName>style.visibility</p:attrName>
                                        </p:attrNameLst>
                                      </p:cBhvr>
                                      <p:to>
                                        <p:strVal val="visible"/>
                                      </p:to>
                                    </p:set>
                                    <p:animEffect transition="in" filter="dissolve">
                                      <p:cBhvr>
                                        <p:cTn id="36" dur="500"/>
                                        <p:tgtEl>
                                          <p:spTgt spid="90830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08291"/>
                                        </p:tgtEl>
                                        <p:attrNameLst>
                                          <p:attrName>style.visibility</p:attrName>
                                        </p:attrNameLst>
                                      </p:cBhvr>
                                      <p:to>
                                        <p:strVal val="visible"/>
                                      </p:to>
                                    </p:set>
                                    <p:animEffect transition="in" filter="dissolve">
                                      <p:cBhvr>
                                        <p:cTn id="39" dur="500"/>
                                        <p:tgtEl>
                                          <p:spTgt spid="908291"/>
                                        </p:tgtEl>
                                      </p:cBhvr>
                                    </p:animEffect>
                                  </p:childTnLst>
                                </p:cTn>
                              </p:par>
                            </p:childTnLst>
                          </p:cTn>
                        </p:par>
                        <p:par>
                          <p:cTn id="40" fill="hold">
                            <p:stCondLst>
                              <p:cond delay="4000"/>
                            </p:stCondLst>
                            <p:childTnLst>
                              <p:par>
                                <p:cTn id="41" presetID="18" presetClass="entr" presetSubtype="6" fill="hold" grpId="0" nodeType="afterEffect">
                                  <p:stCondLst>
                                    <p:cond delay="0"/>
                                  </p:stCondLst>
                                  <p:childTnLst>
                                    <p:set>
                                      <p:cBhvr>
                                        <p:cTn id="42" dur="1" fill="hold">
                                          <p:stCondLst>
                                            <p:cond delay="0"/>
                                          </p:stCondLst>
                                        </p:cTn>
                                        <p:tgtEl>
                                          <p:spTgt spid="908301"/>
                                        </p:tgtEl>
                                        <p:attrNameLst>
                                          <p:attrName>style.visibility</p:attrName>
                                        </p:attrNameLst>
                                      </p:cBhvr>
                                      <p:to>
                                        <p:strVal val="visible"/>
                                      </p:to>
                                    </p:set>
                                    <p:animEffect transition="in" filter="strips(downRight)">
                                      <p:cBhvr>
                                        <p:cTn id="43" dur="500"/>
                                        <p:tgtEl>
                                          <p:spTgt spid="908301"/>
                                        </p:tgtEl>
                                      </p:cBhvr>
                                    </p:animEffect>
                                  </p:childTnLst>
                                </p:cTn>
                              </p:par>
                            </p:childTnLst>
                          </p:cTn>
                        </p:par>
                        <p:par>
                          <p:cTn id="44" fill="hold">
                            <p:stCondLst>
                              <p:cond delay="4500"/>
                            </p:stCondLst>
                            <p:childTnLst>
                              <p:par>
                                <p:cTn id="45" presetID="26" presetClass="entr" presetSubtype="0" fill="hold" grpId="0" nodeType="afterEffect">
                                  <p:stCondLst>
                                    <p:cond delay="0"/>
                                  </p:stCondLst>
                                  <p:childTnLst>
                                    <p:set>
                                      <p:cBhvr>
                                        <p:cTn id="46" dur="1" fill="hold">
                                          <p:stCondLst>
                                            <p:cond delay="0"/>
                                          </p:stCondLst>
                                        </p:cTn>
                                        <p:tgtEl>
                                          <p:spTgt spid="908292"/>
                                        </p:tgtEl>
                                        <p:attrNameLst>
                                          <p:attrName>style.visibility</p:attrName>
                                        </p:attrNameLst>
                                      </p:cBhvr>
                                      <p:to>
                                        <p:strVal val="visible"/>
                                      </p:to>
                                    </p:set>
                                    <p:animEffect transition="in" filter="wipe(down)">
                                      <p:cBhvr>
                                        <p:cTn id="47" dur="580">
                                          <p:stCondLst>
                                            <p:cond delay="0"/>
                                          </p:stCondLst>
                                        </p:cTn>
                                        <p:tgtEl>
                                          <p:spTgt spid="908292"/>
                                        </p:tgtEl>
                                      </p:cBhvr>
                                    </p:animEffect>
                                    <p:anim calcmode="lin" valueType="num">
                                      <p:cBhvr>
                                        <p:cTn id="48" dur="1822" tmFilter="0,0; 0.14,0.36; 0.43,0.73; 0.71,0.91; 1.0,1.0">
                                          <p:stCondLst>
                                            <p:cond delay="0"/>
                                          </p:stCondLst>
                                        </p:cTn>
                                        <p:tgtEl>
                                          <p:spTgt spid="90829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0829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0829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0829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08292"/>
                                        </p:tgtEl>
                                        <p:attrNameLst>
                                          <p:attrName>ppt_y</p:attrName>
                                        </p:attrNameLst>
                                      </p:cBhvr>
                                      <p:tavLst>
                                        <p:tav tm="0" fmla="#ppt_y-sin(pi*$)/81">
                                          <p:val>
                                            <p:fltVal val="0"/>
                                          </p:val>
                                        </p:tav>
                                        <p:tav tm="100000">
                                          <p:val>
                                            <p:fltVal val="1"/>
                                          </p:val>
                                        </p:tav>
                                      </p:tavLst>
                                    </p:anim>
                                    <p:animScale>
                                      <p:cBhvr>
                                        <p:cTn id="53" dur="26">
                                          <p:stCondLst>
                                            <p:cond delay="650"/>
                                          </p:stCondLst>
                                        </p:cTn>
                                        <p:tgtEl>
                                          <p:spTgt spid="908292"/>
                                        </p:tgtEl>
                                      </p:cBhvr>
                                      <p:to x="100000" y="60000"/>
                                    </p:animScale>
                                    <p:animScale>
                                      <p:cBhvr>
                                        <p:cTn id="54" dur="166" decel="50000">
                                          <p:stCondLst>
                                            <p:cond delay="676"/>
                                          </p:stCondLst>
                                        </p:cTn>
                                        <p:tgtEl>
                                          <p:spTgt spid="908292"/>
                                        </p:tgtEl>
                                      </p:cBhvr>
                                      <p:to x="100000" y="100000"/>
                                    </p:animScale>
                                    <p:animScale>
                                      <p:cBhvr>
                                        <p:cTn id="55" dur="26">
                                          <p:stCondLst>
                                            <p:cond delay="1312"/>
                                          </p:stCondLst>
                                        </p:cTn>
                                        <p:tgtEl>
                                          <p:spTgt spid="908292"/>
                                        </p:tgtEl>
                                      </p:cBhvr>
                                      <p:to x="100000" y="80000"/>
                                    </p:animScale>
                                    <p:animScale>
                                      <p:cBhvr>
                                        <p:cTn id="56" dur="166" decel="50000">
                                          <p:stCondLst>
                                            <p:cond delay="1338"/>
                                          </p:stCondLst>
                                        </p:cTn>
                                        <p:tgtEl>
                                          <p:spTgt spid="908292"/>
                                        </p:tgtEl>
                                      </p:cBhvr>
                                      <p:to x="100000" y="100000"/>
                                    </p:animScale>
                                    <p:animScale>
                                      <p:cBhvr>
                                        <p:cTn id="57" dur="26">
                                          <p:stCondLst>
                                            <p:cond delay="1642"/>
                                          </p:stCondLst>
                                        </p:cTn>
                                        <p:tgtEl>
                                          <p:spTgt spid="908292"/>
                                        </p:tgtEl>
                                      </p:cBhvr>
                                      <p:to x="100000" y="90000"/>
                                    </p:animScale>
                                    <p:animScale>
                                      <p:cBhvr>
                                        <p:cTn id="58" dur="166" decel="50000">
                                          <p:stCondLst>
                                            <p:cond delay="1668"/>
                                          </p:stCondLst>
                                        </p:cTn>
                                        <p:tgtEl>
                                          <p:spTgt spid="908292"/>
                                        </p:tgtEl>
                                      </p:cBhvr>
                                      <p:to x="100000" y="100000"/>
                                    </p:animScale>
                                    <p:animScale>
                                      <p:cBhvr>
                                        <p:cTn id="59" dur="26">
                                          <p:stCondLst>
                                            <p:cond delay="1808"/>
                                          </p:stCondLst>
                                        </p:cTn>
                                        <p:tgtEl>
                                          <p:spTgt spid="908292"/>
                                        </p:tgtEl>
                                      </p:cBhvr>
                                      <p:to x="100000" y="95000"/>
                                    </p:animScale>
                                    <p:animScale>
                                      <p:cBhvr>
                                        <p:cTn id="60" dur="166" decel="50000">
                                          <p:stCondLst>
                                            <p:cond delay="1834"/>
                                          </p:stCondLst>
                                        </p:cTn>
                                        <p:tgtEl>
                                          <p:spTgt spid="90829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302" grpId="0" animBg="1"/>
      <p:bldP spid="908291" grpId="0" animBg="1"/>
      <p:bldP spid="908292" grpId="0" animBg="1"/>
      <p:bldP spid="908294" grpId="0" animBg="1"/>
      <p:bldP spid="908295" grpId="0" animBg="1"/>
      <p:bldP spid="908296" grpId="0" animBg="1"/>
      <p:bldP spid="908297" grpId="0" animBg="1"/>
      <p:bldP spid="90830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9" name="Rectangle 9"/>
          <p:cNvSpPr>
            <a:spLocks noChangeArrowheads="1"/>
          </p:cNvSpPr>
          <p:nvPr/>
        </p:nvSpPr>
        <p:spPr bwMode="auto">
          <a:xfrm>
            <a:off x="5943600" y="2987675"/>
            <a:ext cx="2438400" cy="2057400"/>
          </a:xfrm>
          <a:prstGeom prst="rect">
            <a:avLst/>
          </a:prstGeom>
          <a:solidFill>
            <a:srgbClr val="0066FF"/>
          </a:solidFill>
          <a:ln w="28575">
            <a:solidFill>
              <a:schemeClr val="tx1"/>
            </a:solidFill>
            <a:miter lim="800000"/>
            <a:headEnd/>
            <a:tailEnd/>
          </a:ln>
        </p:spPr>
        <p:txBody>
          <a:bodyPr lIns="0" tIns="108000" rIns="0" bIns="0" anchorCtr="1"/>
          <a:lstStyle/>
          <a:p>
            <a:r>
              <a:rPr lang="id-ID" sz="2400" b="1" dirty="0">
                <a:solidFill>
                  <a:schemeClr val="bg1"/>
                </a:solidFill>
                <a:latin typeface="Century Schoolbook" pitchFamily="18" charset="0"/>
              </a:rPr>
              <a:t>MPR</a:t>
            </a:r>
          </a:p>
        </p:txBody>
      </p:sp>
      <p:sp>
        <p:nvSpPr>
          <p:cNvPr id="906242" name="Rectangle 2"/>
          <p:cNvSpPr>
            <a:spLocks noChangeArrowheads="1"/>
          </p:cNvSpPr>
          <p:nvPr/>
        </p:nvSpPr>
        <p:spPr bwMode="auto">
          <a:xfrm>
            <a:off x="6296025" y="1143000"/>
            <a:ext cx="1704975" cy="1311275"/>
          </a:xfrm>
          <a:prstGeom prst="rect">
            <a:avLst/>
          </a:prstGeom>
          <a:solidFill>
            <a:srgbClr val="0066FF"/>
          </a:solidFill>
          <a:ln w="28575">
            <a:solidFill>
              <a:schemeClr val="tx1"/>
            </a:solidFill>
            <a:miter lim="800000"/>
            <a:headEnd/>
            <a:tailEnd/>
          </a:ln>
        </p:spPr>
        <p:txBody>
          <a:bodyPr lIns="0" tIns="0" rIns="0" bIns="0" anchor="ctr" anchorCtr="1"/>
          <a:lstStyle/>
          <a:p>
            <a:r>
              <a:rPr lang="id-ID" sz="2000" b="1" dirty="0">
                <a:solidFill>
                  <a:schemeClr val="bg1"/>
                </a:solidFill>
                <a:latin typeface="Century Schoolbook" pitchFamily="18" charset="0"/>
              </a:rPr>
              <a:t>Presiden</a:t>
            </a:r>
          </a:p>
          <a:p>
            <a:r>
              <a:rPr lang="id-ID" sz="2000" b="1" dirty="0">
                <a:solidFill>
                  <a:schemeClr val="bg1"/>
                </a:solidFill>
                <a:latin typeface="Century Schoolbook" pitchFamily="18" charset="0"/>
              </a:rPr>
              <a:t>dan</a:t>
            </a:r>
          </a:p>
          <a:p>
            <a:r>
              <a:rPr lang="id-ID" sz="2000" b="1" dirty="0">
                <a:solidFill>
                  <a:schemeClr val="bg1"/>
                </a:solidFill>
                <a:latin typeface="Century Schoolbook" pitchFamily="18" charset="0"/>
              </a:rPr>
              <a:t>Wapres</a:t>
            </a:r>
          </a:p>
        </p:txBody>
      </p:sp>
      <p:sp>
        <p:nvSpPr>
          <p:cNvPr id="32772" name="Text Box 3"/>
          <p:cNvSpPr txBox="1">
            <a:spLocks noChangeArrowheads="1"/>
          </p:cNvSpPr>
          <p:nvPr/>
        </p:nvSpPr>
        <p:spPr bwMode="auto">
          <a:xfrm>
            <a:off x="76200" y="-38100"/>
            <a:ext cx="8534400" cy="876300"/>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a:t>
            </a:r>
            <a:r>
              <a:rPr lang="id-ID" sz="1600" b="1">
                <a:latin typeface="Century Schoolbook" pitchFamily="18" charset="0"/>
              </a:rPr>
              <a:t> </a:t>
            </a:r>
          </a:p>
          <a:p>
            <a:r>
              <a:rPr lang="id-ID" sz="1600" b="1">
                <a:latin typeface="Century Schoolbook" pitchFamily="18" charset="0"/>
              </a:rPr>
              <a:t>Pemilihan Presiden dan Wakil Presiden Dalam Hal Keduanya Berhalangan Tetap Secara Bersamaan </a:t>
            </a:r>
            <a:r>
              <a:rPr lang="id-ID" sz="1600">
                <a:latin typeface="Century Schoolbook" pitchFamily="18" charset="0"/>
              </a:rPr>
              <a:t>[Pasal 8 (3)****]</a:t>
            </a:r>
          </a:p>
        </p:txBody>
      </p:sp>
      <p:sp>
        <p:nvSpPr>
          <p:cNvPr id="906250" name="Line 10"/>
          <p:cNvSpPr>
            <a:spLocks noChangeShapeType="1"/>
          </p:cNvSpPr>
          <p:nvPr/>
        </p:nvSpPr>
        <p:spPr bwMode="auto">
          <a:xfrm>
            <a:off x="3124200" y="3284538"/>
            <a:ext cx="461963" cy="0"/>
          </a:xfrm>
          <a:prstGeom prst="line">
            <a:avLst/>
          </a:prstGeom>
          <a:noFill/>
          <a:ln w="28575">
            <a:solidFill>
              <a:schemeClr val="tx1"/>
            </a:solidFill>
            <a:round/>
            <a:headEnd/>
            <a:tailEnd type="triangle" w="med" len="med"/>
          </a:ln>
          <a:effectLst>
            <a:prstShdw prst="shdw17" dist="17961" dir="2700000">
              <a:schemeClr val="accent1"/>
            </a:prstShdw>
          </a:effectLst>
        </p:spPr>
        <p:txBody>
          <a:bodyPr lIns="0" tIns="0" rIns="0" bIns="0">
            <a:spAutoFit/>
          </a:bodyPr>
          <a:lstStyle/>
          <a:p>
            <a:endParaRPr lang="en-US"/>
          </a:p>
        </p:txBody>
      </p:sp>
      <p:sp>
        <p:nvSpPr>
          <p:cNvPr id="906251" name="Line 11"/>
          <p:cNvSpPr>
            <a:spLocks noChangeShapeType="1"/>
          </p:cNvSpPr>
          <p:nvPr/>
        </p:nvSpPr>
        <p:spPr bwMode="auto">
          <a:xfrm>
            <a:off x="3124200" y="5189538"/>
            <a:ext cx="461963" cy="0"/>
          </a:xfrm>
          <a:prstGeom prst="line">
            <a:avLst/>
          </a:prstGeom>
          <a:noFill/>
          <a:ln w="28575">
            <a:solidFill>
              <a:schemeClr val="tx1"/>
            </a:solidFill>
            <a:round/>
            <a:headEnd/>
            <a:tailEnd type="triangle" w="med" len="med"/>
          </a:ln>
          <a:effectLst>
            <a:prstShdw prst="shdw17" dist="17961" dir="2700000">
              <a:schemeClr val="accent1"/>
            </a:prstShdw>
          </a:effectLst>
        </p:spPr>
        <p:txBody>
          <a:bodyPr lIns="0" tIns="0" rIns="0" bIns="0">
            <a:spAutoFit/>
          </a:bodyPr>
          <a:lstStyle/>
          <a:p>
            <a:endParaRPr lang="en-US"/>
          </a:p>
        </p:txBody>
      </p:sp>
      <p:sp>
        <p:nvSpPr>
          <p:cNvPr id="906254" name="AutoShape 14"/>
          <p:cNvSpPr>
            <a:spLocks noChangeArrowheads="1"/>
          </p:cNvSpPr>
          <p:nvPr/>
        </p:nvSpPr>
        <p:spPr bwMode="auto">
          <a:xfrm>
            <a:off x="6096000" y="3546475"/>
            <a:ext cx="2076450" cy="1290638"/>
          </a:xfrm>
          <a:prstGeom prst="roundRect">
            <a:avLst>
              <a:gd name="adj" fmla="val 11944"/>
            </a:avLst>
          </a:prstGeom>
          <a:solidFill>
            <a:srgbClr val="FFFFFF"/>
          </a:solidFill>
          <a:ln w="9525" algn="ctr">
            <a:solidFill>
              <a:schemeClr val="tx1"/>
            </a:solidFill>
            <a:round/>
            <a:headEnd/>
            <a:tailEnd/>
          </a:ln>
        </p:spPr>
        <p:txBody>
          <a:bodyPr lIns="36000" tIns="36000" rIns="36000" bIns="36000" anchorCtr="1"/>
          <a:lstStyle/>
          <a:p>
            <a:r>
              <a:rPr lang="id-ID" sz="1500" dirty="0">
                <a:latin typeface="Century Schoolbook" pitchFamily="18" charset="0"/>
              </a:rPr>
              <a:t>selambat-lambatnya dalam waktu 30 hari menyelenggarakan sidang MPR</a:t>
            </a:r>
            <a:r>
              <a:rPr lang="en-US" sz="1500" dirty="0">
                <a:latin typeface="Century Schoolbook" pitchFamily="18" charset="0"/>
              </a:rPr>
              <a:t> </a:t>
            </a:r>
            <a:r>
              <a:rPr lang="en-US" sz="1500" dirty="0" err="1">
                <a:latin typeface="Century Schoolbook" pitchFamily="18" charset="0"/>
              </a:rPr>
              <a:t>untuk</a:t>
            </a:r>
            <a:r>
              <a:rPr lang="en-US" sz="1500" dirty="0">
                <a:latin typeface="Century Schoolbook" pitchFamily="18" charset="0"/>
              </a:rPr>
              <a:t> </a:t>
            </a:r>
            <a:r>
              <a:rPr lang="en-US" sz="1500" dirty="0" err="1">
                <a:latin typeface="Century Schoolbook" pitchFamily="18" charset="0"/>
              </a:rPr>
              <a:t>memilih</a:t>
            </a:r>
            <a:r>
              <a:rPr lang="en-US" sz="1500" dirty="0">
                <a:latin typeface="Century Schoolbook" pitchFamily="18" charset="0"/>
              </a:rPr>
              <a:t> </a:t>
            </a:r>
            <a:endParaRPr lang="id-ID" sz="1500" dirty="0">
              <a:latin typeface="Century Schoolbook" pitchFamily="18" charset="0"/>
            </a:endParaRPr>
          </a:p>
        </p:txBody>
      </p:sp>
      <p:sp>
        <p:nvSpPr>
          <p:cNvPr id="906255" name="Freeform 15"/>
          <p:cNvSpPr>
            <a:spLocks/>
          </p:cNvSpPr>
          <p:nvPr/>
        </p:nvSpPr>
        <p:spPr bwMode="auto">
          <a:xfrm>
            <a:off x="5338763" y="4554538"/>
            <a:ext cx="609600" cy="609600"/>
          </a:xfrm>
          <a:custGeom>
            <a:avLst/>
            <a:gdLst>
              <a:gd name="T0" fmla="*/ 0 w 384"/>
              <a:gd name="T1" fmla="*/ 2147483647 h 384"/>
              <a:gd name="T2" fmla="*/ 2147483647 w 384"/>
              <a:gd name="T3" fmla="*/ 2147483647 h 384"/>
              <a:gd name="T4" fmla="*/ 2147483647 w 384"/>
              <a:gd name="T5" fmla="*/ 0 h 384"/>
              <a:gd name="T6" fmla="*/ 2147483647 w 384"/>
              <a:gd name="T7" fmla="*/ 0 h 384"/>
              <a:gd name="T8" fmla="*/ 0 60000 65536"/>
              <a:gd name="T9" fmla="*/ 0 60000 65536"/>
              <a:gd name="T10" fmla="*/ 0 60000 65536"/>
              <a:gd name="T11" fmla="*/ 0 60000 65536"/>
              <a:gd name="T12" fmla="*/ 0 w 384"/>
              <a:gd name="T13" fmla="*/ 0 h 384"/>
              <a:gd name="T14" fmla="*/ 384 w 384"/>
              <a:gd name="T15" fmla="*/ 384 h 384"/>
            </a:gdLst>
            <a:ahLst/>
            <a:cxnLst>
              <a:cxn ang="T8">
                <a:pos x="T0" y="T1"/>
              </a:cxn>
              <a:cxn ang="T9">
                <a:pos x="T2" y="T3"/>
              </a:cxn>
              <a:cxn ang="T10">
                <a:pos x="T4" y="T5"/>
              </a:cxn>
              <a:cxn ang="T11">
                <a:pos x="T6" y="T7"/>
              </a:cxn>
            </a:cxnLst>
            <a:rect l="T12" t="T13" r="T14" b="T15"/>
            <a:pathLst>
              <a:path w="384" h="384">
                <a:moveTo>
                  <a:pt x="0" y="384"/>
                </a:moveTo>
                <a:lnTo>
                  <a:pt x="144" y="384"/>
                </a:lnTo>
                <a:lnTo>
                  <a:pt x="144" y="0"/>
                </a:lnTo>
                <a:lnTo>
                  <a:pt x="384" y="0"/>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06256" name="Freeform 16"/>
          <p:cNvSpPr>
            <a:spLocks/>
          </p:cNvSpPr>
          <p:nvPr/>
        </p:nvSpPr>
        <p:spPr bwMode="auto">
          <a:xfrm flipV="1">
            <a:off x="5338763" y="3292475"/>
            <a:ext cx="609600" cy="609600"/>
          </a:xfrm>
          <a:custGeom>
            <a:avLst/>
            <a:gdLst>
              <a:gd name="T0" fmla="*/ 0 w 384"/>
              <a:gd name="T1" fmla="*/ 2147483647 h 384"/>
              <a:gd name="T2" fmla="*/ 2147483647 w 384"/>
              <a:gd name="T3" fmla="*/ 2147483647 h 384"/>
              <a:gd name="T4" fmla="*/ 2147483647 w 384"/>
              <a:gd name="T5" fmla="*/ 0 h 384"/>
              <a:gd name="T6" fmla="*/ 2147483647 w 384"/>
              <a:gd name="T7" fmla="*/ 0 h 384"/>
              <a:gd name="T8" fmla="*/ 0 60000 65536"/>
              <a:gd name="T9" fmla="*/ 0 60000 65536"/>
              <a:gd name="T10" fmla="*/ 0 60000 65536"/>
              <a:gd name="T11" fmla="*/ 0 60000 65536"/>
              <a:gd name="T12" fmla="*/ 0 w 384"/>
              <a:gd name="T13" fmla="*/ 0 h 384"/>
              <a:gd name="T14" fmla="*/ 384 w 384"/>
              <a:gd name="T15" fmla="*/ 384 h 384"/>
            </a:gdLst>
            <a:ahLst/>
            <a:cxnLst>
              <a:cxn ang="T8">
                <a:pos x="T0" y="T1"/>
              </a:cxn>
              <a:cxn ang="T9">
                <a:pos x="T2" y="T3"/>
              </a:cxn>
              <a:cxn ang="T10">
                <a:pos x="T4" y="T5"/>
              </a:cxn>
              <a:cxn ang="T11">
                <a:pos x="T6" y="T7"/>
              </a:cxn>
            </a:cxnLst>
            <a:rect l="T12" t="T13" r="T14" b="T15"/>
            <a:pathLst>
              <a:path w="384" h="384">
                <a:moveTo>
                  <a:pt x="0" y="384"/>
                </a:moveTo>
                <a:lnTo>
                  <a:pt x="144" y="384"/>
                </a:lnTo>
                <a:lnTo>
                  <a:pt x="144" y="0"/>
                </a:lnTo>
                <a:lnTo>
                  <a:pt x="384" y="0"/>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06257" name="Line 17"/>
          <p:cNvSpPr>
            <a:spLocks noChangeShapeType="1"/>
          </p:cNvSpPr>
          <p:nvPr/>
        </p:nvSpPr>
        <p:spPr bwMode="auto">
          <a:xfrm flipV="1">
            <a:off x="7162800" y="2454275"/>
            <a:ext cx="0" cy="53340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06244" name="Rectangle 4"/>
          <p:cNvSpPr>
            <a:spLocks noChangeArrowheads="1"/>
          </p:cNvSpPr>
          <p:nvPr/>
        </p:nvSpPr>
        <p:spPr bwMode="auto">
          <a:xfrm>
            <a:off x="533400" y="2378075"/>
            <a:ext cx="2605088" cy="1812925"/>
          </a:xfrm>
          <a:prstGeom prst="rect">
            <a:avLst/>
          </a:prstGeom>
          <a:solidFill>
            <a:srgbClr val="008000">
              <a:alpha val="70195"/>
            </a:srgbClr>
          </a:solidFill>
          <a:ln w="9525">
            <a:solidFill>
              <a:schemeClr val="tx1"/>
            </a:solidFill>
            <a:miter lim="800000"/>
            <a:headEnd/>
            <a:tailEnd/>
          </a:ln>
        </p:spPr>
        <p:txBody>
          <a:bodyPr>
            <a:spAutoFit/>
          </a:bodyPr>
          <a:lstStyle/>
          <a:p>
            <a:r>
              <a:rPr lang="id-ID" sz="1600" b="1">
                <a:solidFill>
                  <a:srgbClr val="FFFF00"/>
                </a:solidFill>
                <a:latin typeface="Century Schoolbook" pitchFamily="18" charset="0"/>
              </a:rPr>
              <a:t>parpol atau gabungan parpol yang pasangan calon Presiden dan Wapresnya meraih suara terbanyak pertama dalam pemilu sebelumnya</a:t>
            </a:r>
          </a:p>
        </p:txBody>
      </p:sp>
      <p:sp>
        <p:nvSpPr>
          <p:cNvPr id="906247" name="Rectangle 7"/>
          <p:cNvSpPr>
            <a:spLocks noChangeArrowheads="1"/>
          </p:cNvSpPr>
          <p:nvPr/>
        </p:nvSpPr>
        <p:spPr bwMode="auto">
          <a:xfrm>
            <a:off x="3586163" y="2744788"/>
            <a:ext cx="1824037" cy="1077218"/>
          </a:xfrm>
          <a:prstGeom prst="rect">
            <a:avLst/>
          </a:prstGeom>
          <a:solidFill>
            <a:srgbClr val="FF0000">
              <a:alpha val="70195"/>
            </a:srgbClr>
          </a:solidFill>
          <a:ln w="9525">
            <a:solidFill>
              <a:schemeClr val="tx1"/>
            </a:solidFill>
            <a:miter lim="800000"/>
            <a:headEnd/>
            <a:tailEnd/>
          </a:ln>
        </p:spPr>
        <p:txBody>
          <a:bodyPr wrap="square">
            <a:spAutoFit/>
          </a:bodyPr>
          <a:lstStyle/>
          <a:p>
            <a:r>
              <a:rPr lang="id-ID" sz="1600" b="1" dirty="0">
                <a:latin typeface="Century Schoolbook" pitchFamily="18" charset="0"/>
              </a:rPr>
              <a:t>mengusulkan pasangan calon Presiden dan Wapres</a:t>
            </a:r>
          </a:p>
        </p:txBody>
      </p:sp>
      <p:sp>
        <p:nvSpPr>
          <p:cNvPr id="906248" name="Rectangle 8"/>
          <p:cNvSpPr>
            <a:spLocks noChangeArrowheads="1"/>
          </p:cNvSpPr>
          <p:nvPr/>
        </p:nvSpPr>
        <p:spPr bwMode="auto">
          <a:xfrm>
            <a:off x="533400" y="4283075"/>
            <a:ext cx="2605088" cy="1812925"/>
          </a:xfrm>
          <a:prstGeom prst="rect">
            <a:avLst/>
          </a:prstGeom>
          <a:solidFill>
            <a:srgbClr val="008000">
              <a:alpha val="70195"/>
            </a:srgbClr>
          </a:solidFill>
          <a:ln w="9525">
            <a:solidFill>
              <a:schemeClr val="tx1"/>
            </a:solidFill>
            <a:miter lim="800000"/>
            <a:headEnd/>
            <a:tailEnd/>
          </a:ln>
        </p:spPr>
        <p:txBody>
          <a:bodyPr>
            <a:spAutoFit/>
          </a:bodyPr>
          <a:lstStyle/>
          <a:p>
            <a:r>
              <a:rPr lang="id-ID" sz="1600" b="1">
                <a:solidFill>
                  <a:srgbClr val="FFFF00"/>
                </a:solidFill>
                <a:latin typeface="Century Schoolbook" pitchFamily="18" charset="0"/>
              </a:rPr>
              <a:t>parpol atau gabungan parpol yang pasangan calon Presiden dan Wapresnya meraih suara terbanyak</a:t>
            </a:r>
            <a:endParaRPr lang="en-US" sz="1600" b="1">
              <a:solidFill>
                <a:srgbClr val="FFFF00"/>
              </a:solidFill>
              <a:latin typeface="Century Schoolbook" pitchFamily="18" charset="0"/>
            </a:endParaRPr>
          </a:p>
          <a:p>
            <a:r>
              <a:rPr lang="id-ID" sz="1600" b="1">
                <a:solidFill>
                  <a:srgbClr val="FFFF00"/>
                </a:solidFill>
                <a:latin typeface="Century Schoolbook" pitchFamily="18" charset="0"/>
              </a:rPr>
              <a:t>kedua dalam pemilu sebelumnya</a:t>
            </a:r>
          </a:p>
        </p:txBody>
      </p:sp>
      <p:sp>
        <p:nvSpPr>
          <p:cNvPr id="906252" name="Rectangle 12"/>
          <p:cNvSpPr>
            <a:spLocks noChangeArrowheads="1"/>
          </p:cNvSpPr>
          <p:nvPr/>
        </p:nvSpPr>
        <p:spPr bwMode="auto">
          <a:xfrm>
            <a:off x="3586163" y="4649788"/>
            <a:ext cx="1824037" cy="1077218"/>
          </a:xfrm>
          <a:prstGeom prst="rect">
            <a:avLst/>
          </a:prstGeom>
          <a:solidFill>
            <a:srgbClr val="FF0000">
              <a:alpha val="70195"/>
            </a:srgbClr>
          </a:solidFill>
          <a:ln w="9525">
            <a:solidFill>
              <a:schemeClr val="tx1"/>
            </a:solidFill>
            <a:miter lim="800000"/>
            <a:headEnd/>
            <a:tailEnd/>
          </a:ln>
        </p:spPr>
        <p:txBody>
          <a:bodyPr wrap="square">
            <a:spAutoFit/>
          </a:bodyPr>
          <a:lstStyle/>
          <a:p>
            <a:r>
              <a:rPr lang="id-ID" sz="1600" b="1" dirty="0">
                <a:latin typeface="Century Schoolbook" pitchFamily="18" charset="0"/>
              </a:rPr>
              <a:t>mengusulkan pasangan calon Presiden dan Wapres</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06248"/>
                                        </p:tgtEl>
                                        <p:attrNameLst>
                                          <p:attrName>style.visibility</p:attrName>
                                        </p:attrNameLst>
                                      </p:cBhvr>
                                      <p:to>
                                        <p:strVal val="visible"/>
                                      </p:to>
                                    </p:set>
                                    <p:animEffect transition="in" filter="slide(fromLeft)">
                                      <p:cBhvr>
                                        <p:cTn id="7" dur="500"/>
                                        <p:tgtEl>
                                          <p:spTgt spid="906248"/>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906244"/>
                                        </p:tgtEl>
                                        <p:attrNameLst>
                                          <p:attrName>style.visibility</p:attrName>
                                        </p:attrNameLst>
                                      </p:cBhvr>
                                      <p:to>
                                        <p:strVal val="visible"/>
                                      </p:to>
                                    </p:set>
                                    <p:animEffect transition="in" filter="slide(fromLeft)">
                                      <p:cBhvr>
                                        <p:cTn id="10" dur="500"/>
                                        <p:tgtEl>
                                          <p:spTgt spid="906244"/>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906250"/>
                                        </p:tgtEl>
                                        <p:attrNameLst>
                                          <p:attrName>style.visibility</p:attrName>
                                        </p:attrNameLst>
                                      </p:cBhvr>
                                      <p:to>
                                        <p:strVal val="visible"/>
                                      </p:to>
                                    </p:set>
                                    <p:animEffect transition="in" filter="strips(downRight)">
                                      <p:cBhvr>
                                        <p:cTn id="14" dur="500"/>
                                        <p:tgtEl>
                                          <p:spTgt spid="906250"/>
                                        </p:tgtEl>
                                      </p:cBhvr>
                                    </p:animEffect>
                                  </p:childTnLst>
                                </p:cTn>
                              </p:par>
                              <p:par>
                                <p:cTn id="15" presetID="18" presetClass="entr" presetSubtype="6" fill="hold" grpId="0" nodeType="withEffect">
                                  <p:stCondLst>
                                    <p:cond delay="0"/>
                                  </p:stCondLst>
                                  <p:childTnLst>
                                    <p:set>
                                      <p:cBhvr>
                                        <p:cTn id="16" dur="1" fill="hold">
                                          <p:stCondLst>
                                            <p:cond delay="0"/>
                                          </p:stCondLst>
                                        </p:cTn>
                                        <p:tgtEl>
                                          <p:spTgt spid="906251"/>
                                        </p:tgtEl>
                                        <p:attrNameLst>
                                          <p:attrName>style.visibility</p:attrName>
                                        </p:attrNameLst>
                                      </p:cBhvr>
                                      <p:to>
                                        <p:strVal val="visible"/>
                                      </p:to>
                                    </p:set>
                                    <p:animEffect transition="in" filter="strips(downRight)">
                                      <p:cBhvr>
                                        <p:cTn id="17" dur="500"/>
                                        <p:tgtEl>
                                          <p:spTgt spid="906251"/>
                                        </p:tgtEl>
                                      </p:cBhvr>
                                    </p:animEffect>
                                  </p:childTnLst>
                                </p:cTn>
                              </p:par>
                            </p:childTnLst>
                          </p:cTn>
                        </p:par>
                        <p:par>
                          <p:cTn id="18" fill="hold">
                            <p:stCondLst>
                              <p:cond delay="1000"/>
                            </p:stCondLst>
                            <p:childTnLst>
                              <p:par>
                                <p:cTn id="19" presetID="50" presetClass="entr" presetSubtype="0" decel="100000" fill="hold" grpId="0" nodeType="afterEffect">
                                  <p:stCondLst>
                                    <p:cond delay="0"/>
                                  </p:stCondLst>
                                  <p:childTnLst>
                                    <p:set>
                                      <p:cBhvr>
                                        <p:cTn id="20" dur="1" fill="hold">
                                          <p:stCondLst>
                                            <p:cond delay="0"/>
                                          </p:stCondLst>
                                        </p:cTn>
                                        <p:tgtEl>
                                          <p:spTgt spid="906247"/>
                                        </p:tgtEl>
                                        <p:attrNameLst>
                                          <p:attrName>style.visibility</p:attrName>
                                        </p:attrNameLst>
                                      </p:cBhvr>
                                      <p:to>
                                        <p:strVal val="visible"/>
                                      </p:to>
                                    </p:set>
                                    <p:anim calcmode="lin" valueType="num">
                                      <p:cBhvr>
                                        <p:cTn id="21" dur="1000" fill="hold"/>
                                        <p:tgtEl>
                                          <p:spTgt spid="906247"/>
                                        </p:tgtEl>
                                        <p:attrNameLst>
                                          <p:attrName>ppt_w</p:attrName>
                                        </p:attrNameLst>
                                      </p:cBhvr>
                                      <p:tavLst>
                                        <p:tav tm="0">
                                          <p:val>
                                            <p:strVal val="#ppt_w+.3"/>
                                          </p:val>
                                        </p:tav>
                                        <p:tav tm="100000">
                                          <p:val>
                                            <p:strVal val="#ppt_w"/>
                                          </p:val>
                                        </p:tav>
                                      </p:tavLst>
                                    </p:anim>
                                    <p:anim calcmode="lin" valueType="num">
                                      <p:cBhvr>
                                        <p:cTn id="22" dur="1000" fill="hold"/>
                                        <p:tgtEl>
                                          <p:spTgt spid="906247"/>
                                        </p:tgtEl>
                                        <p:attrNameLst>
                                          <p:attrName>ppt_h</p:attrName>
                                        </p:attrNameLst>
                                      </p:cBhvr>
                                      <p:tavLst>
                                        <p:tav tm="0">
                                          <p:val>
                                            <p:strVal val="#ppt_h"/>
                                          </p:val>
                                        </p:tav>
                                        <p:tav tm="100000">
                                          <p:val>
                                            <p:strVal val="#ppt_h"/>
                                          </p:val>
                                        </p:tav>
                                      </p:tavLst>
                                    </p:anim>
                                    <p:animEffect transition="in" filter="fade">
                                      <p:cBhvr>
                                        <p:cTn id="23" dur="1000"/>
                                        <p:tgtEl>
                                          <p:spTgt spid="906247"/>
                                        </p:tgtEl>
                                      </p:cBhvr>
                                    </p:animEffect>
                                  </p:childTnLst>
                                </p:cTn>
                              </p:par>
                              <p:par>
                                <p:cTn id="24" presetID="50" presetClass="entr" presetSubtype="0" decel="100000" fill="hold" grpId="0" nodeType="withEffect">
                                  <p:stCondLst>
                                    <p:cond delay="0"/>
                                  </p:stCondLst>
                                  <p:childTnLst>
                                    <p:set>
                                      <p:cBhvr>
                                        <p:cTn id="25" dur="1" fill="hold">
                                          <p:stCondLst>
                                            <p:cond delay="0"/>
                                          </p:stCondLst>
                                        </p:cTn>
                                        <p:tgtEl>
                                          <p:spTgt spid="906252"/>
                                        </p:tgtEl>
                                        <p:attrNameLst>
                                          <p:attrName>style.visibility</p:attrName>
                                        </p:attrNameLst>
                                      </p:cBhvr>
                                      <p:to>
                                        <p:strVal val="visible"/>
                                      </p:to>
                                    </p:set>
                                    <p:anim calcmode="lin" valueType="num">
                                      <p:cBhvr>
                                        <p:cTn id="26" dur="1000" fill="hold"/>
                                        <p:tgtEl>
                                          <p:spTgt spid="906252"/>
                                        </p:tgtEl>
                                        <p:attrNameLst>
                                          <p:attrName>ppt_w</p:attrName>
                                        </p:attrNameLst>
                                      </p:cBhvr>
                                      <p:tavLst>
                                        <p:tav tm="0">
                                          <p:val>
                                            <p:strVal val="#ppt_w+.3"/>
                                          </p:val>
                                        </p:tav>
                                        <p:tav tm="100000">
                                          <p:val>
                                            <p:strVal val="#ppt_w"/>
                                          </p:val>
                                        </p:tav>
                                      </p:tavLst>
                                    </p:anim>
                                    <p:anim calcmode="lin" valueType="num">
                                      <p:cBhvr>
                                        <p:cTn id="27" dur="1000" fill="hold"/>
                                        <p:tgtEl>
                                          <p:spTgt spid="906252"/>
                                        </p:tgtEl>
                                        <p:attrNameLst>
                                          <p:attrName>ppt_h</p:attrName>
                                        </p:attrNameLst>
                                      </p:cBhvr>
                                      <p:tavLst>
                                        <p:tav tm="0">
                                          <p:val>
                                            <p:strVal val="#ppt_h"/>
                                          </p:val>
                                        </p:tav>
                                        <p:tav tm="100000">
                                          <p:val>
                                            <p:strVal val="#ppt_h"/>
                                          </p:val>
                                        </p:tav>
                                      </p:tavLst>
                                    </p:anim>
                                    <p:animEffect transition="in" filter="fade">
                                      <p:cBhvr>
                                        <p:cTn id="28" dur="1000"/>
                                        <p:tgtEl>
                                          <p:spTgt spid="906252"/>
                                        </p:tgtEl>
                                      </p:cBhvr>
                                    </p:animEffec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906256"/>
                                        </p:tgtEl>
                                        <p:attrNameLst>
                                          <p:attrName>style.visibility</p:attrName>
                                        </p:attrNameLst>
                                      </p:cBhvr>
                                      <p:to>
                                        <p:strVal val="visible"/>
                                      </p:to>
                                    </p:set>
                                    <p:animEffect transition="in" filter="strips(downRight)">
                                      <p:cBhvr>
                                        <p:cTn id="32" dur="500"/>
                                        <p:tgtEl>
                                          <p:spTgt spid="906256"/>
                                        </p:tgtEl>
                                      </p:cBhvr>
                                    </p:animEffect>
                                  </p:childTnLst>
                                </p:cTn>
                              </p:par>
                              <p:par>
                                <p:cTn id="33" presetID="18" presetClass="entr" presetSubtype="3" fill="hold" grpId="0" nodeType="withEffect">
                                  <p:stCondLst>
                                    <p:cond delay="0"/>
                                  </p:stCondLst>
                                  <p:childTnLst>
                                    <p:set>
                                      <p:cBhvr>
                                        <p:cTn id="34" dur="1" fill="hold">
                                          <p:stCondLst>
                                            <p:cond delay="0"/>
                                          </p:stCondLst>
                                        </p:cTn>
                                        <p:tgtEl>
                                          <p:spTgt spid="906255"/>
                                        </p:tgtEl>
                                        <p:attrNameLst>
                                          <p:attrName>style.visibility</p:attrName>
                                        </p:attrNameLst>
                                      </p:cBhvr>
                                      <p:to>
                                        <p:strVal val="visible"/>
                                      </p:to>
                                    </p:set>
                                    <p:animEffect transition="in" filter="strips(upRight)">
                                      <p:cBhvr>
                                        <p:cTn id="35" dur="500"/>
                                        <p:tgtEl>
                                          <p:spTgt spid="906255"/>
                                        </p:tgtEl>
                                      </p:cBhvr>
                                    </p:animEffect>
                                  </p:childTnLst>
                                </p:cTn>
                              </p:par>
                            </p:childTnLst>
                          </p:cTn>
                        </p:par>
                        <p:par>
                          <p:cTn id="36" fill="hold">
                            <p:stCondLst>
                              <p:cond delay="2500"/>
                            </p:stCondLst>
                            <p:childTnLst>
                              <p:par>
                                <p:cTn id="37" presetID="9" presetClass="entr" presetSubtype="0" fill="hold" grpId="0" nodeType="afterEffect">
                                  <p:stCondLst>
                                    <p:cond delay="0"/>
                                  </p:stCondLst>
                                  <p:childTnLst>
                                    <p:set>
                                      <p:cBhvr>
                                        <p:cTn id="38" dur="1" fill="hold">
                                          <p:stCondLst>
                                            <p:cond delay="0"/>
                                          </p:stCondLst>
                                        </p:cTn>
                                        <p:tgtEl>
                                          <p:spTgt spid="906249"/>
                                        </p:tgtEl>
                                        <p:attrNameLst>
                                          <p:attrName>style.visibility</p:attrName>
                                        </p:attrNameLst>
                                      </p:cBhvr>
                                      <p:to>
                                        <p:strVal val="visible"/>
                                      </p:to>
                                    </p:set>
                                    <p:animEffect transition="in" filter="dissolve">
                                      <p:cBhvr>
                                        <p:cTn id="39" dur="500"/>
                                        <p:tgtEl>
                                          <p:spTgt spid="90624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06254"/>
                                        </p:tgtEl>
                                        <p:attrNameLst>
                                          <p:attrName>style.visibility</p:attrName>
                                        </p:attrNameLst>
                                      </p:cBhvr>
                                      <p:to>
                                        <p:strVal val="visible"/>
                                      </p:to>
                                    </p:set>
                                    <p:animEffect transition="in" filter="dissolve">
                                      <p:cBhvr>
                                        <p:cTn id="42" dur="500"/>
                                        <p:tgtEl>
                                          <p:spTgt spid="906254"/>
                                        </p:tgtEl>
                                      </p:cBhvr>
                                    </p:animEffect>
                                  </p:childTnLst>
                                </p:cTn>
                              </p:par>
                            </p:childTnLst>
                          </p:cTn>
                        </p:par>
                        <p:par>
                          <p:cTn id="43" fill="hold">
                            <p:stCondLst>
                              <p:cond delay="3000"/>
                            </p:stCondLst>
                            <p:childTnLst>
                              <p:par>
                                <p:cTn id="44" presetID="18" presetClass="entr" presetSubtype="3" fill="hold" grpId="0" nodeType="afterEffect">
                                  <p:stCondLst>
                                    <p:cond delay="0"/>
                                  </p:stCondLst>
                                  <p:childTnLst>
                                    <p:set>
                                      <p:cBhvr>
                                        <p:cTn id="45" dur="1" fill="hold">
                                          <p:stCondLst>
                                            <p:cond delay="0"/>
                                          </p:stCondLst>
                                        </p:cTn>
                                        <p:tgtEl>
                                          <p:spTgt spid="906257"/>
                                        </p:tgtEl>
                                        <p:attrNameLst>
                                          <p:attrName>style.visibility</p:attrName>
                                        </p:attrNameLst>
                                      </p:cBhvr>
                                      <p:to>
                                        <p:strVal val="visible"/>
                                      </p:to>
                                    </p:set>
                                    <p:animEffect transition="in" filter="strips(upRight)">
                                      <p:cBhvr>
                                        <p:cTn id="46" dur="500"/>
                                        <p:tgtEl>
                                          <p:spTgt spid="906257"/>
                                        </p:tgtEl>
                                      </p:cBhvr>
                                    </p:animEffect>
                                  </p:childTnLst>
                                </p:cTn>
                              </p:par>
                            </p:childTnLst>
                          </p:cTn>
                        </p:par>
                        <p:par>
                          <p:cTn id="47" fill="hold">
                            <p:stCondLst>
                              <p:cond delay="3500"/>
                            </p:stCondLst>
                            <p:childTnLst>
                              <p:par>
                                <p:cTn id="48" presetID="26" presetClass="entr" presetSubtype="0" fill="hold" grpId="0" nodeType="afterEffect">
                                  <p:stCondLst>
                                    <p:cond delay="0"/>
                                  </p:stCondLst>
                                  <p:childTnLst>
                                    <p:set>
                                      <p:cBhvr>
                                        <p:cTn id="49" dur="1" fill="hold">
                                          <p:stCondLst>
                                            <p:cond delay="0"/>
                                          </p:stCondLst>
                                        </p:cTn>
                                        <p:tgtEl>
                                          <p:spTgt spid="906242"/>
                                        </p:tgtEl>
                                        <p:attrNameLst>
                                          <p:attrName>style.visibility</p:attrName>
                                        </p:attrNameLst>
                                      </p:cBhvr>
                                      <p:to>
                                        <p:strVal val="visible"/>
                                      </p:to>
                                    </p:set>
                                    <p:animEffect transition="in" filter="wipe(down)">
                                      <p:cBhvr>
                                        <p:cTn id="50" dur="580">
                                          <p:stCondLst>
                                            <p:cond delay="0"/>
                                          </p:stCondLst>
                                        </p:cTn>
                                        <p:tgtEl>
                                          <p:spTgt spid="906242"/>
                                        </p:tgtEl>
                                      </p:cBhvr>
                                    </p:animEffect>
                                    <p:anim calcmode="lin" valueType="num">
                                      <p:cBhvr>
                                        <p:cTn id="51" dur="1822" tmFilter="0,0; 0.14,0.36; 0.43,0.73; 0.71,0.91; 1.0,1.0">
                                          <p:stCondLst>
                                            <p:cond delay="0"/>
                                          </p:stCondLst>
                                        </p:cTn>
                                        <p:tgtEl>
                                          <p:spTgt spid="906242"/>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906242"/>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906242"/>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906242"/>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906242"/>
                                        </p:tgtEl>
                                        <p:attrNameLst>
                                          <p:attrName>ppt_y</p:attrName>
                                        </p:attrNameLst>
                                      </p:cBhvr>
                                      <p:tavLst>
                                        <p:tav tm="0" fmla="#ppt_y-sin(pi*$)/81">
                                          <p:val>
                                            <p:fltVal val="0"/>
                                          </p:val>
                                        </p:tav>
                                        <p:tav tm="100000">
                                          <p:val>
                                            <p:fltVal val="1"/>
                                          </p:val>
                                        </p:tav>
                                      </p:tavLst>
                                    </p:anim>
                                    <p:animScale>
                                      <p:cBhvr>
                                        <p:cTn id="56" dur="26">
                                          <p:stCondLst>
                                            <p:cond delay="650"/>
                                          </p:stCondLst>
                                        </p:cTn>
                                        <p:tgtEl>
                                          <p:spTgt spid="906242"/>
                                        </p:tgtEl>
                                      </p:cBhvr>
                                      <p:to x="100000" y="60000"/>
                                    </p:animScale>
                                    <p:animScale>
                                      <p:cBhvr>
                                        <p:cTn id="57" dur="166" decel="50000">
                                          <p:stCondLst>
                                            <p:cond delay="676"/>
                                          </p:stCondLst>
                                        </p:cTn>
                                        <p:tgtEl>
                                          <p:spTgt spid="906242"/>
                                        </p:tgtEl>
                                      </p:cBhvr>
                                      <p:to x="100000" y="100000"/>
                                    </p:animScale>
                                    <p:animScale>
                                      <p:cBhvr>
                                        <p:cTn id="58" dur="26">
                                          <p:stCondLst>
                                            <p:cond delay="1312"/>
                                          </p:stCondLst>
                                        </p:cTn>
                                        <p:tgtEl>
                                          <p:spTgt spid="906242"/>
                                        </p:tgtEl>
                                      </p:cBhvr>
                                      <p:to x="100000" y="80000"/>
                                    </p:animScale>
                                    <p:animScale>
                                      <p:cBhvr>
                                        <p:cTn id="59" dur="166" decel="50000">
                                          <p:stCondLst>
                                            <p:cond delay="1338"/>
                                          </p:stCondLst>
                                        </p:cTn>
                                        <p:tgtEl>
                                          <p:spTgt spid="906242"/>
                                        </p:tgtEl>
                                      </p:cBhvr>
                                      <p:to x="100000" y="100000"/>
                                    </p:animScale>
                                    <p:animScale>
                                      <p:cBhvr>
                                        <p:cTn id="60" dur="26">
                                          <p:stCondLst>
                                            <p:cond delay="1642"/>
                                          </p:stCondLst>
                                        </p:cTn>
                                        <p:tgtEl>
                                          <p:spTgt spid="906242"/>
                                        </p:tgtEl>
                                      </p:cBhvr>
                                      <p:to x="100000" y="90000"/>
                                    </p:animScale>
                                    <p:animScale>
                                      <p:cBhvr>
                                        <p:cTn id="61" dur="166" decel="50000">
                                          <p:stCondLst>
                                            <p:cond delay="1668"/>
                                          </p:stCondLst>
                                        </p:cTn>
                                        <p:tgtEl>
                                          <p:spTgt spid="906242"/>
                                        </p:tgtEl>
                                      </p:cBhvr>
                                      <p:to x="100000" y="100000"/>
                                    </p:animScale>
                                    <p:animScale>
                                      <p:cBhvr>
                                        <p:cTn id="62" dur="26">
                                          <p:stCondLst>
                                            <p:cond delay="1808"/>
                                          </p:stCondLst>
                                        </p:cTn>
                                        <p:tgtEl>
                                          <p:spTgt spid="906242"/>
                                        </p:tgtEl>
                                      </p:cBhvr>
                                      <p:to x="100000" y="95000"/>
                                    </p:animScale>
                                    <p:animScale>
                                      <p:cBhvr>
                                        <p:cTn id="63" dur="166" decel="50000">
                                          <p:stCondLst>
                                            <p:cond delay="1834"/>
                                          </p:stCondLst>
                                        </p:cTn>
                                        <p:tgtEl>
                                          <p:spTgt spid="9062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9" grpId="0" animBg="1"/>
      <p:bldP spid="906242" grpId="0" animBg="1"/>
      <p:bldP spid="906250" grpId="0" animBg="1"/>
      <p:bldP spid="906251" grpId="0" animBg="1"/>
      <p:bldP spid="906254" grpId="0" animBg="1"/>
      <p:bldP spid="906255" grpId="0" animBg="1"/>
      <p:bldP spid="906256" grpId="0" animBg="1"/>
      <p:bldP spid="906257" grpId="0" animBg="1"/>
      <p:bldP spid="906244" grpId="0" animBg="1"/>
      <p:bldP spid="906247" grpId="0" animBg="1"/>
      <p:bldP spid="906248" grpId="0" animBg="1"/>
      <p:bldP spid="9062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205" name="Line 45"/>
          <p:cNvSpPr>
            <a:spLocks noChangeShapeType="1"/>
          </p:cNvSpPr>
          <p:nvPr/>
        </p:nvSpPr>
        <p:spPr bwMode="auto">
          <a:xfrm>
            <a:off x="4572000" y="1371600"/>
            <a:ext cx="0" cy="53340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732163" name="Rectangle 3"/>
          <p:cNvSpPr>
            <a:spLocks noChangeArrowheads="1"/>
          </p:cNvSpPr>
          <p:nvPr/>
        </p:nvSpPr>
        <p:spPr bwMode="auto">
          <a:xfrm>
            <a:off x="2362200" y="3733800"/>
            <a:ext cx="4419600" cy="609600"/>
          </a:xfrm>
          <a:prstGeom prst="rect">
            <a:avLst/>
          </a:prstGeom>
          <a:solidFill>
            <a:srgbClr val="008000">
              <a:alpha val="70195"/>
            </a:srgbClr>
          </a:solidFill>
          <a:ln w="12700">
            <a:solidFill>
              <a:schemeClr val="tx1"/>
            </a:solidFill>
            <a:miter lim="800000"/>
            <a:headEnd/>
            <a:tailEnd/>
          </a:ln>
        </p:spPr>
        <p:txBody>
          <a:bodyPr anchor="ctr" anchorCtr="1"/>
          <a:lstStyle/>
          <a:p>
            <a:r>
              <a:rPr lang="en-US" sz="1400" b="1">
                <a:latin typeface="Century Schoolbook" pitchFamily="18" charset="0"/>
              </a:rPr>
              <a:t>m</a:t>
            </a:r>
            <a:r>
              <a:rPr lang="id-ID" sz="1400" b="1">
                <a:latin typeface="Century Schoolbook" pitchFamily="18" charset="0"/>
              </a:rPr>
              <a:t>engangkat dan menerima Duta</a:t>
            </a:r>
          </a:p>
          <a:p>
            <a:r>
              <a:rPr lang="en-US" sz="1400">
                <a:latin typeface="Century Schoolbook" pitchFamily="18" charset="0"/>
              </a:rPr>
              <a:t>[</a:t>
            </a:r>
            <a:r>
              <a:rPr lang="id-ID" sz="1400">
                <a:latin typeface="Century Schoolbook" pitchFamily="18" charset="0"/>
              </a:rPr>
              <a:t>Pasal 13</a:t>
            </a:r>
            <a:r>
              <a:rPr lang="en-US" sz="1400">
                <a:latin typeface="Century Schoolbook" pitchFamily="18" charset="0"/>
              </a:rPr>
              <a:t> (2)* dan (3)*]</a:t>
            </a:r>
            <a:endParaRPr lang="id-ID" sz="1400">
              <a:latin typeface="Century Schoolbook" pitchFamily="18" charset="0"/>
            </a:endParaRPr>
          </a:p>
        </p:txBody>
      </p:sp>
      <p:sp>
        <p:nvSpPr>
          <p:cNvPr id="732164" name="Rectangle 4"/>
          <p:cNvSpPr>
            <a:spLocks noChangeArrowheads="1"/>
          </p:cNvSpPr>
          <p:nvPr/>
        </p:nvSpPr>
        <p:spPr bwMode="auto">
          <a:xfrm>
            <a:off x="2362200" y="4457700"/>
            <a:ext cx="4419600" cy="533400"/>
          </a:xfrm>
          <a:prstGeom prst="rect">
            <a:avLst/>
          </a:prstGeom>
          <a:solidFill>
            <a:srgbClr val="008000">
              <a:alpha val="70195"/>
            </a:srgbClr>
          </a:solidFill>
          <a:ln w="12700">
            <a:solidFill>
              <a:schemeClr val="tx1"/>
            </a:solidFill>
            <a:miter lim="800000"/>
            <a:headEnd/>
            <a:tailEnd/>
          </a:ln>
        </p:spPr>
        <p:txBody>
          <a:bodyPr anchor="ctr" anchorCtr="1"/>
          <a:lstStyle/>
          <a:p>
            <a:r>
              <a:rPr lang="en-US" sz="1400" b="1">
                <a:latin typeface="Century Schoolbook" pitchFamily="18" charset="0"/>
              </a:rPr>
              <a:t>m</a:t>
            </a:r>
            <a:r>
              <a:rPr lang="id-ID" sz="1400" b="1">
                <a:latin typeface="Century Schoolbook" pitchFamily="18" charset="0"/>
              </a:rPr>
              <a:t>emberi  grasi dan rehabilitasi</a:t>
            </a:r>
          </a:p>
          <a:p>
            <a:r>
              <a:rPr lang="id-ID" sz="1300">
                <a:latin typeface="Century Schoolbook" pitchFamily="18" charset="0"/>
              </a:rPr>
              <a:t>[Pasal 14 (1)*]</a:t>
            </a:r>
          </a:p>
        </p:txBody>
      </p:sp>
      <p:sp>
        <p:nvSpPr>
          <p:cNvPr id="732165" name="Rectangle 5"/>
          <p:cNvSpPr>
            <a:spLocks noChangeArrowheads="1"/>
          </p:cNvSpPr>
          <p:nvPr/>
        </p:nvSpPr>
        <p:spPr bwMode="auto">
          <a:xfrm>
            <a:off x="2362200" y="5105400"/>
            <a:ext cx="4419600" cy="533400"/>
          </a:xfrm>
          <a:prstGeom prst="rect">
            <a:avLst/>
          </a:prstGeom>
          <a:solidFill>
            <a:srgbClr val="008000">
              <a:alpha val="70195"/>
            </a:srgbClr>
          </a:solidFill>
          <a:ln w="12700">
            <a:solidFill>
              <a:schemeClr val="tx1"/>
            </a:solidFill>
            <a:miter lim="800000"/>
            <a:headEnd/>
            <a:tailEnd/>
          </a:ln>
        </p:spPr>
        <p:txBody>
          <a:bodyPr anchor="ctr" anchorCtr="1"/>
          <a:lstStyle/>
          <a:p>
            <a:r>
              <a:rPr lang="en-US" sz="1400" b="1">
                <a:latin typeface="Century Schoolbook" pitchFamily="18" charset="0"/>
              </a:rPr>
              <a:t>m</a:t>
            </a:r>
            <a:r>
              <a:rPr lang="id-ID" sz="1400" b="1">
                <a:latin typeface="Century Schoolbook" pitchFamily="18" charset="0"/>
              </a:rPr>
              <a:t>emberi amnesti dan abolisi</a:t>
            </a:r>
          </a:p>
          <a:p>
            <a:r>
              <a:rPr lang="id-ID" sz="1300">
                <a:latin typeface="Century Schoolbook" pitchFamily="18" charset="0"/>
              </a:rPr>
              <a:t>[Pasal 14 (2)*]</a:t>
            </a:r>
          </a:p>
        </p:txBody>
      </p:sp>
      <p:sp>
        <p:nvSpPr>
          <p:cNvPr id="33798" name="Text Box 10"/>
          <p:cNvSpPr txBox="1">
            <a:spLocks noChangeArrowheads="1"/>
          </p:cNvSpPr>
          <p:nvPr/>
        </p:nvSpPr>
        <p:spPr bwMode="auto">
          <a:xfrm>
            <a:off x="76200" y="47625"/>
            <a:ext cx="6253163" cy="381000"/>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a:t>
            </a:r>
          </a:p>
        </p:txBody>
      </p:sp>
      <p:sp>
        <p:nvSpPr>
          <p:cNvPr id="732176" name="Rectangle 16"/>
          <p:cNvSpPr>
            <a:spLocks noChangeArrowheads="1"/>
          </p:cNvSpPr>
          <p:nvPr/>
        </p:nvSpPr>
        <p:spPr bwMode="auto">
          <a:xfrm>
            <a:off x="2362200" y="1905000"/>
            <a:ext cx="4419600" cy="990600"/>
          </a:xfrm>
          <a:prstGeom prst="rect">
            <a:avLst/>
          </a:prstGeom>
          <a:solidFill>
            <a:srgbClr val="FF0000">
              <a:alpha val="70195"/>
            </a:srgbClr>
          </a:solidFill>
          <a:ln w="12700">
            <a:solidFill>
              <a:schemeClr val="tx1"/>
            </a:solidFill>
            <a:miter lim="800000"/>
            <a:headEnd/>
            <a:tailEnd/>
          </a:ln>
        </p:spPr>
        <p:txBody>
          <a:bodyPr anchor="ctr" anchorCtr="1"/>
          <a:lstStyle/>
          <a:p>
            <a:r>
              <a:rPr lang="en-US" sz="1400" b="1">
                <a:latin typeface="Century Schoolbook" pitchFamily="18" charset="0"/>
              </a:rPr>
              <a:t>m</a:t>
            </a:r>
            <a:r>
              <a:rPr lang="id-ID" sz="1400" b="1">
                <a:latin typeface="Century Schoolbook" pitchFamily="18" charset="0"/>
              </a:rPr>
              <a:t>enyatakan perang, membuat perdamaian dan perjanjian dengan negara lain dan internasional lainnya</a:t>
            </a:r>
          </a:p>
          <a:p>
            <a:r>
              <a:rPr lang="id-ID" sz="1300">
                <a:latin typeface="Century Schoolbook" pitchFamily="18" charset="0"/>
              </a:rPr>
              <a:t>[Pasal 11 (1)**** dan (2)***]</a:t>
            </a:r>
          </a:p>
        </p:txBody>
      </p:sp>
      <p:sp>
        <p:nvSpPr>
          <p:cNvPr id="732177" name="Rectangle 17"/>
          <p:cNvSpPr>
            <a:spLocks noChangeArrowheads="1"/>
          </p:cNvSpPr>
          <p:nvPr/>
        </p:nvSpPr>
        <p:spPr bwMode="auto">
          <a:xfrm>
            <a:off x="2362200" y="5753100"/>
            <a:ext cx="4419600" cy="876300"/>
          </a:xfrm>
          <a:prstGeom prst="rect">
            <a:avLst/>
          </a:prstGeom>
          <a:solidFill>
            <a:srgbClr val="FFFF99"/>
          </a:solidFill>
          <a:ln w="12700">
            <a:solidFill>
              <a:schemeClr val="tx1"/>
            </a:solidFill>
            <a:miter lim="800000"/>
            <a:headEnd/>
            <a:tailEnd/>
          </a:ln>
        </p:spPr>
        <p:txBody>
          <a:bodyPr anchor="ctr" anchorCtr="1"/>
          <a:lstStyle/>
          <a:p>
            <a:r>
              <a:rPr lang="en-US" sz="1400" b="1">
                <a:solidFill>
                  <a:schemeClr val="bg2"/>
                </a:solidFill>
                <a:latin typeface="Century Schoolbook" pitchFamily="18" charset="0"/>
              </a:rPr>
              <a:t>m</a:t>
            </a:r>
            <a:r>
              <a:rPr lang="id-ID" sz="1400" b="1">
                <a:solidFill>
                  <a:schemeClr val="bg2"/>
                </a:solidFill>
                <a:latin typeface="Century Schoolbook" pitchFamily="18" charset="0"/>
              </a:rPr>
              <a:t>emberi gelar, tanda jasa, dan lain-lain tanda kehormatan yang diatur dengan</a:t>
            </a:r>
            <a:endParaRPr lang="en-US" sz="1400" b="1">
              <a:solidFill>
                <a:schemeClr val="bg2"/>
              </a:solidFill>
              <a:latin typeface="Century Schoolbook" pitchFamily="18" charset="0"/>
            </a:endParaRPr>
          </a:p>
          <a:p>
            <a:r>
              <a:rPr lang="id-ID" sz="1400" b="1">
                <a:solidFill>
                  <a:schemeClr val="bg2"/>
                </a:solidFill>
                <a:latin typeface="Century Schoolbook" pitchFamily="18" charset="0"/>
              </a:rPr>
              <a:t>undang-undang</a:t>
            </a:r>
          </a:p>
          <a:p>
            <a:r>
              <a:rPr lang="id-ID" sz="1300">
                <a:solidFill>
                  <a:schemeClr val="bg2"/>
                </a:solidFill>
                <a:latin typeface="Century Schoolbook" pitchFamily="18" charset="0"/>
              </a:rPr>
              <a:t>(Pasal 15 *)</a:t>
            </a:r>
          </a:p>
        </p:txBody>
      </p:sp>
      <p:sp>
        <p:nvSpPr>
          <p:cNvPr id="732184" name="Rectangle 24"/>
          <p:cNvSpPr>
            <a:spLocks noChangeArrowheads="1"/>
          </p:cNvSpPr>
          <p:nvPr/>
        </p:nvSpPr>
        <p:spPr bwMode="auto">
          <a:xfrm>
            <a:off x="2362200" y="3009900"/>
            <a:ext cx="4419600" cy="609600"/>
          </a:xfrm>
          <a:prstGeom prst="rect">
            <a:avLst/>
          </a:prstGeom>
          <a:solidFill>
            <a:srgbClr val="FFFF99"/>
          </a:solidFill>
          <a:ln w="12700">
            <a:solidFill>
              <a:schemeClr val="tx1"/>
            </a:solidFill>
            <a:miter lim="800000"/>
            <a:headEnd/>
            <a:tailEnd/>
          </a:ln>
        </p:spPr>
        <p:txBody>
          <a:bodyPr anchor="ctr" anchorCtr="1"/>
          <a:lstStyle/>
          <a:p>
            <a:r>
              <a:rPr lang="en-US" sz="1400" b="1">
                <a:solidFill>
                  <a:schemeClr val="bg2"/>
                </a:solidFill>
                <a:latin typeface="Century Schoolbook" pitchFamily="18" charset="0"/>
              </a:rPr>
              <a:t>m</a:t>
            </a:r>
            <a:r>
              <a:rPr lang="id-ID" sz="1400" b="1">
                <a:solidFill>
                  <a:schemeClr val="bg2"/>
                </a:solidFill>
                <a:latin typeface="Century Schoolbook" pitchFamily="18" charset="0"/>
              </a:rPr>
              <a:t>enyatakan keadaan bahaya</a:t>
            </a:r>
          </a:p>
          <a:p>
            <a:r>
              <a:rPr lang="id-ID" sz="1300">
                <a:solidFill>
                  <a:schemeClr val="bg2"/>
                </a:solidFill>
                <a:latin typeface="Century Schoolbook" pitchFamily="18" charset="0"/>
              </a:rPr>
              <a:t>(Pasal 12</a:t>
            </a:r>
            <a:r>
              <a:rPr lang="en-US" sz="1300">
                <a:solidFill>
                  <a:schemeClr val="bg2"/>
                </a:solidFill>
                <a:latin typeface="Century Schoolbook" pitchFamily="18" charset="0"/>
              </a:rPr>
              <a:t>)</a:t>
            </a:r>
            <a:endParaRPr lang="id-ID" sz="1300">
              <a:solidFill>
                <a:schemeClr val="bg2"/>
              </a:solidFill>
              <a:latin typeface="Century Schoolbook" pitchFamily="18" charset="0"/>
            </a:endParaRPr>
          </a:p>
        </p:txBody>
      </p:sp>
      <p:sp>
        <p:nvSpPr>
          <p:cNvPr id="732206" name="Freeform 46"/>
          <p:cNvSpPr>
            <a:spLocks/>
          </p:cNvSpPr>
          <p:nvPr/>
        </p:nvSpPr>
        <p:spPr bwMode="auto">
          <a:xfrm>
            <a:off x="1066800" y="1371600"/>
            <a:ext cx="1295400" cy="990600"/>
          </a:xfrm>
          <a:custGeom>
            <a:avLst/>
            <a:gdLst>
              <a:gd name="T0" fmla="*/ 0 w 1056"/>
              <a:gd name="T1" fmla="*/ 0 h 576"/>
              <a:gd name="T2" fmla="*/ 0 w 1056"/>
              <a:gd name="T3" fmla="*/ 2147483647 h 576"/>
              <a:gd name="T4" fmla="*/ 2147483647 w 1056"/>
              <a:gd name="T5" fmla="*/ 2147483647 h 576"/>
              <a:gd name="T6" fmla="*/ 0 60000 65536"/>
              <a:gd name="T7" fmla="*/ 0 60000 65536"/>
              <a:gd name="T8" fmla="*/ 0 60000 65536"/>
              <a:gd name="T9" fmla="*/ 0 w 1056"/>
              <a:gd name="T10" fmla="*/ 0 h 576"/>
              <a:gd name="T11" fmla="*/ 1056 w 1056"/>
              <a:gd name="T12" fmla="*/ 576 h 576"/>
            </a:gdLst>
            <a:ahLst/>
            <a:cxnLst>
              <a:cxn ang="T6">
                <a:pos x="T0" y="T1"/>
              </a:cxn>
              <a:cxn ang="T7">
                <a:pos x="T2" y="T3"/>
              </a:cxn>
              <a:cxn ang="T8">
                <a:pos x="T4" y="T5"/>
              </a:cxn>
            </a:cxnLst>
            <a:rect l="T9" t="T10" r="T11" b="T12"/>
            <a:pathLst>
              <a:path w="1056" h="576">
                <a:moveTo>
                  <a:pt x="0" y="0"/>
                </a:moveTo>
                <a:lnTo>
                  <a:pt x="0" y="576"/>
                </a:lnTo>
                <a:lnTo>
                  <a:pt x="1056" y="576"/>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732207" name="Text Box 47"/>
          <p:cNvSpPr txBox="1">
            <a:spLocks noChangeArrowheads="1"/>
          </p:cNvSpPr>
          <p:nvPr/>
        </p:nvSpPr>
        <p:spPr bwMode="auto">
          <a:xfrm>
            <a:off x="1127125" y="1905000"/>
            <a:ext cx="1082675" cy="425450"/>
          </a:xfrm>
          <a:prstGeom prst="rect">
            <a:avLst/>
          </a:prstGeom>
          <a:noFill/>
          <a:ln w="9525" algn="ctr">
            <a:noFill/>
            <a:miter lim="800000"/>
            <a:headEnd/>
            <a:tailEnd/>
          </a:ln>
        </p:spPr>
        <p:txBody>
          <a:bodyPr wrap="none" lIns="0" tIns="0" rIns="0" bIns="0">
            <a:spAutoFit/>
          </a:bodyPr>
          <a:lstStyle/>
          <a:p>
            <a:r>
              <a:rPr lang="en-US" sz="1400" b="1">
                <a:latin typeface="Century Schoolbook" pitchFamily="18" charset="0"/>
              </a:rPr>
              <a:t>d</a:t>
            </a:r>
            <a:r>
              <a:rPr lang="id-ID" sz="1400" b="1">
                <a:latin typeface="Century Schoolbook" pitchFamily="18" charset="0"/>
              </a:rPr>
              <a:t>engan</a:t>
            </a:r>
          </a:p>
          <a:p>
            <a:r>
              <a:rPr lang="en-US" sz="1400" b="1">
                <a:latin typeface="Century Schoolbook" pitchFamily="18" charset="0"/>
              </a:rPr>
              <a:t>p</a:t>
            </a:r>
            <a:r>
              <a:rPr lang="id-ID" sz="1400" b="1">
                <a:latin typeface="Century Schoolbook" pitchFamily="18" charset="0"/>
              </a:rPr>
              <a:t>ersetujuan</a:t>
            </a:r>
          </a:p>
        </p:txBody>
      </p:sp>
      <p:sp>
        <p:nvSpPr>
          <p:cNvPr id="732208" name="Freeform 48"/>
          <p:cNvSpPr>
            <a:spLocks/>
          </p:cNvSpPr>
          <p:nvPr/>
        </p:nvSpPr>
        <p:spPr bwMode="auto">
          <a:xfrm>
            <a:off x="914400" y="1371600"/>
            <a:ext cx="1447800" cy="2667000"/>
          </a:xfrm>
          <a:custGeom>
            <a:avLst/>
            <a:gdLst>
              <a:gd name="T0" fmla="*/ 0 w 1056"/>
              <a:gd name="T1" fmla="*/ 0 h 576"/>
              <a:gd name="T2" fmla="*/ 0 w 1056"/>
              <a:gd name="T3" fmla="*/ 2147483647 h 576"/>
              <a:gd name="T4" fmla="*/ 2147483647 w 1056"/>
              <a:gd name="T5" fmla="*/ 2147483647 h 576"/>
              <a:gd name="T6" fmla="*/ 0 60000 65536"/>
              <a:gd name="T7" fmla="*/ 0 60000 65536"/>
              <a:gd name="T8" fmla="*/ 0 60000 65536"/>
              <a:gd name="T9" fmla="*/ 0 w 1056"/>
              <a:gd name="T10" fmla="*/ 0 h 576"/>
              <a:gd name="T11" fmla="*/ 1056 w 1056"/>
              <a:gd name="T12" fmla="*/ 576 h 576"/>
            </a:gdLst>
            <a:ahLst/>
            <a:cxnLst>
              <a:cxn ang="T6">
                <a:pos x="T0" y="T1"/>
              </a:cxn>
              <a:cxn ang="T7">
                <a:pos x="T2" y="T3"/>
              </a:cxn>
              <a:cxn ang="T8">
                <a:pos x="T4" y="T5"/>
              </a:cxn>
            </a:cxnLst>
            <a:rect l="T9" t="T10" r="T11" b="T12"/>
            <a:pathLst>
              <a:path w="1056" h="576">
                <a:moveTo>
                  <a:pt x="0" y="0"/>
                </a:moveTo>
                <a:lnTo>
                  <a:pt x="0" y="576"/>
                </a:lnTo>
                <a:lnTo>
                  <a:pt x="1056" y="576"/>
                </a:lnTo>
              </a:path>
            </a:pathLst>
          </a:custGeom>
          <a:noFill/>
          <a:ln w="28575">
            <a:solidFill>
              <a:schemeClr val="tx1"/>
            </a:solidFill>
            <a:prstDash val="dash"/>
            <a:round/>
            <a:headEnd/>
            <a:tailEnd type="triangle" w="med" len="med"/>
          </a:ln>
        </p:spPr>
        <p:txBody>
          <a:bodyPr lIns="0" tIns="0" rIns="0" bIns="0">
            <a:spAutoFit/>
          </a:bodyPr>
          <a:lstStyle/>
          <a:p>
            <a:endParaRPr lang="id-ID">
              <a:latin typeface="Century Schoolbook" pitchFamily="18" charset="0"/>
            </a:endParaRPr>
          </a:p>
        </p:txBody>
      </p:sp>
      <p:sp>
        <p:nvSpPr>
          <p:cNvPr id="732209" name="Text Box 49"/>
          <p:cNvSpPr txBox="1">
            <a:spLocks noChangeArrowheads="1"/>
          </p:cNvSpPr>
          <p:nvPr/>
        </p:nvSpPr>
        <p:spPr bwMode="auto">
          <a:xfrm>
            <a:off x="979488" y="3581400"/>
            <a:ext cx="1258887" cy="425450"/>
          </a:xfrm>
          <a:prstGeom prst="rect">
            <a:avLst/>
          </a:prstGeom>
          <a:noFill/>
          <a:ln w="9525" algn="ctr">
            <a:noFill/>
            <a:miter lim="800000"/>
            <a:headEnd/>
            <a:tailEnd/>
          </a:ln>
        </p:spPr>
        <p:txBody>
          <a:bodyPr wrap="none" lIns="0" tIns="0" rIns="0" bIns="0">
            <a:spAutoFit/>
          </a:bodyPr>
          <a:lstStyle/>
          <a:p>
            <a:r>
              <a:rPr lang="en-US" sz="1400" b="1">
                <a:latin typeface="Century Schoolbook" pitchFamily="18" charset="0"/>
              </a:rPr>
              <a:t>d</a:t>
            </a:r>
            <a:r>
              <a:rPr lang="id-ID" sz="1400" b="1">
                <a:latin typeface="Century Schoolbook" pitchFamily="18" charset="0"/>
              </a:rPr>
              <a:t>engan</a:t>
            </a:r>
          </a:p>
          <a:p>
            <a:r>
              <a:rPr lang="en-US" sz="1400" b="1">
                <a:latin typeface="Century Schoolbook" pitchFamily="18" charset="0"/>
              </a:rPr>
              <a:t>p</a:t>
            </a:r>
            <a:r>
              <a:rPr lang="id-ID" sz="1400" b="1">
                <a:latin typeface="Century Schoolbook" pitchFamily="18" charset="0"/>
              </a:rPr>
              <a:t>ertimbangan</a:t>
            </a:r>
          </a:p>
        </p:txBody>
      </p:sp>
      <p:sp>
        <p:nvSpPr>
          <p:cNvPr id="732210" name="Freeform 50"/>
          <p:cNvSpPr>
            <a:spLocks/>
          </p:cNvSpPr>
          <p:nvPr/>
        </p:nvSpPr>
        <p:spPr bwMode="auto">
          <a:xfrm flipH="1">
            <a:off x="6781800" y="1447800"/>
            <a:ext cx="1524000" cy="3276600"/>
          </a:xfrm>
          <a:custGeom>
            <a:avLst/>
            <a:gdLst>
              <a:gd name="T0" fmla="*/ 0 w 1056"/>
              <a:gd name="T1" fmla="*/ 0 h 576"/>
              <a:gd name="T2" fmla="*/ 0 w 1056"/>
              <a:gd name="T3" fmla="*/ 2147483647 h 576"/>
              <a:gd name="T4" fmla="*/ 2147483647 w 1056"/>
              <a:gd name="T5" fmla="*/ 2147483647 h 576"/>
              <a:gd name="T6" fmla="*/ 0 60000 65536"/>
              <a:gd name="T7" fmla="*/ 0 60000 65536"/>
              <a:gd name="T8" fmla="*/ 0 60000 65536"/>
              <a:gd name="T9" fmla="*/ 0 w 1056"/>
              <a:gd name="T10" fmla="*/ 0 h 576"/>
              <a:gd name="T11" fmla="*/ 1056 w 1056"/>
              <a:gd name="T12" fmla="*/ 576 h 576"/>
            </a:gdLst>
            <a:ahLst/>
            <a:cxnLst>
              <a:cxn ang="T6">
                <a:pos x="T0" y="T1"/>
              </a:cxn>
              <a:cxn ang="T7">
                <a:pos x="T2" y="T3"/>
              </a:cxn>
              <a:cxn ang="T8">
                <a:pos x="T4" y="T5"/>
              </a:cxn>
            </a:cxnLst>
            <a:rect l="T9" t="T10" r="T11" b="T12"/>
            <a:pathLst>
              <a:path w="1056" h="576">
                <a:moveTo>
                  <a:pt x="0" y="0"/>
                </a:moveTo>
                <a:lnTo>
                  <a:pt x="0" y="576"/>
                </a:lnTo>
                <a:lnTo>
                  <a:pt x="1056" y="576"/>
                </a:lnTo>
              </a:path>
            </a:pathLst>
          </a:custGeom>
          <a:noFill/>
          <a:ln w="28575">
            <a:solidFill>
              <a:schemeClr val="tx1"/>
            </a:solidFill>
            <a:prstDash val="dash"/>
            <a:round/>
            <a:headEnd/>
            <a:tailEnd type="triangle" w="med" len="med"/>
          </a:ln>
        </p:spPr>
        <p:txBody>
          <a:bodyPr lIns="0" tIns="0" rIns="0" bIns="0">
            <a:spAutoFit/>
          </a:bodyPr>
          <a:lstStyle/>
          <a:p>
            <a:endParaRPr lang="id-ID">
              <a:latin typeface="Century Schoolbook" pitchFamily="18" charset="0"/>
            </a:endParaRPr>
          </a:p>
        </p:txBody>
      </p:sp>
      <p:sp>
        <p:nvSpPr>
          <p:cNvPr id="732211" name="Text Box 51"/>
          <p:cNvSpPr txBox="1">
            <a:spLocks noChangeArrowheads="1"/>
          </p:cNvSpPr>
          <p:nvPr/>
        </p:nvSpPr>
        <p:spPr bwMode="auto">
          <a:xfrm>
            <a:off x="7002463" y="4267200"/>
            <a:ext cx="1258887" cy="425450"/>
          </a:xfrm>
          <a:prstGeom prst="rect">
            <a:avLst/>
          </a:prstGeom>
          <a:noFill/>
          <a:ln w="9525" algn="ctr">
            <a:noFill/>
            <a:miter lim="800000"/>
            <a:headEnd/>
            <a:tailEnd/>
          </a:ln>
        </p:spPr>
        <p:txBody>
          <a:bodyPr wrap="none" lIns="0" tIns="0" rIns="0" bIns="0">
            <a:spAutoFit/>
          </a:bodyPr>
          <a:lstStyle/>
          <a:p>
            <a:r>
              <a:rPr lang="en-US" sz="1400" b="1">
                <a:latin typeface="Century Schoolbook" pitchFamily="18" charset="0"/>
              </a:rPr>
              <a:t>d</a:t>
            </a:r>
            <a:r>
              <a:rPr lang="id-ID" sz="1400" b="1">
                <a:latin typeface="Century Schoolbook" pitchFamily="18" charset="0"/>
              </a:rPr>
              <a:t>engan</a:t>
            </a:r>
          </a:p>
          <a:p>
            <a:r>
              <a:rPr lang="en-US" sz="1400" b="1">
                <a:latin typeface="Century Schoolbook" pitchFamily="18" charset="0"/>
              </a:rPr>
              <a:t>p</a:t>
            </a:r>
            <a:r>
              <a:rPr lang="id-ID" sz="1400" b="1">
                <a:latin typeface="Century Schoolbook" pitchFamily="18" charset="0"/>
              </a:rPr>
              <a:t>ertimbangan</a:t>
            </a:r>
          </a:p>
        </p:txBody>
      </p:sp>
      <p:sp>
        <p:nvSpPr>
          <p:cNvPr id="732212" name="Freeform 52"/>
          <p:cNvSpPr>
            <a:spLocks/>
          </p:cNvSpPr>
          <p:nvPr/>
        </p:nvSpPr>
        <p:spPr bwMode="auto">
          <a:xfrm>
            <a:off x="685800" y="1371600"/>
            <a:ext cx="1676400" cy="3962400"/>
          </a:xfrm>
          <a:custGeom>
            <a:avLst/>
            <a:gdLst>
              <a:gd name="T0" fmla="*/ 0 w 1056"/>
              <a:gd name="T1" fmla="*/ 0 h 576"/>
              <a:gd name="T2" fmla="*/ 0 w 1056"/>
              <a:gd name="T3" fmla="*/ 2147483647 h 576"/>
              <a:gd name="T4" fmla="*/ 2147483647 w 1056"/>
              <a:gd name="T5" fmla="*/ 2147483647 h 576"/>
              <a:gd name="T6" fmla="*/ 0 60000 65536"/>
              <a:gd name="T7" fmla="*/ 0 60000 65536"/>
              <a:gd name="T8" fmla="*/ 0 60000 65536"/>
              <a:gd name="T9" fmla="*/ 0 w 1056"/>
              <a:gd name="T10" fmla="*/ 0 h 576"/>
              <a:gd name="T11" fmla="*/ 1056 w 1056"/>
              <a:gd name="T12" fmla="*/ 576 h 576"/>
            </a:gdLst>
            <a:ahLst/>
            <a:cxnLst>
              <a:cxn ang="T6">
                <a:pos x="T0" y="T1"/>
              </a:cxn>
              <a:cxn ang="T7">
                <a:pos x="T2" y="T3"/>
              </a:cxn>
              <a:cxn ang="T8">
                <a:pos x="T4" y="T5"/>
              </a:cxn>
            </a:cxnLst>
            <a:rect l="T9" t="T10" r="T11" b="T12"/>
            <a:pathLst>
              <a:path w="1056" h="576">
                <a:moveTo>
                  <a:pt x="0" y="0"/>
                </a:moveTo>
                <a:lnTo>
                  <a:pt x="0" y="576"/>
                </a:lnTo>
                <a:lnTo>
                  <a:pt x="1056" y="576"/>
                </a:lnTo>
              </a:path>
            </a:pathLst>
          </a:custGeom>
          <a:noFill/>
          <a:ln w="28575">
            <a:solidFill>
              <a:schemeClr val="tx1"/>
            </a:solidFill>
            <a:prstDash val="dash"/>
            <a:round/>
            <a:headEnd/>
            <a:tailEnd type="triangle" w="med" len="med"/>
          </a:ln>
        </p:spPr>
        <p:txBody>
          <a:bodyPr lIns="0" tIns="0" rIns="0" bIns="0">
            <a:spAutoFit/>
          </a:bodyPr>
          <a:lstStyle/>
          <a:p>
            <a:endParaRPr lang="id-ID">
              <a:latin typeface="Century Schoolbook" pitchFamily="18" charset="0"/>
            </a:endParaRPr>
          </a:p>
        </p:txBody>
      </p:sp>
      <p:sp>
        <p:nvSpPr>
          <p:cNvPr id="732213" name="Text Box 53"/>
          <p:cNvSpPr txBox="1">
            <a:spLocks noChangeArrowheads="1"/>
          </p:cNvSpPr>
          <p:nvPr/>
        </p:nvSpPr>
        <p:spPr bwMode="auto">
          <a:xfrm>
            <a:off x="950913" y="4876800"/>
            <a:ext cx="1258887" cy="425450"/>
          </a:xfrm>
          <a:prstGeom prst="rect">
            <a:avLst/>
          </a:prstGeom>
          <a:noFill/>
          <a:ln w="9525" algn="ctr">
            <a:noFill/>
            <a:miter lim="800000"/>
            <a:headEnd/>
            <a:tailEnd/>
          </a:ln>
        </p:spPr>
        <p:txBody>
          <a:bodyPr wrap="none" lIns="0" tIns="0" rIns="0" bIns="0">
            <a:spAutoFit/>
          </a:bodyPr>
          <a:lstStyle/>
          <a:p>
            <a:r>
              <a:rPr lang="en-US" sz="1400" b="1">
                <a:latin typeface="Century Schoolbook" pitchFamily="18" charset="0"/>
              </a:rPr>
              <a:t>d</a:t>
            </a:r>
            <a:r>
              <a:rPr lang="id-ID" sz="1400" b="1">
                <a:latin typeface="Century Schoolbook" pitchFamily="18" charset="0"/>
              </a:rPr>
              <a:t>engan</a:t>
            </a:r>
          </a:p>
          <a:p>
            <a:r>
              <a:rPr lang="en-US" sz="1400" b="1">
                <a:latin typeface="Century Schoolbook" pitchFamily="18" charset="0"/>
              </a:rPr>
              <a:t>p</a:t>
            </a:r>
            <a:r>
              <a:rPr lang="id-ID" sz="1400" b="1">
                <a:latin typeface="Century Schoolbook" pitchFamily="18" charset="0"/>
              </a:rPr>
              <a:t>ertimbangan</a:t>
            </a:r>
          </a:p>
        </p:txBody>
      </p:sp>
      <p:grpSp>
        <p:nvGrpSpPr>
          <p:cNvPr id="2" name="Group 7"/>
          <p:cNvGrpSpPr>
            <a:grpSpLocks/>
          </p:cNvGrpSpPr>
          <p:nvPr/>
        </p:nvGrpSpPr>
        <p:grpSpPr bwMode="auto">
          <a:xfrm>
            <a:off x="3657600" y="609600"/>
            <a:ext cx="1879600" cy="922338"/>
            <a:chOff x="2565" y="1369"/>
            <a:chExt cx="828" cy="437"/>
          </a:xfrm>
        </p:grpSpPr>
        <p:sp>
          <p:nvSpPr>
            <p:cNvPr id="33814" name="Rectangle 8"/>
            <p:cNvSpPr>
              <a:spLocks noChangeArrowheads="1"/>
            </p:cNvSpPr>
            <p:nvPr/>
          </p:nvSpPr>
          <p:spPr bwMode="auto">
            <a:xfrm>
              <a:off x="2661" y="1369"/>
              <a:ext cx="638" cy="437"/>
            </a:xfrm>
            <a:prstGeom prst="rect">
              <a:avLst/>
            </a:prstGeom>
            <a:solidFill>
              <a:srgbClr val="0066FF"/>
            </a:solidFill>
            <a:ln w="28575">
              <a:solidFill>
                <a:schemeClr val="tx1"/>
              </a:solidFill>
              <a:miter lim="800000"/>
              <a:headEnd/>
              <a:tailEnd/>
            </a:ln>
          </p:spPr>
          <p:txBody>
            <a:bodyPr/>
            <a:lstStyle/>
            <a:p>
              <a:endParaRPr lang="id-ID" sz="2400">
                <a:solidFill>
                  <a:schemeClr val="accent2"/>
                </a:solidFill>
                <a:latin typeface="Century Schoolbook" pitchFamily="18" charset="0"/>
              </a:endParaRPr>
            </a:p>
            <a:p>
              <a:endParaRPr lang="id-ID" sz="2400">
                <a:solidFill>
                  <a:schemeClr val="accent2"/>
                </a:solidFill>
                <a:latin typeface="Century Schoolbook" pitchFamily="18" charset="0"/>
              </a:endParaRPr>
            </a:p>
          </p:txBody>
        </p:sp>
        <p:sp>
          <p:nvSpPr>
            <p:cNvPr id="33815" name="Rectangle 9"/>
            <p:cNvSpPr>
              <a:spLocks noChangeArrowheads="1"/>
            </p:cNvSpPr>
            <p:nvPr/>
          </p:nvSpPr>
          <p:spPr bwMode="auto">
            <a:xfrm>
              <a:off x="2565" y="1455"/>
              <a:ext cx="828" cy="246"/>
            </a:xfrm>
            <a:prstGeom prst="rect">
              <a:avLst/>
            </a:prstGeom>
            <a:noFill/>
            <a:ln w="28575">
              <a:noFill/>
              <a:miter lim="800000"/>
              <a:headEnd/>
              <a:tailEnd/>
            </a:ln>
          </p:spPr>
          <p:txBody>
            <a:bodyPr/>
            <a:lstStyle/>
            <a:p>
              <a:r>
                <a:rPr lang="id-ID" sz="2400" b="1">
                  <a:solidFill>
                    <a:schemeClr val="accent2"/>
                  </a:solidFill>
                  <a:latin typeface="Trebuchet MS" pitchFamily="34" charset="0"/>
                </a:rPr>
                <a:t>Presiden</a:t>
              </a:r>
              <a:endParaRPr lang="id-ID" sz="2400">
                <a:solidFill>
                  <a:schemeClr val="accent2"/>
                </a:solidFill>
                <a:latin typeface="Century Schoolbook" pitchFamily="18" charset="0"/>
              </a:endParaRPr>
            </a:p>
          </p:txBody>
        </p:sp>
      </p:grpSp>
      <p:sp>
        <p:nvSpPr>
          <p:cNvPr id="732162" name="Rectangle 2"/>
          <p:cNvSpPr>
            <a:spLocks noChangeArrowheads="1"/>
          </p:cNvSpPr>
          <p:nvPr/>
        </p:nvSpPr>
        <p:spPr bwMode="auto">
          <a:xfrm>
            <a:off x="152400" y="601663"/>
            <a:ext cx="1447800" cy="920750"/>
          </a:xfrm>
          <a:prstGeom prst="rect">
            <a:avLst/>
          </a:prstGeom>
          <a:solidFill>
            <a:srgbClr val="0066FF"/>
          </a:solidFill>
          <a:ln w="28575">
            <a:solidFill>
              <a:schemeClr val="tx1"/>
            </a:solidFill>
            <a:miter lim="800000"/>
            <a:headEnd/>
            <a:tailEnd/>
          </a:ln>
        </p:spPr>
        <p:txBody>
          <a:bodyPr/>
          <a:lstStyle/>
          <a:p>
            <a:endParaRPr lang="id-ID" sz="1000" b="1">
              <a:solidFill>
                <a:schemeClr val="accent2"/>
              </a:solidFill>
              <a:latin typeface="Century Schoolbook" pitchFamily="18" charset="0"/>
            </a:endParaRPr>
          </a:p>
          <a:p>
            <a:r>
              <a:rPr lang="id-ID" sz="2400" b="1">
                <a:solidFill>
                  <a:schemeClr val="accent2"/>
                </a:solidFill>
                <a:latin typeface="Century Schoolbook" pitchFamily="18" charset="0"/>
              </a:rPr>
              <a:t>DPR</a:t>
            </a:r>
            <a:endParaRPr lang="id-ID">
              <a:solidFill>
                <a:schemeClr val="accent2"/>
              </a:solidFill>
              <a:latin typeface="Century Schoolbook" pitchFamily="18" charset="0"/>
            </a:endParaRPr>
          </a:p>
        </p:txBody>
      </p:sp>
      <p:sp>
        <p:nvSpPr>
          <p:cNvPr id="732166" name="Rectangle 6"/>
          <p:cNvSpPr>
            <a:spLocks noChangeArrowheads="1"/>
          </p:cNvSpPr>
          <p:nvPr/>
        </p:nvSpPr>
        <p:spPr bwMode="auto">
          <a:xfrm>
            <a:off x="7543800" y="601663"/>
            <a:ext cx="1447800" cy="922337"/>
          </a:xfrm>
          <a:prstGeom prst="rect">
            <a:avLst/>
          </a:prstGeom>
          <a:solidFill>
            <a:srgbClr val="0066FF"/>
          </a:solidFill>
          <a:ln w="28575">
            <a:solidFill>
              <a:schemeClr val="tx1"/>
            </a:solidFill>
            <a:miter lim="800000"/>
            <a:headEnd/>
            <a:tailEnd/>
          </a:ln>
        </p:spPr>
        <p:txBody>
          <a:bodyPr anchor="ctr" anchorCtr="1"/>
          <a:lstStyle/>
          <a:p>
            <a:r>
              <a:rPr lang="id-ID" sz="3000" b="1">
                <a:solidFill>
                  <a:schemeClr val="accent2"/>
                </a:solidFill>
                <a:latin typeface="Century Schoolbook" pitchFamily="18" charset="0"/>
              </a:rPr>
              <a:t>MA</a:t>
            </a:r>
            <a:endParaRPr lang="id-ID">
              <a:solidFill>
                <a:schemeClr val="accent2"/>
              </a:solidFill>
              <a:latin typeface="Century Schoolbook" pitchFamily="18"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732205"/>
                                        </p:tgtEl>
                                        <p:attrNameLst>
                                          <p:attrName>style.visibility</p:attrName>
                                        </p:attrNameLst>
                                      </p:cBhvr>
                                      <p:to>
                                        <p:strVal val="visible"/>
                                      </p:to>
                                    </p:set>
                                    <p:animEffect transition="in" filter="strips(downLeft)">
                                      <p:cBhvr>
                                        <p:cTn id="12" dur="500"/>
                                        <p:tgtEl>
                                          <p:spTgt spid="732205"/>
                                        </p:tgtEl>
                                      </p:cBhvr>
                                    </p:animEffect>
                                  </p:childTnLst>
                                </p:cTn>
                              </p:par>
                            </p:childTnLst>
                          </p:cTn>
                        </p:par>
                        <p:par>
                          <p:cTn id="13" fill="hold">
                            <p:stCondLst>
                              <p:cond delay="1000"/>
                            </p:stCondLst>
                            <p:childTnLst>
                              <p:par>
                                <p:cTn id="14" presetID="19" presetClass="entr" presetSubtype="5" fill="hold" grpId="0" nodeType="afterEffect">
                                  <p:stCondLst>
                                    <p:cond delay="0"/>
                                  </p:stCondLst>
                                  <p:childTnLst>
                                    <p:set>
                                      <p:cBhvr>
                                        <p:cTn id="15" dur="1" fill="hold">
                                          <p:stCondLst>
                                            <p:cond delay="0"/>
                                          </p:stCondLst>
                                        </p:cTn>
                                        <p:tgtEl>
                                          <p:spTgt spid="732176"/>
                                        </p:tgtEl>
                                        <p:attrNameLst>
                                          <p:attrName>style.visibility</p:attrName>
                                        </p:attrNameLst>
                                      </p:cBhvr>
                                      <p:to>
                                        <p:strVal val="visible"/>
                                      </p:to>
                                    </p:set>
                                    <p:anim calcmode="lin" valueType="num">
                                      <p:cBhvr>
                                        <p:cTn id="16" dur="500" fill="hold"/>
                                        <p:tgtEl>
                                          <p:spTgt spid="732176"/>
                                        </p:tgtEl>
                                        <p:attrNameLst>
                                          <p:attrName>ppt_w</p:attrName>
                                        </p:attrNameLst>
                                      </p:cBhvr>
                                      <p:tavLst>
                                        <p:tav tm="0">
                                          <p:val>
                                            <p:strVal val="#ppt_w"/>
                                          </p:val>
                                        </p:tav>
                                        <p:tav tm="100000">
                                          <p:val>
                                            <p:strVal val="#ppt_w"/>
                                          </p:val>
                                        </p:tav>
                                      </p:tavLst>
                                    </p:anim>
                                    <p:anim calcmode="lin" valueType="num">
                                      <p:cBhvr>
                                        <p:cTn id="17" dur="500" fill="hold"/>
                                        <p:tgtEl>
                                          <p:spTgt spid="732176"/>
                                        </p:tgtEl>
                                        <p:attrNameLst>
                                          <p:attrName>ppt_h</p:attrName>
                                        </p:attrNameLst>
                                      </p:cBhvr>
                                      <p:tavLst>
                                        <p:tav tm="0" fmla="#ppt_h*sin(2.5*pi*$)">
                                          <p:val>
                                            <p:fltVal val="0"/>
                                          </p:val>
                                        </p:tav>
                                        <p:tav tm="100000">
                                          <p:val>
                                            <p:fltVal val="1"/>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732162"/>
                                        </p:tgtEl>
                                        <p:attrNameLst>
                                          <p:attrName>style.visibility</p:attrName>
                                        </p:attrNameLst>
                                      </p:cBhvr>
                                      <p:to>
                                        <p:strVal val="visible"/>
                                      </p:to>
                                    </p:set>
                                    <p:anim calcmode="lin" valueType="num">
                                      <p:cBhvr>
                                        <p:cTn id="21" dur="500" fill="hold"/>
                                        <p:tgtEl>
                                          <p:spTgt spid="732162"/>
                                        </p:tgtEl>
                                        <p:attrNameLst>
                                          <p:attrName>ppt_w</p:attrName>
                                        </p:attrNameLst>
                                      </p:cBhvr>
                                      <p:tavLst>
                                        <p:tav tm="0">
                                          <p:val>
                                            <p:fltVal val="0"/>
                                          </p:val>
                                        </p:tav>
                                        <p:tav tm="100000">
                                          <p:val>
                                            <p:strVal val="#ppt_w"/>
                                          </p:val>
                                        </p:tav>
                                      </p:tavLst>
                                    </p:anim>
                                    <p:anim calcmode="lin" valueType="num">
                                      <p:cBhvr>
                                        <p:cTn id="22" dur="500" fill="hold"/>
                                        <p:tgtEl>
                                          <p:spTgt spid="732162"/>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18" presetClass="entr" presetSubtype="6" fill="hold" grpId="0" nodeType="afterEffect">
                                  <p:stCondLst>
                                    <p:cond delay="0"/>
                                  </p:stCondLst>
                                  <p:childTnLst>
                                    <p:set>
                                      <p:cBhvr>
                                        <p:cTn id="25" dur="1" fill="hold">
                                          <p:stCondLst>
                                            <p:cond delay="0"/>
                                          </p:stCondLst>
                                        </p:cTn>
                                        <p:tgtEl>
                                          <p:spTgt spid="732206"/>
                                        </p:tgtEl>
                                        <p:attrNameLst>
                                          <p:attrName>style.visibility</p:attrName>
                                        </p:attrNameLst>
                                      </p:cBhvr>
                                      <p:to>
                                        <p:strVal val="visible"/>
                                      </p:to>
                                    </p:set>
                                    <p:animEffect transition="in" filter="strips(downRight)">
                                      <p:cBhvr>
                                        <p:cTn id="26" dur="500"/>
                                        <p:tgtEl>
                                          <p:spTgt spid="732206"/>
                                        </p:tgtEl>
                                      </p:cBhvr>
                                    </p:animEffect>
                                  </p:childTnLst>
                                </p:cTn>
                              </p:par>
                            </p:childTnLst>
                          </p:cTn>
                        </p:par>
                        <p:par>
                          <p:cTn id="27" fill="hold">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732207"/>
                                        </p:tgtEl>
                                        <p:attrNameLst>
                                          <p:attrName>style.visibility</p:attrName>
                                        </p:attrNameLst>
                                      </p:cBhvr>
                                      <p:to>
                                        <p:strVal val="visible"/>
                                      </p:to>
                                    </p:set>
                                    <p:animEffect transition="in" filter="dissolve">
                                      <p:cBhvr>
                                        <p:cTn id="30" dur="500"/>
                                        <p:tgtEl>
                                          <p:spTgt spid="732207"/>
                                        </p:tgtEl>
                                      </p:cBhvr>
                                    </p:animEffect>
                                  </p:childTnLst>
                                </p:cTn>
                              </p:par>
                            </p:childTnLst>
                          </p:cTn>
                        </p:par>
                        <p:par>
                          <p:cTn id="31" fill="hold">
                            <p:stCondLst>
                              <p:cond delay="3000"/>
                            </p:stCondLst>
                            <p:childTnLst>
                              <p:par>
                                <p:cTn id="32" presetID="19" presetClass="entr" presetSubtype="5" fill="hold" grpId="0" nodeType="afterEffect">
                                  <p:stCondLst>
                                    <p:cond delay="0"/>
                                  </p:stCondLst>
                                  <p:childTnLst>
                                    <p:set>
                                      <p:cBhvr>
                                        <p:cTn id="33" dur="1" fill="hold">
                                          <p:stCondLst>
                                            <p:cond delay="0"/>
                                          </p:stCondLst>
                                        </p:cTn>
                                        <p:tgtEl>
                                          <p:spTgt spid="732184"/>
                                        </p:tgtEl>
                                        <p:attrNameLst>
                                          <p:attrName>style.visibility</p:attrName>
                                        </p:attrNameLst>
                                      </p:cBhvr>
                                      <p:to>
                                        <p:strVal val="visible"/>
                                      </p:to>
                                    </p:set>
                                    <p:anim calcmode="lin" valueType="num">
                                      <p:cBhvr>
                                        <p:cTn id="34" dur="500" fill="hold"/>
                                        <p:tgtEl>
                                          <p:spTgt spid="732184"/>
                                        </p:tgtEl>
                                        <p:attrNameLst>
                                          <p:attrName>ppt_w</p:attrName>
                                        </p:attrNameLst>
                                      </p:cBhvr>
                                      <p:tavLst>
                                        <p:tav tm="0">
                                          <p:val>
                                            <p:strVal val="#ppt_w"/>
                                          </p:val>
                                        </p:tav>
                                        <p:tav tm="100000">
                                          <p:val>
                                            <p:strVal val="#ppt_w"/>
                                          </p:val>
                                        </p:tav>
                                      </p:tavLst>
                                    </p:anim>
                                    <p:anim calcmode="lin" valueType="num">
                                      <p:cBhvr>
                                        <p:cTn id="35" dur="500" fill="hold"/>
                                        <p:tgtEl>
                                          <p:spTgt spid="732184"/>
                                        </p:tgtEl>
                                        <p:attrNameLst>
                                          <p:attrName>ppt_h</p:attrName>
                                        </p:attrNameLst>
                                      </p:cBhvr>
                                      <p:tavLst>
                                        <p:tav tm="0" fmla="#ppt_h*sin(2.5*pi*$)">
                                          <p:val>
                                            <p:fltVal val="0"/>
                                          </p:val>
                                        </p:tav>
                                        <p:tav tm="100000">
                                          <p:val>
                                            <p:fltVal val="1"/>
                                          </p:val>
                                        </p:tav>
                                      </p:tavLst>
                                    </p:anim>
                                  </p:childTnLst>
                                </p:cTn>
                              </p:par>
                            </p:childTnLst>
                          </p:cTn>
                        </p:par>
                        <p:par>
                          <p:cTn id="36" fill="hold">
                            <p:stCondLst>
                              <p:cond delay="3500"/>
                            </p:stCondLst>
                            <p:childTnLst>
                              <p:par>
                                <p:cTn id="37" presetID="19" presetClass="entr" presetSubtype="5" fill="hold" grpId="0" nodeType="afterEffect">
                                  <p:stCondLst>
                                    <p:cond delay="0"/>
                                  </p:stCondLst>
                                  <p:childTnLst>
                                    <p:set>
                                      <p:cBhvr>
                                        <p:cTn id="38" dur="1" fill="hold">
                                          <p:stCondLst>
                                            <p:cond delay="0"/>
                                          </p:stCondLst>
                                        </p:cTn>
                                        <p:tgtEl>
                                          <p:spTgt spid="732163"/>
                                        </p:tgtEl>
                                        <p:attrNameLst>
                                          <p:attrName>style.visibility</p:attrName>
                                        </p:attrNameLst>
                                      </p:cBhvr>
                                      <p:to>
                                        <p:strVal val="visible"/>
                                      </p:to>
                                    </p:set>
                                    <p:anim calcmode="lin" valueType="num">
                                      <p:cBhvr>
                                        <p:cTn id="39" dur="500" fill="hold"/>
                                        <p:tgtEl>
                                          <p:spTgt spid="732163"/>
                                        </p:tgtEl>
                                        <p:attrNameLst>
                                          <p:attrName>ppt_w</p:attrName>
                                        </p:attrNameLst>
                                      </p:cBhvr>
                                      <p:tavLst>
                                        <p:tav tm="0">
                                          <p:val>
                                            <p:strVal val="#ppt_w"/>
                                          </p:val>
                                        </p:tav>
                                        <p:tav tm="100000">
                                          <p:val>
                                            <p:strVal val="#ppt_w"/>
                                          </p:val>
                                        </p:tav>
                                      </p:tavLst>
                                    </p:anim>
                                    <p:anim calcmode="lin" valueType="num">
                                      <p:cBhvr>
                                        <p:cTn id="40" dur="500" fill="hold"/>
                                        <p:tgtEl>
                                          <p:spTgt spid="732163"/>
                                        </p:tgtEl>
                                        <p:attrNameLst>
                                          <p:attrName>ppt_h</p:attrName>
                                        </p:attrNameLst>
                                      </p:cBhvr>
                                      <p:tavLst>
                                        <p:tav tm="0" fmla="#ppt_h*sin(2.5*pi*$)">
                                          <p:val>
                                            <p:fltVal val="0"/>
                                          </p:val>
                                        </p:tav>
                                        <p:tav tm="100000">
                                          <p:val>
                                            <p:fltVal val="1"/>
                                          </p:val>
                                        </p:tav>
                                      </p:tavLst>
                                    </p:anim>
                                  </p:childTnLst>
                                </p:cTn>
                              </p:par>
                            </p:childTnLst>
                          </p:cTn>
                        </p:par>
                        <p:par>
                          <p:cTn id="41" fill="hold">
                            <p:stCondLst>
                              <p:cond delay="4000"/>
                            </p:stCondLst>
                            <p:childTnLst>
                              <p:par>
                                <p:cTn id="42" presetID="18" presetClass="entr" presetSubtype="6" fill="hold" grpId="0" nodeType="afterEffect">
                                  <p:stCondLst>
                                    <p:cond delay="0"/>
                                  </p:stCondLst>
                                  <p:childTnLst>
                                    <p:set>
                                      <p:cBhvr>
                                        <p:cTn id="43" dur="1" fill="hold">
                                          <p:stCondLst>
                                            <p:cond delay="0"/>
                                          </p:stCondLst>
                                        </p:cTn>
                                        <p:tgtEl>
                                          <p:spTgt spid="732208"/>
                                        </p:tgtEl>
                                        <p:attrNameLst>
                                          <p:attrName>style.visibility</p:attrName>
                                        </p:attrNameLst>
                                      </p:cBhvr>
                                      <p:to>
                                        <p:strVal val="visible"/>
                                      </p:to>
                                    </p:set>
                                    <p:animEffect transition="in" filter="strips(downRight)">
                                      <p:cBhvr>
                                        <p:cTn id="44" dur="500"/>
                                        <p:tgtEl>
                                          <p:spTgt spid="732208"/>
                                        </p:tgtEl>
                                      </p:cBhvr>
                                    </p:animEffect>
                                  </p:childTnLst>
                                </p:cTn>
                              </p:par>
                            </p:childTnLst>
                          </p:cTn>
                        </p:par>
                        <p:par>
                          <p:cTn id="45" fill="hold">
                            <p:stCondLst>
                              <p:cond delay="4500"/>
                            </p:stCondLst>
                            <p:childTnLst>
                              <p:par>
                                <p:cTn id="46" presetID="9" presetClass="entr" presetSubtype="0" fill="hold" grpId="0" nodeType="afterEffect">
                                  <p:stCondLst>
                                    <p:cond delay="0"/>
                                  </p:stCondLst>
                                  <p:childTnLst>
                                    <p:set>
                                      <p:cBhvr>
                                        <p:cTn id="47" dur="1" fill="hold">
                                          <p:stCondLst>
                                            <p:cond delay="0"/>
                                          </p:stCondLst>
                                        </p:cTn>
                                        <p:tgtEl>
                                          <p:spTgt spid="732209"/>
                                        </p:tgtEl>
                                        <p:attrNameLst>
                                          <p:attrName>style.visibility</p:attrName>
                                        </p:attrNameLst>
                                      </p:cBhvr>
                                      <p:to>
                                        <p:strVal val="visible"/>
                                      </p:to>
                                    </p:set>
                                    <p:animEffect transition="in" filter="dissolve">
                                      <p:cBhvr>
                                        <p:cTn id="48" dur="500"/>
                                        <p:tgtEl>
                                          <p:spTgt spid="732209"/>
                                        </p:tgtEl>
                                      </p:cBhvr>
                                    </p:animEffect>
                                  </p:childTnLst>
                                </p:cTn>
                              </p:par>
                            </p:childTnLst>
                          </p:cTn>
                        </p:par>
                        <p:par>
                          <p:cTn id="49" fill="hold">
                            <p:stCondLst>
                              <p:cond delay="5000"/>
                            </p:stCondLst>
                            <p:childTnLst>
                              <p:par>
                                <p:cTn id="50" presetID="19" presetClass="entr" presetSubtype="5" fill="hold" grpId="0" nodeType="afterEffect">
                                  <p:stCondLst>
                                    <p:cond delay="0"/>
                                  </p:stCondLst>
                                  <p:childTnLst>
                                    <p:set>
                                      <p:cBhvr>
                                        <p:cTn id="51" dur="1" fill="hold">
                                          <p:stCondLst>
                                            <p:cond delay="0"/>
                                          </p:stCondLst>
                                        </p:cTn>
                                        <p:tgtEl>
                                          <p:spTgt spid="732164"/>
                                        </p:tgtEl>
                                        <p:attrNameLst>
                                          <p:attrName>style.visibility</p:attrName>
                                        </p:attrNameLst>
                                      </p:cBhvr>
                                      <p:to>
                                        <p:strVal val="visible"/>
                                      </p:to>
                                    </p:set>
                                    <p:anim calcmode="lin" valueType="num">
                                      <p:cBhvr>
                                        <p:cTn id="52" dur="500" fill="hold"/>
                                        <p:tgtEl>
                                          <p:spTgt spid="732164"/>
                                        </p:tgtEl>
                                        <p:attrNameLst>
                                          <p:attrName>ppt_w</p:attrName>
                                        </p:attrNameLst>
                                      </p:cBhvr>
                                      <p:tavLst>
                                        <p:tav tm="0">
                                          <p:val>
                                            <p:strVal val="#ppt_w"/>
                                          </p:val>
                                        </p:tav>
                                        <p:tav tm="100000">
                                          <p:val>
                                            <p:strVal val="#ppt_w"/>
                                          </p:val>
                                        </p:tav>
                                      </p:tavLst>
                                    </p:anim>
                                    <p:anim calcmode="lin" valueType="num">
                                      <p:cBhvr>
                                        <p:cTn id="53" dur="500" fill="hold"/>
                                        <p:tgtEl>
                                          <p:spTgt spid="732164"/>
                                        </p:tgtEl>
                                        <p:attrNameLst>
                                          <p:attrName>ppt_h</p:attrName>
                                        </p:attrNameLst>
                                      </p:cBhvr>
                                      <p:tavLst>
                                        <p:tav tm="0" fmla="#ppt_h*sin(2.5*pi*$)">
                                          <p:val>
                                            <p:fltVal val="0"/>
                                          </p:val>
                                        </p:tav>
                                        <p:tav tm="100000">
                                          <p:val>
                                            <p:fltVal val="1"/>
                                          </p:val>
                                        </p:tav>
                                      </p:tavLst>
                                    </p:anim>
                                  </p:childTnLst>
                                </p:cTn>
                              </p:par>
                            </p:childTnLst>
                          </p:cTn>
                        </p:par>
                        <p:par>
                          <p:cTn id="54" fill="hold">
                            <p:stCondLst>
                              <p:cond delay="5500"/>
                            </p:stCondLst>
                            <p:childTnLst>
                              <p:par>
                                <p:cTn id="55" presetID="23" presetClass="entr" presetSubtype="16" fill="hold" grpId="0" nodeType="afterEffect">
                                  <p:stCondLst>
                                    <p:cond delay="0"/>
                                  </p:stCondLst>
                                  <p:childTnLst>
                                    <p:set>
                                      <p:cBhvr>
                                        <p:cTn id="56" dur="1" fill="hold">
                                          <p:stCondLst>
                                            <p:cond delay="0"/>
                                          </p:stCondLst>
                                        </p:cTn>
                                        <p:tgtEl>
                                          <p:spTgt spid="732166"/>
                                        </p:tgtEl>
                                        <p:attrNameLst>
                                          <p:attrName>style.visibility</p:attrName>
                                        </p:attrNameLst>
                                      </p:cBhvr>
                                      <p:to>
                                        <p:strVal val="visible"/>
                                      </p:to>
                                    </p:set>
                                    <p:anim calcmode="lin" valueType="num">
                                      <p:cBhvr>
                                        <p:cTn id="57" dur="500" fill="hold"/>
                                        <p:tgtEl>
                                          <p:spTgt spid="732166"/>
                                        </p:tgtEl>
                                        <p:attrNameLst>
                                          <p:attrName>ppt_w</p:attrName>
                                        </p:attrNameLst>
                                      </p:cBhvr>
                                      <p:tavLst>
                                        <p:tav tm="0">
                                          <p:val>
                                            <p:fltVal val="0"/>
                                          </p:val>
                                        </p:tav>
                                        <p:tav tm="100000">
                                          <p:val>
                                            <p:strVal val="#ppt_w"/>
                                          </p:val>
                                        </p:tav>
                                      </p:tavLst>
                                    </p:anim>
                                    <p:anim calcmode="lin" valueType="num">
                                      <p:cBhvr>
                                        <p:cTn id="58" dur="500" fill="hold"/>
                                        <p:tgtEl>
                                          <p:spTgt spid="732166"/>
                                        </p:tgtEl>
                                        <p:attrNameLst>
                                          <p:attrName>ppt_h</p:attrName>
                                        </p:attrNameLst>
                                      </p:cBhvr>
                                      <p:tavLst>
                                        <p:tav tm="0">
                                          <p:val>
                                            <p:fltVal val="0"/>
                                          </p:val>
                                        </p:tav>
                                        <p:tav tm="100000">
                                          <p:val>
                                            <p:strVal val="#ppt_h"/>
                                          </p:val>
                                        </p:tav>
                                      </p:tavLst>
                                    </p:anim>
                                  </p:childTnLst>
                                </p:cTn>
                              </p:par>
                            </p:childTnLst>
                          </p:cTn>
                        </p:par>
                        <p:par>
                          <p:cTn id="59" fill="hold">
                            <p:stCondLst>
                              <p:cond delay="6000"/>
                            </p:stCondLst>
                            <p:childTnLst>
                              <p:par>
                                <p:cTn id="60" presetID="18" presetClass="entr" presetSubtype="12" fill="hold" grpId="0" nodeType="afterEffect">
                                  <p:stCondLst>
                                    <p:cond delay="0"/>
                                  </p:stCondLst>
                                  <p:childTnLst>
                                    <p:set>
                                      <p:cBhvr>
                                        <p:cTn id="61" dur="1" fill="hold">
                                          <p:stCondLst>
                                            <p:cond delay="0"/>
                                          </p:stCondLst>
                                        </p:cTn>
                                        <p:tgtEl>
                                          <p:spTgt spid="732210"/>
                                        </p:tgtEl>
                                        <p:attrNameLst>
                                          <p:attrName>style.visibility</p:attrName>
                                        </p:attrNameLst>
                                      </p:cBhvr>
                                      <p:to>
                                        <p:strVal val="visible"/>
                                      </p:to>
                                    </p:set>
                                    <p:animEffect transition="in" filter="strips(downLeft)">
                                      <p:cBhvr>
                                        <p:cTn id="62" dur="500"/>
                                        <p:tgtEl>
                                          <p:spTgt spid="732210"/>
                                        </p:tgtEl>
                                      </p:cBhvr>
                                    </p:animEffect>
                                  </p:childTnLst>
                                </p:cTn>
                              </p:par>
                            </p:childTnLst>
                          </p:cTn>
                        </p:par>
                        <p:par>
                          <p:cTn id="63" fill="hold">
                            <p:stCondLst>
                              <p:cond delay="6500"/>
                            </p:stCondLst>
                            <p:childTnLst>
                              <p:par>
                                <p:cTn id="64" presetID="9" presetClass="entr" presetSubtype="0" fill="hold" grpId="0" nodeType="afterEffect">
                                  <p:stCondLst>
                                    <p:cond delay="0"/>
                                  </p:stCondLst>
                                  <p:childTnLst>
                                    <p:set>
                                      <p:cBhvr>
                                        <p:cTn id="65" dur="1" fill="hold">
                                          <p:stCondLst>
                                            <p:cond delay="0"/>
                                          </p:stCondLst>
                                        </p:cTn>
                                        <p:tgtEl>
                                          <p:spTgt spid="732211"/>
                                        </p:tgtEl>
                                        <p:attrNameLst>
                                          <p:attrName>style.visibility</p:attrName>
                                        </p:attrNameLst>
                                      </p:cBhvr>
                                      <p:to>
                                        <p:strVal val="visible"/>
                                      </p:to>
                                    </p:set>
                                    <p:animEffect transition="in" filter="dissolve">
                                      <p:cBhvr>
                                        <p:cTn id="66" dur="500"/>
                                        <p:tgtEl>
                                          <p:spTgt spid="732211"/>
                                        </p:tgtEl>
                                      </p:cBhvr>
                                    </p:animEffect>
                                  </p:childTnLst>
                                </p:cTn>
                              </p:par>
                            </p:childTnLst>
                          </p:cTn>
                        </p:par>
                        <p:par>
                          <p:cTn id="67" fill="hold">
                            <p:stCondLst>
                              <p:cond delay="7000"/>
                            </p:stCondLst>
                            <p:childTnLst>
                              <p:par>
                                <p:cTn id="68" presetID="19" presetClass="entr" presetSubtype="5" fill="hold" grpId="0" nodeType="afterEffect">
                                  <p:stCondLst>
                                    <p:cond delay="0"/>
                                  </p:stCondLst>
                                  <p:childTnLst>
                                    <p:set>
                                      <p:cBhvr>
                                        <p:cTn id="69" dur="1" fill="hold">
                                          <p:stCondLst>
                                            <p:cond delay="0"/>
                                          </p:stCondLst>
                                        </p:cTn>
                                        <p:tgtEl>
                                          <p:spTgt spid="732165"/>
                                        </p:tgtEl>
                                        <p:attrNameLst>
                                          <p:attrName>style.visibility</p:attrName>
                                        </p:attrNameLst>
                                      </p:cBhvr>
                                      <p:to>
                                        <p:strVal val="visible"/>
                                      </p:to>
                                    </p:set>
                                    <p:anim calcmode="lin" valueType="num">
                                      <p:cBhvr>
                                        <p:cTn id="70" dur="500" fill="hold"/>
                                        <p:tgtEl>
                                          <p:spTgt spid="732165"/>
                                        </p:tgtEl>
                                        <p:attrNameLst>
                                          <p:attrName>ppt_w</p:attrName>
                                        </p:attrNameLst>
                                      </p:cBhvr>
                                      <p:tavLst>
                                        <p:tav tm="0">
                                          <p:val>
                                            <p:strVal val="#ppt_w"/>
                                          </p:val>
                                        </p:tav>
                                        <p:tav tm="100000">
                                          <p:val>
                                            <p:strVal val="#ppt_w"/>
                                          </p:val>
                                        </p:tav>
                                      </p:tavLst>
                                    </p:anim>
                                    <p:anim calcmode="lin" valueType="num">
                                      <p:cBhvr>
                                        <p:cTn id="71" dur="500" fill="hold"/>
                                        <p:tgtEl>
                                          <p:spTgt spid="732165"/>
                                        </p:tgtEl>
                                        <p:attrNameLst>
                                          <p:attrName>ppt_h</p:attrName>
                                        </p:attrNameLst>
                                      </p:cBhvr>
                                      <p:tavLst>
                                        <p:tav tm="0" fmla="#ppt_h*sin(2.5*pi*$)">
                                          <p:val>
                                            <p:fltVal val="0"/>
                                          </p:val>
                                        </p:tav>
                                        <p:tav tm="100000">
                                          <p:val>
                                            <p:fltVal val="1"/>
                                          </p:val>
                                        </p:tav>
                                      </p:tavLst>
                                    </p:anim>
                                  </p:childTnLst>
                                </p:cTn>
                              </p:par>
                            </p:childTnLst>
                          </p:cTn>
                        </p:par>
                        <p:par>
                          <p:cTn id="72" fill="hold">
                            <p:stCondLst>
                              <p:cond delay="7500"/>
                            </p:stCondLst>
                            <p:childTnLst>
                              <p:par>
                                <p:cTn id="73" presetID="18" presetClass="entr" presetSubtype="6" fill="hold" grpId="0" nodeType="afterEffect">
                                  <p:stCondLst>
                                    <p:cond delay="0"/>
                                  </p:stCondLst>
                                  <p:childTnLst>
                                    <p:set>
                                      <p:cBhvr>
                                        <p:cTn id="74" dur="1" fill="hold">
                                          <p:stCondLst>
                                            <p:cond delay="0"/>
                                          </p:stCondLst>
                                        </p:cTn>
                                        <p:tgtEl>
                                          <p:spTgt spid="732212"/>
                                        </p:tgtEl>
                                        <p:attrNameLst>
                                          <p:attrName>style.visibility</p:attrName>
                                        </p:attrNameLst>
                                      </p:cBhvr>
                                      <p:to>
                                        <p:strVal val="visible"/>
                                      </p:to>
                                    </p:set>
                                    <p:animEffect transition="in" filter="strips(downRight)">
                                      <p:cBhvr>
                                        <p:cTn id="75" dur="500"/>
                                        <p:tgtEl>
                                          <p:spTgt spid="732212"/>
                                        </p:tgtEl>
                                      </p:cBhvr>
                                    </p:animEffect>
                                  </p:childTnLst>
                                </p:cTn>
                              </p:par>
                            </p:childTnLst>
                          </p:cTn>
                        </p:par>
                        <p:par>
                          <p:cTn id="76" fill="hold">
                            <p:stCondLst>
                              <p:cond delay="8000"/>
                            </p:stCondLst>
                            <p:childTnLst>
                              <p:par>
                                <p:cTn id="77" presetID="9" presetClass="entr" presetSubtype="0" fill="hold" grpId="0" nodeType="afterEffect">
                                  <p:stCondLst>
                                    <p:cond delay="0"/>
                                  </p:stCondLst>
                                  <p:childTnLst>
                                    <p:set>
                                      <p:cBhvr>
                                        <p:cTn id="78" dur="1" fill="hold">
                                          <p:stCondLst>
                                            <p:cond delay="0"/>
                                          </p:stCondLst>
                                        </p:cTn>
                                        <p:tgtEl>
                                          <p:spTgt spid="732213"/>
                                        </p:tgtEl>
                                        <p:attrNameLst>
                                          <p:attrName>style.visibility</p:attrName>
                                        </p:attrNameLst>
                                      </p:cBhvr>
                                      <p:to>
                                        <p:strVal val="visible"/>
                                      </p:to>
                                    </p:set>
                                    <p:animEffect transition="in" filter="dissolve">
                                      <p:cBhvr>
                                        <p:cTn id="79" dur="500"/>
                                        <p:tgtEl>
                                          <p:spTgt spid="732213"/>
                                        </p:tgtEl>
                                      </p:cBhvr>
                                    </p:animEffect>
                                  </p:childTnLst>
                                </p:cTn>
                              </p:par>
                            </p:childTnLst>
                          </p:cTn>
                        </p:par>
                        <p:par>
                          <p:cTn id="80" fill="hold">
                            <p:stCondLst>
                              <p:cond delay="8500"/>
                            </p:stCondLst>
                            <p:childTnLst>
                              <p:par>
                                <p:cTn id="81" presetID="19" presetClass="entr" presetSubtype="5" fill="hold" grpId="0" nodeType="afterEffect">
                                  <p:stCondLst>
                                    <p:cond delay="0"/>
                                  </p:stCondLst>
                                  <p:childTnLst>
                                    <p:set>
                                      <p:cBhvr>
                                        <p:cTn id="82" dur="1" fill="hold">
                                          <p:stCondLst>
                                            <p:cond delay="0"/>
                                          </p:stCondLst>
                                        </p:cTn>
                                        <p:tgtEl>
                                          <p:spTgt spid="732177"/>
                                        </p:tgtEl>
                                        <p:attrNameLst>
                                          <p:attrName>style.visibility</p:attrName>
                                        </p:attrNameLst>
                                      </p:cBhvr>
                                      <p:to>
                                        <p:strVal val="visible"/>
                                      </p:to>
                                    </p:set>
                                    <p:anim calcmode="lin" valueType="num">
                                      <p:cBhvr>
                                        <p:cTn id="83" dur="500" fill="hold"/>
                                        <p:tgtEl>
                                          <p:spTgt spid="732177"/>
                                        </p:tgtEl>
                                        <p:attrNameLst>
                                          <p:attrName>ppt_w</p:attrName>
                                        </p:attrNameLst>
                                      </p:cBhvr>
                                      <p:tavLst>
                                        <p:tav tm="0">
                                          <p:val>
                                            <p:strVal val="#ppt_w"/>
                                          </p:val>
                                        </p:tav>
                                        <p:tav tm="100000">
                                          <p:val>
                                            <p:strVal val="#ppt_w"/>
                                          </p:val>
                                        </p:tav>
                                      </p:tavLst>
                                    </p:anim>
                                    <p:anim calcmode="lin" valueType="num">
                                      <p:cBhvr>
                                        <p:cTn id="84" dur="500" fill="hold"/>
                                        <p:tgtEl>
                                          <p:spTgt spid="73217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05" grpId="0" animBg="1"/>
      <p:bldP spid="732163" grpId="0" animBg="1"/>
      <p:bldP spid="732164" grpId="0" animBg="1"/>
      <p:bldP spid="732165" grpId="0" animBg="1"/>
      <p:bldP spid="732176" grpId="0" animBg="1"/>
      <p:bldP spid="732177" grpId="0" animBg="1"/>
      <p:bldP spid="732184" grpId="0" animBg="1"/>
      <p:bldP spid="732206" grpId="0" animBg="1"/>
      <p:bldP spid="732207" grpId="0"/>
      <p:bldP spid="732208" grpId="0" animBg="1"/>
      <p:bldP spid="732209" grpId="0"/>
      <p:bldP spid="732210" grpId="0" animBg="1"/>
      <p:bldP spid="732211" grpId="0"/>
      <p:bldP spid="732212" grpId="0" animBg="1"/>
      <p:bldP spid="732213" grpId="0"/>
      <p:bldP spid="732162" grpId="0" animBg="1"/>
      <p:bldP spid="7321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2271713" y="1219200"/>
            <a:ext cx="1830387" cy="1276350"/>
          </a:xfrm>
          <a:prstGeom prst="rect">
            <a:avLst/>
          </a:prstGeom>
          <a:solidFill>
            <a:srgbClr val="0066FF"/>
          </a:solidFill>
          <a:ln w="28575">
            <a:solidFill>
              <a:schemeClr val="tx1"/>
            </a:solidFill>
            <a:miter lim="800000"/>
            <a:headEnd/>
            <a:tailEnd/>
          </a:ln>
        </p:spPr>
        <p:txBody>
          <a:bodyPr anchor="ctr" anchorCtr="1"/>
          <a:lstStyle/>
          <a:p>
            <a:r>
              <a:rPr lang="id-ID" sz="2600" b="1">
                <a:latin typeface="Century Schoolbook" pitchFamily="18" charset="0"/>
              </a:rPr>
              <a:t>Presiden</a:t>
            </a:r>
            <a:endParaRPr lang="id-ID">
              <a:latin typeface="Century Schoolbook" pitchFamily="18" charset="0"/>
            </a:endParaRPr>
          </a:p>
        </p:txBody>
      </p:sp>
      <p:sp>
        <p:nvSpPr>
          <p:cNvPr id="736262" name="Rectangle 6"/>
          <p:cNvSpPr>
            <a:spLocks noChangeArrowheads="1"/>
          </p:cNvSpPr>
          <p:nvPr/>
        </p:nvSpPr>
        <p:spPr bwMode="auto">
          <a:xfrm>
            <a:off x="3276600" y="3581400"/>
            <a:ext cx="2819400" cy="2286000"/>
          </a:xfrm>
          <a:prstGeom prst="rect">
            <a:avLst/>
          </a:prstGeom>
          <a:solidFill>
            <a:schemeClr val="accent4">
              <a:lumMod val="75000"/>
            </a:schemeClr>
          </a:solidFill>
          <a:ln w="12700">
            <a:solidFill>
              <a:schemeClr val="tx1"/>
            </a:solidFill>
            <a:miter lim="800000"/>
            <a:headEnd/>
            <a:tailEnd/>
          </a:ln>
        </p:spPr>
        <p:txBody>
          <a:bodyPr tIns="0" bIns="0"/>
          <a:lstStyle/>
          <a:p>
            <a:pPr fontAlgn="auto">
              <a:lnSpc>
                <a:spcPct val="90000"/>
              </a:lnSpc>
              <a:spcBef>
                <a:spcPts val="0"/>
              </a:spcBef>
              <a:spcAft>
                <a:spcPts val="0"/>
              </a:spcAft>
              <a:defRPr/>
            </a:pPr>
            <a:endParaRPr lang="id-ID" sz="1000" b="1" dirty="0">
              <a:solidFill>
                <a:schemeClr val="bg2"/>
              </a:solidFill>
              <a:latin typeface="+mn-lt"/>
            </a:endParaRPr>
          </a:p>
          <a:p>
            <a:pPr fontAlgn="auto">
              <a:lnSpc>
                <a:spcPct val="90000"/>
              </a:lnSpc>
              <a:spcBef>
                <a:spcPts val="0"/>
              </a:spcBef>
              <a:spcAft>
                <a:spcPts val="0"/>
              </a:spcAft>
              <a:defRPr/>
            </a:pPr>
            <a:r>
              <a:rPr lang="id-ID" sz="1400" b="1" dirty="0">
                <a:solidFill>
                  <a:schemeClr val="bg2"/>
                </a:solidFill>
                <a:latin typeface="+mn-lt"/>
              </a:rPr>
              <a:t>dibantu</a:t>
            </a:r>
          </a:p>
          <a:p>
            <a:pPr fontAlgn="auto">
              <a:lnSpc>
                <a:spcPct val="90000"/>
              </a:lnSpc>
              <a:spcBef>
                <a:spcPts val="0"/>
              </a:spcBef>
              <a:spcAft>
                <a:spcPts val="0"/>
              </a:spcAft>
              <a:defRPr/>
            </a:pPr>
            <a:r>
              <a:rPr lang="id-ID" sz="1400" b="1" dirty="0">
                <a:solidFill>
                  <a:schemeClr val="bg2"/>
                </a:solidFill>
                <a:latin typeface="+mn-lt"/>
              </a:rPr>
              <a:t>menteri-menteri  negara</a:t>
            </a:r>
          </a:p>
          <a:p>
            <a:pPr fontAlgn="auto">
              <a:lnSpc>
                <a:spcPct val="90000"/>
              </a:lnSpc>
              <a:spcBef>
                <a:spcPts val="0"/>
              </a:spcBef>
              <a:spcAft>
                <a:spcPts val="0"/>
              </a:spcAft>
              <a:defRPr/>
            </a:pPr>
            <a:r>
              <a:rPr lang="id-ID" sz="1400" dirty="0">
                <a:solidFill>
                  <a:schemeClr val="bg2"/>
                </a:solidFill>
                <a:latin typeface="+mn-lt"/>
              </a:rPr>
              <a:t>[Pasal 17 (1)]</a:t>
            </a:r>
          </a:p>
          <a:p>
            <a:pPr fontAlgn="auto">
              <a:lnSpc>
                <a:spcPct val="90000"/>
              </a:lnSpc>
              <a:spcBef>
                <a:spcPts val="0"/>
              </a:spcBef>
              <a:spcAft>
                <a:spcPts val="0"/>
              </a:spcAft>
              <a:defRPr/>
            </a:pPr>
            <a:endParaRPr lang="id-ID" sz="900" dirty="0">
              <a:solidFill>
                <a:schemeClr val="bg2"/>
              </a:solidFill>
              <a:latin typeface="+mn-lt"/>
            </a:endParaRPr>
          </a:p>
          <a:p>
            <a:pPr fontAlgn="auto">
              <a:lnSpc>
                <a:spcPct val="90000"/>
              </a:lnSpc>
              <a:spcBef>
                <a:spcPts val="0"/>
              </a:spcBef>
              <a:spcAft>
                <a:spcPts val="0"/>
              </a:spcAft>
              <a:defRPr/>
            </a:pPr>
            <a:r>
              <a:rPr lang="id-ID" sz="1400" b="1" dirty="0">
                <a:solidFill>
                  <a:schemeClr val="bg2"/>
                </a:solidFill>
                <a:latin typeface="+mn-lt"/>
              </a:rPr>
              <a:t>yang diangkat dan diberhentikan oleh Presiden</a:t>
            </a:r>
          </a:p>
          <a:p>
            <a:pPr fontAlgn="auto">
              <a:lnSpc>
                <a:spcPct val="90000"/>
              </a:lnSpc>
              <a:spcBef>
                <a:spcPts val="0"/>
              </a:spcBef>
              <a:spcAft>
                <a:spcPts val="0"/>
              </a:spcAft>
              <a:defRPr/>
            </a:pPr>
            <a:r>
              <a:rPr lang="id-ID" sz="1400" dirty="0">
                <a:solidFill>
                  <a:schemeClr val="bg2"/>
                </a:solidFill>
                <a:latin typeface="+mn-lt"/>
              </a:rPr>
              <a:t>[Pasal 17 (2)*]</a:t>
            </a:r>
          </a:p>
          <a:p>
            <a:pPr fontAlgn="auto">
              <a:lnSpc>
                <a:spcPct val="90000"/>
              </a:lnSpc>
              <a:spcBef>
                <a:spcPts val="0"/>
              </a:spcBef>
              <a:spcAft>
                <a:spcPts val="0"/>
              </a:spcAft>
              <a:defRPr/>
            </a:pPr>
            <a:r>
              <a:rPr lang="id-ID" sz="800" b="1" dirty="0">
                <a:solidFill>
                  <a:schemeClr val="bg2"/>
                </a:solidFill>
                <a:latin typeface="+mn-lt"/>
              </a:rPr>
              <a:t> </a:t>
            </a:r>
          </a:p>
          <a:p>
            <a:pPr fontAlgn="auto">
              <a:lnSpc>
                <a:spcPct val="90000"/>
              </a:lnSpc>
              <a:spcBef>
                <a:spcPts val="0"/>
              </a:spcBef>
              <a:spcAft>
                <a:spcPts val="0"/>
              </a:spcAft>
              <a:defRPr/>
            </a:pPr>
            <a:r>
              <a:rPr lang="id-ID" sz="1400" b="1" dirty="0">
                <a:solidFill>
                  <a:schemeClr val="bg2"/>
                </a:solidFill>
                <a:latin typeface="+mn-lt"/>
              </a:rPr>
              <a:t>membidangi urusan tertentu dalam pemerintahan</a:t>
            </a:r>
          </a:p>
          <a:p>
            <a:pPr fontAlgn="auto">
              <a:lnSpc>
                <a:spcPct val="90000"/>
              </a:lnSpc>
              <a:spcBef>
                <a:spcPts val="0"/>
              </a:spcBef>
              <a:spcAft>
                <a:spcPts val="0"/>
              </a:spcAft>
              <a:defRPr/>
            </a:pPr>
            <a:r>
              <a:rPr lang="id-ID" sz="1400" dirty="0">
                <a:solidFill>
                  <a:schemeClr val="bg2"/>
                </a:solidFill>
                <a:latin typeface="+mn-lt"/>
              </a:rPr>
              <a:t>[Pasal 17 (3)*]</a:t>
            </a:r>
            <a:endParaRPr lang="id-ID" dirty="0">
              <a:solidFill>
                <a:schemeClr val="bg2"/>
              </a:solidFill>
              <a:latin typeface="+mn-lt"/>
            </a:endParaRPr>
          </a:p>
        </p:txBody>
      </p:sp>
      <p:sp>
        <p:nvSpPr>
          <p:cNvPr id="736263" name="Rectangle 7"/>
          <p:cNvSpPr>
            <a:spLocks noChangeArrowheads="1"/>
          </p:cNvSpPr>
          <p:nvPr/>
        </p:nvSpPr>
        <p:spPr bwMode="auto">
          <a:xfrm>
            <a:off x="490538" y="3581400"/>
            <a:ext cx="2381250" cy="2286000"/>
          </a:xfrm>
          <a:prstGeom prst="rect">
            <a:avLst/>
          </a:prstGeom>
          <a:solidFill>
            <a:srgbClr val="33CC33">
              <a:alpha val="39999"/>
            </a:srgbClr>
          </a:solidFill>
          <a:ln w="12700">
            <a:solidFill>
              <a:schemeClr val="tx1"/>
            </a:solidFill>
            <a:miter lim="800000"/>
            <a:headEnd/>
            <a:tailEnd/>
          </a:ln>
        </p:spPr>
        <p:txBody>
          <a:bodyPr anchor="ctr" anchorCtr="1"/>
          <a:lstStyle/>
          <a:p>
            <a:endParaRPr lang="id-ID" sz="1000" b="1">
              <a:latin typeface="Century Schoolbook" pitchFamily="18" charset="0"/>
            </a:endParaRPr>
          </a:p>
          <a:p>
            <a:r>
              <a:rPr lang="id-ID" sz="1400" b="1">
                <a:latin typeface="Century Schoolbook" pitchFamily="18" charset="0"/>
              </a:rPr>
              <a:t>membentuk suatu dewan pertimbangan</a:t>
            </a:r>
          </a:p>
          <a:p>
            <a:r>
              <a:rPr lang="id-ID" sz="1400" b="1">
                <a:latin typeface="Century Schoolbook" pitchFamily="18" charset="0"/>
              </a:rPr>
              <a:t>yang bertugas memberikan nasihat dan pertimbangan kepada Presiden</a:t>
            </a:r>
          </a:p>
          <a:p>
            <a:r>
              <a:rPr lang="id-ID" sz="1400">
                <a:latin typeface="Century Schoolbook" pitchFamily="18" charset="0"/>
              </a:rPr>
              <a:t>(Pasal 16) ****</a:t>
            </a:r>
            <a:endParaRPr lang="id-ID">
              <a:latin typeface="Century Schoolbook" pitchFamily="18" charset="0"/>
            </a:endParaRPr>
          </a:p>
        </p:txBody>
      </p:sp>
      <p:sp>
        <p:nvSpPr>
          <p:cNvPr id="34821" name="Text Box 11"/>
          <p:cNvSpPr txBox="1">
            <a:spLocks noChangeArrowheads="1"/>
          </p:cNvSpPr>
          <p:nvPr/>
        </p:nvSpPr>
        <p:spPr bwMode="auto">
          <a:xfrm>
            <a:off x="76200" y="-12700"/>
            <a:ext cx="8534400" cy="504825"/>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III. </a:t>
            </a:r>
            <a:r>
              <a:rPr lang="id-ID" b="1">
                <a:latin typeface="Century Schoolbook" pitchFamily="18" charset="0"/>
              </a:rPr>
              <a:t>KEKUASAAN PEMERINTAHAN NEGARA</a:t>
            </a:r>
          </a:p>
          <a:p>
            <a:pPr algn="just"/>
            <a:r>
              <a:rPr lang="id-ID" sz="1600" b="1">
                <a:latin typeface="Century Schoolbook" pitchFamily="18" charset="0"/>
              </a:rPr>
              <a:t>Kementerian Negara dan Dewan Pertimbangan</a:t>
            </a:r>
          </a:p>
        </p:txBody>
      </p:sp>
      <p:grpSp>
        <p:nvGrpSpPr>
          <p:cNvPr id="2" name="Group 19"/>
          <p:cNvGrpSpPr>
            <a:grpSpLocks/>
          </p:cNvGrpSpPr>
          <p:nvPr/>
        </p:nvGrpSpPr>
        <p:grpSpPr bwMode="auto">
          <a:xfrm>
            <a:off x="1676400" y="2514600"/>
            <a:ext cx="3048000" cy="1066800"/>
            <a:chOff x="1008" y="1488"/>
            <a:chExt cx="1920" cy="672"/>
          </a:xfrm>
        </p:grpSpPr>
        <p:sp>
          <p:nvSpPr>
            <p:cNvPr id="34826" name="Line 5"/>
            <p:cNvSpPr>
              <a:spLocks noChangeShapeType="1"/>
            </p:cNvSpPr>
            <p:nvPr/>
          </p:nvSpPr>
          <p:spPr bwMode="auto">
            <a:xfrm>
              <a:off x="1968" y="1488"/>
              <a:ext cx="0" cy="336"/>
            </a:xfrm>
            <a:prstGeom prst="line">
              <a:avLst/>
            </a:prstGeom>
            <a:noFill/>
            <a:ln w="28575">
              <a:solidFill>
                <a:schemeClr val="tx1"/>
              </a:solidFill>
              <a:round/>
              <a:headEnd/>
              <a:tailEnd/>
            </a:ln>
          </p:spPr>
          <p:txBody>
            <a:bodyPr/>
            <a:lstStyle/>
            <a:p>
              <a:endParaRPr lang="en-US"/>
            </a:p>
          </p:txBody>
        </p:sp>
        <p:sp>
          <p:nvSpPr>
            <p:cNvPr id="34827" name="Freeform 18"/>
            <p:cNvSpPr>
              <a:spLocks/>
            </p:cNvSpPr>
            <p:nvPr/>
          </p:nvSpPr>
          <p:spPr bwMode="auto">
            <a:xfrm>
              <a:off x="1008" y="1824"/>
              <a:ext cx="1920" cy="336"/>
            </a:xfrm>
            <a:custGeom>
              <a:avLst/>
              <a:gdLst>
                <a:gd name="T0" fmla="*/ 0 w 1920"/>
                <a:gd name="T1" fmla="*/ 336 h 336"/>
                <a:gd name="T2" fmla="*/ 0 w 1920"/>
                <a:gd name="T3" fmla="*/ 0 h 336"/>
                <a:gd name="T4" fmla="*/ 1920 w 1920"/>
                <a:gd name="T5" fmla="*/ 0 h 336"/>
                <a:gd name="T6" fmla="*/ 1920 w 1920"/>
                <a:gd name="T7" fmla="*/ 336 h 336"/>
                <a:gd name="T8" fmla="*/ 0 60000 65536"/>
                <a:gd name="T9" fmla="*/ 0 60000 65536"/>
                <a:gd name="T10" fmla="*/ 0 60000 65536"/>
                <a:gd name="T11" fmla="*/ 0 60000 65536"/>
                <a:gd name="T12" fmla="*/ 0 w 1920"/>
                <a:gd name="T13" fmla="*/ 0 h 336"/>
                <a:gd name="T14" fmla="*/ 1920 w 1920"/>
                <a:gd name="T15" fmla="*/ 336 h 336"/>
              </a:gdLst>
              <a:ahLst/>
              <a:cxnLst>
                <a:cxn ang="T8">
                  <a:pos x="T0" y="T1"/>
                </a:cxn>
                <a:cxn ang="T9">
                  <a:pos x="T2" y="T3"/>
                </a:cxn>
                <a:cxn ang="T10">
                  <a:pos x="T4" y="T5"/>
                </a:cxn>
                <a:cxn ang="T11">
                  <a:pos x="T6" y="T7"/>
                </a:cxn>
              </a:cxnLst>
              <a:rect l="T12" t="T13" r="T14" b="T15"/>
              <a:pathLst>
                <a:path w="1920" h="336">
                  <a:moveTo>
                    <a:pt x="0" y="336"/>
                  </a:moveTo>
                  <a:lnTo>
                    <a:pt x="0" y="0"/>
                  </a:lnTo>
                  <a:lnTo>
                    <a:pt x="1920" y="0"/>
                  </a:lnTo>
                  <a:lnTo>
                    <a:pt x="1920" y="336"/>
                  </a:lnTo>
                </a:path>
              </a:pathLst>
            </a:custGeom>
            <a:noFill/>
            <a:ln w="28575">
              <a:solidFill>
                <a:schemeClr val="tx1"/>
              </a:solidFill>
              <a:round/>
              <a:headEnd type="triangle" w="med" len="med"/>
              <a:tailEnd type="triangle" w="med" len="med"/>
            </a:ln>
          </p:spPr>
          <p:txBody>
            <a:bodyPr/>
            <a:lstStyle/>
            <a:p>
              <a:endParaRPr lang="id-ID">
                <a:latin typeface="Century Schoolbook" pitchFamily="18" charset="0"/>
              </a:endParaRPr>
            </a:p>
          </p:txBody>
        </p:sp>
      </p:grpSp>
      <p:sp>
        <p:nvSpPr>
          <p:cNvPr id="736276" name="Rectangle 20"/>
          <p:cNvSpPr>
            <a:spLocks noChangeArrowheads="1"/>
          </p:cNvSpPr>
          <p:nvPr/>
        </p:nvSpPr>
        <p:spPr bwMode="auto">
          <a:xfrm>
            <a:off x="6553200" y="3581400"/>
            <a:ext cx="2133600" cy="2286000"/>
          </a:xfrm>
          <a:prstGeom prst="rect">
            <a:avLst/>
          </a:prstGeom>
          <a:solidFill>
            <a:srgbClr val="FF9900">
              <a:alpha val="63136"/>
            </a:srgbClr>
          </a:solidFill>
          <a:ln w="12700">
            <a:solidFill>
              <a:schemeClr val="tx1"/>
            </a:solidFill>
            <a:miter lim="800000"/>
            <a:headEnd/>
            <a:tailEnd/>
          </a:ln>
        </p:spPr>
        <p:txBody>
          <a:bodyPr anchor="ctr" anchorCtr="1"/>
          <a:lstStyle/>
          <a:p>
            <a:r>
              <a:rPr lang="id-ID" sz="1400" b="1">
                <a:latin typeface="Century Schoolbook" pitchFamily="18" charset="0"/>
              </a:rPr>
              <a:t>Pembentukan, pengubahan, dan pembubaran kementerian negara diatur dalam undang-undang</a:t>
            </a:r>
          </a:p>
          <a:p>
            <a:r>
              <a:rPr lang="id-ID" sz="1400">
                <a:latin typeface="Century Schoolbook" pitchFamily="18" charset="0"/>
              </a:rPr>
              <a:t>[Pasal 17 (4) ***]</a:t>
            </a:r>
            <a:endParaRPr lang="id-ID">
              <a:latin typeface="Century Schoolbook" pitchFamily="18" charset="0"/>
            </a:endParaRPr>
          </a:p>
        </p:txBody>
      </p:sp>
      <p:sp>
        <p:nvSpPr>
          <p:cNvPr id="736277" name="Line 21"/>
          <p:cNvSpPr>
            <a:spLocks noChangeShapeType="1"/>
          </p:cNvSpPr>
          <p:nvPr/>
        </p:nvSpPr>
        <p:spPr bwMode="auto">
          <a:xfrm flipH="1">
            <a:off x="6096000" y="4714875"/>
            <a:ext cx="457200" cy="0"/>
          </a:xfrm>
          <a:prstGeom prst="line">
            <a:avLst/>
          </a:prstGeom>
          <a:noFill/>
          <a:ln w="28575">
            <a:solidFill>
              <a:schemeClr val="tx1"/>
            </a:solidFill>
            <a:round/>
            <a:headEnd/>
            <a:tailEnd type="triangle" w="med" len="med"/>
          </a:ln>
        </p:spPr>
        <p:txBody>
          <a:bodyPr/>
          <a:lstStyle/>
          <a:p>
            <a:endParaRPr lang="en-US"/>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36258"/>
                                        </p:tgtEl>
                                        <p:attrNameLst>
                                          <p:attrName>style.visibility</p:attrName>
                                        </p:attrNameLst>
                                      </p:cBhvr>
                                      <p:to>
                                        <p:strVal val="visible"/>
                                      </p:to>
                                    </p:set>
                                    <p:animEffect transition="in" filter="slide(fromBottom)">
                                      <p:cBhvr>
                                        <p:cTn id="7" dur="500"/>
                                        <p:tgtEl>
                                          <p:spTgt spid="736258"/>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500"/>
                                        <p:tgtEl>
                                          <p:spTgt spid="2"/>
                                        </p:tgtEl>
                                      </p:cBhvr>
                                    </p:animEffect>
                                  </p:childTnLst>
                                </p:cTn>
                              </p:par>
                            </p:childTnLst>
                          </p:cTn>
                        </p:par>
                        <p:par>
                          <p:cTn id="12" fill="hold">
                            <p:stCondLst>
                              <p:cond delay="1000"/>
                            </p:stCondLst>
                            <p:childTnLst>
                              <p:par>
                                <p:cTn id="13" presetID="19" presetClass="entr" presetSubtype="10" fill="hold" grpId="0" nodeType="afterEffect">
                                  <p:stCondLst>
                                    <p:cond delay="0"/>
                                  </p:stCondLst>
                                  <p:childTnLst>
                                    <p:set>
                                      <p:cBhvr>
                                        <p:cTn id="14" dur="1" fill="hold">
                                          <p:stCondLst>
                                            <p:cond delay="0"/>
                                          </p:stCondLst>
                                        </p:cTn>
                                        <p:tgtEl>
                                          <p:spTgt spid="736263"/>
                                        </p:tgtEl>
                                        <p:attrNameLst>
                                          <p:attrName>style.visibility</p:attrName>
                                        </p:attrNameLst>
                                      </p:cBhvr>
                                      <p:to>
                                        <p:strVal val="visible"/>
                                      </p:to>
                                    </p:set>
                                    <p:anim calcmode="lin" valueType="num">
                                      <p:cBhvr>
                                        <p:cTn id="15" dur="500" fill="hold"/>
                                        <p:tgtEl>
                                          <p:spTgt spid="736263"/>
                                        </p:tgtEl>
                                        <p:attrNameLst>
                                          <p:attrName>ppt_w</p:attrName>
                                        </p:attrNameLst>
                                      </p:cBhvr>
                                      <p:tavLst>
                                        <p:tav tm="0" fmla="#ppt_w*sin(2.5*pi*$)">
                                          <p:val>
                                            <p:fltVal val="0"/>
                                          </p:val>
                                        </p:tav>
                                        <p:tav tm="100000">
                                          <p:val>
                                            <p:fltVal val="1"/>
                                          </p:val>
                                        </p:tav>
                                      </p:tavLst>
                                    </p:anim>
                                    <p:anim calcmode="lin" valueType="num">
                                      <p:cBhvr>
                                        <p:cTn id="16" dur="500" fill="hold"/>
                                        <p:tgtEl>
                                          <p:spTgt spid="736263"/>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736262"/>
                                        </p:tgtEl>
                                        <p:attrNameLst>
                                          <p:attrName>style.visibility</p:attrName>
                                        </p:attrNameLst>
                                      </p:cBhvr>
                                      <p:to>
                                        <p:strVal val="visible"/>
                                      </p:to>
                                    </p:set>
                                    <p:anim calcmode="lin" valueType="num">
                                      <p:cBhvr>
                                        <p:cTn id="19" dur="500" fill="hold"/>
                                        <p:tgtEl>
                                          <p:spTgt spid="736262"/>
                                        </p:tgtEl>
                                        <p:attrNameLst>
                                          <p:attrName>ppt_w</p:attrName>
                                        </p:attrNameLst>
                                      </p:cBhvr>
                                      <p:tavLst>
                                        <p:tav tm="0" fmla="#ppt_w*sin(2.5*pi*$)">
                                          <p:val>
                                            <p:fltVal val="0"/>
                                          </p:val>
                                        </p:tav>
                                        <p:tav tm="100000">
                                          <p:val>
                                            <p:fltVal val="1"/>
                                          </p:val>
                                        </p:tav>
                                      </p:tavLst>
                                    </p:anim>
                                    <p:anim calcmode="lin" valueType="num">
                                      <p:cBhvr>
                                        <p:cTn id="20" dur="500" fill="hold"/>
                                        <p:tgtEl>
                                          <p:spTgt spid="736262"/>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50" presetClass="entr" presetSubtype="0" decel="100000" fill="hold" grpId="0" nodeType="afterEffect">
                                  <p:stCondLst>
                                    <p:cond delay="0"/>
                                  </p:stCondLst>
                                  <p:childTnLst>
                                    <p:set>
                                      <p:cBhvr>
                                        <p:cTn id="23" dur="1" fill="hold">
                                          <p:stCondLst>
                                            <p:cond delay="0"/>
                                          </p:stCondLst>
                                        </p:cTn>
                                        <p:tgtEl>
                                          <p:spTgt spid="736276"/>
                                        </p:tgtEl>
                                        <p:attrNameLst>
                                          <p:attrName>style.visibility</p:attrName>
                                        </p:attrNameLst>
                                      </p:cBhvr>
                                      <p:to>
                                        <p:strVal val="visible"/>
                                      </p:to>
                                    </p:set>
                                    <p:anim calcmode="lin" valueType="num">
                                      <p:cBhvr>
                                        <p:cTn id="24" dur="1000" fill="hold"/>
                                        <p:tgtEl>
                                          <p:spTgt spid="736276"/>
                                        </p:tgtEl>
                                        <p:attrNameLst>
                                          <p:attrName>ppt_w</p:attrName>
                                        </p:attrNameLst>
                                      </p:cBhvr>
                                      <p:tavLst>
                                        <p:tav tm="0">
                                          <p:val>
                                            <p:strVal val="#ppt_w+.3"/>
                                          </p:val>
                                        </p:tav>
                                        <p:tav tm="100000">
                                          <p:val>
                                            <p:strVal val="#ppt_w"/>
                                          </p:val>
                                        </p:tav>
                                      </p:tavLst>
                                    </p:anim>
                                    <p:anim calcmode="lin" valueType="num">
                                      <p:cBhvr>
                                        <p:cTn id="25" dur="1000" fill="hold"/>
                                        <p:tgtEl>
                                          <p:spTgt spid="736276"/>
                                        </p:tgtEl>
                                        <p:attrNameLst>
                                          <p:attrName>ppt_h</p:attrName>
                                        </p:attrNameLst>
                                      </p:cBhvr>
                                      <p:tavLst>
                                        <p:tav tm="0">
                                          <p:val>
                                            <p:strVal val="#ppt_h"/>
                                          </p:val>
                                        </p:tav>
                                        <p:tav tm="100000">
                                          <p:val>
                                            <p:strVal val="#ppt_h"/>
                                          </p:val>
                                        </p:tav>
                                      </p:tavLst>
                                    </p:anim>
                                    <p:animEffect transition="in" filter="fade">
                                      <p:cBhvr>
                                        <p:cTn id="26" dur="1000"/>
                                        <p:tgtEl>
                                          <p:spTgt spid="736276"/>
                                        </p:tgtEl>
                                      </p:cBhvr>
                                    </p:animEffect>
                                  </p:childTnLst>
                                </p:cTn>
                              </p:par>
                            </p:childTnLst>
                          </p:cTn>
                        </p:par>
                        <p:par>
                          <p:cTn id="27" fill="hold">
                            <p:stCondLst>
                              <p:cond delay="2500"/>
                            </p:stCondLst>
                            <p:childTnLst>
                              <p:par>
                                <p:cTn id="28" presetID="18" presetClass="entr" presetSubtype="12" fill="hold" grpId="0" nodeType="afterEffect">
                                  <p:stCondLst>
                                    <p:cond delay="0"/>
                                  </p:stCondLst>
                                  <p:childTnLst>
                                    <p:set>
                                      <p:cBhvr>
                                        <p:cTn id="29" dur="1" fill="hold">
                                          <p:stCondLst>
                                            <p:cond delay="0"/>
                                          </p:stCondLst>
                                        </p:cTn>
                                        <p:tgtEl>
                                          <p:spTgt spid="736277"/>
                                        </p:tgtEl>
                                        <p:attrNameLst>
                                          <p:attrName>style.visibility</p:attrName>
                                        </p:attrNameLst>
                                      </p:cBhvr>
                                      <p:to>
                                        <p:strVal val="visible"/>
                                      </p:to>
                                    </p:set>
                                    <p:animEffect transition="in" filter="strips(downLeft)">
                                      <p:cBhvr>
                                        <p:cTn id="30" dur="500"/>
                                        <p:tgtEl>
                                          <p:spTgt spid="73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58" grpId="0" animBg="1"/>
      <p:bldP spid="736262" grpId="0" animBg="1"/>
      <p:bldP spid="736263" grpId="0" animBg="1"/>
      <p:bldP spid="736276" grpId="0" animBg="1"/>
      <p:bldP spid="7362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Text Box 6"/>
          <p:cNvSpPr txBox="1">
            <a:spLocks noChangeArrowheads="1"/>
          </p:cNvSpPr>
          <p:nvPr/>
        </p:nvSpPr>
        <p:spPr bwMode="auto">
          <a:xfrm>
            <a:off x="2438400" y="3565525"/>
            <a:ext cx="4465638" cy="854075"/>
          </a:xfrm>
          <a:prstGeom prst="rect">
            <a:avLst/>
          </a:prstGeom>
          <a:solidFill>
            <a:schemeClr val="accent4">
              <a:lumMod val="75000"/>
              <a:alpha val="70195"/>
            </a:schemeClr>
          </a:solidFill>
          <a:ln w="19050">
            <a:solidFill>
              <a:schemeClr val="tx1"/>
            </a:solidFill>
            <a:miter lim="800000"/>
            <a:headEnd/>
            <a:tailEnd/>
          </a:ln>
        </p:spPr>
        <p:txBody>
          <a:bodyPr/>
          <a:lstStyle/>
          <a:p>
            <a:pPr fontAlgn="auto">
              <a:spcBef>
                <a:spcPts val="0"/>
              </a:spcBef>
              <a:spcAft>
                <a:spcPts val="0"/>
              </a:spcAft>
              <a:defRPr/>
            </a:pPr>
            <a:r>
              <a:rPr lang="id-ID" sz="1600" b="1" dirty="0">
                <a:solidFill>
                  <a:schemeClr val="bg2"/>
                </a:solidFill>
                <a:latin typeface="+mn-lt"/>
              </a:rPr>
              <a:t> </a:t>
            </a:r>
            <a:r>
              <a:rPr lang="en-US" sz="1600" b="1" dirty="0">
                <a:solidFill>
                  <a:schemeClr val="bg2"/>
                </a:solidFill>
                <a:latin typeface="+mn-lt"/>
              </a:rPr>
              <a:t>m</a:t>
            </a:r>
            <a:r>
              <a:rPr lang="id-ID" sz="1600" b="1" dirty="0">
                <a:solidFill>
                  <a:schemeClr val="bg2"/>
                </a:solidFill>
                <a:latin typeface="+mn-lt"/>
              </a:rPr>
              <a:t>engatur dan mengurus sendiri urusan pemerintahan menurut asas otonomi dan tugas pembantuan </a:t>
            </a:r>
            <a:r>
              <a:rPr lang="id-ID" sz="1400" dirty="0">
                <a:solidFill>
                  <a:schemeClr val="bg2"/>
                </a:solidFill>
                <a:latin typeface="+mn-lt"/>
              </a:rPr>
              <a:t>[Pasal 18 (2)**]</a:t>
            </a:r>
          </a:p>
        </p:txBody>
      </p:sp>
      <p:sp>
        <p:nvSpPr>
          <p:cNvPr id="71687" name="Text Box 7"/>
          <p:cNvSpPr txBox="1">
            <a:spLocks noChangeArrowheads="1"/>
          </p:cNvSpPr>
          <p:nvPr/>
        </p:nvSpPr>
        <p:spPr bwMode="auto">
          <a:xfrm>
            <a:off x="2438400" y="4425950"/>
            <a:ext cx="4467225" cy="1095375"/>
          </a:xfrm>
          <a:prstGeom prst="rect">
            <a:avLst/>
          </a:prstGeom>
          <a:solidFill>
            <a:schemeClr val="accent4">
              <a:lumMod val="75000"/>
              <a:alpha val="70195"/>
            </a:schemeClr>
          </a:solidFill>
          <a:ln w="19050">
            <a:solidFill>
              <a:schemeClr val="tx1"/>
            </a:solidFill>
            <a:miter lim="800000"/>
            <a:headEnd/>
            <a:tailEnd/>
          </a:ln>
        </p:spPr>
        <p:txBody>
          <a:bodyPr/>
          <a:lstStyle/>
          <a:p>
            <a:pPr fontAlgn="auto">
              <a:spcBef>
                <a:spcPts val="0"/>
              </a:spcBef>
              <a:spcAft>
                <a:spcPts val="0"/>
              </a:spcAft>
              <a:defRPr/>
            </a:pPr>
            <a:r>
              <a:rPr lang="en-US" sz="1600" b="1" dirty="0">
                <a:solidFill>
                  <a:schemeClr val="bg2"/>
                </a:solidFill>
                <a:latin typeface="+mn-lt"/>
              </a:rPr>
              <a:t>m</a:t>
            </a:r>
            <a:r>
              <a:rPr lang="id-ID" sz="1600" b="1" dirty="0">
                <a:solidFill>
                  <a:schemeClr val="bg2"/>
                </a:solidFill>
                <a:latin typeface="+mn-lt"/>
              </a:rPr>
              <a:t>enjalankan otonomi seluas-luasnya, kecuali urusan pemerintahan yang oleh UU ditentukan sebagai urusan Pemerintah Pusat</a:t>
            </a:r>
            <a:r>
              <a:rPr lang="en-US" sz="1600" b="1" dirty="0">
                <a:solidFill>
                  <a:schemeClr val="bg2"/>
                </a:solidFill>
                <a:latin typeface="+mn-lt"/>
              </a:rPr>
              <a:t> </a:t>
            </a:r>
            <a:r>
              <a:rPr lang="id-ID" sz="1400" dirty="0">
                <a:solidFill>
                  <a:schemeClr val="bg2"/>
                </a:solidFill>
                <a:latin typeface="+mn-lt"/>
              </a:rPr>
              <a:t>[Pasal 18 (5) **]</a:t>
            </a:r>
          </a:p>
        </p:txBody>
      </p:sp>
      <p:sp>
        <p:nvSpPr>
          <p:cNvPr id="71688" name="Text Box 8"/>
          <p:cNvSpPr txBox="1">
            <a:spLocks noChangeArrowheads="1"/>
          </p:cNvSpPr>
          <p:nvPr/>
        </p:nvSpPr>
        <p:spPr bwMode="auto">
          <a:xfrm>
            <a:off x="2438400" y="5514975"/>
            <a:ext cx="4468813" cy="1152525"/>
          </a:xfrm>
          <a:prstGeom prst="rect">
            <a:avLst/>
          </a:prstGeom>
          <a:solidFill>
            <a:schemeClr val="accent4">
              <a:lumMod val="75000"/>
              <a:alpha val="70195"/>
            </a:schemeClr>
          </a:solidFill>
          <a:ln w="19050">
            <a:solidFill>
              <a:schemeClr val="tx1"/>
            </a:solidFill>
            <a:miter lim="800000"/>
            <a:headEnd/>
            <a:tailEnd/>
          </a:ln>
        </p:spPr>
        <p:txBody>
          <a:bodyPr/>
          <a:lstStyle/>
          <a:p>
            <a:pPr fontAlgn="auto">
              <a:spcBef>
                <a:spcPts val="0"/>
              </a:spcBef>
              <a:spcAft>
                <a:spcPts val="0"/>
              </a:spcAft>
              <a:defRPr/>
            </a:pPr>
            <a:r>
              <a:rPr lang="en-US" sz="1600" b="1" dirty="0">
                <a:solidFill>
                  <a:schemeClr val="bg2"/>
                </a:solidFill>
                <a:latin typeface="+mn-lt"/>
              </a:rPr>
              <a:t>b</a:t>
            </a:r>
            <a:r>
              <a:rPr lang="id-ID" sz="1600" b="1" dirty="0">
                <a:solidFill>
                  <a:schemeClr val="bg2"/>
                </a:solidFill>
                <a:latin typeface="+mn-lt"/>
              </a:rPr>
              <a:t>erhak menetapkan peraturan daerah dan peraturan-peraturan lain untuk melaksanakan otonomi dan </a:t>
            </a:r>
            <a:endParaRPr lang="en-US" sz="1600" b="1" dirty="0">
              <a:solidFill>
                <a:schemeClr val="bg2"/>
              </a:solidFill>
              <a:latin typeface="+mn-lt"/>
            </a:endParaRPr>
          </a:p>
          <a:p>
            <a:pPr fontAlgn="auto">
              <a:spcBef>
                <a:spcPts val="0"/>
              </a:spcBef>
              <a:spcAft>
                <a:spcPts val="0"/>
              </a:spcAft>
              <a:defRPr/>
            </a:pPr>
            <a:r>
              <a:rPr lang="id-ID" sz="1600" b="1" dirty="0">
                <a:solidFill>
                  <a:schemeClr val="bg2"/>
                </a:solidFill>
                <a:latin typeface="+mn-lt"/>
              </a:rPr>
              <a:t>tugas pembantuan </a:t>
            </a:r>
            <a:r>
              <a:rPr lang="id-ID" sz="1400" dirty="0">
                <a:solidFill>
                  <a:schemeClr val="bg2"/>
                </a:solidFill>
                <a:latin typeface="+mn-lt"/>
              </a:rPr>
              <a:t>[Pasal 18 (6)**]</a:t>
            </a:r>
          </a:p>
        </p:txBody>
      </p:sp>
      <p:sp>
        <p:nvSpPr>
          <p:cNvPr id="71691" name="Line 11"/>
          <p:cNvSpPr>
            <a:spLocks noChangeShapeType="1"/>
          </p:cNvSpPr>
          <p:nvPr/>
        </p:nvSpPr>
        <p:spPr bwMode="auto">
          <a:xfrm>
            <a:off x="2159000" y="3241675"/>
            <a:ext cx="271463" cy="0"/>
          </a:xfrm>
          <a:prstGeom prst="line">
            <a:avLst/>
          </a:prstGeom>
          <a:noFill/>
          <a:ln w="28575">
            <a:solidFill>
              <a:schemeClr val="tx1"/>
            </a:solidFill>
            <a:round/>
            <a:headEnd/>
            <a:tailEnd/>
          </a:ln>
        </p:spPr>
        <p:txBody>
          <a:bodyPr/>
          <a:lstStyle/>
          <a:p>
            <a:endParaRPr lang="en-US"/>
          </a:p>
        </p:txBody>
      </p:sp>
      <p:sp>
        <p:nvSpPr>
          <p:cNvPr id="71692" name="Text Box 12"/>
          <p:cNvSpPr txBox="1">
            <a:spLocks noChangeArrowheads="1"/>
          </p:cNvSpPr>
          <p:nvPr/>
        </p:nvSpPr>
        <p:spPr bwMode="auto">
          <a:xfrm>
            <a:off x="2082800" y="457200"/>
            <a:ext cx="5111750" cy="1905000"/>
          </a:xfrm>
          <a:prstGeom prst="rect">
            <a:avLst/>
          </a:prstGeom>
          <a:solidFill>
            <a:srgbClr val="FF0000">
              <a:alpha val="70195"/>
            </a:srgbClr>
          </a:solidFill>
          <a:ln w="12700">
            <a:solidFill>
              <a:schemeClr val="tx1"/>
            </a:solidFill>
            <a:miter lim="800000"/>
            <a:headEnd/>
            <a:tailEnd/>
          </a:ln>
        </p:spPr>
        <p:txBody>
          <a:bodyPr/>
          <a:lstStyle/>
          <a:p>
            <a:pPr>
              <a:spcBef>
                <a:spcPts val="300"/>
              </a:spcBef>
              <a:spcAft>
                <a:spcPts val="300"/>
              </a:spcAft>
            </a:pPr>
            <a:r>
              <a:rPr lang="id-ID" sz="1600" b="1">
                <a:latin typeface="Century Schoolbook" pitchFamily="18" charset="0"/>
              </a:rPr>
              <a:t>Negara Kesatuan Republik Indonesia  dibagi atas daerah-daerah provinsi dan daerah provinsi itu dibagi atas kabupaten dan kota, yang tiap-tiap provinsi, kabupaten, dan kota itu mempunyai pemerintahan daerah, yang diatur dengan undang-undang</a:t>
            </a:r>
            <a:r>
              <a:rPr lang="id-ID" sz="1600">
                <a:latin typeface="Century Schoolbook" pitchFamily="18" charset="0"/>
              </a:rPr>
              <a:t> </a:t>
            </a:r>
          </a:p>
          <a:p>
            <a:pPr>
              <a:spcBef>
                <a:spcPts val="300"/>
              </a:spcBef>
              <a:spcAft>
                <a:spcPts val="300"/>
              </a:spcAft>
            </a:pPr>
            <a:r>
              <a:rPr lang="id-ID" sz="1400">
                <a:latin typeface="Century Schoolbook" pitchFamily="18" charset="0"/>
              </a:rPr>
              <a:t>[Pasal 18 (1)**]</a:t>
            </a:r>
          </a:p>
        </p:txBody>
      </p:sp>
      <p:sp>
        <p:nvSpPr>
          <p:cNvPr id="71693" name="Text Box 13"/>
          <p:cNvSpPr txBox="1">
            <a:spLocks noChangeArrowheads="1"/>
          </p:cNvSpPr>
          <p:nvPr/>
        </p:nvSpPr>
        <p:spPr bwMode="auto">
          <a:xfrm>
            <a:off x="2433638" y="2619375"/>
            <a:ext cx="4481512" cy="355600"/>
          </a:xfrm>
          <a:prstGeom prst="rect">
            <a:avLst/>
          </a:prstGeom>
          <a:solidFill>
            <a:srgbClr val="FFFF99"/>
          </a:solidFill>
          <a:ln w="28575">
            <a:solidFill>
              <a:schemeClr val="accent1"/>
            </a:solidFill>
            <a:miter lim="800000"/>
            <a:headEnd/>
            <a:tailEnd/>
          </a:ln>
        </p:spPr>
        <p:txBody>
          <a:bodyPr/>
          <a:lstStyle/>
          <a:p>
            <a:pPr fontAlgn="auto">
              <a:spcBef>
                <a:spcPts val="0"/>
              </a:spcBef>
              <a:spcAft>
                <a:spcPts val="0"/>
              </a:spcAft>
              <a:defRPr/>
            </a:pPr>
            <a:r>
              <a:rPr lang="id-ID" sz="1600" b="1" dirty="0">
                <a:solidFill>
                  <a:schemeClr val="tx1">
                    <a:lumMod val="95000"/>
                    <a:lumOff val="5000"/>
                  </a:schemeClr>
                </a:solidFill>
                <a:latin typeface="+mn-lt"/>
              </a:rPr>
              <a:t>PEMERINTAHAN</a:t>
            </a:r>
            <a:r>
              <a:rPr lang="id-ID" sz="1600" b="1" dirty="0">
                <a:solidFill>
                  <a:schemeClr val="bg2"/>
                </a:solidFill>
                <a:latin typeface="+mn-lt"/>
              </a:rPr>
              <a:t> DAERAH</a:t>
            </a:r>
            <a:endParaRPr lang="id-ID" dirty="0">
              <a:solidFill>
                <a:schemeClr val="bg2"/>
              </a:solidFill>
              <a:latin typeface="+mn-lt"/>
            </a:endParaRPr>
          </a:p>
        </p:txBody>
      </p:sp>
      <p:grpSp>
        <p:nvGrpSpPr>
          <p:cNvPr id="2" name="Group 14"/>
          <p:cNvGrpSpPr>
            <a:grpSpLocks/>
          </p:cNvGrpSpPr>
          <p:nvPr/>
        </p:nvGrpSpPr>
        <p:grpSpPr bwMode="auto">
          <a:xfrm>
            <a:off x="2433638" y="2979738"/>
            <a:ext cx="4481512" cy="550862"/>
            <a:chOff x="4886" y="5102"/>
            <a:chExt cx="7056" cy="868"/>
          </a:xfrm>
        </p:grpSpPr>
        <p:sp>
          <p:nvSpPr>
            <p:cNvPr id="35855" name="Text Box 15"/>
            <p:cNvSpPr txBox="1">
              <a:spLocks noChangeArrowheads="1"/>
            </p:cNvSpPr>
            <p:nvPr/>
          </p:nvSpPr>
          <p:spPr bwMode="auto">
            <a:xfrm>
              <a:off x="4886" y="5102"/>
              <a:ext cx="3472" cy="868"/>
            </a:xfrm>
            <a:prstGeom prst="rect">
              <a:avLst/>
            </a:prstGeom>
            <a:solidFill>
              <a:srgbClr val="0066FF"/>
            </a:solidFill>
            <a:ln w="28575">
              <a:solidFill>
                <a:schemeClr val="accent1"/>
              </a:solidFill>
              <a:miter lim="800000"/>
              <a:headEnd/>
              <a:tailEnd/>
            </a:ln>
          </p:spPr>
          <p:txBody>
            <a:bodyPr/>
            <a:lstStyle/>
            <a:p>
              <a:r>
                <a:rPr lang="id-ID" sz="1400" b="1">
                  <a:latin typeface="Century Schoolbook" pitchFamily="18" charset="0"/>
                </a:rPr>
                <a:t>KEPALA PEMERINTAH DAERAH</a:t>
              </a:r>
              <a:endParaRPr lang="id-ID">
                <a:latin typeface="Century Schoolbook" pitchFamily="18" charset="0"/>
              </a:endParaRPr>
            </a:p>
          </p:txBody>
        </p:sp>
        <p:sp>
          <p:nvSpPr>
            <p:cNvPr id="35856" name="Text Box 16"/>
            <p:cNvSpPr txBox="1">
              <a:spLocks noChangeArrowheads="1"/>
            </p:cNvSpPr>
            <p:nvPr/>
          </p:nvSpPr>
          <p:spPr bwMode="auto">
            <a:xfrm>
              <a:off x="8358" y="5102"/>
              <a:ext cx="3584" cy="868"/>
            </a:xfrm>
            <a:prstGeom prst="rect">
              <a:avLst/>
            </a:prstGeom>
            <a:solidFill>
              <a:srgbClr val="0066FF"/>
            </a:solidFill>
            <a:ln w="28575">
              <a:solidFill>
                <a:schemeClr val="accent1"/>
              </a:solidFill>
              <a:miter lim="800000"/>
              <a:headEnd/>
              <a:tailEnd/>
            </a:ln>
          </p:spPr>
          <p:txBody>
            <a:bodyPr anchor="ctr" anchorCtr="1"/>
            <a:lstStyle/>
            <a:p>
              <a:r>
                <a:rPr lang="id-ID" sz="1400" b="1">
                  <a:latin typeface="Century Schoolbook" pitchFamily="18" charset="0"/>
                </a:rPr>
                <a:t>DPRD</a:t>
              </a:r>
              <a:endParaRPr lang="id-ID">
                <a:latin typeface="Century Schoolbook" pitchFamily="18" charset="0"/>
              </a:endParaRPr>
            </a:p>
          </p:txBody>
        </p:sp>
      </p:grpSp>
      <p:sp>
        <p:nvSpPr>
          <p:cNvPr id="71697" name="Line 17"/>
          <p:cNvSpPr>
            <a:spLocks noChangeShapeType="1"/>
          </p:cNvSpPr>
          <p:nvPr/>
        </p:nvSpPr>
        <p:spPr bwMode="auto">
          <a:xfrm flipH="1">
            <a:off x="6905625" y="3241675"/>
            <a:ext cx="206375" cy="0"/>
          </a:xfrm>
          <a:prstGeom prst="line">
            <a:avLst/>
          </a:prstGeom>
          <a:noFill/>
          <a:ln w="28575">
            <a:solidFill>
              <a:schemeClr val="tx1"/>
            </a:solidFill>
            <a:round/>
            <a:headEnd/>
            <a:tailEnd/>
          </a:ln>
        </p:spPr>
        <p:txBody>
          <a:bodyPr/>
          <a:lstStyle/>
          <a:p>
            <a:endParaRPr lang="en-US"/>
          </a:p>
        </p:txBody>
      </p:sp>
      <p:sp>
        <p:nvSpPr>
          <p:cNvPr id="71698" name="Line 18"/>
          <p:cNvSpPr>
            <a:spLocks noChangeShapeType="1"/>
          </p:cNvSpPr>
          <p:nvPr/>
        </p:nvSpPr>
        <p:spPr bwMode="auto">
          <a:xfrm>
            <a:off x="4648200" y="2362200"/>
            <a:ext cx="0" cy="261938"/>
          </a:xfrm>
          <a:prstGeom prst="line">
            <a:avLst/>
          </a:prstGeom>
          <a:noFill/>
          <a:ln w="28575">
            <a:solidFill>
              <a:schemeClr val="tx1"/>
            </a:solidFill>
            <a:round/>
            <a:headEnd/>
            <a:tailEnd/>
          </a:ln>
        </p:spPr>
        <p:txBody>
          <a:bodyPr/>
          <a:lstStyle/>
          <a:p>
            <a:endParaRPr lang="en-US"/>
          </a:p>
        </p:txBody>
      </p:sp>
      <p:sp>
        <p:nvSpPr>
          <p:cNvPr id="35851" name="Text Box 19"/>
          <p:cNvSpPr txBox="1">
            <a:spLocks noChangeArrowheads="1"/>
          </p:cNvSpPr>
          <p:nvPr/>
        </p:nvSpPr>
        <p:spPr bwMode="auto">
          <a:xfrm>
            <a:off x="76200" y="42863"/>
            <a:ext cx="4352925" cy="366712"/>
          </a:xfrm>
          <a:prstGeom prst="rect">
            <a:avLst/>
          </a:prstGeom>
          <a:noFill/>
          <a:ln w="9525">
            <a:noFill/>
            <a:miter lim="800000"/>
            <a:headEnd/>
            <a:tailEnd/>
          </a:ln>
        </p:spPr>
        <p:txBody>
          <a:bodyPr>
            <a:spAutoFit/>
          </a:bodyPr>
          <a:lstStyle/>
          <a:p>
            <a:r>
              <a:rPr lang="id-ID" b="1">
                <a:latin typeface="Century Schoolbook" pitchFamily="18" charset="0"/>
              </a:rPr>
              <a:t>BAB </a:t>
            </a:r>
            <a:r>
              <a:rPr lang="en-US" b="1">
                <a:latin typeface="Century Schoolbook" pitchFamily="18" charset="0"/>
              </a:rPr>
              <a:t>VI. </a:t>
            </a:r>
            <a:r>
              <a:rPr lang="id-ID" b="1">
                <a:latin typeface="Century Schoolbook" pitchFamily="18" charset="0"/>
              </a:rPr>
              <a:t>PEMERINTAHAN DAERAH</a:t>
            </a:r>
          </a:p>
        </p:txBody>
      </p:sp>
      <p:sp>
        <p:nvSpPr>
          <p:cNvPr id="71689" name="Oval 9"/>
          <p:cNvSpPr>
            <a:spLocks noChangeArrowheads="1"/>
          </p:cNvSpPr>
          <p:nvPr/>
        </p:nvSpPr>
        <p:spPr bwMode="auto">
          <a:xfrm>
            <a:off x="7105650" y="2222500"/>
            <a:ext cx="1985963" cy="1989138"/>
          </a:xfrm>
          <a:prstGeom prst="ellipse">
            <a:avLst/>
          </a:prstGeom>
          <a:solidFill>
            <a:srgbClr val="008000"/>
          </a:solidFill>
          <a:ln w="28575">
            <a:solidFill>
              <a:schemeClr val="tx1"/>
            </a:solidFill>
            <a:round/>
            <a:headEnd/>
            <a:tailEnd/>
          </a:ln>
        </p:spPr>
        <p:txBody>
          <a:bodyPr lIns="0" tIns="0" rIns="0" bIns="0" anchor="ctr" anchorCtr="1"/>
          <a:lstStyle/>
          <a:p>
            <a:r>
              <a:rPr lang="en-US" sz="1600" b="1">
                <a:latin typeface="Century Schoolbook" pitchFamily="18" charset="0"/>
              </a:rPr>
              <a:t>a</a:t>
            </a:r>
            <a:r>
              <a:rPr lang="id-ID" sz="1600" b="1">
                <a:latin typeface="Century Schoolbook" pitchFamily="18" charset="0"/>
              </a:rPr>
              <a:t>nggota DPRD dipilih melalui pemilu</a:t>
            </a:r>
          </a:p>
          <a:p>
            <a:r>
              <a:rPr lang="id-ID" sz="1400">
                <a:latin typeface="Century Schoolbook" pitchFamily="18" charset="0"/>
              </a:rPr>
              <a:t>[Pasal 18 (3) **]</a:t>
            </a:r>
          </a:p>
        </p:txBody>
      </p:sp>
      <p:sp>
        <p:nvSpPr>
          <p:cNvPr id="71690" name="Oval 10"/>
          <p:cNvSpPr>
            <a:spLocks noChangeArrowheads="1"/>
          </p:cNvSpPr>
          <p:nvPr/>
        </p:nvSpPr>
        <p:spPr bwMode="auto">
          <a:xfrm>
            <a:off x="60325" y="2198688"/>
            <a:ext cx="2098675" cy="2082800"/>
          </a:xfrm>
          <a:prstGeom prst="ellipse">
            <a:avLst/>
          </a:prstGeom>
          <a:solidFill>
            <a:srgbClr val="008000"/>
          </a:solidFill>
          <a:ln w="28575">
            <a:solidFill>
              <a:schemeClr val="tx1"/>
            </a:solidFill>
            <a:round/>
            <a:headEnd/>
            <a:tailEnd/>
          </a:ln>
        </p:spPr>
        <p:txBody>
          <a:bodyPr lIns="0" tIns="0" rIns="0" bIns="0" anchor="ctr" anchorCtr="1"/>
          <a:lstStyle/>
          <a:p>
            <a:pPr>
              <a:lnSpc>
                <a:spcPct val="112000"/>
              </a:lnSpc>
            </a:pPr>
            <a:r>
              <a:rPr lang="id-ID" sz="1600" b="1">
                <a:latin typeface="Century Schoolbook" pitchFamily="18" charset="0"/>
              </a:rPr>
              <a:t>Gubernur, Bupati, Walikota dipilih secara demokratis</a:t>
            </a:r>
          </a:p>
          <a:p>
            <a:pPr>
              <a:lnSpc>
                <a:spcPct val="112000"/>
              </a:lnSpc>
            </a:pPr>
            <a:r>
              <a:rPr lang="id-ID" sz="1400">
                <a:latin typeface="Century Schoolbook" pitchFamily="18" charset="0"/>
              </a:rPr>
              <a:t>[Pasal 18 (4)**]</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1692"/>
                                        </p:tgtEl>
                                        <p:attrNameLst>
                                          <p:attrName>style.visibility</p:attrName>
                                        </p:attrNameLst>
                                      </p:cBhvr>
                                      <p:to>
                                        <p:strVal val="visible"/>
                                      </p:to>
                                    </p:set>
                                    <p:anim calcmode="lin" valueType="num">
                                      <p:cBhvr>
                                        <p:cTn id="7" dur="500" fill="hold"/>
                                        <p:tgtEl>
                                          <p:spTgt spid="71692"/>
                                        </p:tgtEl>
                                        <p:attrNameLst>
                                          <p:attrName>ppt_w</p:attrName>
                                        </p:attrNameLst>
                                      </p:cBhvr>
                                      <p:tavLst>
                                        <p:tav tm="0">
                                          <p:val>
                                            <p:fltVal val="0"/>
                                          </p:val>
                                        </p:tav>
                                        <p:tav tm="100000">
                                          <p:val>
                                            <p:strVal val="#ppt_w"/>
                                          </p:val>
                                        </p:tav>
                                      </p:tavLst>
                                    </p:anim>
                                    <p:anim calcmode="lin" valueType="num">
                                      <p:cBhvr>
                                        <p:cTn id="8" dur="500" fill="hold"/>
                                        <p:tgtEl>
                                          <p:spTgt spid="7169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71698"/>
                                        </p:tgtEl>
                                        <p:attrNameLst>
                                          <p:attrName>style.visibility</p:attrName>
                                        </p:attrNameLst>
                                      </p:cBhvr>
                                      <p:to>
                                        <p:strVal val="visible"/>
                                      </p:to>
                                    </p:set>
                                    <p:animEffect transition="in" filter="strips(downRight)">
                                      <p:cBhvr>
                                        <p:cTn id="12" dur="500"/>
                                        <p:tgtEl>
                                          <p:spTgt spid="71698"/>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 calcmode="lin" valueType="num">
                                      <p:cBhvr>
                                        <p:cTn id="18" dur="500" fill="hold"/>
                                        <p:tgtEl>
                                          <p:spTgt spid="2"/>
                                        </p:tgtEl>
                                        <p:attrNameLst>
                                          <p:attrName>style.rotation</p:attrName>
                                        </p:attrNameLst>
                                      </p:cBhvr>
                                      <p:tavLst>
                                        <p:tav tm="0">
                                          <p:val>
                                            <p:fltVal val="360"/>
                                          </p:val>
                                        </p:tav>
                                        <p:tav tm="100000">
                                          <p:val>
                                            <p:fltVal val="0"/>
                                          </p:val>
                                        </p:tav>
                                      </p:tavLst>
                                    </p:anim>
                                    <p:animEffect transition="in" filter="fade">
                                      <p:cBhvr>
                                        <p:cTn id="19" dur="500"/>
                                        <p:tgtEl>
                                          <p:spTgt spid="2"/>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71693"/>
                                        </p:tgtEl>
                                        <p:attrNameLst>
                                          <p:attrName>style.visibility</p:attrName>
                                        </p:attrNameLst>
                                      </p:cBhvr>
                                      <p:to>
                                        <p:strVal val="visible"/>
                                      </p:to>
                                    </p:set>
                                    <p:anim calcmode="lin" valueType="num">
                                      <p:cBhvr>
                                        <p:cTn id="22" dur="500" fill="hold"/>
                                        <p:tgtEl>
                                          <p:spTgt spid="71693"/>
                                        </p:tgtEl>
                                        <p:attrNameLst>
                                          <p:attrName>ppt_w</p:attrName>
                                        </p:attrNameLst>
                                      </p:cBhvr>
                                      <p:tavLst>
                                        <p:tav tm="0">
                                          <p:val>
                                            <p:fltVal val="0"/>
                                          </p:val>
                                        </p:tav>
                                        <p:tav tm="100000">
                                          <p:val>
                                            <p:strVal val="#ppt_w"/>
                                          </p:val>
                                        </p:tav>
                                      </p:tavLst>
                                    </p:anim>
                                    <p:anim calcmode="lin" valueType="num">
                                      <p:cBhvr>
                                        <p:cTn id="23" dur="500" fill="hold"/>
                                        <p:tgtEl>
                                          <p:spTgt spid="71693"/>
                                        </p:tgtEl>
                                        <p:attrNameLst>
                                          <p:attrName>ppt_h</p:attrName>
                                        </p:attrNameLst>
                                      </p:cBhvr>
                                      <p:tavLst>
                                        <p:tav tm="0">
                                          <p:val>
                                            <p:fltVal val="0"/>
                                          </p:val>
                                        </p:tav>
                                        <p:tav tm="100000">
                                          <p:val>
                                            <p:strVal val="#ppt_h"/>
                                          </p:val>
                                        </p:tav>
                                      </p:tavLst>
                                    </p:anim>
                                    <p:anim calcmode="lin" valueType="num">
                                      <p:cBhvr>
                                        <p:cTn id="24" dur="500" fill="hold"/>
                                        <p:tgtEl>
                                          <p:spTgt spid="71693"/>
                                        </p:tgtEl>
                                        <p:attrNameLst>
                                          <p:attrName>style.rotation</p:attrName>
                                        </p:attrNameLst>
                                      </p:cBhvr>
                                      <p:tavLst>
                                        <p:tav tm="0">
                                          <p:val>
                                            <p:fltVal val="360"/>
                                          </p:val>
                                        </p:tav>
                                        <p:tav tm="100000">
                                          <p:val>
                                            <p:fltVal val="0"/>
                                          </p:val>
                                        </p:tav>
                                      </p:tavLst>
                                    </p:anim>
                                    <p:animEffect transition="in" filter="fade">
                                      <p:cBhvr>
                                        <p:cTn id="25" dur="500"/>
                                        <p:tgtEl>
                                          <p:spTgt spid="71693"/>
                                        </p:tgtEl>
                                      </p:cBhvr>
                                    </p:animEffect>
                                  </p:childTnLst>
                                </p:cTn>
                              </p:par>
                            </p:childTnLst>
                          </p:cTn>
                        </p:par>
                        <p:par>
                          <p:cTn id="26" fill="hold">
                            <p:stCondLst>
                              <p:cond delay="1500"/>
                            </p:stCondLst>
                            <p:childTnLst>
                              <p:par>
                                <p:cTn id="27" presetID="18" presetClass="entr" presetSubtype="12" fill="hold" grpId="0" nodeType="afterEffect">
                                  <p:stCondLst>
                                    <p:cond delay="0"/>
                                  </p:stCondLst>
                                  <p:childTnLst>
                                    <p:set>
                                      <p:cBhvr>
                                        <p:cTn id="28" dur="1" fill="hold">
                                          <p:stCondLst>
                                            <p:cond delay="0"/>
                                          </p:stCondLst>
                                        </p:cTn>
                                        <p:tgtEl>
                                          <p:spTgt spid="71691"/>
                                        </p:tgtEl>
                                        <p:attrNameLst>
                                          <p:attrName>style.visibility</p:attrName>
                                        </p:attrNameLst>
                                      </p:cBhvr>
                                      <p:to>
                                        <p:strVal val="visible"/>
                                      </p:to>
                                    </p:set>
                                    <p:animEffect transition="in" filter="strips(downLeft)">
                                      <p:cBhvr>
                                        <p:cTn id="29" dur="500"/>
                                        <p:tgtEl>
                                          <p:spTgt spid="71691"/>
                                        </p:tgtEl>
                                      </p:cBhvr>
                                    </p:animEffect>
                                  </p:childTnLst>
                                </p:cTn>
                              </p:par>
                            </p:childTnLst>
                          </p:cTn>
                        </p:par>
                        <p:par>
                          <p:cTn id="30" fill="hold">
                            <p:stCondLst>
                              <p:cond delay="2000"/>
                            </p:stCondLst>
                            <p:childTnLst>
                              <p:par>
                                <p:cTn id="31" presetID="26" presetClass="entr" presetSubtype="0" fill="hold" grpId="0" nodeType="afterEffect">
                                  <p:stCondLst>
                                    <p:cond delay="0"/>
                                  </p:stCondLst>
                                  <p:childTnLst>
                                    <p:set>
                                      <p:cBhvr>
                                        <p:cTn id="32" dur="1" fill="hold">
                                          <p:stCondLst>
                                            <p:cond delay="0"/>
                                          </p:stCondLst>
                                        </p:cTn>
                                        <p:tgtEl>
                                          <p:spTgt spid="71690"/>
                                        </p:tgtEl>
                                        <p:attrNameLst>
                                          <p:attrName>style.visibility</p:attrName>
                                        </p:attrNameLst>
                                      </p:cBhvr>
                                      <p:to>
                                        <p:strVal val="visible"/>
                                      </p:to>
                                    </p:set>
                                    <p:animEffect transition="in" filter="wipe(down)">
                                      <p:cBhvr>
                                        <p:cTn id="33" dur="290">
                                          <p:stCondLst>
                                            <p:cond delay="0"/>
                                          </p:stCondLst>
                                        </p:cTn>
                                        <p:tgtEl>
                                          <p:spTgt spid="71690"/>
                                        </p:tgtEl>
                                      </p:cBhvr>
                                    </p:animEffect>
                                    <p:anim calcmode="lin" valueType="num">
                                      <p:cBhvr>
                                        <p:cTn id="34" dur="911" tmFilter="0,0; 0.14,0.36; 0.43,0.73; 0.71,0.91; 1.0,1.0">
                                          <p:stCondLst>
                                            <p:cond delay="0"/>
                                          </p:stCondLst>
                                        </p:cTn>
                                        <p:tgtEl>
                                          <p:spTgt spid="71690"/>
                                        </p:tgtEl>
                                        <p:attrNameLst>
                                          <p:attrName>ppt_x</p:attrName>
                                        </p:attrNameLst>
                                      </p:cBhvr>
                                      <p:tavLst>
                                        <p:tav tm="0">
                                          <p:val>
                                            <p:strVal val="#ppt_x-0.25"/>
                                          </p:val>
                                        </p:tav>
                                        <p:tav tm="100000">
                                          <p:val>
                                            <p:strVal val="#ppt_x"/>
                                          </p:val>
                                        </p:tav>
                                      </p:tavLst>
                                    </p:anim>
                                    <p:anim calcmode="lin" valueType="num">
                                      <p:cBhvr>
                                        <p:cTn id="35" dur="332" tmFilter="0.0,0.0; 0.25,0.07; 0.50,0.2; 0.75,0.467; 1.0,1.0">
                                          <p:stCondLst>
                                            <p:cond delay="0"/>
                                          </p:stCondLst>
                                        </p:cTn>
                                        <p:tgtEl>
                                          <p:spTgt spid="71690"/>
                                        </p:tgtEl>
                                        <p:attrNameLst>
                                          <p:attrName>ppt_y</p:attrName>
                                        </p:attrNameLst>
                                      </p:cBhvr>
                                      <p:tavLst>
                                        <p:tav tm="0" fmla="#ppt_y-sin(pi*$)/3">
                                          <p:val>
                                            <p:fltVal val="0.5"/>
                                          </p:val>
                                        </p:tav>
                                        <p:tav tm="100000">
                                          <p:val>
                                            <p:fltVal val="1"/>
                                          </p:val>
                                        </p:tav>
                                      </p:tavLst>
                                    </p:anim>
                                    <p:anim calcmode="lin" valueType="num">
                                      <p:cBhvr>
                                        <p:cTn id="36" dur="332" tmFilter="0, 0; 0.125,0.2665; 0.25,0.4; 0.375,0.465; 0.5,0.5;  0.625,0.535; 0.75,0.6; 0.875,0.7335; 1,1">
                                          <p:stCondLst>
                                            <p:cond delay="332"/>
                                          </p:stCondLst>
                                        </p:cTn>
                                        <p:tgtEl>
                                          <p:spTgt spid="71690"/>
                                        </p:tgtEl>
                                        <p:attrNameLst>
                                          <p:attrName>ppt_y</p:attrName>
                                        </p:attrNameLst>
                                      </p:cBhvr>
                                      <p:tavLst>
                                        <p:tav tm="0" fmla="#ppt_y-sin(pi*$)/9">
                                          <p:val>
                                            <p:fltVal val="0"/>
                                          </p:val>
                                        </p:tav>
                                        <p:tav tm="100000">
                                          <p:val>
                                            <p:fltVal val="1"/>
                                          </p:val>
                                        </p:tav>
                                      </p:tavLst>
                                    </p:anim>
                                    <p:anim calcmode="lin" valueType="num">
                                      <p:cBhvr>
                                        <p:cTn id="37" dur="166" tmFilter="0, 0; 0.125,0.2665; 0.25,0.4; 0.375,0.465; 0.5,0.5;  0.625,0.535; 0.75,0.6; 0.875,0.7335; 1,1">
                                          <p:stCondLst>
                                            <p:cond delay="662"/>
                                          </p:stCondLst>
                                        </p:cTn>
                                        <p:tgtEl>
                                          <p:spTgt spid="71690"/>
                                        </p:tgtEl>
                                        <p:attrNameLst>
                                          <p:attrName>ppt_y</p:attrName>
                                        </p:attrNameLst>
                                      </p:cBhvr>
                                      <p:tavLst>
                                        <p:tav tm="0" fmla="#ppt_y-sin(pi*$)/27">
                                          <p:val>
                                            <p:fltVal val="0"/>
                                          </p:val>
                                        </p:tav>
                                        <p:tav tm="100000">
                                          <p:val>
                                            <p:fltVal val="1"/>
                                          </p:val>
                                        </p:tav>
                                      </p:tavLst>
                                    </p:anim>
                                    <p:anim calcmode="lin" valueType="num">
                                      <p:cBhvr>
                                        <p:cTn id="38" dur="82" tmFilter="0, 0; 0.125,0.2665; 0.25,0.4; 0.375,0.465; 0.5,0.5;  0.625,0.535; 0.75,0.6; 0.875,0.7335; 1,1">
                                          <p:stCondLst>
                                            <p:cond delay="828"/>
                                          </p:stCondLst>
                                        </p:cTn>
                                        <p:tgtEl>
                                          <p:spTgt spid="71690"/>
                                        </p:tgtEl>
                                        <p:attrNameLst>
                                          <p:attrName>ppt_y</p:attrName>
                                        </p:attrNameLst>
                                      </p:cBhvr>
                                      <p:tavLst>
                                        <p:tav tm="0" fmla="#ppt_y-sin(pi*$)/81">
                                          <p:val>
                                            <p:fltVal val="0"/>
                                          </p:val>
                                        </p:tav>
                                        <p:tav tm="100000">
                                          <p:val>
                                            <p:fltVal val="1"/>
                                          </p:val>
                                        </p:tav>
                                      </p:tavLst>
                                    </p:anim>
                                    <p:animScale>
                                      <p:cBhvr>
                                        <p:cTn id="39" dur="13">
                                          <p:stCondLst>
                                            <p:cond delay="325"/>
                                          </p:stCondLst>
                                        </p:cTn>
                                        <p:tgtEl>
                                          <p:spTgt spid="71690"/>
                                        </p:tgtEl>
                                      </p:cBhvr>
                                      <p:to x="100000" y="60000"/>
                                    </p:animScale>
                                    <p:animScale>
                                      <p:cBhvr>
                                        <p:cTn id="40" dur="83" decel="50000">
                                          <p:stCondLst>
                                            <p:cond delay="338"/>
                                          </p:stCondLst>
                                        </p:cTn>
                                        <p:tgtEl>
                                          <p:spTgt spid="71690"/>
                                        </p:tgtEl>
                                      </p:cBhvr>
                                      <p:to x="100000" y="100000"/>
                                    </p:animScale>
                                    <p:animScale>
                                      <p:cBhvr>
                                        <p:cTn id="41" dur="13">
                                          <p:stCondLst>
                                            <p:cond delay="656"/>
                                          </p:stCondLst>
                                        </p:cTn>
                                        <p:tgtEl>
                                          <p:spTgt spid="71690"/>
                                        </p:tgtEl>
                                      </p:cBhvr>
                                      <p:to x="100000" y="80000"/>
                                    </p:animScale>
                                    <p:animScale>
                                      <p:cBhvr>
                                        <p:cTn id="42" dur="83" decel="50000">
                                          <p:stCondLst>
                                            <p:cond delay="669"/>
                                          </p:stCondLst>
                                        </p:cTn>
                                        <p:tgtEl>
                                          <p:spTgt spid="71690"/>
                                        </p:tgtEl>
                                      </p:cBhvr>
                                      <p:to x="100000" y="100000"/>
                                    </p:animScale>
                                    <p:animScale>
                                      <p:cBhvr>
                                        <p:cTn id="43" dur="13">
                                          <p:stCondLst>
                                            <p:cond delay="821"/>
                                          </p:stCondLst>
                                        </p:cTn>
                                        <p:tgtEl>
                                          <p:spTgt spid="71690"/>
                                        </p:tgtEl>
                                      </p:cBhvr>
                                      <p:to x="100000" y="90000"/>
                                    </p:animScale>
                                    <p:animScale>
                                      <p:cBhvr>
                                        <p:cTn id="44" dur="83" decel="50000">
                                          <p:stCondLst>
                                            <p:cond delay="834"/>
                                          </p:stCondLst>
                                        </p:cTn>
                                        <p:tgtEl>
                                          <p:spTgt spid="71690"/>
                                        </p:tgtEl>
                                      </p:cBhvr>
                                      <p:to x="100000" y="100000"/>
                                    </p:animScale>
                                    <p:animScale>
                                      <p:cBhvr>
                                        <p:cTn id="45" dur="13">
                                          <p:stCondLst>
                                            <p:cond delay="904"/>
                                          </p:stCondLst>
                                        </p:cTn>
                                        <p:tgtEl>
                                          <p:spTgt spid="71690"/>
                                        </p:tgtEl>
                                      </p:cBhvr>
                                      <p:to x="100000" y="95000"/>
                                    </p:animScale>
                                    <p:animScale>
                                      <p:cBhvr>
                                        <p:cTn id="46" dur="83" decel="50000">
                                          <p:stCondLst>
                                            <p:cond delay="917"/>
                                          </p:stCondLst>
                                        </p:cTn>
                                        <p:tgtEl>
                                          <p:spTgt spid="71690"/>
                                        </p:tgtEl>
                                      </p:cBhvr>
                                      <p:to x="100000" y="100000"/>
                                    </p:animScale>
                                  </p:childTnLst>
                                </p:cTn>
                              </p:par>
                            </p:childTnLst>
                          </p:cTn>
                        </p:par>
                        <p:par>
                          <p:cTn id="47" fill="hold">
                            <p:stCondLst>
                              <p:cond delay="3000"/>
                            </p:stCondLst>
                            <p:childTnLst>
                              <p:par>
                                <p:cTn id="48" presetID="18" presetClass="entr" presetSubtype="6" fill="hold" grpId="0" nodeType="afterEffect">
                                  <p:stCondLst>
                                    <p:cond delay="0"/>
                                  </p:stCondLst>
                                  <p:childTnLst>
                                    <p:set>
                                      <p:cBhvr>
                                        <p:cTn id="49" dur="1" fill="hold">
                                          <p:stCondLst>
                                            <p:cond delay="0"/>
                                          </p:stCondLst>
                                        </p:cTn>
                                        <p:tgtEl>
                                          <p:spTgt spid="71697"/>
                                        </p:tgtEl>
                                        <p:attrNameLst>
                                          <p:attrName>style.visibility</p:attrName>
                                        </p:attrNameLst>
                                      </p:cBhvr>
                                      <p:to>
                                        <p:strVal val="visible"/>
                                      </p:to>
                                    </p:set>
                                    <p:animEffect transition="in" filter="strips(downRight)">
                                      <p:cBhvr>
                                        <p:cTn id="50" dur="500"/>
                                        <p:tgtEl>
                                          <p:spTgt spid="71697"/>
                                        </p:tgtEl>
                                      </p:cBhvr>
                                    </p:animEffect>
                                  </p:childTnLst>
                                </p:cTn>
                              </p:par>
                            </p:childTnLst>
                          </p:cTn>
                        </p:par>
                        <p:par>
                          <p:cTn id="51" fill="hold">
                            <p:stCondLst>
                              <p:cond delay="3500"/>
                            </p:stCondLst>
                            <p:childTnLst>
                              <p:par>
                                <p:cTn id="52" presetID="26" presetClass="entr" presetSubtype="0" fill="hold" grpId="0" nodeType="afterEffect">
                                  <p:stCondLst>
                                    <p:cond delay="0"/>
                                  </p:stCondLst>
                                  <p:childTnLst>
                                    <p:set>
                                      <p:cBhvr>
                                        <p:cTn id="53" dur="1" fill="hold">
                                          <p:stCondLst>
                                            <p:cond delay="0"/>
                                          </p:stCondLst>
                                        </p:cTn>
                                        <p:tgtEl>
                                          <p:spTgt spid="71689"/>
                                        </p:tgtEl>
                                        <p:attrNameLst>
                                          <p:attrName>style.visibility</p:attrName>
                                        </p:attrNameLst>
                                      </p:cBhvr>
                                      <p:to>
                                        <p:strVal val="visible"/>
                                      </p:to>
                                    </p:set>
                                    <p:animEffect transition="in" filter="wipe(down)">
                                      <p:cBhvr>
                                        <p:cTn id="54" dur="290">
                                          <p:stCondLst>
                                            <p:cond delay="0"/>
                                          </p:stCondLst>
                                        </p:cTn>
                                        <p:tgtEl>
                                          <p:spTgt spid="71689"/>
                                        </p:tgtEl>
                                      </p:cBhvr>
                                    </p:animEffect>
                                    <p:anim calcmode="lin" valueType="num">
                                      <p:cBhvr>
                                        <p:cTn id="55" dur="911" tmFilter="0,0; 0.14,0.36; 0.43,0.73; 0.71,0.91; 1.0,1.0">
                                          <p:stCondLst>
                                            <p:cond delay="0"/>
                                          </p:stCondLst>
                                        </p:cTn>
                                        <p:tgtEl>
                                          <p:spTgt spid="71689"/>
                                        </p:tgtEl>
                                        <p:attrNameLst>
                                          <p:attrName>ppt_x</p:attrName>
                                        </p:attrNameLst>
                                      </p:cBhvr>
                                      <p:tavLst>
                                        <p:tav tm="0">
                                          <p:val>
                                            <p:strVal val="#ppt_x-0.25"/>
                                          </p:val>
                                        </p:tav>
                                        <p:tav tm="100000">
                                          <p:val>
                                            <p:strVal val="#ppt_x"/>
                                          </p:val>
                                        </p:tav>
                                      </p:tavLst>
                                    </p:anim>
                                    <p:anim calcmode="lin" valueType="num">
                                      <p:cBhvr>
                                        <p:cTn id="56" dur="332" tmFilter="0.0,0.0; 0.25,0.07; 0.50,0.2; 0.75,0.467; 1.0,1.0">
                                          <p:stCondLst>
                                            <p:cond delay="0"/>
                                          </p:stCondLst>
                                        </p:cTn>
                                        <p:tgtEl>
                                          <p:spTgt spid="71689"/>
                                        </p:tgtEl>
                                        <p:attrNameLst>
                                          <p:attrName>ppt_y</p:attrName>
                                        </p:attrNameLst>
                                      </p:cBhvr>
                                      <p:tavLst>
                                        <p:tav tm="0" fmla="#ppt_y-sin(pi*$)/3">
                                          <p:val>
                                            <p:fltVal val="0.5"/>
                                          </p:val>
                                        </p:tav>
                                        <p:tav tm="100000">
                                          <p:val>
                                            <p:fltVal val="1"/>
                                          </p:val>
                                        </p:tav>
                                      </p:tavLst>
                                    </p:anim>
                                    <p:anim calcmode="lin" valueType="num">
                                      <p:cBhvr>
                                        <p:cTn id="57" dur="332" tmFilter="0, 0; 0.125,0.2665; 0.25,0.4; 0.375,0.465; 0.5,0.5;  0.625,0.535; 0.75,0.6; 0.875,0.7335; 1,1">
                                          <p:stCondLst>
                                            <p:cond delay="332"/>
                                          </p:stCondLst>
                                        </p:cTn>
                                        <p:tgtEl>
                                          <p:spTgt spid="71689"/>
                                        </p:tgtEl>
                                        <p:attrNameLst>
                                          <p:attrName>ppt_y</p:attrName>
                                        </p:attrNameLst>
                                      </p:cBhvr>
                                      <p:tavLst>
                                        <p:tav tm="0" fmla="#ppt_y-sin(pi*$)/9">
                                          <p:val>
                                            <p:fltVal val="0"/>
                                          </p:val>
                                        </p:tav>
                                        <p:tav tm="100000">
                                          <p:val>
                                            <p:fltVal val="1"/>
                                          </p:val>
                                        </p:tav>
                                      </p:tavLst>
                                    </p:anim>
                                    <p:anim calcmode="lin" valueType="num">
                                      <p:cBhvr>
                                        <p:cTn id="58" dur="166" tmFilter="0, 0; 0.125,0.2665; 0.25,0.4; 0.375,0.465; 0.5,0.5;  0.625,0.535; 0.75,0.6; 0.875,0.7335; 1,1">
                                          <p:stCondLst>
                                            <p:cond delay="662"/>
                                          </p:stCondLst>
                                        </p:cTn>
                                        <p:tgtEl>
                                          <p:spTgt spid="71689"/>
                                        </p:tgtEl>
                                        <p:attrNameLst>
                                          <p:attrName>ppt_y</p:attrName>
                                        </p:attrNameLst>
                                      </p:cBhvr>
                                      <p:tavLst>
                                        <p:tav tm="0" fmla="#ppt_y-sin(pi*$)/27">
                                          <p:val>
                                            <p:fltVal val="0"/>
                                          </p:val>
                                        </p:tav>
                                        <p:tav tm="100000">
                                          <p:val>
                                            <p:fltVal val="1"/>
                                          </p:val>
                                        </p:tav>
                                      </p:tavLst>
                                    </p:anim>
                                    <p:anim calcmode="lin" valueType="num">
                                      <p:cBhvr>
                                        <p:cTn id="59" dur="82" tmFilter="0, 0; 0.125,0.2665; 0.25,0.4; 0.375,0.465; 0.5,0.5;  0.625,0.535; 0.75,0.6; 0.875,0.7335; 1,1">
                                          <p:stCondLst>
                                            <p:cond delay="828"/>
                                          </p:stCondLst>
                                        </p:cTn>
                                        <p:tgtEl>
                                          <p:spTgt spid="71689"/>
                                        </p:tgtEl>
                                        <p:attrNameLst>
                                          <p:attrName>ppt_y</p:attrName>
                                        </p:attrNameLst>
                                      </p:cBhvr>
                                      <p:tavLst>
                                        <p:tav tm="0" fmla="#ppt_y-sin(pi*$)/81">
                                          <p:val>
                                            <p:fltVal val="0"/>
                                          </p:val>
                                        </p:tav>
                                        <p:tav tm="100000">
                                          <p:val>
                                            <p:fltVal val="1"/>
                                          </p:val>
                                        </p:tav>
                                      </p:tavLst>
                                    </p:anim>
                                    <p:animScale>
                                      <p:cBhvr>
                                        <p:cTn id="60" dur="13">
                                          <p:stCondLst>
                                            <p:cond delay="325"/>
                                          </p:stCondLst>
                                        </p:cTn>
                                        <p:tgtEl>
                                          <p:spTgt spid="71689"/>
                                        </p:tgtEl>
                                      </p:cBhvr>
                                      <p:to x="100000" y="60000"/>
                                    </p:animScale>
                                    <p:animScale>
                                      <p:cBhvr>
                                        <p:cTn id="61" dur="83" decel="50000">
                                          <p:stCondLst>
                                            <p:cond delay="338"/>
                                          </p:stCondLst>
                                        </p:cTn>
                                        <p:tgtEl>
                                          <p:spTgt spid="71689"/>
                                        </p:tgtEl>
                                      </p:cBhvr>
                                      <p:to x="100000" y="100000"/>
                                    </p:animScale>
                                    <p:animScale>
                                      <p:cBhvr>
                                        <p:cTn id="62" dur="13">
                                          <p:stCondLst>
                                            <p:cond delay="656"/>
                                          </p:stCondLst>
                                        </p:cTn>
                                        <p:tgtEl>
                                          <p:spTgt spid="71689"/>
                                        </p:tgtEl>
                                      </p:cBhvr>
                                      <p:to x="100000" y="80000"/>
                                    </p:animScale>
                                    <p:animScale>
                                      <p:cBhvr>
                                        <p:cTn id="63" dur="83" decel="50000">
                                          <p:stCondLst>
                                            <p:cond delay="669"/>
                                          </p:stCondLst>
                                        </p:cTn>
                                        <p:tgtEl>
                                          <p:spTgt spid="71689"/>
                                        </p:tgtEl>
                                      </p:cBhvr>
                                      <p:to x="100000" y="100000"/>
                                    </p:animScale>
                                    <p:animScale>
                                      <p:cBhvr>
                                        <p:cTn id="64" dur="13">
                                          <p:stCondLst>
                                            <p:cond delay="821"/>
                                          </p:stCondLst>
                                        </p:cTn>
                                        <p:tgtEl>
                                          <p:spTgt spid="71689"/>
                                        </p:tgtEl>
                                      </p:cBhvr>
                                      <p:to x="100000" y="90000"/>
                                    </p:animScale>
                                    <p:animScale>
                                      <p:cBhvr>
                                        <p:cTn id="65" dur="83" decel="50000">
                                          <p:stCondLst>
                                            <p:cond delay="834"/>
                                          </p:stCondLst>
                                        </p:cTn>
                                        <p:tgtEl>
                                          <p:spTgt spid="71689"/>
                                        </p:tgtEl>
                                      </p:cBhvr>
                                      <p:to x="100000" y="100000"/>
                                    </p:animScale>
                                    <p:animScale>
                                      <p:cBhvr>
                                        <p:cTn id="66" dur="13">
                                          <p:stCondLst>
                                            <p:cond delay="904"/>
                                          </p:stCondLst>
                                        </p:cTn>
                                        <p:tgtEl>
                                          <p:spTgt spid="71689"/>
                                        </p:tgtEl>
                                      </p:cBhvr>
                                      <p:to x="100000" y="95000"/>
                                    </p:animScale>
                                    <p:animScale>
                                      <p:cBhvr>
                                        <p:cTn id="67" dur="83" decel="50000">
                                          <p:stCondLst>
                                            <p:cond delay="917"/>
                                          </p:stCondLst>
                                        </p:cTn>
                                        <p:tgtEl>
                                          <p:spTgt spid="71689"/>
                                        </p:tgtEl>
                                      </p:cBhvr>
                                      <p:to x="100000" y="100000"/>
                                    </p:animScale>
                                  </p:childTnLst>
                                </p:cTn>
                              </p:par>
                            </p:childTnLst>
                          </p:cTn>
                        </p:par>
                        <p:par>
                          <p:cTn id="68" fill="hold">
                            <p:stCondLst>
                              <p:cond delay="4500"/>
                            </p:stCondLst>
                            <p:childTnLst>
                              <p:par>
                                <p:cTn id="69" presetID="9" presetClass="entr" presetSubtype="0" fill="hold" grpId="0" nodeType="afterEffect">
                                  <p:stCondLst>
                                    <p:cond delay="0"/>
                                  </p:stCondLst>
                                  <p:childTnLst>
                                    <p:set>
                                      <p:cBhvr>
                                        <p:cTn id="70" dur="1" fill="hold">
                                          <p:stCondLst>
                                            <p:cond delay="0"/>
                                          </p:stCondLst>
                                        </p:cTn>
                                        <p:tgtEl>
                                          <p:spTgt spid="71686"/>
                                        </p:tgtEl>
                                        <p:attrNameLst>
                                          <p:attrName>style.visibility</p:attrName>
                                        </p:attrNameLst>
                                      </p:cBhvr>
                                      <p:to>
                                        <p:strVal val="visible"/>
                                      </p:to>
                                    </p:set>
                                    <p:animEffect transition="in" filter="dissolve">
                                      <p:cBhvr>
                                        <p:cTn id="71" dur="500"/>
                                        <p:tgtEl>
                                          <p:spTgt spid="71686"/>
                                        </p:tgtEl>
                                      </p:cBhvr>
                                    </p:animEffect>
                                  </p:childTnLst>
                                </p:cTn>
                              </p:par>
                            </p:childTnLst>
                          </p:cTn>
                        </p:par>
                        <p:par>
                          <p:cTn id="72" fill="hold">
                            <p:stCondLst>
                              <p:cond delay="5000"/>
                            </p:stCondLst>
                            <p:childTnLst>
                              <p:par>
                                <p:cTn id="73" presetID="9" presetClass="entr" presetSubtype="0" fill="hold" grpId="0" nodeType="afterEffect">
                                  <p:stCondLst>
                                    <p:cond delay="0"/>
                                  </p:stCondLst>
                                  <p:childTnLst>
                                    <p:set>
                                      <p:cBhvr>
                                        <p:cTn id="74" dur="1" fill="hold">
                                          <p:stCondLst>
                                            <p:cond delay="0"/>
                                          </p:stCondLst>
                                        </p:cTn>
                                        <p:tgtEl>
                                          <p:spTgt spid="71687"/>
                                        </p:tgtEl>
                                        <p:attrNameLst>
                                          <p:attrName>style.visibility</p:attrName>
                                        </p:attrNameLst>
                                      </p:cBhvr>
                                      <p:to>
                                        <p:strVal val="visible"/>
                                      </p:to>
                                    </p:set>
                                    <p:animEffect transition="in" filter="dissolve">
                                      <p:cBhvr>
                                        <p:cTn id="75" dur="500"/>
                                        <p:tgtEl>
                                          <p:spTgt spid="71687"/>
                                        </p:tgtEl>
                                      </p:cBhvr>
                                    </p:animEffect>
                                  </p:childTnLst>
                                </p:cTn>
                              </p:par>
                            </p:childTnLst>
                          </p:cTn>
                        </p:par>
                        <p:par>
                          <p:cTn id="76" fill="hold">
                            <p:stCondLst>
                              <p:cond delay="5500"/>
                            </p:stCondLst>
                            <p:childTnLst>
                              <p:par>
                                <p:cTn id="77" presetID="9" presetClass="entr" presetSubtype="0" fill="hold" grpId="0" nodeType="afterEffect">
                                  <p:stCondLst>
                                    <p:cond delay="0"/>
                                  </p:stCondLst>
                                  <p:childTnLst>
                                    <p:set>
                                      <p:cBhvr>
                                        <p:cTn id="78" dur="1" fill="hold">
                                          <p:stCondLst>
                                            <p:cond delay="0"/>
                                          </p:stCondLst>
                                        </p:cTn>
                                        <p:tgtEl>
                                          <p:spTgt spid="71688"/>
                                        </p:tgtEl>
                                        <p:attrNameLst>
                                          <p:attrName>style.visibility</p:attrName>
                                        </p:attrNameLst>
                                      </p:cBhvr>
                                      <p:to>
                                        <p:strVal val="visible"/>
                                      </p:to>
                                    </p:set>
                                    <p:animEffect transition="in" filter="dissolve">
                                      <p:cBhvr>
                                        <p:cTn id="79"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87" grpId="0" animBg="1"/>
      <p:bldP spid="71688" grpId="0" animBg="1"/>
      <p:bldP spid="71691" grpId="0" animBg="1"/>
      <p:bldP spid="71692" grpId="0" animBg="1"/>
      <p:bldP spid="71693" grpId="0" animBg="1"/>
      <p:bldP spid="71697" grpId="0" animBg="1"/>
      <p:bldP spid="71698" grpId="0" animBg="1"/>
      <p:bldP spid="71689" grpId="0" animBg="1"/>
      <p:bldP spid="716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 y="-42863"/>
            <a:ext cx="7096125" cy="611188"/>
          </a:xfrm>
          <a:prstGeom prst="rect">
            <a:avLst/>
          </a:prstGeom>
          <a:noFill/>
          <a:ln w="9525">
            <a:noFill/>
            <a:miter lim="800000"/>
            <a:headEnd/>
            <a:tailEnd/>
          </a:ln>
        </p:spPr>
        <p:txBody>
          <a:bodyPr>
            <a:spAutoFit/>
          </a:bodyPr>
          <a:lstStyle/>
          <a:p>
            <a:r>
              <a:rPr lang="id-ID" b="1">
                <a:latin typeface="Century Schoolbook" pitchFamily="18" charset="0"/>
              </a:rPr>
              <a:t>BAB </a:t>
            </a:r>
            <a:r>
              <a:rPr lang="en-US" b="1">
                <a:latin typeface="Century Schoolbook" pitchFamily="18" charset="0"/>
              </a:rPr>
              <a:t>VI. </a:t>
            </a:r>
            <a:r>
              <a:rPr lang="id-ID" b="1">
                <a:latin typeface="Century Schoolbook" pitchFamily="18" charset="0"/>
              </a:rPr>
              <a:t>PEMERINTAHAN DAERAH</a:t>
            </a:r>
          </a:p>
          <a:p>
            <a:r>
              <a:rPr lang="id-ID" sz="1600" b="1">
                <a:latin typeface="Century Schoolbook" pitchFamily="18" charset="0"/>
              </a:rPr>
              <a:t>Hubungan Pemerintah Pusat dan Pemerintahan Daerah</a:t>
            </a:r>
          </a:p>
        </p:txBody>
      </p:sp>
      <p:sp>
        <p:nvSpPr>
          <p:cNvPr id="522245" name="Text Box 5"/>
          <p:cNvSpPr txBox="1">
            <a:spLocks noChangeArrowheads="1"/>
          </p:cNvSpPr>
          <p:nvPr/>
        </p:nvSpPr>
        <p:spPr bwMode="auto">
          <a:xfrm>
            <a:off x="762000" y="3810000"/>
            <a:ext cx="7696200" cy="1143000"/>
          </a:xfrm>
          <a:prstGeom prst="rect">
            <a:avLst/>
          </a:prstGeom>
          <a:solidFill>
            <a:schemeClr val="tx2">
              <a:lumMod val="60000"/>
              <a:lumOff val="40000"/>
            </a:schemeClr>
          </a:solidFill>
          <a:ln w="28575">
            <a:solidFill>
              <a:srgbClr val="000000"/>
            </a:solidFill>
            <a:miter lim="800000"/>
            <a:headEnd/>
            <a:tailEnd/>
          </a:ln>
        </p:spPr>
        <p:txBody>
          <a:bodyPr/>
          <a:lstStyle/>
          <a:p>
            <a:pPr fontAlgn="auto">
              <a:spcBef>
                <a:spcPts val="0"/>
              </a:spcBef>
              <a:spcAft>
                <a:spcPts val="0"/>
              </a:spcAft>
              <a:defRPr/>
            </a:pPr>
            <a:r>
              <a:rPr lang="id-ID" sz="1600" b="1">
                <a:solidFill>
                  <a:schemeClr val="bg2"/>
                </a:solidFill>
                <a:latin typeface="+mn-lt"/>
              </a:rPr>
              <a:t> Negara mengakui dan menghormati satuan-satuan pemerintahan daerah yang bersifat khusus atau bersifat istimewa yang diatur dengan undang-undang</a:t>
            </a:r>
          </a:p>
          <a:p>
            <a:pPr fontAlgn="auto">
              <a:spcBef>
                <a:spcPts val="0"/>
              </a:spcBef>
              <a:spcAft>
                <a:spcPts val="0"/>
              </a:spcAft>
              <a:defRPr/>
            </a:pPr>
            <a:r>
              <a:rPr lang="id-ID" sz="1600">
                <a:solidFill>
                  <a:schemeClr val="bg2"/>
                </a:solidFill>
                <a:latin typeface="+mn-lt"/>
              </a:rPr>
              <a:t>[Pasal 18</a:t>
            </a:r>
            <a:r>
              <a:rPr lang="en-US" sz="1600">
                <a:solidFill>
                  <a:schemeClr val="bg2"/>
                </a:solidFill>
                <a:latin typeface="+mn-lt"/>
              </a:rPr>
              <a:t> </a:t>
            </a:r>
            <a:r>
              <a:rPr lang="id-ID" sz="1600">
                <a:solidFill>
                  <a:schemeClr val="bg2"/>
                </a:solidFill>
                <a:latin typeface="+mn-lt"/>
              </a:rPr>
              <a:t>B (1)**]</a:t>
            </a:r>
          </a:p>
        </p:txBody>
      </p:sp>
      <p:sp>
        <p:nvSpPr>
          <p:cNvPr id="522246" name="Text Box 6"/>
          <p:cNvSpPr txBox="1">
            <a:spLocks noChangeArrowheads="1"/>
          </p:cNvSpPr>
          <p:nvPr/>
        </p:nvSpPr>
        <p:spPr bwMode="auto">
          <a:xfrm>
            <a:off x="762000" y="5029200"/>
            <a:ext cx="7696200" cy="1428750"/>
          </a:xfrm>
          <a:prstGeom prst="rect">
            <a:avLst/>
          </a:prstGeom>
          <a:solidFill>
            <a:schemeClr val="tx2">
              <a:lumMod val="60000"/>
              <a:lumOff val="40000"/>
            </a:schemeClr>
          </a:solidFill>
          <a:ln w="28575">
            <a:solidFill>
              <a:srgbClr val="000000"/>
            </a:solidFill>
            <a:miter lim="800000"/>
            <a:headEnd/>
            <a:tailEnd/>
          </a:ln>
        </p:spPr>
        <p:txBody>
          <a:bodyPr/>
          <a:lstStyle/>
          <a:p>
            <a:pPr fontAlgn="auto">
              <a:spcBef>
                <a:spcPts val="0"/>
              </a:spcBef>
              <a:spcAft>
                <a:spcPts val="0"/>
              </a:spcAft>
              <a:defRPr/>
            </a:pPr>
            <a:r>
              <a:rPr lang="id-ID" sz="1600" b="1">
                <a:solidFill>
                  <a:schemeClr val="bg2"/>
                </a:solidFill>
                <a:latin typeface="+mn-lt"/>
              </a:rPr>
              <a:t>Negara mengakui dan menghormati kesatuan-kesatuan masyarakat hukum adat beserta hak-hak tradisionalnya sepanjang masih hidup dan sesuai dengan perkembangan masyarakat dan prinsip Negara Kesatuan Republik Indonesia, yang diatur dalam undang-undang</a:t>
            </a:r>
          </a:p>
          <a:p>
            <a:pPr fontAlgn="auto">
              <a:spcBef>
                <a:spcPts val="0"/>
              </a:spcBef>
              <a:spcAft>
                <a:spcPts val="0"/>
              </a:spcAft>
              <a:defRPr/>
            </a:pPr>
            <a:r>
              <a:rPr lang="id-ID" sz="1600">
                <a:solidFill>
                  <a:schemeClr val="bg2"/>
                </a:solidFill>
                <a:latin typeface="+mn-lt"/>
              </a:rPr>
              <a:t>[Pasal 18</a:t>
            </a:r>
            <a:r>
              <a:rPr lang="en-US" sz="1600">
                <a:solidFill>
                  <a:schemeClr val="bg2"/>
                </a:solidFill>
                <a:latin typeface="+mn-lt"/>
              </a:rPr>
              <a:t> </a:t>
            </a:r>
            <a:r>
              <a:rPr lang="id-ID" sz="1600">
                <a:solidFill>
                  <a:schemeClr val="bg2"/>
                </a:solidFill>
                <a:latin typeface="+mn-lt"/>
              </a:rPr>
              <a:t>B (2)**]</a:t>
            </a:r>
          </a:p>
        </p:txBody>
      </p:sp>
      <p:sp>
        <p:nvSpPr>
          <p:cNvPr id="522247" name="Text Box 7"/>
          <p:cNvSpPr txBox="1">
            <a:spLocks noChangeArrowheads="1"/>
          </p:cNvSpPr>
          <p:nvPr/>
        </p:nvSpPr>
        <p:spPr bwMode="auto">
          <a:xfrm>
            <a:off x="762000" y="2381250"/>
            <a:ext cx="7696200" cy="1352550"/>
          </a:xfrm>
          <a:prstGeom prst="rect">
            <a:avLst/>
          </a:prstGeom>
          <a:solidFill>
            <a:schemeClr val="tx2">
              <a:lumMod val="60000"/>
              <a:lumOff val="40000"/>
            </a:schemeClr>
          </a:solidFill>
          <a:ln w="28575">
            <a:solidFill>
              <a:srgbClr val="000000"/>
            </a:solidFill>
            <a:miter lim="800000"/>
            <a:headEnd/>
            <a:tailEnd/>
          </a:ln>
        </p:spPr>
        <p:txBody>
          <a:bodyPr/>
          <a:lstStyle/>
          <a:p>
            <a:pPr fontAlgn="auto">
              <a:spcBef>
                <a:spcPts val="0"/>
              </a:spcBef>
              <a:spcAft>
                <a:spcPts val="0"/>
              </a:spcAft>
              <a:defRPr/>
            </a:pPr>
            <a:r>
              <a:rPr lang="id-ID" sz="1600" b="1">
                <a:solidFill>
                  <a:schemeClr val="bg2"/>
                </a:solidFill>
                <a:latin typeface="+mn-lt"/>
              </a:rPr>
              <a:t> Hubungan keuangan, pelayanan umum, pemanfaatan sumber daya alam dan sumber daya lainnya antara pemerintah pusat dan pemerintahan daerah diatur dan dilaksanakan secara adil dan selaras berdasarkan undang-undang</a:t>
            </a:r>
          </a:p>
          <a:p>
            <a:pPr fontAlgn="auto">
              <a:spcBef>
                <a:spcPts val="0"/>
              </a:spcBef>
              <a:spcAft>
                <a:spcPts val="0"/>
              </a:spcAft>
              <a:defRPr/>
            </a:pPr>
            <a:r>
              <a:rPr lang="id-ID" sz="1600">
                <a:solidFill>
                  <a:schemeClr val="bg2"/>
                </a:solidFill>
                <a:latin typeface="+mn-lt"/>
              </a:rPr>
              <a:t>[Pasal 18</a:t>
            </a:r>
            <a:r>
              <a:rPr lang="en-US" sz="1600">
                <a:solidFill>
                  <a:schemeClr val="bg2"/>
                </a:solidFill>
                <a:latin typeface="+mn-lt"/>
              </a:rPr>
              <a:t> </a:t>
            </a:r>
            <a:r>
              <a:rPr lang="id-ID" sz="1600">
                <a:solidFill>
                  <a:schemeClr val="bg2"/>
                </a:solidFill>
                <a:latin typeface="+mn-lt"/>
              </a:rPr>
              <a:t>A (2)**]</a:t>
            </a:r>
          </a:p>
        </p:txBody>
      </p:sp>
      <p:sp>
        <p:nvSpPr>
          <p:cNvPr id="522248" name="Text Box 8"/>
          <p:cNvSpPr txBox="1">
            <a:spLocks noChangeArrowheads="1"/>
          </p:cNvSpPr>
          <p:nvPr/>
        </p:nvSpPr>
        <p:spPr bwMode="auto">
          <a:xfrm>
            <a:off x="762000" y="914400"/>
            <a:ext cx="7696200" cy="1390650"/>
          </a:xfrm>
          <a:prstGeom prst="rect">
            <a:avLst/>
          </a:prstGeom>
          <a:solidFill>
            <a:schemeClr val="tx2">
              <a:lumMod val="60000"/>
              <a:lumOff val="40000"/>
            </a:schemeClr>
          </a:solidFill>
          <a:ln w="28575">
            <a:solidFill>
              <a:srgbClr val="000000"/>
            </a:solidFill>
            <a:miter lim="800000"/>
            <a:headEnd/>
            <a:tailEnd/>
          </a:ln>
        </p:spPr>
        <p:txBody>
          <a:bodyPr/>
          <a:lstStyle/>
          <a:p>
            <a:pPr fontAlgn="auto">
              <a:spcBef>
                <a:spcPts val="0"/>
              </a:spcBef>
              <a:spcAft>
                <a:spcPts val="0"/>
              </a:spcAft>
              <a:defRPr/>
            </a:pPr>
            <a:r>
              <a:rPr lang="id-ID" sz="1600" b="1">
                <a:solidFill>
                  <a:schemeClr val="bg2"/>
                </a:solidFill>
                <a:latin typeface="+mn-lt"/>
              </a:rPr>
              <a:t> Hubungan wewenang antara pemerintah pusat dan pemerintahan daerah provinsi, kabupaten, dan kota, atau antara provinsi dan kabupaten dan kota, diatur dengan undang-undang dengan memperhatikan kekhususan dan keragaman daerah</a:t>
            </a:r>
          </a:p>
          <a:p>
            <a:pPr fontAlgn="auto">
              <a:spcBef>
                <a:spcPts val="0"/>
              </a:spcBef>
              <a:spcAft>
                <a:spcPts val="0"/>
              </a:spcAft>
              <a:defRPr/>
            </a:pPr>
            <a:r>
              <a:rPr lang="id-ID" sz="1600">
                <a:solidFill>
                  <a:schemeClr val="bg2"/>
                </a:solidFill>
                <a:latin typeface="+mn-lt"/>
              </a:rPr>
              <a:t>[Pasal 18</a:t>
            </a:r>
            <a:r>
              <a:rPr lang="en-US" sz="1600">
                <a:solidFill>
                  <a:schemeClr val="bg2"/>
                </a:solidFill>
                <a:latin typeface="+mn-lt"/>
              </a:rPr>
              <a:t> </a:t>
            </a:r>
            <a:r>
              <a:rPr lang="id-ID" sz="1600">
                <a:solidFill>
                  <a:schemeClr val="bg2"/>
                </a:solidFill>
                <a:latin typeface="+mn-lt"/>
              </a:rPr>
              <a:t>A (1)**]</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522248"/>
                                        </p:tgtEl>
                                        <p:attrNameLst>
                                          <p:attrName>style.visibility</p:attrName>
                                        </p:attrNameLst>
                                      </p:cBhvr>
                                      <p:to>
                                        <p:strVal val="visible"/>
                                      </p:to>
                                    </p:set>
                                    <p:anim calcmode="lin" valueType="num">
                                      <p:cBhvr>
                                        <p:cTn id="7" dur="100" fill="hold"/>
                                        <p:tgtEl>
                                          <p:spTgt spid="522248"/>
                                        </p:tgtEl>
                                        <p:attrNameLst>
                                          <p:attrName>ppt_w</p:attrName>
                                        </p:attrNameLst>
                                      </p:cBhvr>
                                      <p:tavLst>
                                        <p:tav tm="0">
                                          <p:val>
                                            <p:fltVal val="0"/>
                                          </p:val>
                                        </p:tav>
                                        <p:tav tm="100000">
                                          <p:val>
                                            <p:strVal val="#ppt_w"/>
                                          </p:val>
                                        </p:tav>
                                      </p:tavLst>
                                    </p:anim>
                                    <p:anim calcmode="lin" valueType="num">
                                      <p:cBhvr>
                                        <p:cTn id="8" dur="100" fill="hold"/>
                                        <p:tgtEl>
                                          <p:spTgt spid="522248"/>
                                        </p:tgtEl>
                                        <p:attrNameLst>
                                          <p:attrName>ppt_h</p:attrName>
                                        </p:attrNameLst>
                                      </p:cBhvr>
                                      <p:tavLst>
                                        <p:tav tm="0">
                                          <p:val>
                                            <p:fltVal val="0"/>
                                          </p:val>
                                        </p:tav>
                                        <p:tav tm="100000">
                                          <p:val>
                                            <p:strVal val="#ppt_h"/>
                                          </p:val>
                                        </p:tav>
                                      </p:tavLst>
                                    </p:anim>
                                    <p:anim calcmode="lin" valueType="num">
                                      <p:cBhvr>
                                        <p:cTn id="9" dur="100" fill="hold"/>
                                        <p:tgtEl>
                                          <p:spTgt spid="522248"/>
                                        </p:tgtEl>
                                        <p:attrNameLst>
                                          <p:attrName>style.rotation</p:attrName>
                                        </p:attrNameLst>
                                      </p:cBhvr>
                                      <p:tavLst>
                                        <p:tav tm="0">
                                          <p:val>
                                            <p:fltVal val="90"/>
                                          </p:val>
                                        </p:tav>
                                        <p:tav tm="100000">
                                          <p:val>
                                            <p:fltVal val="0"/>
                                          </p:val>
                                        </p:tav>
                                      </p:tavLst>
                                    </p:anim>
                                    <p:animEffect transition="in" filter="fade">
                                      <p:cBhvr>
                                        <p:cTn id="10" dur="100"/>
                                        <p:tgtEl>
                                          <p:spTgt spid="522248"/>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522247"/>
                                        </p:tgtEl>
                                        <p:attrNameLst>
                                          <p:attrName>style.visibility</p:attrName>
                                        </p:attrNameLst>
                                      </p:cBhvr>
                                      <p:to>
                                        <p:strVal val="visible"/>
                                      </p:to>
                                    </p:set>
                                    <p:anim calcmode="lin" valueType="num">
                                      <p:cBhvr>
                                        <p:cTn id="13" dur="100" fill="hold"/>
                                        <p:tgtEl>
                                          <p:spTgt spid="522247"/>
                                        </p:tgtEl>
                                        <p:attrNameLst>
                                          <p:attrName>ppt_w</p:attrName>
                                        </p:attrNameLst>
                                      </p:cBhvr>
                                      <p:tavLst>
                                        <p:tav tm="0">
                                          <p:val>
                                            <p:fltVal val="0"/>
                                          </p:val>
                                        </p:tav>
                                        <p:tav tm="100000">
                                          <p:val>
                                            <p:strVal val="#ppt_w"/>
                                          </p:val>
                                        </p:tav>
                                      </p:tavLst>
                                    </p:anim>
                                    <p:anim calcmode="lin" valueType="num">
                                      <p:cBhvr>
                                        <p:cTn id="14" dur="100" fill="hold"/>
                                        <p:tgtEl>
                                          <p:spTgt spid="522247"/>
                                        </p:tgtEl>
                                        <p:attrNameLst>
                                          <p:attrName>ppt_h</p:attrName>
                                        </p:attrNameLst>
                                      </p:cBhvr>
                                      <p:tavLst>
                                        <p:tav tm="0">
                                          <p:val>
                                            <p:fltVal val="0"/>
                                          </p:val>
                                        </p:tav>
                                        <p:tav tm="100000">
                                          <p:val>
                                            <p:strVal val="#ppt_h"/>
                                          </p:val>
                                        </p:tav>
                                      </p:tavLst>
                                    </p:anim>
                                    <p:anim calcmode="lin" valueType="num">
                                      <p:cBhvr>
                                        <p:cTn id="15" dur="100" fill="hold"/>
                                        <p:tgtEl>
                                          <p:spTgt spid="522247"/>
                                        </p:tgtEl>
                                        <p:attrNameLst>
                                          <p:attrName>style.rotation</p:attrName>
                                        </p:attrNameLst>
                                      </p:cBhvr>
                                      <p:tavLst>
                                        <p:tav tm="0">
                                          <p:val>
                                            <p:fltVal val="90"/>
                                          </p:val>
                                        </p:tav>
                                        <p:tav tm="100000">
                                          <p:val>
                                            <p:fltVal val="0"/>
                                          </p:val>
                                        </p:tav>
                                      </p:tavLst>
                                    </p:anim>
                                    <p:animEffect transition="in" filter="fade">
                                      <p:cBhvr>
                                        <p:cTn id="16" dur="100"/>
                                        <p:tgtEl>
                                          <p:spTgt spid="522247"/>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522245"/>
                                        </p:tgtEl>
                                        <p:attrNameLst>
                                          <p:attrName>style.visibility</p:attrName>
                                        </p:attrNameLst>
                                      </p:cBhvr>
                                      <p:to>
                                        <p:strVal val="visible"/>
                                      </p:to>
                                    </p:set>
                                    <p:anim calcmode="lin" valueType="num">
                                      <p:cBhvr>
                                        <p:cTn id="19" dur="100" fill="hold"/>
                                        <p:tgtEl>
                                          <p:spTgt spid="522245"/>
                                        </p:tgtEl>
                                        <p:attrNameLst>
                                          <p:attrName>ppt_w</p:attrName>
                                        </p:attrNameLst>
                                      </p:cBhvr>
                                      <p:tavLst>
                                        <p:tav tm="0">
                                          <p:val>
                                            <p:fltVal val="0"/>
                                          </p:val>
                                        </p:tav>
                                        <p:tav tm="100000">
                                          <p:val>
                                            <p:strVal val="#ppt_w"/>
                                          </p:val>
                                        </p:tav>
                                      </p:tavLst>
                                    </p:anim>
                                    <p:anim calcmode="lin" valueType="num">
                                      <p:cBhvr>
                                        <p:cTn id="20" dur="100" fill="hold"/>
                                        <p:tgtEl>
                                          <p:spTgt spid="522245"/>
                                        </p:tgtEl>
                                        <p:attrNameLst>
                                          <p:attrName>ppt_h</p:attrName>
                                        </p:attrNameLst>
                                      </p:cBhvr>
                                      <p:tavLst>
                                        <p:tav tm="0">
                                          <p:val>
                                            <p:fltVal val="0"/>
                                          </p:val>
                                        </p:tav>
                                        <p:tav tm="100000">
                                          <p:val>
                                            <p:strVal val="#ppt_h"/>
                                          </p:val>
                                        </p:tav>
                                      </p:tavLst>
                                    </p:anim>
                                    <p:anim calcmode="lin" valueType="num">
                                      <p:cBhvr>
                                        <p:cTn id="21" dur="100" fill="hold"/>
                                        <p:tgtEl>
                                          <p:spTgt spid="522245"/>
                                        </p:tgtEl>
                                        <p:attrNameLst>
                                          <p:attrName>style.rotation</p:attrName>
                                        </p:attrNameLst>
                                      </p:cBhvr>
                                      <p:tavLst>
                                        <p:tav tm="0">
                                          <p:val>
                                            <p:fltVal val="90"/>
                                          </p:val>
                                        </p:tav>
                                        <p:tav tm="100000">
                                          <p:val>
                                            <p:fltVal val="0"/>
                                          </p:val>
                                        </p:tav>
                                      </p:tavLst>
                                    </p:anim>
                                    <p:animEffect transition="in" filter="fade">
                                      <p:cBhvr>
                                        <p:cTn id="22" dur="100"/>
                                        <p:tgtEl>
                                          <p:spTgt spid="522245"/>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522246"/>
                                        </p:tgtEl>
                                        <p:attrNameLst>
                                          <p:attrName>style.visibility</p:attrName>
                                        </p:attrNameLst>
                                      </p:cBhvr>
                                      <p:to>
                                        <p:strVal val="visible"/>
                                      </p:to>
                                    </p:set>
                                    <p:anim calcmode="lin" valueType="num">
                                      <p:cBhvr>
                                        <p:cTn id="25" dur="100" fill="hold"/>
                                        <p:tgtEl>
                                          <p:spTgt spid="522246"/>
                                        </p:tgtEl>
                                        <p:attrNameLst>
                                          <p:attrName>ppt_w</p:attrName>
                                        </p:attrNameLst>
                                      </p:cBhvr>
                                      <p:tavLst>
                                        <p:tav tm="0">
                                          <p:val>
                                            <p:fltVal val="0"/>
                                          </p:val>
                                        </p:tav>
                                        <p:tav tm="100000">
                                          <p:val>
                                            <p:strVal val="#ppt_w"/>
                                          </p:val>
                                        </p:tav>
                                      </p:tavLst>
                                    </p:anim>
                                    <p:anim calcmode="lin" valueType="num">
                                      <p:cBhvr>
                                        <p:cTn id="26" dur="100" fill="hold"/>
                                        <p:tgtEl>
                                          <p:spTgt spid="522246"/>
                                        </p:tgtEl>
                                        <p:attrNameLst>
                                          <p:attrName>ppt_h</p:attrName>
                                        </p:attrNameLst>
                                      </p:cBhvr>
                                      <p:tavLst>
                                        <p:tav tm="0">
                                          <p:val>
                                            <p:fltVal val="0"/>
                                          </p:val>
                                        </p:tav>
                                        <p:tav tm="100000">
                                          <p:val>
                                            <p:strVal val="#ppt_h"/>
                                          </p:val>
                                        </p:tav>
                                      </p:tavLst>
                                    </p:anim>
                                    <p:anim calcmode="lin" valueType="num">
                                      <p:cBhvr>
                                        <p:cTn id="27" dur="100" fill="hold"/>
                                        <p:tgtEl>
                                          <p:spTgt spid="522246"/>
                                        </p:tgtEl>
                                        <p:attrNameLst>
                                          <p:attrName>style.rotation</p:attrName>
                                        </p:attrNameLst>
                                      </p:cBhvr>
                                      <p:tavLst>
                                        <p:tav tm="0">
                                          <p:val>
                                            <p:fltVal val="90"/>
                                          </p:val>
                                        </p:tav>
                                        <p:tav tm="100000">
                                          <p:val>
                                            <p:fltVal val="0"/>
                                          </p:val>
                                        </p:tav>
                                      </p:tavLst>
                                    </p:anim>
                                    <p:animEffect transition="in" filter="fade">
                                      <p:cBhvr>
                                        <p:cTn id="28" dur="100"/>
                                        <p:tgtEl>
                                          <p:spTgt spid="52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5" grpId="0" animBg="1"/>
      <p:bldP spid="522246" grpId="0" animBg="1"/>
      <p:bldP spid="522247" grpId="0" animBg="1"/>
      <p:bldP spid="5222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descr="Pink tissue paper"/>
          <p:cNvSpPr>
            <a:spLocks noGrp="1" noChangeArrowheads="1"/>
          </p:cNvSpPr>
          <p:nvPr>
            <p:ph type="title"/>
          </p:nvPr>
        </p:nvSpPr>
        <p:spPr>
          <a:xfrm>
            <a:off x="609600" y="228600"/>
            <a:ext cx="8001000" cy="990600"/>
          </a:xfrm>
          <a:blipFill dpi="0" rotWithShape="1">
            <a:blip r:embed="rId3"/>
            <a:srcRect/>
            <a:tile tx="0" ty="0" sx="100000" sy="100000" flip="none" algn="tl"/>
          </a:blipFill>
        </p:spPr>
        <p:txBody>
          <a:bodyPr>
            <a:normAutofit fontScale="90000"/>
          </a:bodyPr>
          <a:lstStyle/>
          <a:p>
            <a:pPr eaLnBrk="1" fontAlgn="auto" hangingPunct="1">
              <a:spcAft>
                <a:spcPts val="0"/>
              </a:spcAft>
              <a:defRPr/>
            </a:pPr>
            <a:r>
              <a:rPr lang="en-US" sz="6000" dirty="0" smtClean="0">
                <a:solidFill>
                  <a:srgbClr val="000000"/>
                </a:solidFill>
                <a:latin typeface="Monotype Corsiva" pitchFamily="66" charset="0"/>
              </a:rPr>
              <a:t/>
            </a:r>
            <a:br>
              <a:rPr lang="en-US" sz="6000" dirty="0" smtClean="0">
                <a:solidFill>
                  <a:srgbClr val="000000"/>
                </a:solidFill>
                <a:latin typeface="Monotype Corsiva" pitchFamily="66" charset="0"/>
              </a:rPr>
            </a:br>
            <a:r>
              <a:rPr lang="en-US" sz="6000" dirty="0" smtClean="0">
                <a:solidFill>
                  <a:srgbClr val="000000"/>
                </a:solidFill>
                <a:latin typeface="Monotype Corsiva" pitchFamily="66" charset="0"/>
              </a:rPr>
              <a:t/>
            </a:r>
            <a:br>
              <a:rPr lang="en-US" sz="6000" dirty="0" smtClean="0">
                <a:solidFill>
                  <a:srgbClr val="000000"/>
                </a:solidFill>
                <a:latin typeface="Monotype Corsiva" pitchFamily="66" charset="0"/>
              </a:rPr>
            </a:br>
            <a:r>
              <a:rPr lang="en-US" sz="6000" dirty="0" err="1" smtClean="0">
                <a:solidFill>
                  <a:srgbClr val="000000"/>
                </a:solidFill>
                <a:latin typeface="Monotype Corsiva" pitchFamily="66" charset="0"/>
              </a:rPr>
              <a:t>Etimologi</a:t>
            </a:r>
            <a:r>
              <a:rPr lang="en-US" sz="6000" dirty="0" smtClean="0">
                <a:solidFill>
                  <a:srgbClr val="000000"/>
                </a:solidFill>
                <a:latin typeface="Monotype Corsiva" pitchFamily="66" charset="0"/>
              </a:rPr>
              <a:t> </a:t>
            </a:r>
            <a:r>
              <a:rPr lang="en-US" sz="6000" dirty="0" err="1" smtClean="0">
                <a:solidFill>
                  <a:srgbClr val="000000"/>
                </a:solidFill>
                <a:latin typeface="Monotype Corsiva" pitchFamily="66" charset="0"/>
              </a:rPr>
              <a:t>konstitusi</a:t>
            </a:r>
            <a:endParaRPr lang="en-US" sz="6000" dirty="0">
              <a:solidFill>
                <a:srgbClr val="000000"/>
              </a:solidFill>
              <a:latin typeface="Monotype Corsiva" pitchFamily="66" charset="0"/>
            </a:endParaRPr>
          </a:p>
        </p:txBody>
      </p:sp>
      <p:sp>
        <p:nvSpPr>
          <p:cNvPr id="10243" name="Rectangle 3"/>
          <p:cNvSpPr>
            <a:spLocks noGrp="1" noChangeArrowheads="1"/>
          </p:cNvSpPr>
          <p:nvPr>
            <p:ph sz="quarter" idx="1"/>
          </p:nvPr>
        </p:nvSpPr>
        <p:spPr>
          <a:xfrm>
            <a:off x="152400" y="1295400"/>
            <a:ext cx="8991600" cy="5562600"/>
          </a:xfrm>
        </p:spPr>
        <p:txBody>
          <a:bodyPr/>
          <a:lstStyle/>
          <a:p>
            <a:pPr eaLnBrk="1" hangingPunct="1">
              <a:lnSpc>
                <a:spcPct val="80000"/>
              </a:lnSpc>
            </a:pPr>
            <a:endParaRPr lang="en-US" dirty="0" smtClean="0">
              <a:latin typeface="Kristen ITC" pitchFamily="66" charset="0"/>
            </a:endParaRPr>
          </a:p>
          <a:p>
            <a:pPr eaLnBrk="1" hangingPunct="1">
              <a:lnSpc>
                <a:spcPct val="80000"/>
              </a:lnSpc>
            </a:pPr>
            <a:r>
              <a:rPr lang="id-ID" dirty="0" smtClean="0">
                <a:latin typeface="Kristen ITC" pitchFamily="66" charset="0"/>
              </a:rPr>
              <a:t>Dalam bahasa Latin</a:t>
            </a:r>
            <a:r>
              <a:rPr lang="en-US" dirty="0" smtClean="0">
                <a:latin typeface="Kristen ITC" pitchFamily="66" charset="0"/>
              </a:rPr>
              <a:t>; </a:t>
            </a:r>
            <a:r>
              <a:rPr lang="id-ID" i="1" dirty="0" smtClean="0">
                <a:latin typeface="Kristen ITC" pitchFamily="66" charset="0"/>
              </a:rPr>
              <a:t>cume</a:t>
            </a:r>
            <a:r>
              <a:rPr lang="id-ID" dirty="0" smtClean="0">
                <a:latin typeface="Kristen ITC" pitchFamily="66" charset="0"/>
              </a:rPr>
              <a:t> dan </a:t>
            </a:r>
            <a:r>
              <a:rPr lang="id-ID" i="1" dirty="0" smtClean="0">
                <a:latin typeface="Kristen ITC" pitchFamily="66" charset="0"/>
              </a:rPr>
              <a:t>statuere</a:t>
            </a:r>
            <a:r>
              <a:rPr lang="id-ID" dirty="0" smtClean="0">
                <a:latin typeface="Kristen ITC" pitchFamily="66" charset="0"/>
              </a:rPr>
              <a:t>. </a:t>
            </a:r>
            <a:endParaRPr lang="en-US" dirty="0" smtClean="0">
              <a:latin typeface="Kristen ITC" pitchFamily="66" charset="0"/>
            </a:endParaRPr>
          </a:p>
          <a:p>
            <a:pPr eaLnBrk="1" hangingPunct="1">
              <a:lnSpc>
                <a:spcPct val="80000"/>
              </a:lnSpc>
              <a:buFontTx/>
              <a:buNone/>
            </a:pPr>
            <a:endParaRPr lang="en-US" i="1" dirty="0" smtClean="0">
              <a:latin typeface="Kristen ITC" pitchFamily="66" charset="0"/>
            </a:endParaRPr>
          </a:p>
          <a:p>
            <a:pPr eaLnBrk="1" hangingPunct="1">
              <a:lnSpc>
                <a:spcPct val="80000"/>
              </a:lnSpc>
              <a:buFontTx/>
              <a:buNone/>
            </a:pPr>
            <a:r>
              <a:rPr lang="en-US" i="1" dirty="0" smtClean="0">
                <a:latin typeface="Kristen ITC" pitchFamily="66" charset="0"/>
              </a:rPr>
              <a:t>	</a:t>
            </a:r>
            <a:r>
              <a:rPr lang="id-ID" i="1" dirty="0" smtClean="0">
                <a:latin typeface="Kristen ITC" pitchFamily="66" charset="0"/>
              </a:rPr>
              <a:t>Cume</a:t>
            </a:r>
            <a:r>
              <a:rPr lang="id-ID" dirty="0" smtClean="0">
                <a:latin typeface="Kristen ITC" pitchFamily="66" charset="0"/>
              </a:rPr>
              <a:t> </a:t>
            </a:r>
            <a:r>
              <a:rPr lang="en-US" dirty="0" smtClean="0">
                <a:latin typeface="Kristen ITC" pitchFamily="66" charset="0"/>
              </a:rPr>
              <a:t> </a:t>
            </a:r>
            <a:r>
              <a:rPr lang="id-ID" dirty="0" smtClean="0">
                <a:latin typeface="Kristen ITC" pitchFamily="66" charset="0"/>
              </a:rPr>
              <a:t>merupakan sebuah preposisi yang mengandung arti” bersama dengan…”, </a:t>
            </a:r>
            <a:endParaRPr lang="en-US" dirty="0" smtClean="0">
              <a:latin typeface="Kristen ITC" pitchFamily="66" charset="0"/>
            </a:endParaRPr>
          </a:p>
          <a:p>
            <a:pPr eaLnBrk="1" hangingPunct="1">
              <a:lnSpc>
                <a:spcPct val="80000"/>
              </a:lnSpc>
              <a:buFontTx/>
              <a:buNone/>
            </a:pPr>
            <a:r>
              <a:rPr lang="en-US" dirty="0" smtClean="0">
                <a:latin typeface="Kristen ITC" pitchFamily="66" charset="0"/>
              </a:rPr>
              <a:t>	</a:t>
            </a:r>
            <a:r>
              <a:rPr lang="id-ID" dirty="0" smtClean="0">
                <a:latin typeface="Kristen ITC" pitchFamily="66" charset="0"/>
              </a:rPr>
              <a:t>sedangkan </a:t>
            </a:r>
            <a:r>
              <a:rPr lang="id-ID" i="1" dirty="0" smtClean="0">
                <a:latin typeface="Kristen ITC" pitchFamily="66" charset="0"/>
              </a:rPr>
              <a:t>statuere</a:t>
            </a:r>
            <a:r>
              <a:rPr lang="id-ID" dirty="0" smtClean="0">
                <a:latin typeface="Kristen ITC" pitchFamily="66" charset="0"/>
              </a:rPr>
              <a:t>, berasal dari kata </a:t>
            </a:r>
            <a:r>
              <a:rPr lang="id-ID" i="1" dirty="0" smtClean="0">
                <a:latin typeface="Kristen ITC" pitchFamily="66" charset="0"/>
              </a:rPr>
              <a:t>sta</a:t>
            </a:r>
            <a:r>
              <a:rPr lang="id-ID" dirty="0" smtClean="0">
                <a:latin typeface="Kristen ITC" pitchFamily="66" charset="0"/>
              </a:rPr>
              <a:t> yang </a:t>
            </a:r>
            <a:endParaRPr lang="en-US" dirty="0" smtClean="0">
              <a:latin typeface="Kristen ITC" pitchFamily="66" charset="0"/>
            </a:endParaRPr>
          </a:p>
          <a:p>
            <a:pPr eaLnBrk="1" hangingPunct="1">
              <a:lnSpc>
                <a:spcPct val="80000"/>
              </a:lnSpc>
              <a:buFontTx/>
              <a:buNone/>
            </a:pPr>
            <a:r>
              <a:rPr lang="en-US" dirty="0" smtClean="0">
                <a:latin typeface="Kristen ITC" pitchFamily="66" charset="0"/>
              </a:rPr>
              <a:t>	</a:t>
            </a:r>
            <a:r>
              <a:rPr lang="id-ID" dirty="0" smtClean="0">
                <a:latin typeface="Kristen ITC" pitchFamily="66" charset="0"/>
              </a:rPr>
              <a:t>membentuk kata kerja pokok </a:t>
            </a:r>
            <a:r>
              <a:rPr lang="id-ID" i="1" dirty="0" smtClean="0">
                <a:latin typeface="Kristen ITC" pitchFamily="66" charset="0"/>
              </a:rPr>
              <a:t>stare</a:t>
            </a:r>
            <a:r>
              <a:rPr lang="id-ID" dirty="0" smtClean="0">
                <a:latin typeface="Kristen ITC" pitchFamily="66" charset="0"/>
              </a:rPr>
              <a:t> </a:t>
            </a:r>
            <a:r>
              <a:rPr lang="en-US" dirty="0" smtClean="0">
                <a:latin typeface="Kristen ITC" pitchFamily="66" charset="0"/>
              </a:rPr>
              <a:t> </a:t>
            </a:r>
            <a:r>
              <a:rPr lang="id-ID" dirty="0" smtClean="0">
                <a:latin typeface="Kristen ITC" pitchFamily="66" charset="0"/>
              </a:rPr>
              <a:t>yang berarti berdiri. </a:t>
            </a:r>
            <a:endParaRPr lang="en-US" dirty="0" smtClean="0">
              <a:latin typeface="Kristen ITC" pitchFamily="66" charset="0"/>
            </a:endParaRPr>
          </a:p>
          <a:p>
            <a:pPr eaLnBrk="1" hangingPunct="1">
              <a:lnSpc>
                <a:spcPct val="80000"/>
              </a:lnSpc>
            </a:pPr>
            <a:endParaRPr lang="en-US" dirty="0" smtClean="0">
              <a:latin typeface="Kristen ITC" pitchFamily="66" charset="0"/>
            </a:endParaRPr>
          </a:p>
          <a:p>
            <a:pPr eaLnBrk="1" hangingPunct="1">
              <a:lnSpc>
                <a:spcPct val="80000"/>
              </a:lnSpc>
            </a:pPr>
            <a:r>
              <a:rPr lang="id-ID" dirty="0" smtClean="0">
                <a:latin typeface="Kristen ITC" pitchFamily="66" charset="0"/>
              </a:rPr>
              <a:t>Sehingga arti selengkapnya adalah “membuat sesuatu</a:t>
            </a:r>
            <a:endParaRPr lang="en-US" dirty="0" smtClean="0">
              <a:latin typeface="Kristen ITC" pitchFamily="66" charset="0"/>
            </a:endParaRPr>
          </a:p>
          <a:p>
            <a:pPr eaLnBrk="1" hangingPunct="1">
              <a:lnSpc>
                <a:spcPct val="80000"/>
              </a:lnSpc>
              <a:buFontTx/>
              <a:buNone/>
            </a:pPr>
            <a:r>
              <a:rPr lang="id-ID" dirty="0" smtClean="0">
                <a:latin typeface="Kristen ITC" pitchFamily="66" charset="0"/>
              </a:rPr>
              <a:t> agar berdiri atau mendirikan/menetapkan”. </a:t>
            </a:r>
            <a:endParaRPr lang="en-US" dirty="0" smtClean="0">
              <a:latin typeface="Kristen ITC" pitchFamily="66" charset="0"/>
            </a:endParaRPr>
          </a:p>
          <a:p>
            <a:pPr eaLnBrk="1" hangingPunct="1">
              <a:lnSpc>
                <a:spcPct val="80000"/>
              </a:lnSpc>
              <a:buFontTx/>
              <a:buNone/>
            </a:pPr>
            <a:endParaRPr lang="en-US" dirty="0" smtClean="0">
              <a:latin typeface="Kristen ITC" pitchFamily="66" charset="0"/>
            </a:endParaRPr>
          </a:p>
          <a:p>
            <a:pPr eaLnBrk="1" hangingPunct="1">
              <a:lnSpc>
                <a:spcPct val="80000"/>
              </a:lnSpc>
              <a:buFontTx/>
              <a:buNone/>
            </a:pPr>
            <a:r>
              <a:rPr lang="id-ID" dirty="0" smtClean="0">
                <a:latin typeface="Kristen ITC" pitchFamily="66" charset="0"/>
              </a:rPr>
              <a:t>Dengan demikian bentuk tunggal (</a:t>
            </a:r>
            <a:r>
              <a:rPr lang="id-ID" i="1" dirty="0" smtClean="0">
                <a:latin typeface="Kristen ITC" pitchFamily="66" charset="0"/>
              </a:rPr>
              <a:t>constitutio</a:t>
            </a:r>
            <a:r>
              <a:rPr lang="id-ID" dirty="0" smtClean="0">
                <a:latin typeface="Kristen ITC" pitchFamily="66" charset="0"/>
              </a:rPr>
              <a:t>) berarti menetapkan sesuatu secara bersama-sama dan bentuk jamak (constitutiones) berarti segala sesuatu yang telah ditetapkan (Thaib, 1999: 7).</a:t>
            </a:r>
            <a:endParaRPr lang="en-US" dirty="0" smtClean="0">
              <a:latin typeface="Kristen ITC" pitchFamily="66" charset="0"/>
            </a:endParaRPr>
          </a:p>
          <a:p>
            <a:pPr eaLnBrk="1" hangingPunct="1">
              <a:lnSpc>
                <a:spcPct val="80000"/>
              </a:lnSpc>
              <a:buFontTx/>
              <a:buNone/>
            </a:pPr>
            <a:endParaRPr lang="en-US" dirty="0" smtClean="0">
              <a:latin typeface="Kristen ITC"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8" name="Line 14"/>
          <p:cNvSpPr>
            <a:spLocks noChangeShapeType="1"/>
          </p:cNvSpPr>
          <p:nvPr/>
        </p:nvSpPr>
        <p:spPr bwMode="auto">
          <a:xfrm>
            <a:off x="4556125" y="2514600"/>
            <a:ext cx="0" cy="595313"/>
          </a:xfrm>
          <a:prstGeom prst="line">
            <a:avLst/>
          </a:prstGeom>
          <a:noFill/>
          <a:ln w="28575">
            <a:solidFill>
              <a:schemeClr val="tx1"/>
            </a:solidFill>
            <a:round/>
            <a:headEnd/>
            <a:tailEnd type="triangle" w="med" len="med"/>
          </a:ln>
        </p:spPr>
        <p:txBody>
          <a:bodyPr/>
          <a:lstStyle/>
          <a:p>
            <a:endParaRPr lang="en-US"/>
          </a:p>
        </p:txBody>
      </p:sp>
      <p:sp>
        <p:nvSpPr>
          <p:cNvPr id="72717" name="Text Box 13"/>
          <p:cNvSpPr txBox="1">
            <a:spLocks noChangeArrowheads="1"/>
          </p:cNvSpPr>
          <p:nvPr/>
        </p:nvSpPr>
        <p:spPr bwMode="auto">
          <a:xfrm>
            <a:off x="152400" y="3119438"/>
            <a:ext cx="8839200" cy="373062"/>
          </a:xfrm>
          <a:prstGeom prst="rect">
            <a:avLst/>
          </a:prstGeom>
          <a:solidFill>
            <a:srgbClr val="FFFFFF"/>
          </a:solidFill>
          <a:ln w="9525">
            <a:solidFill>
              <a:schemeClr val="tx1"/>
            </a:solidFill>
            <a:miter lim="800000"/>
            <a:headEnd/>
            <a:tailEnd/>
          </a:ln>
        </p:spPr>
        <p:txBody>
          <a:bodyPr/>
          <a:lstStyle/>
          <a:p>
            <a:r>
              <a:rPr lang="id-ID" sz="2000" b="1">
                <a:solidFill>
                  <a:srgbClr val="006600"/>
                </a:solidFill>
                <a:latin typeface="Century Schoolbook" pitchFamily="18" charset="0"/>
              </a:rPr>
              <a:t>Fungsi</a:t>
            </a:r>
            <a:r>
              <a:rPr lang="id-ID" sz="2000" b="1">
                <a:latin typeface="Century Schoolbook" pitchFamily="18" charset="0"/>
              </a:rPr>
              <a:t>, </a:t>
            </a:r>
            <a:r>
              <a:rPr lang="id-ID" sz="2000" b="1">
                <a:solidFill>
                  <a:srgbClr val="3366CC"/>
                </a:solidFill>
                <a:latin typeface="Century Schoolbook" pitchFamily="18" charset="0"/>
              </a:rPr>
              <a:t>Wewenang</a:t>
            </a:r>
            <a:r>
              <a:rPr lang="id-ID" sz="2000" b="1">
                <a:latin typeface="Century Schoolbook" pitchFamily="18" charset="0"/>
              </a:rPr>
              <a:t>, dan</a:t>
            </a:r>
            <a:r>
              <a:rPr lang="id-ID" sz="2000" b="1">
                <a:solidFill>
                  <a:schemeClr val="accent1"/>
                </a:solidFill>
                <a:latin typeface="Century Schoolbook" pitchFamily="18" charset="0"/>
              </a:rPr>
              <a:t> </a:t>
            </a:r>
            <a:r>
              <a:rPr lang="id-ID" sz="2000" b="1">
                <a:solidFill>
                  <a:srgbClr val="D60093"/>
                </a:solidFill>
                <a:latin typeface="Century Schoolbook" pitchFamily="18" charset="0"/>
              </a:rPr>
              <a:t>Hak</a:t>
            </a:r>
            <a:endParaRPr lang="id-ID">
              <a:solidFill>
                <a:srgbClr val="D60093"/>
              </a:solidFill>
              <a:latin typeface="Century Schoolbook" pitchFamily="18" charset="0"/>
            </a:endParaRPr>
          </a:p>
        </p:txBody>
      </p:sp>
      <p:sp>
        <p:nvSpPr>
          <p:cNvPr id="72719" name="Text Box 15"/>
          <p:cNvSpPr txBox="1">
            <a:spLocks noChangeArrowheads="1"/>
          </p:cNvSpPr>
          <p:nvPr/>
        </p:nvSpPr>
        <p:spPr bwMode="auto">
          <a:xfrm>
            <a:off x="152400" y="3505200"/>
            <a:ext cx="4343400" cy="3352800"/>
          </a:xfrm>
          <a:prstGeom prst="rect">
            <a:avLst/>
          </a:prstGeom>
          <a:solidFill>
            <a:srgbClr val="FFFF00">
              <a:alpha val="39999"/>
            </a:srgbClr>
          </a:solidFill>
          <a:ln w="9525">
            <a:solidFill>
              <a:schemeClr val="tx1"/>
            </a:solidFill>
            <a:miter lim="800000"/>
            <a:headEnd/>
            <a:tailEnd/>
          </a:ln>
        </p:spPr>
        <p:txBody>
          <a:bodyPr/>
          <a:lstStyle/>
          <a:p>
            <a:pPr marL="342900" indent="-342900">
              <a:lnSpc>
                <a:spcPct val="90000"/>
              </a:lnSpc>
            </a:pPr>
            <a:r>
              <a:rPr lang="id-ID" sz="1300">
                <a:latin typeface="Century Schoolbook" pitchFamily="18" charset="0"/>
              </a:rPr>
              <a:t>Antara lain tentang:</a:t>
            </a:r>
            <a:endParaRPr lang="en-US" sz="1300">
              <a:latin typeface="Century Schoolbook" pitchFamily="18" charset="0"/>
            </a:endParaRPr>
          </a:p>
          <a:p>
            <a:pPr marL="342900" indent="-342900">
              <a:lnSpc>
                <a:spcPct val="90000"/>
              </a:lnSpc>
            </a:pPr>
            <a:endParaRPr lang="id-ID" sz="800">
              <a:latin typeface="Century Schoolbook" pitchFamily="18" charset="0"/>
            </a:endParaRPr>
          </a:p>
          <a:p>
            <a:pPr marL="342900" indent="-342900">
              <a:lnSpc>
                <a:spcPct val="90000"/>
              </a:lnSpc>
              <a:spcAft>
                <a:spcPct val="30000"/>
              </a:spcAft>
              <a:buClr>
                <a:srgbClr val="006600"/>
              </a:buClr>
              <a:buSzPct val="120000"/>
              <a:buFont typeface="Wingdings" pitchFamily="2" charset="2"/>
              <a:buChar char="l"/>
            </a:pPr>
            <a:r>
              <a:rPr lang="id-ID" sz="1300">
                <a:latin typeface="Century Schoolbook" pitchFamily="18" charset="0"/>
              </a:rPr>
              <a:t>memiliki fungsi legislasi, fungsi anggaran, dan fungsi pengawasan [Pasal 20A (1)**] ;</a:t>
            </a:r>
          </a:p>
          <a:p>
            <a:pPr marL="342900" indent="-342900">
              <a:lnSpc>
                <a:spcPct val="90000"/>
              </a:lnSpc>
              <a:spcAft>
                <a:spcPct val="30000"/>
              </a:spcAft>
              <a:buClr>
                <a:srgbClr val="CC0099"/>
              </a:buClr>
              <a:buSzPct val="120000"/>
              <a:buFont typeface="Wingdings" pitchFamily="2" charset="2"/>
              <a:buChar char="l"/>
            </a:pPr>
            <a:r>
              <a:rPr lang="id-ID" sz="1300">
                <a:latin typeface="Century Schoolbook" pitchFamily="18" charset="0"/>
              </a:rPr>
              <a:t>mempunyai hak interpelasi, hak angket, dan hak menyatakan pendapat [Pasal 20A (2)**] ;</a:t>
            </a:r>
          </a:p>
          <a:p>
            <a:pPr marL="342900" indent="-342900">
              <a:lnSpc>
                <a:spcPct val="90000"/>
              </a:lnSpc>
              <a:spcAft>
                <a:spcPct val="30000"/>
              </a:spcAft>
              <a:buClr>
                <a:srgbClr val="3399FF"/>
              </a:buClr>
              <a:buSzPct val="120000"/>
              <a:buFont typeface="Wingdings" pitchFamily="2" charset="2"/>
              <a:buChar char="l"/>
            </a:pPr>
            <a:r>
              <a:rPr lang="id-ID" sz="1300">
                <a:latin typeface="Century Schoolbook" pitchFamily="18" charset="0"/>
              </a:rPr>
              <a:t>pengajuan usul pemberhentian Presiden dan/atau Wakil Presiden [Pasal 7B (1)***] ;</a:t>
            </a:r>
          </a:p>
          <a:p>
            <a:pPr marL="342900" indent="-342900">
              <a:lnSpc>
                <a:spcPct val="90000"/>
              </a:lnSpc>
              <a:spcAft>
                <a:spcPct val="30000"/>
              </a:spcAft>
              <a:buClr>
                <a:srgbClr val="3399FF"/>
              </a:buClr>
              <a:buSzPct val="120000"/>
              <a:buFont typeface="Wingdings" pitchFamily="2" charset="2"/>
              <a:buChar char="l"/>
            </a:pPr>
            <a:r>
              <a:rPr lang="id-ID" sz="1300">
                <a:latin typeface="Century Schoolbook" pitchFamily="18" charset="0"/>
              </a:rPr>
              <a:t>persetujuan dalam  menyatakan perang, membuat perdamaian dan perjanjian                               [Pasal 11 (1) dan (2)****] ;</a:t>
            </a:r>
          </a:p>
          <a:p>
            <a:pPr marL="342900" indent="-342900">
              <a:lnSpc>
                <a:spcPct val="90000"/>
              </a:lnSpc>
              <a:spcAft>
                <a:spcPct val="30000"/>
              </a:spcAft>
              <a:buClr>
                <a:srgbClr val="3399FF"/>
              </a:buClr>
              <a:buSzPct val="120000"/>
              <a:buFont typeface="Wingdings" pitchFamily="2" charset="2"/>
              <a:buChar char="l"/>
            </a:pPr>
            <a:r>
              <a:rPr lang="id-ID" sz="1300">
                <a:latin typeface="Century Schoolbook" pitchFamily="18" charset="0"/>
              </a:rPr>
              <a:t>pemberian pertimbangan kepada  Presiden dalam pengangkatan  duta [Pasal 13 (2)*] ;</a:t>
            </a:r>
          </a:p>
          <a:p>
            <a:pPr marL="342900" indent="-342900">
              <a:lnSpc>
                <a:spcPct val="90000"/>
              </a:lnSpc>
              <a:spcAft>
                <a:spcPct val="30000"/>
              </a:spcAft>
              <a:buClr>
                <a:srgbClr val="3399FF"/>
              </a:buClr>
              <a:buSzPct val="120000"/>
              <a:buFont typeface="Wingdings" pitchFamily="2" charset="2"/>
              <a:buChar char="l"/>
            </a:pPr>
            <a:r>
              <a:rPr lang="id-ID" sz="1300">
                <a:latin typeface="Century Schoolbook" pitchFamily="18" charset="0"/>
              </a:rPr>
              <a:t>pemberian pertimbangan kepada Presiden dalam menerima penempatan duta negara lain            [Pasal 13 (3)*] ; </a:t>
            </a:r>
          </a:p>
        </p:txBody>
      </p:sp>
      <p:sp>
        <p:nvSpPr>
          <p:cNvPr id="72720" name="Text Box 16"/>
          <p:cNvSpPr txBox="1">
            <a:spLocks noChangeArrowheads="1"/>
          </p:cNvSpPr>
          <p:nvPr/>
        </p:nvSpPr>
        <p:spPr bwMode="auto">
          <a:xfrm>
            <a:off x="4495800" y="3505200"/>
            <a:ext cx="4495800" cy="3352800"/>
          </a:xfrm>
          <a:prstGeom prst="rect">
            <a:avLst/>
          </a:prstGeom>
          <a:solidFill>
            <a:srgbClr val="FFFF00">
              <a:alpha val="39999"/>
            </a:srgbClr>
          </a:solidFill>
          <a:ln w="9525">
            <a:solidFill>
              <a:schemeClr val="tx1"/>
            </a:solidFill>
            <a:miter lim="800000"/>
            <a:headEnd/>
            <a:tailEnd/>
          </a:ln>
        </p:spPr>
        <p:txBody>
          <a:bodyPr lIns="27432" rIns="27432"/>
          <a:lstStyle/>
          <a:p>
            <a:pPr marL="369888" indent="-285750">
              <a:buClr>
                <a:srgbClr val="3399FF"/>
              </a:buClr>
              <a:buFont typeface="Wingdings" pitchFamily="2" charset="2"/>
              <a:buChar char="l"/>
            </a:pPr>
            <a:endParaRPr lang="en-US" sz="1000">
              <a:latin typeface="Century Schoolbook" pitchFamily="18" charset="0"/>
            </a:endParaRPr>
          </a:p>
          <a:p>
            <a:pPr marL="369888" indent="-285750">
              <a:buClr>
                <a:srgbClr val="3399FF"/>
              </a:buClr>
              <a:buFont typeface="Wingdings" pitchFamily="2" charset="2"/>
              <a:buChar char="l"/>
            </a:pPr>
            <a:endParaRPr lang="en-US" sz="800">
              <a:latin typeface="Century Schoolbook" pitchFamily="18" charset="0"/>
            </a:endParaRPr>
          </a:p>
          <a:p>
            <a:pPr marL="369888" indent="-285750">
              <a:spcAft>
                <a:spcPct val="30000"/>
              </a:spcAft>
              <a:buClr>
                <a:srgbClr val="3399FF"/>
              </a:buClr>
              <a:buSzPct val="120000"/>
              <a:buFont typeface="Wingdings" pitchFamily="2" charset="2"/>
              <a:buChar char="l"/>
            </a:pPr>
            <a:r>
              <a:rPr lang="id-ID" sz="1300">
                <a:latin typeface="Century Schoolbook" pitchFamily="18" charset="0"/>
              </a:rPr>
              <a:t>pemberian pertimbangan kepada Presiden dalam pemberian amnesti  dan abolisi [Pasal 14 (2)*]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persetujuan atas perpu [Pasal 22 (2)]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pembahasan dan persetujuan atas RAPBN yang diajukan oleh Presiden [Pasal 23 (2) dan (3)***]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pemilihan anggota BPK dengan memperhatikan pertimbangan DPD [Pasal 23F (1)***]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persetujuan calon hakim agung yang diusulkan oleh KY [Pasal 24A (3)***]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persetujuan pengangkatan dan pemberhentian anggota KY [Pasal 24B (3)***] ;</a:t>
            </a:r>
          </a:p>
          <a:p>
            <a:pPr marL="369888" indent="-285750">
              <a:spcAft>
                <a:spcPct val="30000"/>
              </a:spcAft>
              <a:buClr>
                <a:srgbClr val="3399FF"/>
              </a:buClr>
              <a:buSzPct val="120000"/>
              <a:buFont typeface="Wingdings" pitchFamily="2" charset="2"/>
              <a:buChar char="l"/>
            </a:pPr>
            <a:r>
              <a:rPr lang="id-ID" sz="1300">
                <a:latin typeface="Century Schoolbook" pitchFamily="18" charset="0"/>
              </a:rPr>
              <a:t>pengajuan tiga orang calon anggota hakim konstitusi [Pasal 24C (3)***] ;</a:t>
            </a:r>
          </a:p>
        </p:txBody>
      </p:sp>
      <p:sp>
        <p:nvSpPr>
          <p:cNvPr id="72713" name="Line 9"/>
          <p:cNvSpPr>
            <a:spLocks noChangeShapeType="1"/>
          </p:cNvSpPr>
          <p:nvPr/>
        </p:nvSpPr>
        <p:spPr bwMode="auto">
          <a:xfrm>
            <a:off x="3074988" y="1736725"/>
            <a:ext cx="530225" cy="0"/>
          </a:xfrm>
          <a:prstGeom prst="line">
            <a:avLst/>
          </a:prstGeom>
          <a:noFill/>
          <a:ln w="28575">
            <a:solidFill>
              <a:schemeClr val="tx1"/>
            </a:solidFill>
            <a:round/>
            <a:headEnd/>
            <a:tailEnd/>
          </a:ln>
        </p:spPr>
        <p:txBody>
          <a:bodyPr/>
          <a:lstStyle/>
          <a:p>
            <a:endParaRPr lang="en-US"/>
          </a:p>
        </p:txBody>
      </p:sp>
      <p:sp>
        <p:nvSpPr>
          <p:cNvPr id="72714" name="Line 10"/>
          <p:cNvSpPr>
            <a:spLocks noChangeShapeType="1"/>
          </p:cNvSpPr>
          <p:nvPr/>
        </p:nvSpPr>
        <p:spPr bwMode="auto">
          <a:xfrm>
            <a:off x="5511800" y="1736725"/>
            <a:ext cx="476250" cy="0"/>
          </a:xfrm>
          <a:prstGeom prst="line">
            <a:avLst/>
          </a:prstGeom>
          <a:noFill/>
          <a:ln w="28575">
            <a:solidFill>
              <a:schemeClr val="tx1"/>
            </a:solidFill>
            <a:round/>
            <a:headEnd/>
            <a:tailEnd/>
          </a:ln>
        </p:spPr>
        <p:txBody>
          <a:bodyPr/>
          <a:lstStyle/>
          <a:p>
            <a:endParaRPr lang="en-US"/>
          </a:p>
        </p:txBody>
      </p:sp>
      <p:sp>
        <p:nvSpPr>
          <p:cNvPr id="72709" name="Rectangle 5"/>
          <p:cNvSpPr>
            <a:spLocks noChangeArrowheads="1"/>
          </p:cNvSpPr>
          <p:nvPr/>
        </p:nvSpPr>
        <p:spPr bwMode="auto">
          <a:xfrm>
            <a:off x="3579813" y="889000"/>
            <a:ext cx="1943100" cy="1638300"/>
          </a:xfrm>
          <a:prstGeom prst="rect">
            <a:avLst/>
          </a:prstGeom>
          <a:solidFill>
            <a:srgbClr val="0066FF"/>
          </a:solidFill>
          <a:ln w="28575">
            <a:solidFill>
              <a:schemeClr val="tx1"/>
            </a:solidFill>
            <a:miter lim="800000"/>
            <a:headEnd/>
            <a:tailEnd/>
          </a:ln>
        </p:spPr>
        <p:txBody>
          <a:bodyPr lIns="0" rIns="0" anchor="ctr" anchorCtr="1"/>
          <a:lstStyle/>
          <a:p>
            <a:r>
              <a:rPr lang="id-ID" sz="4000" b="1">
                <a:latin typeface="Century Schoolbook" pitchFamily="18" charset="0"/>
              </a:rPr>
              <a:t>DPR</a:t>
            </a:r>
            <a:endParaRPr lang="en-US" sz="4000" b="1">
              <a:latin typeface="Century Schoolbook" pitchFamily="18" charset="0"/>
            </a:endParaRPr>
          </a:p>
          <a:p>
            <a:r>
              <a:rPr lang="id-ID" sz="1400" b="1">
                <a:latin typeface="Century Schoolbook" pitchFamily="18" charset="0"/>
              </a:rPr>
              <a:t>memegang  kekuasaan membentuk UU </a:t>
            </a:r>
            <a:endParaRPr lang="en-US" sz="1400" b="1">
              <a:latin typeface="Century Schoolbook" pitchFamily="18" charset="0"/>
            </a:endParaRPr>
          </a:p>
          <a:p>
            <a:r>
              <a:rPr lang="id-ID" sz="1300">
                <a:latin typeface="Century Schoolbook" pitchFamily="18" charset="0"/>
              </a:rPr>
              <a:t>[Pasal 20 (1)*]</a:t>
            </a:r>
          </a:p>
        </p:txBody>
      </p:sp>
      <p:sp>
        <p:nvSpPr>
          <p:cNvPr id="37897" name="Text Box 11"/>
          <p:cNvSpPr txBox="1">
            <a:spLocks noChangeArrowheads="1"/>
          </p:cNvSpPr>
          <p:nvPr/>
        </p:nvSpPr>
        <p:spPr bwMode="auto">
          <a:xfrm>
            <a:off x="76200" y="33338"/>
            <a:ext cx="5037138" cy="333375"/>
          </a:xfrm>
          <a:prstGeom prst="rect">
            <a:avLst/>
          </a:prstGeom>
          <a:noFill/>
          <a:ln w="9525">
            <a:noFill/>
            <a:miter lim="800000"/>
            <a:headEnd/>
            <a:tailEnd/>
          </a:ln>
        </p:spPr>
        <p:txBody>
          <a:bodyPr/>
          <a:lstStyle/>
          <a:p>
            <a:r>
              <a:rPr lang="id-ID" b="1">
                <a:latin typeface="Century Schoolbook" pitchFamily="18" charset="0"/>
              </a:rPr>
              <a:t>BAB </a:t>
            </a:r>
            <a:r>
              <a:rPr lang="en-US" b="1">
                <a:latin typeface="Century Schoolbook" pitchFamily="18" charset="0"/>
              </a:rPr>
              <a:t>VII. </a:t>
            </a:r>
            <a:r>
              <a:rPr lang="id-ID" b="1">
                <a:latin typeface="Century Schoolbook" pitchFamily="18" charset="0"/>
              </a:rPr>
              <a:t>DEWAN PERWAKILAN RAKYAT </a:t>
            </a:r>
            <a:endParaRPr lang="id-ID">
              <a:latin typeface="Century Schoolbook" pitchFamily="18" charset="0"/>
            </a:endParaRPr>
          </a:p>
        </p:txBody>
      </p:sp>
      <p:sp>
        <p:nvSpPr>
          <p:cNvPr id="72711" name="Oval 7"/>
          <p:cNvSpPr>
            <a:spLocks noChangeArrowheads="1"/>
          </p:cNvSpPr>
          <p:nvPr/>
        </p:nvSpPr>
        <p:spPr bwMode="auto">
          <a:xfrm>
            <a:off x="481013" y="414338"/>
            <a:ext cx="2590800" cy="2590800"/>
          </a:xfrm>
          <a:prstGeom prst="ellipse">
            <a:avLst/>
          </a:prstGeom>
          <a:solidFill>
            <a:srgbClr val="008000"/>
          </a:solidFill>
          <a:ln w="28575">
            <a:solidFill>
              <a:schemeClr val="tx1"/>
            </a:solidFill>
            <a:round/>
            <a:headEnd/>
            <a:tailEnd/>
          </a:ln>
        </p:spPr>
        <p:txBody>
          <a:bodyPr lIns="0" tIns="0" rIns="0" bIns="0" anchor="ctr" anchorCtr="1"/>
          <a:lstStyle/>
          <a:p>
            <a:pPr>
              <a:lnSpc>
                <a:spcPct val="112000"/>
              </a:lnSpc>
            </a:pPr>
            <a:r>
              <a:rPr lang="id-ID" sz="1600" b="1">
                <a:latin typeface="Century Schoolbook" pitchFamily="18" charset="0"/>
              </a:rPr>
              <a:t>anggota DPR dipilih melalui pemilihan umum</a:t>
            </a:r>
          </a:p>
          <a:p>
            <a:pPr>
              <a:lnSpc>
                <a:spcPct val="112000"/>
              </a:lnSpc>
            </a:pPr>
            <a:r>
              <a:rPr lang="id-ID" sz="1400">
                <a:latin typeface="Century Schoolbook" pitchFamily="18" charset="0"/>
              </a:rPr>
              <a:t>[Pasal 19 (1)**]</a:t>
            </a:r>
          </a:p>
        </p:txBody>
      </p:sp>
      <p:sp>
        <p:nvSpPr>
          <p:cNvPr id="72712" name="Oval 8"/>
          <p:cNvSpPr>
            <a:spLocks noChangeArrowheads="1"/>
          </p:cNvSpPr>
          <p:nvPr/>
        </p:nvSpPr>
        <p:spPr bwMode="auto">
          <a:xfrm>
            <a:off x="5988050" y="414338"/>
            <a:ext cx="2590800" cy="2590800"/>
          </a:xfrm>
          <a:prstGeom prst="ellipse">
            <a:avLst/>
          </a:prstGeom>
          <a:solidFill>
            <a:srgbClr val="008000"/>
          </a:solidFill>
          <a:ln w="28575">
            <a:solidFill>
              <a:schemeClr val="tx1"/>
            </a:solidFill>
            <a:round/>
            <a:headEnd/>
            <a:tailEnd/>
          </a:ln>
        </p:spPr>
        <p:txBody>
          <a:bodyPr lIns="0" tIns="0" rIns="0" bIns="0" anchor="ctr" anchorCtr="1"/>
          <a:lstStyle/>
          <a:p>
            <a:pPr>
              <a:lnSpc>
                <a:spcPct val="90000"/>
              </a:lnSpc>
            </a:pPr>
            <a:r>
              <a:rPr lang="id-ID" sz="1600" b="1">
                <a:latin typeface="Century Schoolbook" pitchFamily="18" charset="0"/>
              </a:rPr>
              <a:t>anggota DPR dapat diberhentikan dari jabatannya, yang syarat-syarat dan tata caranya</a:t>
            </a:r>
            <a:endParaRPr lang="en-US" sz="1600" b="1">
              <a:latin typeface="Century Schoolbook" pitchFamily="18" charset="0"/>
            </a:endParaRPr>
          </a:p>
          <a:p>
            <a:pPr>
              <a:lnSpc>
                <a:spcPct val="90000"/>
              </a:lnSpc>
            </a:pPr>
            <a:r>
              <a:rPr lang="id-ID" sz="1600" b="1">
                <a:latin typeface="Century Schoolbook" pitchFamily="18" charset="0"/>
              </a:rPr>
              <a:t>diatur dalam</a:t>
            </a:r>
            <a:endParaRPr lang="en-US" sz="1600" b="1">
              <a:latin typeface="Century Schoolbook" pitchFamily="18" charset="0"/>
            </a:endParaRPr>
          </a:p>
          <a:p>
            <a:pPr>
              <a:lnSpc>
                <a:spcPct val="90000"/>
              </a:lnSpc>
            </a:pPr>
            <a:r>
              <a:rPr lang="id-ID" sz="1600" b="1">
                <a:latin typeface="Century Schoolbook" pitchFamily="18" charset="0"/>
              </a:rPr>
              <a:t>undang-undang</a:t>
            </a:r>
          </a:p>
          <a:p>
            <a:pPr>
              <a:lnSpc>
                <a:spcPct val="90000"/>
              </a:lnSpc>
            </a:pPr>
            <a:r>
              <a:rPr lang="id-ID" sz="1400">
                <a:latin typeface="Century Schoolbook" pitchFamily="18" charset="0"/>
              </a:rPr>
              <a:t>(Pasal 22B**)</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 by="(-#ppt_w*2)" calcmode="lin" valueType="num">
                                      <p:cBhvr rctx="PPT">
                                        <p:cTn id="7" dur="250" autoRev="1" fill="hold">
                                          <p:stCondLst>
                                            <p:cond delay="0"/>
                                          </p:stCondLst>
                                        </p:cTn>
                                        <p:tgtEl>
                                          <p:spTgt spid="72709"/>
                                        </p:tgtEl>
                                        <p:attrNameLst>
                                          <p:attrName>ppt_w</p:attrName>
                                        </p:attrNameLst>
                                      </p:cBhvr>
                                    </p:anim>
                                    <p:anim by="(#ppt_w*0.50)" calcmode="lin" valueType="num">
                                      <p:cBhvr>
                                        <p:cTn id="8" dur="250" decel="50000" autoRev="1" fill="hold">
                                          <p:stCondLst>
                                            <p:cond delay="0"/>
                                          </p:stCondLst>
                                        </p:cTn>
                                        <p:tgtEl>
                                          <p:spTgt spid="72709"/>
                                        </p:tgtEl>
                                        <p:attrNameLst>
                                          <p:attrName>ppt_x</p:attrName>
                                        </p:attrNameLst>
                                      </p:cBhvr>
                                    </p:anim>
                                    <p:anim from="(-#ppt_h/2)" to="(#ppt_y)" calcmode="lin" valueType="num">
                                      <p:cBhvr>
                                        <p:cTn id="9" dur="500" fill="hold">
                                          <p:stCondLst>
                                            <p:cond delay="0"/>
                                          </p:stCondLst>
                                        </p:cTn>
                                        <p:tgtEl>
                                          <p:spTgt spid="72709"/>
                                        </p:tgtEl>
                                        <p:attrNameLst>
                                          <p:attrName>ppt_y</p:attrName>
                                        </p:attrNameLst>
                                      </p:cBhvr>
                                    </p:anim>
                                    <p:animRot by="21600000">
                                      <p:cBhvr>
                                        <p:cTn id="10" dur="500" fill="hold">
                                          <p:stCondLst>
                                            <p:cond delay="0"/>
                                          </p:stCondLst>
                                        </p:cTn>
                                        <p:tgtEl>
                                          <p:spTgt spid="72709"/>
                                        </p:tgtEl>
                                        <p:attrNameLst>
                                          <p:attrName>r</p:attrName>
                                        </p:attrNameLst>
                                      </p:cBhvr>
                                    </p:animRo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2711"/>
                                        </p:tgtEl>
                                        <p:attrNameLst>
                                          <p:attrName>style.visibility</p:attrName>
                                        </p:attrNameLst>
                                      </p:cBhvr>
                                      <p:to>
                                        <p:strVal val="visible"/>
                                      </p:to>
                                    </p:set>
                                    <p:anim calcmode="lin" valueType="num">
                                      <p:cBhvr additive="base">
                                        <p:cTn id="14" dur="1000" fill="hold"/>
                                        <p:tgtEl>
                                          <p:spTgt spid="72711"/>
                                        </p:tgtEl>
                                        <p:attrNameLst>
                                          <p:attrName>ppt_x</p:attrName>
                                        </p:attrNameLst>
                                      </p:cBhvr>
                                      <p:tavLst>
                                        <p:tav tm="0">
                                          <p:val>
                                            <p:strVal val="1+#ppt_w/2"/>
                                          </p:val>
                                        </p:tav>
                                        <p:tav tm="100000">
                                          <p:val>
                                            <p:strVal val="#ppt_x"/>
                                          </p:val>
                                        </p:tav>
                                      </p:tavLst>
                                    </p:anim>
                                    <p:anim calcmode="lin" valueType="num">
                                      <p:cBhvr additive="base">
                                        <p:cTn id="15" dur="1000" fill="hold"/>
                                        <p:tgtEl>
                                          <p:spTgt spid="72711"/>
                                        </p:tgtEl>
                                        <p:attrNameLst>
                                          <p:attrName>ppt_y</p:attrName>
                                        </p:attrNameLst>
                                      </p:cBhvr>
                                      <p:tavLst>
                                        <p:tav tm="0">
                                          <p:val>
                                            <p:strVal val="#ppt_y"/>
                                          </p:val>
                                        </p:tav>
                                        <p:tav tm="100000">
                                          <p:val>
                                            <p:strVal val="#ppt_y"/>
                                          </p:val>
                                        </p:tav>
                                      </p:tavLst>
                                    </p:anim>
                                  </p:childTnLst>
                                </p:cTn>
                              </p:par>
                              <p:par>
                                <p:cTn id="16" presetID="8" presetClass="emph" presetSubtype="0" fill="hold" grpId="1" nodeType="withEffect">
                                  <p:stCondLst>
                                    <p:cond delay="0"/>
                                  </p:stCondLst>
                                  <p:childTnLst>
                                    <p:animRot by="-21600000">
                                      <p:cBhvr>
                                        <p:cTn id="17" dur="1000" fill="hold"/>
                                        <p:tgtEl>
                                          <p:spTgt spid="72711"/>
                                        </p:tgtEl>
                                        <p:attrNameLst>
                                          <p:attrName>r</p:attrName>
                                        </p:attrNameLst>
                                      </p:cBhvr>
                                    </p:animRo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72713"/>
                                        </p:tgtEl>
                                        <p:attrNameLst>
                                          <p:attrName>style.visibility</p:attrName>
                                        </p:attrNameLst>
                                      </p:cBhvr>
                                      <p:to>
                                        <p:strVal val="visible"/>
                                      </p:to>
                                    </p:set>
                                    <p:anim calcmode="lin" valueType="num">
                                      <p:cBhvr additive="base">
                                        <p:cTn id="21" dur="500" fill="hold"/>
                                        <p:tgtEl>
                                          <p:spTgt spid="72713"/>
                                        </p:tgtEl>
                                        <p:attrNameLst>
                                          <p:attrName>ppt_x</p:attrName>
                                        </p:attrNameLst>
                                      </p:cBhvr>
                                      <p:tavLst>
                                        <p:tav tm="0">
                                          <p:val>
                                            <p:strVal val="1+#ppt_w/2"/>
                                          </p:val>
                                        </p:tav>
                                        <p:tav tm="100000">
                                          <p:val>
                                            <p:strVal val="#ppt_x"/>
                                          </p:val>
                                        </p:tav>
                                      </p:tavLst>
                                    </p:anim>
                                    <p:anim calcmode="lin" valueType="num">
                                      <p:cBhvr additive="base">
                                        <p:cTn id="22" dur="500" fill="hold"/>
                                        <p:tgtEl>
                                          <p:spTgt spid="7271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2712"/>
                                        </p:tgtEl>
                                        <p:attrNameLst>
                                          <p:attrName>style.visibility</p:attrName>
                                        </p:attrNameLst>
                                      </p:cBhvr>
                                      <p:to>
                                        <p:strVal val="visible"/>
                                      </p:to>
                                    </p:set>
                                    <p:anim calcmode="lin" valueType="num">
                                      <p:cBhvr additive="base">
                                        <p:cTn id="26" dur="1000" fill="hold"/>
                                        <p:tgtEl>
                                          <p:spTgt spid="72712"/>
                                        </p:tgtEl>
                                        <p:attrNameLst>
                                          <p:attrName>ppt_x</p:attrName>
                                        </p:attrNameLst>
                                      </p:cBhvr>
                                      <p:tavLst>
                                        <p:tav tm="0">
                                          <p:val>
                                            <p:strVal val="0-#ppt_w/2"/>
                                          </p:val>
                                        </p:tav>
                                        <p:tav tm="100000">
                                          <p:val>
                                            <p:strVal val="#ppt_x"/>
                                          </p:val>
                                        </p:tav>
                                      </p:tavLst>
                                    </p:anim>
                                    <p:anim calcmode="lin" valueType="num">
                                      <p:cBhvr additive="base">
                                        <p:cTn id="27" dur="1000" fill="hold"/>
                                        <p:tgtEl>
                                          <p:spTgt spid="72712"/>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1000" fill="hold"/>
                                        <p:tgtEl>
                                          <p:spTgt spid="72712"/>
                                        </p:tgtEl>
                                        <p:attrNameLst>
                                          <p:attrName>r</p:attrName>
                                        </p:attrNameLst>
                                      </p:cBhvr>
                                    </p:animRot>
                                  </p:childTnLst>
                                </p:cTn>
                              </p:par>
                            </p:childTnLst>
                          </p:cTn>
                        </p:par>
                        <p:par>
                          <p:cTn id="30" fill="hold">
                            <p:stCondLst>
                              <p:cond delay="3000"/>
                            </p:stCondLst>
                            <p:childTnLst>
                              <p:par>
                                <p:cTn id="31" presetID="2" presetClass="entr" presetSubtype="8" fill="hold" grpId="0" nodeType="afterEffect">
                                  <p:stCondLst>
                                    <p:cond delay="0"/>
                                  </p:stCondLst>
                                  <p:childTnLst>
                                    <p:set>
                                      <p:cBhvr>
                                        <p:cTn id="32" dur="1" fill="hold">
                                          <p:stCondLst>
                                            <p:cond delay="0"/>
                                          </p:stCondLst>
                                        </p:cTn>
                                        <p:tgtEl>
                                          <p:spTgt spid="72714"/>
                                        </p:tgtEl>
                                        <p:attrNameLst>
                                          <p:attrName>style.visibility</p:attrName>
                                        </p:attrNameLst>
                                      </p:cBhvr>
                                      <p:to>
                                        <p:strVal val="visible"/>
                                      </p:to>
                                    </p:set>
                                    <p:anim calcmode="lin" valueType="num">
                                      <p:cBhvr additive="base">
                                        <p:cTn id="33" dur="500" fill="hold"/>
                                        <p:tgtEl>
                                          <p:spTgt spid="72714"/>
                                        </p:tgtEl>
                                        <p:attrNameLst>
                                          <p:attrName>ppt_x</p:attrName>
                                        </p:attrNameLst>
                                      </p:cBhvr>
                                      <p:tavLst>
                                        <p:tav tm="0">
                                          <p:val>
                                            <p:strVal val="0-#ppt_w/2"/>
                                          </p:val>
                                        </p:tav>
                                        <p:tav tm="100000">
                                          <p:val>
                                            <p:strVal val="#ppt_x"/>
                                          </p:val>
                                        </p:tav>
                                      </p:tavLst>
                                    </p:anim>
                                    <p:anim calcmode="lin" valueType="num">
                                      <p:cBhvr additive="base">
                                        <p:cTn id="34" dur="500" fill="hold"/>
                                        <p:tgtEl>
                                          <p:spTgt spid="72714"/>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1" fill="hold" grpId="0" nodeType="afterEffect">
                                  <p:stCondLst>
                                    <p:cond delay="0"/>
                                  </p:stCondLst>
                                  <p:childTnLst>
                                    <p:set>
                                      <p:cBhvr>
                                        <p:cTn id="37" dur="1" fill="hold">
                                          <p:stCondLst>
                                            <p:cond delay="0"/>
                                          </p:stCondLst>
                                        </p:cTn>
                                        <p:tgtEl>
                                          <p:spTgt spid="72718"/>
                                        </p:tgtEl>
                                        <p:attrNameLst>
                                          <p:attrName>style.visibility</p:attrName>
                                        </p:attrNameLst>
                                      </p:cBhvr>
                                      <p:to>
                                        <p:strVal val="visible"/>
                                      </p:to>
                                    </p:set>
                                    <p:anim calcmode="lin" valueType="num">
                                      <p:cBhvr additive="base">
                                        <p:cTn id="38" dur="500" fill="hold"/>
                                        <p:tgtEl>
                                          <p:spTgt spid="72718"/>
                                        </p:tgtEl>
                                        <p:attrNameLst>
                                          <p:attrName>ppt_x</p:attrName>
                                        </p:attrNameLst>
                                      </p:cBhvr>
                                      <p:tavLst>
                                        <p:tav tm="0">
                                          <p:val>
                                            <p:strVal val="#ppt_x"/>
                                          </p:val>
                                        </p:tav>
                                        <p:tav tm="100000">
                                          <p:val>
                                            <p:strVal val="#ppt_x"/>
                                          </p:val>
                                        </p:tav>
                                      </p:tavLst>
                                    </p:anim>
                                    <p:anim calcmode="lin" valueType="num">
                                      <p:cBhvr additive="base">
                                        <p:cTn id="39" dur="500" fill="hold"/>
                                        <p:tgtEl>
                                          <p:spTgt spid="72718"/>
                                        </p:tgtEl>
                                        <p:attrNameLst>
                                          <p:attrName>ppt_y</p:attrName>
                                        </p:attrNameLst>
                                      </p:cBhvr>
                                      <p:tavLst>
                                        <p:tav tm="0">
                                          <p:val>
                                            <p:strVal val="0-#ppt_h/2"/>
                                          </p:val>
                                        </p:tav>
                                        <p:tav tm="100000">
                                          <p:val>
                                            <p:strVal val="#ppt_y"/>
                                          </p:val>
                                        </p:tav>
                                      </p:tavLst>
                                    </p:anim>
                                  </p:childTnLst>
                                </p:cTn>
                              </p:par>
                            </p:childTnLst>
                          </p:cTn>
                        </p:par>
                        <p:par>
                          <p:cTn id="40" fill="hold">
                            <p:stCondLst>
                              <p:cond delay="4000"/>
                            </p:stCondLst>
                            <p:childTnLst>
                              <p:par>
                                <p:cTn id="41" presetID="9" presetClass="entr" presetSubtype="0" fill="hold" grpId="0" nodeType="afterEffect">
                                  <p:stCondLst>
                                    <p:cond delay="0"/>
                                  </p:stCondLst>
                                  <p:childTnLst>
                                    <p:set>
                                      <p:cBhvr>
                                        <p:cTn id="42" dur="1" fill="hold">
                                          <p:stCondLst>
                                            <p:cond delay="0"/>
                                          </p:stCondLst>
                                        </p:cTn>
                                        <p:tgtEl>
                                          <p:spTgt spid="72717"/>
                                        </p:tgtEl>
                                        <p:attrNameLst>
                                          <p:attrName>style.visibility</p:attrName>
                                        </p:attrNameLst>
                                      </p:cBhvr>
                                      <p:to>
                                        <p:strVal val="visible"/>
                                      </p:to>
                                    </p:set>
                                    <p:animEffect transition="in" filter="dissolve">
                                      <p:cBhvr>
                                        <p:cTn id="43" dur="500"/>
                                        <p:tgtEl>
                                          <p:spTgt spid="7271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2719"/>
                                        </p:tgtEl>
                                        <p:attrNameLst>
                                          <p:attrName>style.visibility</p:attrName>
                                        </p:attrNameLst>
                                      </p:cBhvr>
                                      <p:to>
                                        <p:strVal val="visible"/>
                                      </p:to>
                                    </p:set>
                                    <p:animEffect transition="in" filter="dissolve">
                                      <p:cBhvr>
                                        <p:cTn id="46" dur="500"/>
                                        <p:tgtEl>
                                          <p:spTgt spid="727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2720"/>
                                        </p:tgtEl>
                                        <p:attrNameLst>
                                          <p:attrName>style.visibility</p:attrName>
                                        </p:attrNameLst>
                                      </p:cBhvr>
                                      <p:to>
                                        <p:strVal val="visible"/>
                                      </p:to>
                                    </p:set>
                                    <p:animEffect transition="in" filter="dissolve">
                                      <p:cBhvr>
                                        <p:cTn id="49"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0" restart="whenNotActive" fill="hold" evtFilter="cancelBubble" nodeType="interactiveSeq">
                <p:stCondLst>
                  <p:cond evt="onClick" delay="0">
                    <p:tgtEl>
                      <p:spTgt spid="72711"/>
                    </p:tgtEl>
                  </p:cond>
                </p:stCondLst>
                <p:endSync evt="end" delay="0">
                  <p:rtn val="all"/>
                </p:endSync>
                <p:childTnLst>
                  <p:par>
                    <p:cTn id="51" fill="hold">
                      <p:stCondLst>
                        <p:cond delay="0"/>
                      </p:stCondLst>
                      <p:childTnLst>
                        <p:par>
                          <p:cTn id="52" fill="hold">
                            <p:stCondLst>
                              <p:cond delay="0"/>
                            </p:stCondLst>
                            <p:childTnLst>
                              <p:par>
                                <p:cTn id="53" presetID="6" presetClass="emph" presetSubtype="0" fill="hold" grpId="2" nodeType="clickEffect">
                                  <p:stCondLst>
                                    <p:cond delay="0"/>
                                  </p:stCondLst>
                                  <p:childTnLst>
                                    <p:animScale>
                                      <p:cBhvr>
                                        <p:cTn id="54" dur="500" fill="hold"/>
                                        <p:tgtEl>
                                          <p:spTgt spid="72711"/>
                                        </p:tgtEl>
                                      </p:cBhvr>
                                      <p:by x="200000" y="200000"/>
                                    </p:animScale>
                                  </p:childTnLst>
                                </p:cTn>
                              </p:par>
                              <p:par>
                                <p:cTn id="55" presetID="49" presetClass="path" presetSubtype="0" accel="50000" decel="50000" fill="hold" grpId="3" nodeType="withEffect">
                                  <p:stCondLst>
                                    <p:cond delay="0"/>
                                  </p:stCondLst>
                                  <p:childTnLst>
                                    <p:animMotion origin="layout" path="M 0.0 0.0  L 0.25 0.33364  E" pathEditMode="relative" ptsTypes="">
                                      <p:cBhvr>
                                        <p:cTn id="56" dur="500" fill="hold"/>
                                        <p:tgtEl>
                                          <p:spTgt spid="72711"/>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4" nodeType="clickEffect">
                                  <p:stCondLst>
                                    <p:cond delay="0"/>
                                  </p:stCondLst>
                                  <p:childTnLst>
                                    <p:animScale>
                                      <p:cBhvr>
                                        <p:cTn id="60" dur="500" fill="hold"/>
                                        <p:tgtEl>
                                          <p:spTgt spid="72711"/>
                                        </p:tgtEl>
                                      </p:cBhvr>
                                      <p:by x="50000" y="50000"/>
                                    </p:animScale>
                                  </p:childTnLst>
                                </p:cTn>
                              </p:par>
                              <p:par>
                                <p:cTn id="61" presetID="49" presetClass="path" presetSubtype="0" accel="50000" decel="50000" fill="hold" grpId="5" nodeType="withEffect">
                                  <p:stCondLst>
                                    <p:cond delay="0"/>
                                  </p:stCondLst>
                                  <p:childTnLst>
                                    <p:animMotion origin="layout" path="M 0.0 0.0  L 0.25 0.33364  E" pathEditMode="relative" rAng="0" ptsTypes="">
                                      <p:cBhvr>
                                        <p:cTn id="62" dur="500" spd="-100000" fill="hold"/>
                                        <p:tgtEl>
                                          <p:spTgt spid="72711"/>
                                        </p:tgtEl>
                                        <p:attrNameLst>
                                          <p:attrName>ppt_x</p:attrName>
                                          <p:attrName>ppt_y</p:attrName>
                                        </p:attrNameLst>
                                      </p:cBhvr>
                                      <p:rCtr x="0" y="0"/>
                                    </p:animMotion>
                                  </p:childTnLst>
                                </p:cTn>
                              </p:par>
                            </p:childTnLst>
                          </p:cTn>
                        </p:par>
                      </p:childTnLst>
                    </p:cTn>
                  </p:par>
                </p:childTnLst>
              </p:cTn>
              <p:nextCondLst>
                <p:cond evt="onClick" delay="0">
                  <p:tgtEl>
                    <p:spTgt spid="72711"/>
                  </p:tgtEl>
                </p:cond>
              </p:nextCondLst>
            </p:seq>
            <p:seq concurrent="1" nextAc="seek">
              <p:cTn id="63" restart="whenNotActive" fill="hold" evtFilter="cancelBubble" nodeType="interactiveSeq">
                <p:stCondLst>
                  <p:cond evt="onClick" delay="0">
                    <p:tgtEl>
                      <p:spTgt spid="72712"/>
                    </p:tgtEl>
                  </p:cond>
                </p:stCondLst>
                <p:endSync evt="end" delay="0">
                  <p:rtn val="all"/>
                </p:endSync>
                <p:childTnLst>
                  <p:par>
                    <p:cTn id="64" fill="hold">
                      <p:stCondLst>
                        <p:cond delay="0"/>
                      </p:stCondLst>
                      <p:childTnLst>
                        <p:par>
                          <p:cTn id="65" fill="hold">
                            <p:stCondLst>
                              <p:cond delay="0"/>
                            </p:stCondLst>
                            <p:childTnLst>
                              <p:par>
                                <p:cTn id="66" presetID="6" presetClass="emph" presetSubtype="0" fill="hold" grpId="2" nodeType="clickEffect">
                                  <p:stCondLst>
                                    <p:cond delay="0"/>
                                  </p:stCondLst>
                                  <p:childTnLst>
                                    <p:animScale>
                                      <p:cBhvr>
                                        <p:cTn id="67" dur="500" fill="hold"/>
                                        <p:tgtEl>
                                          <p:spTgt spid="72712"/>
                                        </p:tgtEl>
                                      </p:cBhvr>
                                      <p:by x="200000" y="200000"/>
                                    </p:animScale>
                                  </p:childTnLst>
                                </p:cTn>
                              </p:par>
                              <p:par>
                                <p:cTn id="68" presetID="49" presetClass="path" presetSubtype="0" accel="50000" decel="50000" fill="hold" grpId="3" nodeType="withEffect">
                                  <p:stCondLst>
                                    <p:cond delay="0"/>
                                  </p:stCondLst>
                                  <p:childTnLst>
                                    <p:animMotion origin="layout" path="M 2.22222E-6 -4.93062E-6 L -0.22986 0.32817 " pathEditMode="relative" rAng="0" ptsTypes="AA">
                                      <p:cBhvr>
                                        <p:cTn id="69" dur="500" fill="hold"/>
                                        <p:tgtEl>
                                          <p:spTgt spid="72712"/>
                                        </p:tgtEl>
                                        <p:attrNameLst>
                                          <p:attrName>ppt_x</p:attrName>
                                          <p:attrName>ppt_y</p:attrName>
                                        </p:attrNameLst>
                                      </p:cBhvr>
                                      <p:rCtr x="-115" y="164"/>
                                    </p:animMotion>
                                  </p:childTnLst>
                                </p:cTn>
                              </p:par>
                            </p:childTnLst>
                          </p:cTn>
                        </p:par>
                      </p:childTnLst>
                    </p:cTn>
                  </p:par>
                  <p:par>
                    <p:cTn id="70" fill="hold">
                      <p:stCondLst>
                        <p:cond delay="indefinite"/>
                      </p:stCondLst>
                      <p:childTnLst>
                        <p:par>
                          <p:cTn id="71" fill="hold">
                            <p:stCondLst>
                              <p:cond delay="0"/>
                            </p:stCondLst>
                            <p:childTnLst>
                              <p:par>
                                <p:cTn id="72" presetID="6" presetClass="emph" presetSubtype="0" fill="hold" grpId="4" nodeType="clickEffect">
                                  <p:stCondLst>
                                    <p:cond delay="0"/>
                                  </p:stCondLst>
                                  <p:childTnLst>
                                    <p:animScale>
                                      <p:cBhvr>
                                        <p:cTn id="73" dur="500" fill="hold"/>
                                        <p:tgtEl>
                                          <p:spTgt spid="72712"/>
                                        </p:tgtEl>
                                      </p:cBhvr>
                                      <p:by x="50000" y="50000"/>
                                    </p:animScale>
                                  </p:childTnLst>
                                </p:cTn>
                              </p:par>
                              <p:par>
                                <p:cTn id="74" presetID="49" presetClass="path" presetSubtype="0" accel="50000" decel="50000" fill="hold" grpId="5" nodeType="withEffect">
                                  <p:stCondLst>
                                    <p:cond delay="0"/>
                                  </p:stCondLst>
                                  <p:childTnLst>
                                    <p:animMotion origin="layout" path="M 2.22222E-6 -4.93062E-6 L -0.22986 0.32817 " pathEditMode="relative" rAng="0" ptsTypes="AA">
                                      <p:cBhvr>
                                        <p:cTn id="75" dur="500" spd="-100000" fill="hold"/>
                                        <p:tgtEl>
                                          <p:spTgt spid="72712"/>
                                        </p:tgtEl>
                                        <p:attrNameLst>
                                          <p:attrName>ppt_x</p:attrName>
                                          <p:attrName>ppt_y</p:attrName>
                                        </p:attrNameLst>
                                      </p:cBhvr>
                                      <p:rCtr x="-115" y="164"/>
                                    </p:animMotion>
                                  </p:childTnLst>
                                </p:cTn>
                              </p:par>
                            </p:childTnLst>
                          </p:cTn>
                        </p:par>
                      </p:childTnLst>
                    </p:cTn>
                  </p:par>
                </p:childTnLst>
              </p:cTn>
              <p:nextCondLst>
                <p:cond evt="onClick" delay="0">
                  <p:tgtEl>
                    <p:spTgt spid="72712"/>
                  </p:tgtEl>
                </p:cond>
              </p:nextCondLst>
            </p:seq>
            <p:seq concurrent="1" nextAc="seek">
              <p:cTn id="76" restart="whenNotActive" fill="hold" evtFilter="cancelBubble" nodeType="interactiveSeq">
                <p:stCondLst>
                  <p:cond evt="onClick" delay="0">
                    <p:tgtEl>
                      <p:spTgt spid="72709"/>
                    </p:tgtEl>
                  </p:cond>
                </p:stCondLst>
                <p:endSync evt="end" delay="0">
                  <p:rtn val="all"/>
                </p:endSync>
                <p:childTnLst>
                  <p:par>
                    <p:cTn id="77" fill="hold">
                      <p:stCondLst>
                        <p:cond delay="0"/>
                      </p:stCondLst>
                      <p:childTnLst>
                        <p:par>
                          <p:cTn id="78" fill="hold">
                            <p:stCondLst>
                              <p:cond delay="0"/>
                            </p:stCondLst>
                            <p:childTnLst>
                              <p:par>
                                <p:cTn id="79" presetID="6" presetClass="emph" presetSubtype="0" fill="hold" grpId="1" nodeType="clickEffect">
                                  <p:stCondLst>
                                    <p:cond delay="0"/>
                                  </p:stCondLst>
                                  <p:childTnLst>
                                    <p:animScale>
                                      <p:cBhvr>
                                        <p:cTn id="80" dur="500" fill="hold"/>
                                        <p:tgtEl>
                                          <p:spTgt spid="72709"/>
                                        </p:tgtEl>
                                      </p:cBhvr>
                                      <p:by x="160000" y="160000"/>
                                    </p:animScale>
                                  </p:childTnLst>
                                </p:cTn>
                              </p:par>
                            </p:childTnLst>
                          </p:cTn>
                        </p:par>
                      </p:childTnLst>
                    </p:cTn>
                  </p:par>
                  <p:par>
                    <p:cTn id="81" fill="hold">
                      <p:stCondLst>
                        <p:cond delay="indefinite"/>
                      </p:stCondLst>
                      <p:childTnLst>
                        <p:par>
                          <p:cTn id="82" fill="hold">
                            <p:stCondLst>
                              <p:cond delay="0"/>
                            </p:stCondLst>
                            <p:childTnLst>
                              <p:par>
                                <p:cTn id="83" presetID="6" presetClass="emph" presetSubtype="0" fill="hold" grpId="2" nodeType="clickEffect">
                                  <p:stCondLst>
                                    <p:cond delay="0"/>
                                  </p:stCondLst>
                                  <p:childTnLst>
                                    <p:animScale>
                                      <p:cBhvr>
                                        <p:cTn id="84" dur="500" fill="hold"/>
                                        <p:tgtEl>
                                          <p:spTgt spid="72709"/>
                                        </p:tgtEl>
                                      </p:cBhvr>
                                      <p:by x="62500" y="62500"/>
                                    </p:animScale>
                                  </p:childTnLst>
                                </p:cTn>
                              </p:par>
                            </p:childTnLst>
                          </p:cTn>
                        </p:par>
                      </p:childTnLst>
                    </p:cTn>
                  </p:par>
                </p:childTnLst>
              </p:cTn>
              <p:nextCondLst>
                <p:cond evt="onClick" delay="0">
                  <p:tgtEl>
                    <p:spTgt spid="72709"/>
                  </p:tgtEl>
                </p:cond>
              </p:nextCondLst>
            </p:seq>
          </p:childTnLst>
        </p:cTn>
      </p:par>
    </p:tnLst>
    <p:bldLst>
      <p:bldP spid="72718" grpId="0" animBg="1"/>
      <p:bldP spid="72717" grpId="0" animBg="1"/>
      <p:bldP spid="72719" grpId="0" animBg="1"/>
      <p:bldP spid="72720" grpId="0" animBg="1"/>
      <p:bldP spid="72713" grpId="0" animBg="1"/>
      <p:bldP spid="72714" grpId="0" animBg="1"/>
      <p:bldP spid="72709" grpId="0" animBg="1"/>
      <p:bldP spid="72709" grpId="1" animBg="1"/>
      <p:bldP spid="72709" grpId="2" animBg="1"/>
      <p:bldP spid="72711" grpId="0" animBg="1"/>
      <p:bldP spid="72711" grpId="1" animBg="1"/>
      <p:bldP spid="72711" grpId="2" animBg="1"/>
      <p:bldP spid="72711" grpId="3" animBg="1"/>
      <p:bldP spid="72711" grpId="4" animBg="1"/>
      <p:bldP spid="72711" grpId="5" animBg="1"/>
      <p:bldP spid="72712" grpId="0" animBg="1"/>
      <p:bldP spid="72712" grpId="1" animBg="1"/>
      <p:bldP spid="72712" grpId="2" animBg="1"/>
      <p:bldP spid="72712" grpId="3" animBg="1"/>
      <p:bldP spid="72712" grpId="4" animBg="1"/>
      <p:bldP spid="72712" grpId="5"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rrowheads="1"/>
          </p:cNvSpPr>
          <p:nvPr>
            <p:ph type="title"/>
          </p:nvPr>
        </p:nvSpPr>
        <p:spPr/>
        <p:txBody>
          <a:bodyPr/>
          <a:lstStyle/>
          <a:p>
            <a:pPr eaLnBrk="1" fontAlgn="auto" hangingPunct="1">
              <a:spcAft>
                <a:spcPts val="0"/>
              </a:spcAft>
              <a:defRPr/>
            </a:pPr>
            <a:endParaRPr lang="en-US" smtClean="0"/>
          </a:p>
        </p:txBody>
      </p:sp>
      <p:sp>
        <p:nvSpPr>
          <p:cNvPr id="38915" name="Rectangle 3"/>
          <p:cNvSpPr>
            <a:spLocks noGrp="1" noRot="1" noChangeArrowheads="1"/>
          </p:cNvSpPr>
          <p:nvPr>
            <p:ph sz="quarter" idx="1"/>
          </p:nvPr>
        </p:nvSpPr>
        <p:spPr>
          <a:xfrm>
            <a:off x="457200" y="1600200"/>
            <a:ext cx="7467600" cy="4873625"/>
          </a:xfrm>
        </p:spPr>
        <p:txBody>
          <a:bodyPr/>
          <a:lstStyle/>
          <a:p>
            <a:pPr eaLnBrk="1" hangingPunct="1"/>
            <a:endParaRPr lang="id-ID" smtClean="0"/>
          </a:p>
        </p:txBody>
      </p:sp>
      <p:grpSp>
        <p:nvGrpSpPr>
          <p:cNvPr id="2" name="Group 4"/>
          <p:cNvGrpSpPr>
            <a:grpSpLocks/>
          </p:cNvGrpSpPr>
          <p:nvPr/>
        </p:nvGrpSpPr>
        <p:grpSpPr bwMode="auto">
          <a:xfrm>
            <a:off x="0" y="25400"/>
            <a:ext cx="9144000" cy="6832600"/>
            <a:chOff x="0" y="16"/>
            <a:chExt cx="5760" cy="4304"/>
          </a:xfrm>
        </p:grpSpPr>
        <p:sp>
          <p:nvSpPr>
            <p:cNvPr id="38918" name="Text Box 5"/>
            <p:cNvSpPr txBox="1">
              <a:spLocks noChangeArrowheads="1"/>
            </p:cNvSpPr>
            <p:nvPr/>
          </p:nvSpPr>
          <p:spPr bwMode="auto">
            <a:xfrm>
              <a:off x="0" y="16"/>
              <a:ext cx="5760" cy="235"/>
            </a:xfrm>
            <a:prstGeom prst="rect">
              <a:avLst/>
            </a:prstGeom>
            <a:solidFill>
              <a:schemeClr val="accent1"/>
            </a:solidFill>
            <a:ln w="9525">
              <a:solidFill>
                <a:schemeClr val="tx1"/>
              </a:solidFill>
              <a:miter lim="800000"/>
              <a:headEnd/>
              <a:tailEnd/>
            </a:ln>
          </p:spPr>
          <p:txBody>
            <a:bodyPr/>
            <a:lstStyle/>
            <a:p>
              <a:r>
                <a:rPr lang="en-US" sz="2000" b="1">
                  <a:solidFill>
                    <a:schemeClr val="bg2"/>
                  </a:solidFill>
                  <a:latin typeface="Century Schoolbook" pitchFamily="18" charset="0"/>
                </a:rPr>
                <a:t>Fungsi, </a:t>
              </a:r>
              <a:r>
                <a:rPr lang="id-ID" sz="2000" b="1">
                  <a:solidFill>
                    <a:schemeClr val="bg2"/>
                  </a:solidFill>
                  <a:latin typeface="Century Schoolbook" pitchFamily="18" charset="0"/>
                </a:rPr>
                <a:t>Wewenang</a:t>
              </a:r>
              <a:r>
                <a:rPr lang="en-US" sz="2000" b="1">
                  <a:solidFill>
                    <a:schemeClr val="bg2"/>
                  </a:solidFill>
                  <a:latin typeface="Century Schoolbook" pitchFamily="18" charset="0"/>
                </a:rPr>
                <a:t>, dan Hak DPR</a:t>
              </a:r>
              <a:endParaRPr lang="id-ID">
                <a:solidFill>
                  <a:schemeClr val="bg2"/>
                </a:solidFill>
                <a:latin typeface="Century Schoolbook" pitchFamily="18" charset="0"/>
              </a:endParaRPr>
            </a:p>
          </p:txBody>
        </p:sp>
        <p:sp>
          <p:nvSpPr>
            <p:cNvPr id="38919" name="Text Box 6"/>
            <p:cNvSpPr txBox="1">
              <a:spLocks noChangeArrowheads="1"/>
            </p:cNvSpPr>
            <p:nvPr/>
          </p:nvSpPr>
          <p:spPr bwMode="auto">
            <a:xfrm>
              <a:off x="9" y="259"/>
              <a:ext cx="2910" cy="4061"/>
            </a:xfrm>
            <a:prstGeom prst="rect">
              <a:avLst/>
            </a:prstGeom>
            <a:solidFill>
              <a:srgbClr val="FFFF99"/>
            </a:solidFill>
            <a:ln w="9525">
              <a:solidFill>
                <a:schemeClr val="tx1"/>
              </a:solidFill>
              <a:miter lim="800000"/>
              <a:headEnd/>
              <a:tailEnd/>
            </a:ln>
          </p:spPr>
          <p:txBody>
            <a:bodyPr/>
            <a:lstStyle/>
            <a:p>
              <a:pPr marL="361950" indent="-361950">
                <a:lnSpc>
                  <a:spcPct val="90000"/>
                </a:lnSpc>
              </a:pPr>
              <a:r>
                <a:rPr lang="en-US" sz="2000">
                  <a:latin typeface="Century Schoolbook" pitchFamily="18" charset="0"/>
                </a:rPr>
                <a:t>Antara lain tentang:</a:t>
              </a:r>
            </a:p>
            <a:p>
              <a:pPr marL="361950" indent="-361950">
                <a:lnSpc>
                  <a:spcPct val="90000"/>
                </a:lnSpc>
                <a:buClr>
                  <a:srgbClr val="008000"/>
                </a:buClr>
                <a:buFont typeface="Wingdings" pitchFamily="2" charset="2"/>
                <a:buChar char="l"/>
              </a:pPr>
              <a:r>
                <a:rPr lang="en-US" sz="2000">
                  <a:latin typeface="Century Schoolbook" pitchFamily="18" charset="0"/>
                </a:rPr>
                <a:t>memiliki fungsi legislasi, fungsi anggaran, dan fungsi pengawasan [</a:t>
              </a:r>
              <a:r>
                <a:rPr lang="id-ID" sz="2000">
                  <a:latin typeface="Century Schoolbook" pitchFamily="18" charset="0"/>
                </a:rPr>
                <a:t>Pasal 20A (1)</a:t>
              </a:r>
              <a:r>
                <a:rPr lang="en-US" sz="2000">
                  <a:latin typeface="Century Schoolbook" pitchFamily="18" charset="0"/>
                </a:rPr>
                <a:t>**];</a:t>
              </a:r>
              <a:endParaRPr lang="id-ID" sz="2000">
                <a:latin typeface="Century Schoolbook" pitchFamily="18" charset="0"/>
              </a:endParaRPr>
            </a:p>
            <a:p>
              <a:pPr marL="361950" indent="-361950">
                <a:lnSpc>
                  <a:spcPct val="90000"/>
                </a:lnSpc>
                <a:buClr>
                  <a:srgbClr val="D60093"/>
                </a:buClr>
                <a:buFont typeface="Wingdings" pitchFamily="2" charset="2"/>
                <a:buChar char="l"/>
              </a:pPr>
              <a:r>
                <a:rPr lang="en-US" sz="2000">
                  <a:latin typeface="Century Schoolbook" pitchFamily="18" charset="0"/>
                </a:rPr>
                <a:t>mempunyai hak interpelasi, hak angket, dan hak menyatakan pendapat [</a:t>
              </a:r>
              <a:r>
                <a:rPr lang="id-ID" sz="2000">
                  <a:latin typeface="Century Schoolbook" pitchFamily="18" charset="0"/>
                </a:rPr>
                <a:t>Pasal 20A (2)</a:t>
              </a:r>
              <a:r>
                <a:rPr lang="en-US" sz="2000">
                  <a:latin typeface="Century Schoolbook" pitchFamily="18" charset="0"/>
                </a:rPr>
                <a:t>**];</a:t>
              </a:r>
              <a:endParaRPr lang="id-ID" sz="2000">
                <a:latin typeface="Century Schoolbook" pitchFamily="18" charset="0"/>
              </a:endParaRPr>
            </a:p>
            <a:p>
              <a:pPr marL="361950" indent="-361950">
                <a:lnSpc>
                  <a:spcPct val="90000"/>
                </a:lnSpc>
                <a:buClr>
                  <a:srgbClr val="0066FF"/>
                </a:buClr>
                <a:buFont typeface="Wingdings" pitchFamily="2" charset="2"/>
                <a:buChar char="l"/>
              </a:pPr>
              <a:r>
                <a:rPr lang="en-US" sz="2000">
                  <a:latin typeface="Century Schoolbook" pitchFamily="18" charset="0"/>
                </a:rPr>
                <a:t>pengajuan usul pemberhentian Presiden dan/atau Wakil Presiden [</a:t>
              </a:r>
              <a:r>
                <a:rPr lang="id-ID" sz="2000">
                  <a:latin typeface="Century Schoolbook" pitchFamily="18" charset="0"/>
                </a:rPr>
                <a:t>Pasal 7B (1)</a:t>
              </a:r>
              <a:r>
                <a:rPr lang="en-US" sz="2000">
                  <a:latin typeface="Century Schoolbook" pitchFamily="18" charset="0"/>
                </a:rPr>
                <a:t>***];</a:t>
              </a:r>
              <a:endParaRPr lang="id-ID" sz="2000">
                <a:latin typeface="Century Schoolbook" pitchFamily="18" charset="0"/>
              </a:endParaRPr>
            </a:p>
            <a:p>
              <a:pPr marL="361950" indent="-361950">
                <a:lnSpc>
                  <a:spcPct val="90000"/>
                </a:lnSpc>
                <a:buClr>
                  <a:srgbClr val="0066FF"/>
                </a:buClr>
                <a:buFont typeface="Wingdings" pitchFamily="2" charset="2"/>
                <a:buChar char="l"/>
              </a:pPr>
              <a:r>
                <a:rPr lang="en-US" sz="2000">
                  <a:latin typeface="Century Schoolbook" pitchFamily="18" charset="0"/>
                </a:rPr>
                <a:t>persetujuan dalam  menyatakan perang, membuat perdamaian dan perjanjian</a:t>
              </a:r>
            </a:p>
            <a:p>
              <a:pPr marL="361950" indent="-361950">
                <a:lnSpc>
                  <a:spcPct val="90000"/>
                </a:lnSpc>
                <a:buClr>
                  <a:srgbClr val="0066FF"/>
                </a:buClr>
                <a:buFont typeface="Wingdings" pitchFamily="2" charset="2"/>
                <a:buNone/>
              </a:pPr>
              <a:r>
                <a:rPr lang="en-US" sz="2000">
                  <a:latin typeface="Century Schoolbook" pitchFamily="18" charset="0"/>
                </a:rPr>
                <a:t>	[</a:t>
              </a:r>
              <a:r>
                <a:rPr lang="id-ID" sz="2000">
                  <a:latin typeface="Century Schoolbook" pitchFamily="18" charset="0"/>
                </a:rPr>
                <a:t>Pasal 11 (1)</a:t>
              </a:r>
              <a:r>
                <a:rPr lang="en-US" sz="2000">
                  <a:latin typeface="Century Schoolbook" pitchFamily="18" charset="0"/>
                </a:rPr>
                <a:t> dan (2)****];</a:t>
              </a:r>
              <a:endParaRPr lang="id-ID" sz="2000">
                <a:latin typeface="Century Schoolbook" pitchFamily="18" charset="0"/>
              </a:endParaRPr>
            </a:p>
            <a:p>
              <a:pPr marL="361950" indent="-361950">
                <a:lnSpc>
                  <a:spcPct val="90000"/>
                </a:lnSpc>
                <a:buClr>
                  <a:srgbClr val="0066FF"/>
                </a:buClr>
                <a:buFont typeface="Wingdings" pitchFamily="2" charset="2"/>
                <a:buChar char="l"/>
              </a:pPr>
              <a:r>
                <a:rPr lang="en-US" sz="2000">
                  <a:latin typeface="Century Schoolbook" pitchFamily="18" charset="0"/>
                </a:rPr>
                <a:t>pemberian pertimbangan kepada  Presiden dalam pengangkatan  duta [</a:t>
              </a:r>
              <a:r>
                <a:rPr lang="id-ID" sz="2000">
                  <a:latin typeface="Century Schoolbook" pitchFamily="18" charset="0"/>
                </a:rPr>
                <a:t>Pasal 13 (2)</a:t>
              </a:r>
              <a:r>
                <a:rPr lang="en-US" sz="2000">
                  <a:latin typeface="Century Schoolbook" pitchFamily="18" charset="0"/>
                </a:rPr>
                <a:t>*];</a:t>
              </a:r>
              <a:endParaRPr lang="id-ID" sz="2000">
                <a:latin typeface="Century Schoolbook" pitchFamily="18" charset="0"/>
              </a:endParaRPr>
            </a:p>
            <a:p>
              <a:pPr marL="361950" indent="-361950">
                <a:lnSpc>
                  <a:spcPct val="90000"/>
                </a:lnSpc>
                <a:buClr>
                  <a:srgbClr val="0066FF"/>
                </a:buClr>
                <a:buFont typeface="Wingdings" pitchFamily="2" charset="2"/>
                <a:buChar char="l"/>
              </a:pPr>
              <a:r>
                <a:rPr lang="en-US" sz="2000">
                  <a:latin typeface="Century Schoolbook" pitchFamily="18" charset="0"/>
                </a:rPr>
                <a:t>pemberian pertimbangan kepada Presiden dalam menerima penempatan duta negara lain</a:t>
              </a:r>
            </a:p>
            <a:p>
              <a:pPr marL="361950" indent="-361950">
                <a:lnSpc>
                  <a:spcPct val="90000"/>
                </a:lnSpc>
                <a:buFont typeface="Wingdings" pitchFamily="2" charset="2"/>
                <a:buNone/>
              </a:pPr>
              <a:r>
                <a:rPr lang="en-US" sz="2000">
                  <a:latin typeface="Century Schoolbook" pitchFamily="18" charset="0"/>
                </a:rPr>
                <a:t>	[</a:t>
              </a:r>
              <a:r>
                <a:rPr lang="id-ID" sz="2000">
                  <a:latin typeface="Century Schoolbook" pitchFamily="18" charset="0"/>
                </a:rPr>
                <a:t>Pasal 13 (3)</a:t>
              </a:r>
              <a:r>
                <a:rPr lang="en-US" sz="2000">
                  <a:latin typeface="Century Schoolbook" pitchFamily="18" charset="0"/>
                </a:rPr>
                <a:t>*]; </a:t>
              </a:r>
              <a:endParaRPr lang="id-ID" sz="2000">
                <a:latin typeface="Century Schoolbook" pitchFamily="18" charset="0"/>
              </a:endParaRPr>
            </a:p>
          </p:txBody>
        </p:sp>
        <p:sp>
          <p:nvSpPr>
            <p:cNvPr id="38920" name="Text Box 7"/>
            <p:cNvSpPr txBox="1">
              <a:spLocks noChangeArrowheads="1"/>
            </p:cNvSpPr>
            <p:nvPr/>
          </p:nvSpPr>
          <p:spPr bwMode="auto">
            <a:xfrm>
              <a:off x="2919" y="259"/>
              <a:ext cx="2832" cy="4061"/>
            </a:xfrm>
            <a:prstGeom prst="rect">
              <a:avLst/>
            </a:prstGeom>
            <a:solidFill>
              <a:srgbClr val="FFFF99"/>
            </a:solidFill>
            <a:ln w="9525">
              <a:solidFill>
                <a:schemeClr val="tx1"/>
              </a:solidFill>
              <a:miter lim="800000"/>
              <a:headEnd/>
              <a:tailEnd/>
            </a:ln>
          </p:spPr>
          <p:txBody>
            <a:bodyPr lIns="27432" rIns="27432"/>
            <a:lstStyle/>
            <a:p>
              <a:pPr marL="363538" indent="-363538">
                <a:lnSpc>
                  <a:spcPct val="90000"/>
                </a:lnSpc>
                <a:buClr>
                  <a:srgbClr val="0066FF"/>
                </a:buClr>
                <a:buFont typeface="Wingdings" pitchFamily="2" charset="2"/>
                <a:buChar char="l"/>
              </a:pPr>
              <a:r>
                <a:rPr lang="en-US" sz="2000" dirty="0" err="1">
                  <a:latin typeface="Century Schoolbook" pitchFamily="18" charset="0"/>
                </a:rPr>
                <a:t>pemberian</a:t>
              </a:r>
              <a:r>
                <a:rPr lang="en-US" sz="2000" dirty="0">
                  <a:latin typeface="Century Schoolbook" pitchFamily="18" charset="0"/>
                </a:rPr>
                <a:t> </a:t>
              </a:r>
              <a:r>
                <a:rPr lang="en-US" sz="2000" dirty="0" err="1">
                  <a:latin typeface="Century Schoolbook" pitchFamily="18" charset="0"/>
                </a:rPr>
                <a:t>pertimbangan</a:t>
              </a:r>
              <a:r>
                <a:rPr lang="en-US" sz="2000" dirty="0">
                  <a:latin typeface="Century Schoolbook" pitchFamily="18" charset="0"/>
                </a:rPr>
                <a:t> </a:t>
              </a:r>
              <a:r>
                <a:rPr lang="en-US" sz="2000" dirty="0" err="1">
                  <a:latin typeface="Century Schoolbook" pitchFamily="18" charset="0"/>
                </a:rPr>
                <a:t>kepada</a:t>
              </a:r>
              <a:r>
                <a:rPr lang="en-US" sz="2000" dirty="0">
                  <a:latin typeface="Century Schoolbook" pitchFamily="18" charset="0"/>
                </a:rPr>
                <a:t> </a:t>
              </a:r>
              <a:r>
                <a:rPr lang="en-US" sz="2000" dirty="0" err="1">
                  <a:latin typeface="Century Schoolbook" pitchFamily="18" charset="0"/>
                </a:rPr>
                <a:t>Presiden</a:t>
              </a:r>
              <a:r>
                <a:rPr lang="en-US" sz="2000" dirty="0">
                  <a:latin typeface="Century Schoolbook" pitchFamily="18" charset="0"/>
                </a:rPr>
                <a:t> </a:t>
              </a:r>
              <a:r>
                <a:rPr lang="en-US" sz="2000" dirty="0" err="1">
                  <a:latin typeface="Century Schoolbook" pitchFamily="18" charset="0"/>
                </a:rPr>
                <a:t>dalam</a:t>
              </a:r>
              <a:r>
                <a:rPr lang="en-US" sz="2000" dirty="0">
                  <a:latin typeface="Century Schoolbook" pitchFamily="18" charset="0"/>
                </a:rPr>
                <a:t> </a:t>
              </a:r>
              <a:r>
                <a:rPr lang="en-US" sz="2000" dirty="0" err="1">
                  <a:latin typeface="Century Schoolbook" pitchFamily="18" charset="0"/>
                </a:rPr>
                <a:t>pemberian</a:t>
              </a:r>
              <a:r>
                <a:rPr lang="en-US" sz="2000" dirty="0">
                  <a:latin typeface="Century Schoolbook" pitchFamily="18" charset="0"/>
                </a:rPr>
                <a:t> </a:t>
              </a:r>
              <a:r>
                <a:rPr lang="en-US" sz="2000" dirty="0" err="1">
                  <a:latin typeface="Century Schoolbook" pitchFamily="18" charset="0"/>
                </a:rPr>
                <a:t>amnesti</a:t>
              </a:r>
              <a:r>
                <a:rPr lang="en-US" sz="2000" dirty="0">
                  <a:latin typeface="Century Schoolbook" pitchFamily="18" charset="0"/>
                </a:rPr>
                <a:t> </a:t>
              </a:r>
              <a:r>
                <a:rPr lang="en-US" sz="2000" dirty="0" err="1">
                  <a:latin typeface="Century Schoolbook" pitchFamily="18" charset="0"/>
                </a:rPr>
                <a:t>dan</a:t>
              </a:r>
              <a:r>
                <a:rPr lang="en-US" sz="2000" dirty="0">
                  <a:latin typeface="Century Schoolbook" pitchFamily="18" charset="0"/>
                </a:rPr>
                <a:t> </a:t>
              </a:r>
              <a:r>
                <a:rPr lang="en-US" sz="2000" dirty="0" err="1">
                  <a:latin typeface="Century Schoolbook" pitchFamily="18" charset="0"/>
                </a:rPr>
                <a:t>abolisi</a:t>
              </a:r>
              <a:r>
                <a:rPr lang="en-US" sz="2000" dirty="0">
                  <a:latin typeface="Century Schoolbook" pitchFamily="18" charset="0"/>
                </a:rPr>
                <a:t> [</a:t>
              </a:r>
              <a:r>
                <a:rPr lang="id-ID" sz="2000" dirty="0">
                  <a:latin typeface="Century Schoolbook" pitchFamily="18" charset="0"/>
                </a:rPr>
                <a:t>Pasal 14 (2)</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persetujuan</a:t>
              </a:r>
              <a:r>
                <a:rPr lang="en-US" sz="2000" dirty="0">
                  <a:latin typeface="Century Schoolbook" pitchFamily="18" charset="0"/>
                </a:rPr>
                <a:t> </a:t>
              </a:r>
              <a:r>
                <a:rPr lang="en-US" sz="2000" dirty="0" err="1">
                  <a:latin typeface="Century Schoolbook" pitchFamily="18" charset="0"/>
                </a:rPr>
                <a:t>atas</a:t>
              </a:r>
              <a:r>
                <a:rPr lang="en-US" sz="2000" dirty="0">
                  <a:latin typeface="Century Schoolbook" pitchFamily="18" charset="0"/>
                </a:rPr>
                <a:t> </a:t>
              </a:r>
              <a:r>
                <a:rPr lang="en-US" sz="2000" dirty="0" err="1">
                  <a:latin typeface="Century Schoolbook" pitchFamily="18" charset="0"/>
                </a:rPr>
                <a:t>perppu</a:t>
              </a:r>
              <a:endParaRPr lang="en-US" sz="2000" dirty="0">
                <a:latin typeface="Century Schoolbook" pitchFamily="18" charset="0"/>
              </a:endParaRPr>
            </a:p>
            <a:p>
              <a:pPr marL="363538" indent="-363538">
                <a:lnSpc>
                  <a:spcPct val="90000"/>
                </a:lnSpc>
                <a:buClr>
                  <a:srgbClr val="0066FF"/>
                </a:buClr>
                <a:buFont typeface="Wingdings" pitchFamily="2" charset="2"/>
                <a:buNone/>
              </a:pPr>
              <a:r>
                <a:rPr lang="en-US" sz="2000" dirty="0">
                  <a:latin typeface="Century Schoolbook" pitchFamily="18" charset="0"/>
                </a:rPr>
                <a:t>	[</a:t>
              </a:r>
              <a:r>
                <a:rPr lang="id-ID" sz="2000" dirty="0">
                  <a:latin typeface="Century Schoolbook" pitchFamily="18" charset="0"/>
                </a:rPr>
                <a:t>Pasal 22 (2)</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pembahasan</a:t>
              </a:r>
              <a:r>
                <a:rPr lang="en-US" sz="2000" dirty="0">
                  <a:latin typeface="Century Schoolbook" pitchFamily="18" charset="0"/>
                </a:rPr>
                <a:t> </a:t>
              </a:r>
              <a:r>
                <a:rPr lang="en-US" sz="2000" dirty="0" err="1">
                  <a:latin typeface="Century Schoolbook" pitchFamily="18" charset="0"/>
                </a:rPr>
                <a:t>dan</a:t>
              </a:r>
              <a:r>
                <a:rPr lang="en-US" sz="2000" dirty="0">
                  <a:latin typeface="Century Schoolbook" pitchFamily="18" charset="0"/>
                </a:rPr>
                <a:t> </a:t>
              </a:r>
              <a:r>
                <a:rPr lang="en-US" sz="2000" dirty="0" err="1">
                  <a:latin typeface="Century Schoolbook" pitchFamily="18" charset="0"/>
                </a:rPr>
                <a:t>persetujuan</a:t>
              </a:r>
              <a:r>
                <a:rPr lang="en-US" sz="2000" dirty="0">
                  <a:latin typeface="Century Schoolbook" pitchFamily="18" charset="0"/>
                </a:rPr>
                <a:t> </a:t>
              </a:r>
              <a:r>
                <a:rPr lang="en-US" sz="2000" dirty="0" err="1">
                  <a:latin typeface="Century Schoolbook" pitchFamily="18" charset="0"/>
                </a:rPr>
                <a:t>atas</a:t>
              </a:r>
              <a:r>
                <a:rPr lang="en-US" sz="2000" dirty="0">
                  <a:latin typeface="Century Schoolbook" pitchFamily="18" charset="0"/>
                </a:rPr>
                <a:t> RAPBN yang </a:t>
              </a:r>
              <a:r>
                <a:rPr lang="en-US" sz="2000" dirty="0" err="1">
                  <a:latin typeface="Century Schoolbook" pitchFamily="18" charset="0"/>
                </a:rPr>
                <a:t>diajukan</a:t>
              </a:r>
              <a:r>
                <a:rPr lang="en-US" sz="2000" dirty="0">
                  <a:latin typeface="Century Schoolbook" pitchFamily="18" charset="0"/>
                </a:rPr>
                <a:t> </a:t>
              </a:r>
              <a:r>
                <a:rPr lang="en-US" sz="2000" dirty="0" err="1">
                  <a:latin typeface="Century Schoolbook" pitchFamily="18" charset="0"/>
                </a:rPr>
                <a:t>oleh</a:t>
              </a:r>
              <a:r>
                <a:rPr lang="en-US" sz="2000" dirty="0">
                  <a:latin typeface="Century Schoolbook" pitchFamily="18" charset="0"/>
                </a:rPr>
                <a:t> </a:t>
              </a:r>
              <a:r>
                <a:rPr lang="en-US" sz="2000" dirty="0" err="1">
                  <a:latin typeface="Century Schoolbook" pitchFamily="18" charset="0"/>
                </a:rPr>
                <a:t>Presiden</a:t>
              </a:r>
              <a:r>
                <a:rPr lang="en-US" sz="2000" dirty="0">
                  <a:latin typeface="Century Schoolbook" pitchFamily="18" charset="0"/>
                </a:rPr>
                <a:t> [</a:t>
              </a:r>
              <a:r>
                <a:rPr lang="id-ID" sz="2000" dirty="0">
                  <a:latin typeface="Century Schoolbook" pitchFamily="18" charset="0"/>
                </a:rPr>
                <a:t>Pasal 23 (2) dan (3)</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pemilihan</a:t>
              </a:r>
              <a:r>
                <a:rPr lang="en-US" sz="2000" dirty="0">
                  <a:latin typeface="Century Schoolbook" pitchFamily="18" charset="0"/>
                </a:rPr>
                <a:t> </a:t>
              </a:r>
              <a:r>
                <a:rPr lang="en-US" sz="2000" dirty="0" err="1">
                  <a:latin typeface="Century Schoolbook" pitchFamily="18" charset="0"/>
                </a:rPr>
                <a:t>anggota</a:t>
              </a:r>
              <a:r>
                <a:rPr lang="en-US" sz="2000" dirty="0">
                  <a:latin typeface="Century Schoolbook" pitchFamily="18" charset="0"/>
                </a:rPr>
                <a:t> BPK </a:t>
              </a:r>
              <a:r>
                <a:rPr lang="en-US" sz="2000" dirty="0" err="1">
                  <a:latin typeface="Century Schoolbook" pitchFamily="18" charset="0"/>
                </a:rPr>
                <a:t>dengan</a:t>
              </a:r>
              <a:r>
                <a:rPr lang="en-US" sz="2000" dirty="0">
                  <a:latin typeface="Century Schoolbook" pitchFamily="18" charset="0"/>
                </a:rPr>
                <a:t> </a:t>
              </a:r>
              <a:r>
                <a:rPr lang="en-US" sz="2000" dirty="0" err="1">
                  <a:latin typeface="Century Schoolbook" pitchFamily="18" charset="0"/>
                </a:rPr>
                <a:t>memperhatikan</a:t>
              </a:r>
              <a:r>
                <a:rPr lang="en-US" sz="2000" dirty="0">
                  <a:latin typeface="Century Schoolbook" pitchFamily="18" charset="0"/>
                </a:rPr>
                <a:t> </a:t>
              </a:r>
              <a:r>
                <a:rPr lang="en-US" sz="2000" dirty="0" err="1">
                  <a:latin typeface="Century Schoolbook" pitchFamily="18" charset="0"/>
                </a:rPr>
                <a:t>pertimbangan</a:t>
              </a:r>
              <a:r>
                <a:rPr lang="en-US" sz="2000" dirty="0">
                  <a:latin typeface="Century Schoolbook" pitchFamily="18" charset="0"/>
                </a:rPr>
                <a:t> DPD [</a:t>
              </a:r>
              <a:r>
                <a:rPr lang="id-ID" sz="2000" dirty="0">
                  <a:latin typeface="Century Schoolbook" pitchFamily="18" charset="0"/>
                </a:rPr>
                <a:t>Pasal 23F (1)</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persetujuan</a:t>
              </a:r>
              <a:r>
                <a:rPr lang="en-US" sz="2000" dirty="0">
                  <a:latin typeface="Century Schoolbook" pitchFamily="18" charset="0"/>
                </a:rPr>
                <a:t> </a:t>
              </a:r>
              <a:r>
                <a:rPr lang="en-US" sz="2000" dirty="0" err="1">
                  <a:latin typeface="Century Schoolbook" pitchFamily="18" charset="0"/>
                </a:rPr>
                <a:t>calon</a:t>
              </a:r>
              <a:r>
                <a:rPr lang="en-US" sz="2000" dirty="0">
                  <a:latin typeface="Century Schoolbook" pitchFamily="18" charset="0"/>
                </a:rPr>
                <a:t> hakim </a:t>
              </a:r>
              <a:r>
                <a:rPr lang="en-US" sz="2000" dirty="0" err="1">
                  <a:latin typeface="Century Schoolbook" pitchFamily="18" charset="0"/>
                </a:rPr>
                <a:t>agung</a:t>
              </a:r>
              <a:r>
                <a:rPr lang="en-US" sz="2000" dirty="0">
                  <a:latin typeface="Century Schoolbook" pitchFamily="18" charset="0"/>
                </a:rPr>
                <a:t> yang </a:t>
              </a:r>
              <a:r>
                <a:rPr lang="en-US" sz="2000" dirty="0" err="1">
                  <a:latin typeface="Century Schoolbook" pitchFamily="18" charset="0"/>
                </a:rPr>
                <a:t>diusulkan</a:t>
              </a:r>
              <a:r>
                <a:rPr lang="en-US" sz="2000" dirty="0">
                  <a:latin typeface="Century Schoolbook" pitchFamily="18" charset="0"/>
                </a:rPr>
                <a:t> </a:t>
              </a:r>
              <a:r>
                <a:rPr lang="en-US" sz="2000" dirty="0" err="1">
                  <a:latin typeface="Century Schoolbook" pitchFamily="18" charset="0"/>
                </a:rPr>
                <a:t>oleh</a:t>
              </a:r>
              <a:r>
                <a:rPr lang="en-US" sz="2000" dirty="0">
                  <a:latin typeface="Century Schoolbook" pitchFamily="18" charset="0"/>
                </a:rPr>
                <a:t> KY</a:t>
              </a:r>
            </a:p>
            <a:p>
              <a:pPr marL="363538" indent="-363538">
                <a:lnSpc>
                  <a:spcPct val="90000"/>
                </a:lnSpc>
                <a:buClr>
                  <a:srgbClr val="0066FF"/>
                </a:buClr>
                <a:buFont typeface="Wingdings" pitchFamily="2" charset="2"/>
                <a:buNone/>
              </a:pPr>
              <a:r>
                <a:rPr lang="en-US" sz="2000" dirty="0">
                  <a:latin typeface="Century Schoolbook" pitchFamily="18" charset="0"/>
                </a:rPr>
                <a:t>	[</a:t>
              </a:r>
              <a:r>
                <a:rPr lang="id-ID" sz="2000" dirty="0">
                  <a:latin typeface="Century Schoolbook" pitchFamily="18" charset="0"/>
                </a:rPr>
                <a:t>Pasal 24A (3)</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persetujuan</a:t>
              </a:r>
              <a:r>
                <a:rPr lang="en-US" sz="2000" dirty="0">
                  <a:latin typeface="Century Schoolbook" pitchFamily="18" charset="0"/>
                </a:rPr>
                <a:t> </a:t>
              </a:r>
              <a:r>
                <a:rPr lang="en-US" sz="2000" dirty="0" err="1">
                  <a:latin typeface="Century Schoolbook" pitchFamily="18" charset="0"/>
                </a:rPr>
                <a:t>pengangkatan</a:t>
              </a:r>
              <a:r>
                <a:rPr lang="en-US" sz="2000" dirty="0">
                  <a:latin typeface="Century Schoolbook" pitchFamily="18" charset="0"/>
                </a:rPr>
                <a:t> </a:t>
              </a:r>
              <a:r>
                <a:rPr lang="en-US" sz="2000" dirty="0" err="1">
                  <a:latin typeface="Century Schoolbook" pitchFamily="18" charset="0"/>
                </a:rPr>
                <a:t>dan</a:t>
              </a:r>
              <a:r>
                <a:rPr lang="en-US" sz="2000" dirty="0">
                  <a:latin typeface="Century Schoolbook" pitchFamily="18" charset="0"/>
                </a:rPr>
                <a:t> </a:t>
              </a:r>
              <a:r>
                <a:rPr lang="en-US" sz="2000" dirty="0" err="1">
                  <a:latin typeface="Century Schoolbook" pitchFamily="18" charset="0"/>
                </a:rPr>
                <a:t>pemberhentian</a:t>
              </a:r>
              <a:r>
                <a:rPr lang="en-US" sz="2000" dirty="0">
                  <a:latin typeface="Century Schoolbook" pitchFamily="18" charset="0"/>
                </a:rPr>
                <a:t> </a:t>
              </a:r>
              <a:r>
                <a:rPr lang="en-US" sz="2000" dirty="0" err="1">
                  <a:latin typeface="Century Schoolbook" pitchFamily="18" charset="0"/>
                </a:rPr>
                <a:t>anggota</a:t>
              </a:r>
              <a:r>
                <a:rPr lang="en-US" sz="2000" dirty="0">
                  <a:latin typeface="Century Schoolbook" pitchFamily="18" charset="0"/>
                </a:rPr>
                <a:t> KY</a:t>
              </a:r>
            </a:p>
            <a:p>
              <a:pPr marL="363538" indent="-363538">
                <a:lnSpc>
                  <a:spcPct val="90000"/>
                </a:lnSpc>
                <a:buClr>
                  <a:srgbClr val="0066FF"/>
                </a:buClr>
                <a:buFont typeface="Wingdings" pitchFamily="2" charset="2"/>
                <a:buNone/>
              </a:pPr>
              <a:r>
                <a:rPr lang="en-US" sz="2000" dirty="0">
                  <a:latin typeface="Century Schoolbook" pitchFamily="18" charset="0"/>
                </a:rPr>
                <a:t>	[</a:t>
              </a:r>
              <a:r>
                <a:rPr lang="id-ID" sz="2000" dirty="0">
                  <a:latin typeface="Century Schoolbook" pitchFamily="18" charset="0"/>
                </a:rPr>
                <a:t>Pasal 24B (3)</a:t>
              </a:r>
              <a:r>
                <a:rPr lang="en-US" sz="2000" dirty="0">
                  <a:latin typeface="Century Schoolbook" pitchFamily="18" charset="0"/>
                </a:rPr>
                <a:t>***];</a:t>
              </a:r>
              <a:endParaRPr lang="id-ID" sz="2000" dirty="0">
                <a:latin typeface="Century Schoolbook" pitchFamily="18" charset="0"/>
              </a:endParaRPr>
            </a:p>
            <a:p>
              <a:pPr marL="363538" indent="-363538">
                <a:lnSpc>
                  <a:spcPct val="90000"/>
                </a:lnSpc>
                <a:buClr>
                  <a:srgbClr val="0066FF"/>
                </a:buClr>
                <a:buFont typeface="Wingdings" pitchFamily="2" charset="2"/>
                <a:buChar char="l"/>
              </a:pPr>
              <a:r>
                <a:rPr lang="en-US" sz="2000" dirty="0" err="1">
                  <a:latin typeface="Century Schoolbook" pitchFamily="18" charset="0"/>
                </a:rPr>
                <a:t>pengajuan</a:t>
              </a:r>
              <a:r>
                <a:rPr lang="en-US" sz="2000" dirty="0">
                  <a:latin typeface="Century Schoolbook" pitchFamily="18" charset="0"/>
                </a:rPr>
                <a:t> </a:t>
              </a:r>
              <a:r>
                <a:rPr lang="en-US" sz="2000" dirty="0" err="1">
                  <a:latin typeface="Century Schoolbook" pitchFamily="18" charset="0"/>
                </a:rPr>
                <a:t>tiga</a:t>
              </a:r>
              <a:r>
                <a:rPr lang="en-US" sz="2000" dirty="0">
                  <a:latin typeface="Century Schoolbook" pitchFamily="18" charset="0"/>
                </a:rPr>
                <a:t> </a:t>
              </a:r>
              <a:r>
                <a:rPr lang="en-US" sz="2000" dirty="0" err="1">
                  <a:latin typeface="Century Schoolbook" pitchFamily="18" charset="0"/>
                </a:rPr>
                <a:t>orang</a:t>
              </a:r>
              <a:r>
                <a:rPr lang="en-US" sz="2000" dirty="0">
                  <a:latin typeface="Century Schoolbook" pitchFamily="18" charset="0"/>
                </a:rPr>
                <a:t> </a:t>
              </a:r>
              <a:r>
                <a:rPr lang="en-US" sz="2000" dirty="0" err="1">
                  <a:latin typeface="Century Schoolbook" pitchFamily="18" charset="0"/>
                </a:rPr>
                <a:t>calon</a:t>
              </a:r>
              <a:r>
                <a:rPr lang="en-US" sz="2000" dirty="0">
                  <a:latin typeface="Century Schoolbook" pitchFamily="18" charset="0"/>
                </a:rPr>
                <a:t> </a:t>
              </a:r>
              <a:r>
                <a:rPr lang="en-US" sz="2000" dirty="0" err="1">
                  <a:latin typeface="Century Schoolbook" pitchFamily="18" charset="0"/>
                </a:rPr>
                <a:t>anggota</a:t>
              </a:r>
              <a:r>
                <a:rPr lang="en-US" sz="2000" dirty="0">
                  <a:latin typeface="Century Schoolbook" pitchFamily="18" charset="0"/>
                </a:rPr>
                <a:t> hakim </a:t>
              </a:r>
              <a:r>
                <a:rPr lang="en-US" sz="2000" dirty="0" err="1">
                  <a:latin typeface="Century Schoolbook" pitchFamily="18" charset="0"/>
                </a:rPr>
                <a:t>konstitusi</a:t>
              </a:r>
              <a:endParaRPr lang="en-US" sz="2000" dirty="0">
                <a:latin typeface="Century Schoolbook" pitchFamily="18" charset="0"/>
              </a:endParaRPr>
            </a:p>
            <a:p>
              <a:pPr marL="363538" indent="-363538">
                <a:lnSpc>
                  <a:spcPct val="90000"/>
                </a:lnSpc>
                <a:buFont typeface="Wingdings" pitchFamily="2" charset="2"/>
                <a:buNone/>
              </a:pPr>
              <a:r>
                <a:rPr lang="en-US" sz="2000" dirty="0">
                  <a:latin typeface="Century Schoolbook" pitchFamily="18" charset="0"/>
                </a:rPr>
                <a:t>	[</a:t>
              </a:r>
              <a:r>
                <a:rPr lang="id-ID" sz="2000" dirty="0">
                  <a:latin typeface="Century Schoolbook" pitchFamily="18" charset="0"/>
                </a:rPr>
                <a:t>Pasal 24C (3)</a:t>
              </a:r>
              <a:r>
                <a:rPr lang="en-US" sz="2000" dirty="0">
                  <a:latin typeface="Century Schoolbook" pitchFamily="18" charset="0"/>
                </a:rPr>
                <a:t>***];</a:t>
              </a:r>
              <a:endParaRPr lang="id-ID" sz="2000" dirty="0">
                <a:latin typeface="Century Schoolbook"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00833 L 0 -1.01456 " pathEditMode="relative" rAng="0" ptsTypes="AA">
                                      <p:cBhvr>
                                        <p:cTn id="6" dur="500" fill="hold"/>
                                        <p:tgtEl>
                                          <p:spTgt spid="2"/>
                                        </p:tgtEl>
                                        <p:attrNameLst>
                                          <p:attrName>ppt_x</p:attrName>
                                          <p:attrName>ppt_y</p:attrName>
                                        </p:attrNameLst>
                                      </p:cBhvr>
                                      <p:rCtr x="0" y="-511"/>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3.87283E-6 L 0 -1.01179 " pathEditMode="relative" rAng="0" ptsTypes="AA">
                                      <p:cBhvr>
                                        <p:cTn id="11" dur="500" spd="-100000" fill="hold"/>
                                        <p:tgtEl>
                                          <p:spTgt spid="2"/>
                                        </p:tgtEl>
                                        <p:attrNameLst>
                                          <p:attrName>ppt_x</p:attrName>
                                          <p:attrName>ppt_y</p:attrName>
                                        </p:attrNameLst>
                                      </p:cBhvr>
                                      <p:rCtr x="0" y="-506"/>
                                    </p:animMotion>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Freeform 2"/>
          <p:cNvSpPr>
            <a:spLocks/>
          </p:cNvSpPr>
          <p:nvPr/>
        </p:nvSpPr>
        <p:spPr bwMode="auto">
          <a:xfrm>
            <a:off x="3429000" y="4572000"/>
            <a:ext cx="3352800" cy="838200"/>
          </a:xfrm>
          <a:custGeom>
            <a:avLst/>
            <a:gdLst>
              <a:gd name="T0" fmla="*/ 2147483647 w 4228"/>
              <a:gd name="T1" fmla="*/ 2147483647 h 1232"/>
              <a:gd name="T2" fmla="*/ 0 w 4228"/>
              <a:gd name="T3" fmla="*/ 2147483647 h 1232"/>
              <a:gd name="T4" fmla="*/ 0 w 4228"/>
              <a:gd name="T5" fmla="*/ 0 h 1232"/>
              <a:gd name="T6" fmla="*/ 0 60000 65536"/>
              <a:gd name="T7" fmla="*/ 0 60000 65536"/>
              <a:gd name="T8" fmla="*/ 0 60000 65536"/>
              <a:gd name="T9" fmla="*/ 0 w 4228"/>
              <a:gd name="T10" fmla="*/ 0 h 1232"/>
              <a:gd name="T11" fmla="*/ 4228 w 4228"/>
              <a:gd name="T12" fmla="*/ 1232 h 1232"/>
            </a:gdLst>
            <a:ahLst/>
            <a:cxnLst>
              <a:cxn ang="T6">
                <a:pos x="T0" y="T1"/>
              </a:cxn>
              <a:cxn ang="T7">
                <a:pos x="T2" y="T3"/>
              </a:cxn>
              <a:cxn ang="T8">
                <a:pos x="T4" y="T5"/>
              </a:cxn>
            </a:cxnLst>
            <a:rect l="T9" t="T10" r="T11" b="T12"/>
            <a:pathLst>
              <a:path w="4228" h="1232">
                <a:moveTo>
                  <a:pt x="4228" y="1232"/>
                </a:moveTo>
                <a:lnTo>
                  <a:pt x="0" y="1232"/>
                </a:lnTo>
                <a:lnTo>
                  <a:pt x="0" y="0"/>
                </a:lnTo>
              </a:path>
            </a:pathLst>
          </a:custGeom>
          <a:noFill/>
          <a:ln w="28575">
            <a:solidFill>
              <a:schemeClr val="tx1"/>
            </a:solidFill>
            <a:round/>
            <a:headEnd type="triangle" w="med" len="med"/>
            <a:tailEnd/>
          </a:ln>
        </p:spPr>
        <p:txBody>
          <a:bodyPr/>
          <a:lstStyle/>
          <a:p>
            <a:endParaRPr lang="id-ID">
              <a:latin typeface="Century Schoolbook" pitchFamily="18" charset="0"/>
            </a:endParaRPr>
          </a:p>
        </p:txBody>
      </p:sp>
      <p:sp>
        <p:nvSpPr>
          <p:cNvPr id="968707" name="AutoShape 3"/>
          <p:cNvSpPr>
            <a:spLocks noChangeArrowheads="1"/>
          </p:cNvSpPr>
          <p:nvPr/>
        </p:nvSpPr>
        <p:spPr bwMode="auto">
          <a:xfrm>
            <a:off x="6705600" y="3363913"/>
            <a:ext cx="1981200" cy="674687"/>
          </a:xfrm>
          <a:prstGeom prst="roundRect">
            <a:avLst>
              <a:gd name="adj" fmla="val 16667"/>
            </a:avLst>
          </a:prstGeom>
          <a:solidFill>
            <a:srgbClr val="FFFF00">
              <a:alpha val="39999"/>
            </a:srgbClr>
          </a:solidFill>
          <a:ln w="9525">
            <a:solidFill>
              <a:schemeClr val="tx1"/>
            </a:solidFill>
            <a:round/>
            <a:headEnd/>
            <a:tailEnd/>
          </a:ln>
        </p:spPr>
        <p:txBody>
          <a:bodyPr/>
          <a:lstStyle/>
          <a:p>
            <a:r>
              <a:rPr lang="en-US" sz="1400" b="1">
                <a:latin typeface="Century Schoolbook" pitchFamily="18" charset="0"/>
              </a:rPr>
              <a:t>m</a:t>
            </a:r>
            <a:r>
              <a:rPr lang="id-ID" sz="1400" b="1">
                <a:latin typeface="Century Schoolbook" pitchFamily="18" charset="0"/>
              </a:rPr>
              <a:t>engesahkan UU</a:t>
            </a:r>
          </a:p>
          <a:p>
            <a:r>
              <a:rPr lang="id-ID" sz="1400">
                <a:latin typeface="Century Schoolbook" pitchFamily="18" charset="0"/>
              </a:rPr>
              <a:t>[Pasal 20 (4)*]</a:t>
            </a:r>
          </a:p>
        </p:txBody>
      </p:sp>
      <p:sp>
        <p:nvSpPr>
          <p:cNvPr id="968708" name="AutoShape 4"/>
          <p:cNvSpPr>
            <a:spLocks noChangeArrowheads="1"/>
          </p:cNvSpPr>
          <p:nvPr/>
        </p:nvSpPr>
        <p:spPr bwMode="auto">
          <a:xfrm>
            <a:off x="6705600" y="876300"/>
            <a:ext cx="2133600" cy="2055813"/>
          </a:xfrm>
          <a:prstGeom prst="roundRect">
            <a:avLst>
              <a:gd name="adj" fmla="val 11102"/>
            </a:avLst>
          </a:prstGeom>
          <a:solidFill>
            <a:srgbClr val="FFFF00">
              <a:alpha val="39999"/>
            </a:srgbClr>
          </a:solidFill>
          <a:ln w="9525">
            <a:solidFill>
              <a:schemeClr val="tx1"/>
            </a:solidFill>
            <a:round/>
            <a:headEnd/>
            <a:tailEnd/>
          </a:ln>
        </p:spPr>
        <p:txBody>
          <a:bodyPr/>
          <a:lstStyle/>
          <a:p>
            <a:r>
              <a:rPr lang="en-US" sz="1400" b="1" dirty="0">
                <a:latin typeface="Century Schoolbook" pitchFamily="18" charset="0"/>
              </a:rPr>
              <a:t>D</a:t>
            </a:r>
            <a:r>
              <a:rPr lang="id-ID" sz="1400" b="1" dirty="0">
                <a:latin typeface="Century Schoolbook" pitchFamily="18" charset="0"/>
              </a:rPr>
              <a:t>alam hal RUU tidak disahkan dalam waktu 30 hari, RUU tersebut sah menjadi UU dan wajib diundangkan</a:t>
            </a:r>
          </a:p>
          <a:p>
            <a:r>
              <a:rPr lang="id-ID" sz="1400" dirty="0">
                <a:latin typeface="Century Schoolbook" pitchFamily="18" charset="0"/>
              </a:rPr>
              <a:t>[Pasal 20 (5)**]</a:t>
            </a:r>
          </a:p>
        </p:txBody>
      </p:sp>
      <p:sp>
        <p:nvSpPr>
          <p:cNvPr id="968709" name="Rectangle 5"/>
          <p:cNvSpPr>
            <a:spLocks noChangeArrowheads="1"/>
          </p:cNvSpPr>
          <p:nvPr/>
        </p:nvSpPr>
        <p:spPr bwMode="auto">
          <a:xfrm>
            <a:off x="304800" y="2438400"/>
            <a:ext cx="1905000" cy="2819400"/>
          </a:xfrm>
          <a:prstGeom prst="rect">
            <a:avLst/>
          </a:prstGeom>
          <a:solidFill>
            <a:srgbClr val="0066FF"/>
          </a:solidFill>
          <a:ln w="28575">
            <a:solidFill>
              <a:schemeClr val="tx1"/>
            </a:solidFill>
            <a:miter lim="800000"/>
            <a:headEnd/>
            <a:tailEnd/>
          </a:ln>
        </p:spPr>
        <p:txBody>
          <a:bodyPr/>
          <a:lstStyle/>
          <a:p>
            <a:endParaRPr lang="id-ID" sz="800" b="1" dirty="0">
              <a:solidFill>
                <a:schemeClr val="accent2"/>
              </a:solidFill>
              <a:latin typeface="Century Schoolbook" pitchFamily="18" charset="0"/>
            </a:endParaRPr>
          </a:p>
          <a:p>
            <a:r>
              <a:rPr lang="id-ID" sz="3000" b="1" dirty="0">
                <a:solidFill>
                  <a:schemeClr val="bg1"/>
                </a:solidFill>
                <a:latin typeface="Century Schoolbook" pitchFamily="18" charset="0"/>
              </a:rPr>
              <a:t>DPR</a:t>
            </a:r>
            <a:endParaRPr lang="id-ID" dirty="0">
              <a:solidFill>
                <a:schemeClr val="bg1"/>
              </a:solidFill>
              <a:latin typeface="Century Schoolbook" pitchFamily="18" charset="0"/>
            </a:endParaRPr>
          </a:p>
        </p:txBody>
      </p:sp>
      <p:sp>
        <p:nvSpPr>
          <p:cNvPr id="968710" name="AutoShape 6"/>
          <p:cNvSpPr>
            <a:spLocks noChangeArrowheads="1"/>
          </p:cNvSpPr>
          <p:nvPr/>
        </p:nvSpPr>
        <p:spPr bwMode="auto">
          <a:xfrm>
            <a:off x="381000" y="3111500"/>
            <a:ext cx="1752600" cy="965200"/>
          </a:xfrm>
          <a:prstGeom prst="roundRect">
            <a:avLst>
              <a:gd name="adj" fmla="val 16667"/>
            </a:avLst>
          </a:prstGeom>
          <a:solidFill>
            <a:srgbClr val="FFFFFF"/>
          </a:solidFill>
          <a:ln w="9525">
            <a:solidFill>
              <a:schemeClr val="tx1"/>
            </a:solidFill>
            <a:round/>
            <a:headEnd/>
            <a:tailEnd/>
          </a:ln>
        </p:spPr>
        <p:txBody>
          <a:bodyPr lIns="36000" tIns="36000" rIns="36000" bIns="36000"/>
          <a:lstStyle/>
          <a:p>
            <a:r>
              <a:rPr lang="en-US" sz="1400" b="1" dirty="0">
                <a:latin typeface="Century Schoolbook" pitchFamily="18" charset="0"/>
              </a:rPr>
              <a:t>m</a:t>
            </a:r>
            <a:r>
              <a:rPr lang="id-ID" sz="1400" b="1" dirty="0">
                <a:latin typeface="Century Schoolbook" pitchFamily="18" charset="0"/>
              </a:rPr>
              <a:t>emegang kekuasaan membentuk UU</a:t>
            </a:r>
          </a:p>
          <a:p>
            <a:r>
              <a:rPr lang="id-ID" sz="1400" dirty="0">
                <a:latin typeface="Century Schoolbook" pitchFamily="18" charset="0"/>
              </a:rPr>
              <a:t>[Pasal 20 (1)*]</a:t>
            </a:r>
          </a:p>
        </p:txBody>
      </p:sp>
      <p:sp>
        <p:nvSpPr>
          <p:cNvPr id="968711" name="AutoShape 7"/>
          <p:cNvSpPr>
            <a:spLocks noChangeArrowheads="1"/>
          </p:cNvSpPr>
          <p:nvPr/>
        </p:nvSpPr>
        <p:spPr bwMode="auto">
          <a:xfrm>
            <a:off x="381000" y="4165600"/>
            <a:ext cx="1752600" cy="1003300"/>
          </a:xfrm>
          <a:prstGeom prst="roundRect">
            <a:avLst>
              <a:gd name="adj" fmla="val 16667"/>
            </a:avLst>
          </a:prstGeom>
          <a:solidFill>
            <a:srgbClr val="FFFFFF"/>
          </a:solidFill>
          <a:ln w="9525">
            <a:solidFill>
              <a:schemeClr val="tx1"/>
            </a:solidFill>
            <a:round/>
            <a:headEnd/>
            <a:tailEnd/>
          </a:ln>
        </p:spPr>
        <p:txBody>
          <a:bodyPr lIns="36000" tIns="36000" rIns="36000" bIns="36000"/>
          <a:lstStyle/>
          <a:p>
            <a:r>
              <a:rPr lang="en-US" sz="1400" b="1" dirty="0">
                <a:latin typeface="Century Schoolbook" pitchFamily="18" charset="0"/>
              </a:rPr>
              <a:t>A</a:t>
            </a:r>
            <a:r>
              <a:rPr lang="id-ID" sz="1400" b="1" dirty="0">
                <a:latin typeface="Century Schoolbook" pitchFamily="18" charset="0"/>
              </a:rPr>
              <a:t>nggota berhak mengajukan usul RUU</a:t>
            </a:r>
          </a:p>
          <a:p>
            <a:r>
              <a:rPr lang="id-ID" sz="1400" dirty="0">
                <a:latin typeface="Century Schoolbook" pitchFamily="18" charset="0"/>
              </a:rPr>
              <a:t>(Pasal 21*)</a:t>
            </a:r>
            <a:r>
              <a:rPr lang="id-ID" sz="1400" b="1" dirty="0">
                <a:latin typeface="Century Schoolbook" pitchFamily="18" charset="0"/>
              </a:rPr>
              <a:t>      </a:t>
            </a:r>
          </a:p>
        </p:txBody>
      </p:sp>
      <p:sp>
        <p:nvSpPr>
          <p:cNvPr id="968712" name="AutoShape 8"/>
          <p:cNvSpPr>
            <a:spLocks noChangeArrowheads="1"/>
          </p:cNvSpPr>
          <p:nvPr/>
        </p:nvSpPr>
        <p:spPr bwMode="auto">
          <a:xfrm>
            <a:off x="6781800" y="4648200"/>
            <a:ext cx="2133600" cy="1446213"/>
          </a:xfrm>
          <a:prstGeom prst="roundRect">
            <a:avLst>
              <a:gd name="adj" fmla="val 12954"/>
            </a:avLst>
          </a:prstGeom>
          <a:solidFill>
            <a:srgbClr val="FFFF00">
              <a:alpha val="39999"/>
            </a:srgbClr>
          </a:solidFill>
          <a:ln w="19050">
            <a:solidFill>
              <a:schemeClr val="tx1"/>
            </a:solidFill>
            <a:round/>
            <a:headEnd/>
            <a:tailEnd/>
          </a:ln>
        </p:spPr>
        <p:txBody>
          <a:bodyPr/>
          <a:lstStyle/>
          <a:p>
            <a:r>
              <a:rPr lang="en-US" sz="1400" b="1">
                <a:latin typeface="Century Schoolbook" pitchFamily="18" charset="0"/>
              </a:rPr>
              <a:t>t</a:t>
            </a:r>
            <a:r>
              <a:rPr lang="id-ID" sz="1400" b="1">
                <a:latin typeface="Century Schoolbook" pitchFamily="18" charset="0"/>
              </a:rPr>
              <a:t>idak boleh diajukan lagi dalam persidangan masa itu</a:t>
            </a:r>
          </a:p>
          <a:p>
            <a:r>
              <a:rPr lang="id-ID" sz="1400">
                <a:latin typeface="Century Schoolbook" pitchFamily="18" charset="0"/>
              </a:rPr>
              <a:t>[Pasal 20 (3)*]</a:t>
            </a:r>
          </a:p>
        </p:txBody>
      </p:sp>
      <p:sp>
        <p:nvSpPr>
          <p:cNvPr id="39945" name="Text Box 9"/>
          <p:cNvSpPr txBox="1">
            <a:spLocks noChangeArrowheads="1"/>
          </p:cNvSpPr>
          <p:nvPr/>
        </p:nvSpPr>
        <p:spPr bwMode="auto">
          <a:xfrm>
            <a:off x="76200" y="-42863"/>
            <a:ext cx="6021388" cy="550863"/>
          </a:xfrm>
          <a:prstGeom prst="rect">
            <a:avLst/>
          </a:prstGeom>
          <a:noFill/>
          <a:ln w="9525">
            <a:noFill/>
            <a:miter lim="800000"/>
            <a:headEnd/>
            <a:tailEnd/>
          </a:ln>
        </p:spPr>
        <p:txBody>
          <a:bodyPr/>
          <a:lstStyle/>
          <a:p>
            <a:r>
              <a:rPr lang="id-ID" b="1">
                <a:latin typeface="Century Schoolbook" pitchFamily="18" charset="0"/>
              </a:rPr>
              <a:t>BAB </a:t>
            </a:r>
            <a:r>
              <a:rPr lang="en-US" b="1">
                <a:latin typeface="Century Schoolbook" pitchFamily="18" charset="0"/>
              </a:rPr>
              <a:t>VII. </a:t>
            </a:r>
            <a:r>
              <a:rPr lang="id-ID" b="1">
                <a:latin typeface="Century Schoolbook" pitchFamily="18" charset="0"/>
              </a:rPr>
              <a:t>DEWAN PERWAKILAN RAKYAT</a:t>
            </a:r>
          </a:p>
          <a:p>
            <a:r>
              <a:rPr lang="id-ID" sz="1600" b="1">
                <a:latin typeface="Century Schoolbook" pitchFamily="18" charset="0"/>
              </a:rPr>
              <a:t>Pembentukan Undang-Undang</a:t>
            </a:r>
          </a:p>
        </p:txBody>
      </p:sp>
      <p:sp>
        <p:nvSpPr>
          <p:cNvPr id="968714" name="Rectangle 10"/>
          <p:cNvSpPr>
            <a:spLocks noChangeArrowheads="1"/>
          </p:cNvSpPr>
          <p:nvPr/>
        </p:nvSpPr>
        <p:spPr bwMode="auto">
          <a:xfrm>
            <a:off x="4572000" y="3009900"/>
            <a:ext cx="1676400" cy="1676400"/>
          </a:xfrm>
          <a:prstGeom prst="rect">
            <a:avLst/>
          </a:prstGeom>
          <a:solidFill>
            <a:srgbClr val="0066FF"/>
          </a:solidFill>
          <a:ln w="28575">
            <a:solidFill>
              <a:schemeClr val="tx1"/>
            </a:solidFill>
            <a:miter lim="800000"/>
            <a:headEnd/>
            <a:tailEnd/>
          </a:ln>
        </p:spPr>
        <p:txBody>
          <a:bodyPr/>
          <a:lstStyle/>
          <a:p>
            <a:endParaRPr lang="id-ID" sz="800" b="1" dirty="0">
              <a:solidFill>
                <a:schemeClr val="bg2"/>
              </a:solidFill>
              <a:latin typeface="Century Schoolbook" pitchFamily="18" charset="0"/>
            </a:endParaRPr>
          </a:p>
          <a:p>
            <a:r>
              <a:rPr lang="id-ID" b="1" dirty="0">
                <a:solidFill>
                  <a:schemeClr val="bg1"/>
                </a:solidFill>
                <a:latin typeface="Century Schoolbook" pitchFamily="18" charset="0"/>
              </a:rPr>
              <a:t>Presiden</a:t>
            </a:r>
            <a:endParaRPr lang="id-ID" dirty="0">
              <a:solidFill>
                <a:schemeClr val="bg1"/>
              </a:solidFill>
              <a:latin typeface="Century Schoolbook" pitchFamily="18" charset="0"/>
            </a:endParaRPr>
          </a:p>
        </p:txBody>
      </p:sp>
      <p:sp>
        <p:nvSpPr>
          <p:cNvPr id="968715" name="AutoShape 11"/>
          <p:cNvSpPr>
            <a:spLocks noChangeArrowheads="1"/>
          </p:cNvSpPr>
          <p:nvPr/>
        </p:nvSpPr>
        <p:spPr bwMode="auto">
          <a:xfrm>
            <a:off x="4648200" y="3543300"/>
            <a:ext cx="1524000" cy="1049338"/>
          </a:xfrm>
          <a:prstGeom prst="roundRect">
            <a:avLst>
              <a:gd name="adj" fmla="val 16667"/>
            </a:avLst>
          </a:prstGeom>
          <a:solidFill>
            <a:srgbClr val="FFFFFF"/>
          </a:solidFill>
          <a:ln w="9525">
            <a:solidFill>
              <a:schemeClr val="tx1"/>
            </a:solidFill>
            <a:round/>
            <a:headEnd/>
            <a:tailEnd/>
          </a:ln>
        </p:spPr>
        <p:txBody>
          <a:bodyPr/>
          <a:lstStyle/>
          <a:p>
            <a:r>
              <a:rPr lang="en-US" sz="1400" b="1" dirty="0">
                <a:latin typeface="Century Schoolbook" pitchFamily="18" charset="0"/>
              </a:rPr>
              <a:t>b</a:t>
            </a:r>
            <a:r>
              <a:rPr lang="id-ID" sz="1400" b="1" dirty="0">
                <a:latin typeface="Century Schoolbook" pitchFamily="18" charset="0"/>
              </a:rPr>
              <a:t>erhak mengajukan RUU</a:t>
            </a:r>
          </a:p>
          <a:p>
            <a:r>
              <a:rPr lang="id-ID" sz="1400" dirty="0">
                <a:latin typeface="Century Schoolbook" pitchFamily="18" charset="0"/>
              </a:rPr>
              <a:t>[Pasal 5 (1)*]</a:t>
            </a:r>
          </a:p>
        </p:txBody>
      </p:sp>
      <p:sp>
        <p:nvSpPr>
          <p:cNvPr id="968716" name="Freeform 12"/>
          <p:cNvSpPr>
            <a:spLocks/>
          </p:cNvSpPr>
          <p:nvPr/>
        </p:nvSpPr>
        <p:spPr bwMode="auto">
          <a:xfrm flipV="1">
            <a:off x="3429000" y="2743200"/>
            <a:ext cx="3048000" cy="381000"/>
          </a:xfrm>
          <a:custGeom>
            <a:avLst/>
            <a:gdLst>
              <a:gd name="T0" fmla="*/ 2147483647 w 4228"/>
              <a:gd name="T1" fmla="*/ 2147483647 h 1232"/>
              <a:gd name="T2" fmla="*/ 0 w 4228"/>
              <a:gd name="T3" fmla="*/ 2147483647 h 1232"/>
              <a:gd name="T4" fmla="*/ 0 w 4228"/>
              <a:gd name="T5" fmla="*/ 0 h 1232"/>
              <a:gd name="T6" fmla="*/ 0 60000 65536"/>
              <a:gd name="T7" fmla="*/ 0 60000 65536"/>
              <a:gd name="T8" fmla="*/ 0 60000 65536"/>
              <a:gd name="T9" fmla="*/ 0 w 4228"/>
              <a:gd name="T10" fmla="*/ 0 h 1232"/>
              <a:gd name="T11" fmla="*/ 4228 w 4228"/>
              <a:gd name="T12" fmla="*/ 1232 h 1232"/>
            </a:gdLst>
            <a:ahLst/>
            <a:cxnLst>
              <a:cxn ang="T6">
                <a:pos x="T0" y="T1"/>
              </a:cxn>
              <a:cxn ang="T7">
                <a:pos x="T2" y="T3"/>
              </a:cxn>
              <a:cxn ang="T8">
                <a:pos x="T4" y="T5"/>
              </a:cxn>
            </a:cxnLst>
            <a:rect l="T9" t="T10" r="T11" b="T12"/>
            <a:pathLst>
              <a:path w="4228" h="1232">
                <a:moveTo>
                  <a:pt x="4228" y="1232"/>
                </a:moveTo>
                <a:lnTo>
                  <a:pt x="0" y="1232"/>
                </a:lnTo>
                <a:lnTo>
                  <a:pt x="0" y="0"/>
                </a:lnTo>
              </a:path>
            </a:pathLst>
          </a:custGeom>
          <a:noFill/>
          <a:ln w="28575">
            <a:solidFill>
              <a:schemeClr val="tx1"/>
            </a:solidFill>
            <a:round/>
            <a:headEnd/>
            <a:tailEnd/>
          </a:ln>
        </p:spPr>
        <p:txBody>
          <a:bodyPr/>
          <a:lstStyle/>
          <a:p>
            <a:endParaRPr lang="id-ID">
              <a:latin typeface="Century Schoolbook" pitchFamily="18" charset="0"/>
            </a:endParaRPr>
          </a:p>
        </p:txBody>
      </p:sp>
      <p:sp>
        <p:nvSpPr>
          <p:cNvPr id="968717" name="Text Box 13"/>
          <p:cNvSpPr txBox="1">
            <a:spLocks noChangeArrowheads="1"/>
          </p:cNvSpPr>
          <p:nvPr/>
        </p:nvSpPr>
        <p:spPr bwMode="auto">
          <a:xfrm>
            <a:off x="4124325" y="2276475"/>
            <a:ext cx="1906588" cy="425450"/>
          </a:xfrm>
          <a:prstGeom prst="rect">
            <a:avLst/>
          </a:prstGeom>
          <a:noFill/>
          <a:ln w="9525" algn="ctr">
            <a:noFill/>
            <a:miter lim="800000"/>
            <a:headEnd/>
            <a:tailEnd/>
          </a:ln>
        </p:spPr>
        <p:txBody>
          <a:bodyPr wrap="none" lIns="0" tIns="0" rIns="0" bIns="0">
            <a:spAutoFit/>
          </a:bodyPr>
          <a:lstStyle/>
          <a:p>
            <a:r>
              <a:rPr lang="id-ID" sz="1400" b="1">
                <a:latin typeface="Century Schoolbook" pitchFamily="18" charset="0"/>
              </a:rPr>
              <a:t>mendapat </a:t>
            </a:r>
          </a:p>
          <a:p>
            <a:r>
              <a:rPr lang="id-ID" sz="1400" b="1">
                <a:latin typeface="Century Schoolbook" pitchFamily="18" charset="0"/>
              </a:rPr>
              <a:t>persetujuan bersama</a:t>
            </a:r>
          </a:p>
        </p:txBody>
      </p:sp>
      <p:sp>
        <p:nvSpPr>
          <p:cNvPr id="968718" name="Line 14"/>
          <p:cNvSpPr>
            <a:spLocks noChangeShapeType="1"/>
          </p:cNvSpPr>
          <p:nvPr/>
        </p:nvSpPr>
        <p:spPr bwMode="auto">
          <a:xfrm>
            <a:off x="2209800" y="3848100"/>
            <a:ext cx="4572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68719" name="Line 15"/>
          <p:cNvSpPr>
            <a:spLocks noChangeShapeType="1"/>
          </p:cNvSpPr>
          <p:nvPr/>
        </p:nvSpPr>
        <p:spPr bwMode="auto">
          <a:xfrm flipH="1">
            <a:off x="4191000" y="3848100"/>
            <a:ext cx="4064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68720" name="Text Box 16"/>
          <p:cNvSpPr txBox="1">
            <a:spLocks noChangeArrowheads="1"/>
          </p:cNvSpPr>
          <p:nvPr/>
        </p:nvSpPr>
        <p:spPr bwMode="auto">
          <a:xfrm>
            <a:off x="4265613" y="4953000"/>
            <a:ext cx="1925637" cy="430213"/>
          </a:xfrm>
          <a:prstGeom prst="rect">
            <a:avLst/>
          </a:prstGeom>
          <a:noFill/>
          <a:ln w="9525" algn="ctr">
            <a:noFill/>
            <a:miter lim="800000"/>
            <a:headEnd/>
            <a:tailEnd/>
          </a:ln>
        </p:spPr>
        <p:txBody>
          <a:bodyPr wrap="none" lIns="0" tIns="0" rIns="0" bIns="0">
            <a:spAutoFit/>
          </a:bodyPr>
          <a:lstStyle/>
          <a:p>
            <a:r>
              <a:rPr lang="id-ID" sz="1400" b="1">
                <a:latin typeface="Century Schoolbook" pitchFamily="18" charset="0"/>
              </a:rPr>
              <a:t>tidak mendapat </a:t>
            </a:r>
          </a:p>
          <a:p>
            <a:r>
              <a:rPr lang="id-ID" sz="1400" b="1">
                <a:latin typeface="Century Schoolbook" pitchFamily="18" charset="0"/>
              </a:rPr>
              <a:t>persetujuan bersama</a:t>
            </a:r>
          </a:p>
        </p:txBody>
      </p:sp>
      <p:sp>
        <p:nvSpPr>
          <p:cNvPr id="968723" name="Line 19"/>
          <p:cNvSpPr>
            <a:spLocks noChangeShapeType="1"/>
          </p:cNvSpPr>
          <p:nvPr/>
        </p:nvSpPr>
        <p:spPr bwMode="auto">
          <a:xfrm>
            <a:off x="6267450" y="3848100"/>
            <a:ext cx="43815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68724" name="Freeform 20"/>
          <p:cNvSpPr>
            <a:spLocks/>
          </p:cNvSpPr>
          <p:nvPr/>
        </p:nvSpPr>
        <p:spPr bwMode="auto">
          <a:xfrm>
            <a:off x="6477000" y="2743200"/>
            <a:ext cx="2286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68725" name="Freeform 21"/>
          <p:cNvSpPr>
            <a:spLocks/>
          </p:cNvSpPr>
          <p:nvPr/>
        </p:nvSpPr>
        <p:spPr bwMode="auto">
          <a:xfrm flipV="1">
            <a:off x="6477000" y="1905000"/>
            <a:ext cx="2286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68726" name="AutoShape 22"/>
          <p:cNvSpPr>
            <a:spLocks noChangeArrowheads="1"/>
          </p:cNvSpPr>
          <p:nvPr/>
        </p:nvSpPr>
        <p:spPr bwMode="auto">
          <a:xfrm>
            <a:off x="2590800" y="3014662"/>
            <a:ext cx="1524000" cy="1862138"/>
          </a:xfrm>
          <a:prstGeom prst="roundRect">
            <a:avLst>
              <a:gd name="adj" fmla="val 12940"/>
            </a:avLst>
          </a:prstGeom>
          <a:solidFill>
            <a:srgbClr val="FFFF99"/>
          </a:solidFill>
          <a:ln w="9525">
            <a:solidFill>
              <a:schemeClr val="tx1"/>
            </a:solidFill>
            <a:round/>
            <a:headEnd/>
            <a:tailEnd/>
          </a:ln>
        </p:spPr>
        <p:txBody>
          <a:bodyPr lIns="18000" rIns="18000"/>
          <a:lstStyle/>
          <a:p>
            <a:r>
              <a:rPr lang="id-ID" sz="1400" b="1" dirty="0">
                <a:latin typeface="Century Schoolbook" pitchFamily="18" charset="0"/>
              </a:rPr>
              <a:t>RUU dibahas </a:t>
            </a:r>
            <a:r>
              <a:rPr lang="en-US" sz="1400" b="1" dirty="0" err="1">
                <a:latin typeface="Century Schoolbook" pitchFamily="18" charset="0"/>
              </a:rPr>
              <a:t>oleh</a:t>
            </a:r>
            <a:r>
              <a:rPr lang="en-US" sz="1400" b="1" dirty="0">
                <a:latin typeface="Century Schoolbook" pitchFamily="18" charset="0"/>
              </a:rPr>
              <a:t> DPR </a:t>
            </a:r>
            <a:r>
              <a:rPr lang="en-US" sz="1400" b="1" dirty="0" err="1">
                <a:latin typeface="Century Schoolbook" pitchFamily="18" charset="0"/>
              </a:rPr>
              <a:t>dan</a:t>
            </a:r>
            <a:r>
              <a:rPr lang="en-US" sz="1400" b="1" dirty="0">
                <a:latin typeface="Century Schoolbook" pitchFamily="18" charset="0"/>
              </a:rPr>
              <a:t> </a:t>
            </a:r>
            <a:r>
              <a:rPr lang="en-US" sz="1400" b="1" dirty="0" err="1">
                <a:latin typeface="Century Schoolbook" pitchFamily="18" charset="0"/>
              </a:rPr>
              <a:t>Presiden</a:t>
            </a:r>
            <a:r>
              <a:rPr lang="en-US" sz="1400" b="1" dirty="0">
                <a:latin typeface="Century Schoolbook" pitchFamily="18" charset="0"/>
              </a:rPr>
              <a:t> </a:t>
            </a:r>
            <a:r>
              <a:rPr lang="id-ID" sz="1400" b="1" dirty="0">
                <a:latin typeface="Century Schoolbook" pitchFamily="18" charset="0"/>
              </a:rPr>
              <a:t>untuk mendapat persetujuan bersama</a:t>
            </a:r>
          </a:p>
          <a:p>
            <a:r>
              <a:rPr lang="id-ID" sz="1400" dirty="0">
                <a:latin typeface="Century Schoolbook" pitchFamily="18" charset="0"/>
              </a:rPr>
              <a:t>[Pasal 20 (2)*]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8709"/>
                                        </p:tgtEl>
                                        <p:attrNameLst>
                                          <p:attrName>style.visibility</p:attrName>
                                        </p:attrNameLst>
                                      </p:cBhvr>
                                      <p:to>
                                        <p:strVal val="visible"/>
                                      </p:to>
                                    </p:set>
                                    <p:anim calcmode="lin" valueType="num">
                                      <p:cBhvr>
                                        <p:cTn id="7" dur="500" decel="50000" fill="hold">
                                          <p:stCondLst>
                                            <p:cond delay="0"/>
                                          </p:stCondLst>
                                        </p:cTn>
                                        <p:tgtEl>
                                          <p:spTgt spid="96870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870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8709"/>
                                        </p:tgtEl>
                                        <p:attrNameLst>
                                          <p:attrName>ppt_w</p:attrName>
                                        </p:attrNameLst>
                                      </p:cBhvr>
                                      <p:tavLst>
                                        <p:tav tm="0">
                                          <p:val>
                                            <p:strVal val="#ppt_w*.05"/>
                                          </p:val>
                                        </p:tav>
                                        <p:tav tm="100000">
                                          <p:val>
                                            <p:strVal val="#ppt_w"/>
                                          </p:val>
                                        </p:tav>
                                      </p:tavLst>
                                    </p:anim>
                                    <p:anim calcmode="lin" valueType="num">
                                      <p:cBhvr>
                                        <p:cTn id="10" dur="1000" fill="hold"/>
                                        <p:tgtEl>
                                          <p:spTgt spid="96870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870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870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870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8709"/>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968714"/>
                                        </p:tgtEl>
                                        <p:attrNameLst>
                                          <p:attrName>style.visibility</p:attrName>
                                        </p:attrNameLst>
                                      </p:cBhvr>
                                      <p:to>
                                        <p:strVal val="visible"/>
                                      </p:to>
                                    </p:set>
                                    <p:anim calcmode="lin" valueType="num">
                                      <p:cBhvr>
                                        <p:cTn id="17" dur="500" decel="50000" fill="hold">
                                          <p:stCondLst>
                                            <p:cond delay="0"/>
                                          </p:stCondLst>
                                        </p:cTn>
                                        <p:tgtEl>
                                          <p:spTgt spid="96871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96871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968714"/>
                                        </p:tgtEl>
                                        <p:attrNameLst>
                                          <p:attrName>ppt_w</p:attrName>
                                        </p:attrNameLst>
                                      </p:cBhvr>
                                      <p:tavLst>
                                        <p:tav tm="0">
                                          <p:val>
                                            <p:strVal val="#ppt_w*.05"/>
                                          </p:val>
                                        </p:tav>
                                        <p:tav tm="100000">
                                          <p:val>
                                            <p:strVal val="#ppt_w"/>
                                          </p:val>
                                        </p:tav>
                                      </p:tavLst>
                                    </p:anim>
                                    <p:anim calcmode="lin" valueType="num">
                                      <p:cBhvr>
                                        <p:cTn id="20" dur="1000" fill="hold"/>
                                        <p:tgtEl>
                                          <p:spTgt spid="96871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96871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96871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96871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968714"/>
                                        </p:tgtEl>
                                      </p:cBhvr>
                                    </p:animEffect>
                                  </p:childTnLst>
                                </p:cTn>
                              </p:par>
                            </p:childTnLst>
                          </p:cTn>
                        </p:par>
                        <p:par>
                          <p:cTn id="25" fill="hold">
                            <p:stCondLst>
                              <p:cond delay="1000"/>
                            </p:stCondLst>
                            <p:childTnLst>
                              <p:par>
                                <p:cTn id="26" presetID="23" presetClass="entr" presetSubtype="36" fill="hold" grpId="0" nodeType="afterEffect">
                                  <p:stCondLst>
                                    <p:cond delay="0"/>
                                  </p:stCondLst>
                                  <p:childTnLst>
                                    <p:set>
                                      <p:cBhvr>
                                        <p:cTn id="27" dur="1" fill="hold">
                                          <p:stCondLst>
                                            <p:cond delay="0"/>
                                          </p:stCondLst>
                                        </p:cTn>
                                        <p:tgtEl>
                                          <p:spTgt spid="968710"/>
                                        </p:tgtEl>
                                        <p:attrNameLst>
                                          <p:attrName>style.visibility</p:attrName>
                                        </p:attrNameLst>
                                      </p:cBhvr>
                                      <p:to>
                                        <p:strVal val="visible"/>
                                      </p:to>
                                    </p:set>
                                    <p:anim calcmode="lin" valueType="num">
                                      <p:cBhvr>
                                        <p:cTn id="28" dur="500" fill="hold"/>
                                        <p:tgtEl>
                                          <p:spTgt spid="968710"/>
                                        </p:tgtEl>
                                        <p:attrNameLst>
                                          <p:attrName>ppt_w</p:attrName>
                                        </p:attrNameLst>
                                      </p:cBhvr>
                                      <p:tavLst>
                                        <p:tav tm="0">
                                          <p:val>
                                            <p:strVal val="(6*min(max(#ppt_w*#ppt_h,.3),1)-7.4)/-.7*#ppt_w"/>
                                          </p:val>
                                        </p:tav>
                                        <p:tav tm="100000">
                                          <p:val>
                                            <p:strVal val="#ppt_w"/>
                                          </p:val>
                                        </p:tav>
                                      </p:tavLst>
                                    </p:anim>
                                    <p:anim calcmode="lin" valueType="num">
                                      <p:cBhvr>
                                        <p:cTn id="29" dur="500" fill="hold"/>
                                        <p:tgtEl>
                                          <p:spTgt spid="968710"/>
                                        </p:tgtEl>
                                        <p:attrNameLst>
                                          <p:attrName>ppt_h</p:attrName>
                                        </p:attrNameLst>
                                      </p:cBhvr>
                                      <p:tavLst>
                                        <p:tav tm="0">
                                          <p:val>
                                            <p:strVal val="(6*min(max(#ppt_w*#ppt_h,.3),1)-7.4)/-.7*#ppt_h"/>
                                          </p:val>
                                        </p:tav>
                                        <p:tav tm="100000">
                                          <p:val>
                                            <p:strVal val="#ppt_h"/>
                                          </p:val>
                                        </p:tav>
                                      </p:tavLst>
                                    </p:anim>
                                    <p:anim calcmode="lin" valueType="num">
                                      <p:cBhvr>
                                        <p:cTn id="30" dur="500" fill="hold"/>
                                        <p:tgtEl>
                                          <p:spTgt spid="968710"/>
                                        </p:tgtEl>
                                        <p:attrNameLst>
                                          <p:attrName>ppt_x</p:attrName>
                                        </p:attrNameLst>
                                      </p:cBhvr>
                                      <p:tavLst>
                                        <p:tav tm="0">
                                          <p:val>
                                            <p:fltVal val="0.5"/>
                                          </p:val>
                                        </p:tav>
                                        <p:tav tm="100000">
                                          <p:val>
                                            <p:strVal val="#ppt_x"/>
                                          </p:val>
                                        </p:tav>
                                      </p:tavLst>
                                    </p:anim>
                                    <p:anim calcmode="lin" valueType="num">
                                      <p:cBhvr>
                                        <p:cTn id="31" dur="500" fill="hold"/>
                                        <p:tgtEl>
                                          <p:spTgt spid="968710"/>
                                        </p:tgtEl>
                                        <p:attrNameLst>
                                          <p:attrName>ppt_y</p:attrName>
                                        </p:attrNameLst>
                                      </p:cBhvr>
                                      <p:tavLst>
                                        <p:tav tm="0">
                                          <p:val>
                                            <p:strVal val="1+(6*min(max(#ppt_w*#ppt_h,.3),1)-7.4)/-.7*#ppt_h/2"/>
                                          </p:val>
                                        </p:tav>
                                        <p:tav tm="100000">
                                          <p:val>
                                            <p:strVal val="#ppt_y"/>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968715"/>
                                        </p:tgtEl>
                                        <p:attrNameLst>
                                          <p:attrName>style.visibility</p:attrName>
                                        </p:attrNameLst>
                                      </p:cBhvr>
                                      <p:to>
                                        <p:strVal val="visible"/>
                                      </p:to>
                                    </p:set>
                                    <p:anim calcmode="lin" valueType="num">
                                      <p:cBhvr>
                                        <p:cTn id="34" dur="500" fill="hold"/>
                                        <p:tgtEl>
                                          <p:spTgt spid="968715"/>
                                        </p:tgtEl>
                                        <p:attrNameLst>
                                          <p:attrName>ppt_w</p:attrName>
                                        </p:attrNameLst>
                                      </p:cBhvr>
                                      <p:tavLst>
                                        <p:tav tm="0">
                                          <p:val>
                                            <p:strVal val="4/3*#ppt_w"/>
                                          </p:val>
                                        </p:tav>
                                        <p:tav tm="100000">
                                          <p:val>
                                            <p:strVal val="#ppt_w"/>
                                          </p:val>
                                        </p:tav>
                                      </p:tavLst>
                                    </p:anim>
                                    <p:anim calcmode="lin" valueType="num">
                                      <p:cBhvr>
                                        <p:cTn id="35" dur="500" fill="hold"/>
                                        <p:tgtEl>
                                          <p:spTgt spid="968715"/>
                                        </p:tgtEl>
                                        <p:attrNameLst>
                                          <p:attrName>ppt_h</p:attrName>
                                        </p:attrNameLst>
                                      </p:cBhvr>
                                      <p:tavLst>
                                        <p:tav tm="0">
                                          <p:val>
                                            <p:strVal val="4/3*#ppt_h"/>
                                          </p:val>
                                        </p:tav>
                                        <p:tav tm="100000">
                                          <p:val>
                                            <p:strVal val="#ppt_h"/>
                                          </p:val>
                                        </p:tav>
                                      </p:tavLst>
                                    </p:anim>
                                  </p:childTnLst>
                                </p:cTn>
                              </p:par>
                            </p:childTnLst>
                          </p:cTn>
                        </p:par>
                        <p:par>
                          <p:cTn id="36" fill="hold">
                            <p:stCondLst>
                              <p:cond delay="1500"/>
                            </p:stCondLst>
                            <p:childTnLst>
                              <p:par>
                                <p:cTn id="37" presetID="23" presetClass="entr" presetSubtype="36" fill="hold" grpId="0" nodeType="afterEffect">
                                  <p:stCondLst>
                                    <p:cond delay="0"/>
                                  </p:stCondLst>
                                  <p:childTnLst>
                                    <p:set>
                                      <p:cBhvr>
                                        <p:cTn id="38" dur="1" fill="hold">
                                          <p:stCondLst>
                                            <p:cond delay="0"/>
                                          </p:stCondLst>
                                        </p:cTn>
                                        <p:tgtEl>
                                          <p:spTgt spid="968711"/>
                                        </p:tgtEl>
                                        <p:attrNameLst>
                                          <p:attrName>style.visibility</p:attrName>
                                        </p:attrNameLst>
                                      </p:cBhvr>
                                      <p:to>
                                        <p:strVal val="visible"/>
                                      </p:to>
                                    </p:set>
                                    <p:anim calcmode="lin" valueType="num">
                                      <p:cBhvr>
                                        <p:cTn id="39" dur="500" fill="hold"/>
                                        <p:tgtEl>
                                          <p:spTgt spid="968711"/>
                                        </p:tgtEl>
                                        <p:attrNameLst>
                                          <p:attrName>ppt_w</p:attrName>
                                        </p:attrNameLst>
                                      </p:cBhvr>
                                      <p:tavLst>
                                        <p:tav tm="0">
                                          <p:val>
                                            <p:strVal val="(6*min(max(#ppt_w*#ppt_h,.3),1)-7.4)/-.7*#ppt_w"/>
                                          </p:val>
                                        </p:tav>
                                        <p:tav tm="100000">
                                          <p:val>
                                            <p:strVal val="#ppt_w"/>
                                          </p:val>
                                        </p:tav>
                                      </p:tavLst>
                                    </p:anim>
                                    <p:anim calcmode="lin" valueType="num">
                                      <p:cBhvr>
                                        <p:cTn id="40" dur="500" fill="hold"/>
                                        <p:tgtEl>
                                          <p:spTgt spid="968711"/>
                                        </p:tgtEl>
                                        <p:attrNameLst>
                                          <p:attrName>ppt_h</p:attrName>
                                        </p:attrNameLst>
                                      </p:cBhvr>
                                      <p:tavLst>
                                        <p:tav tm="0">
                                          <p:val>
                                            <p:strVal val="(6*min(max(#ppt_w*#ppt_h,.3),1)-7.4)/-.7*#ppt_h"/>
                                          </p:val>
                                        </p:tav>
                                        <p:tav tm="100000">
                                          <p:val>
                                            <p:strVal val="#ppt_h"/>
                                          </p:val>
                                        </p:tav>
                                      </p:tavLst>
                                    </p:anim>
                                    <p:anim calcmode="lin" valueType="num">
                                      <p:cBhvr>
                                        <p:cTn id="41" dur="500" fill="hold"/>
                                        <p:tgtEl>
                                          <p:spTgt spid="968711"/>
                                        </p:tgtEl>
                                        <p:attrNameLst>
                                          <p:attrName>ppt_x</p:attrName>
                                        </p:attrNameLst>
                                      </p:cBhvr>
                                      <p:tavLst>
                                        <p:tav tm="0">
                                          <p:val>
                                            <p:fltVal val="0.5"/>
                                          </p:val>
                                        </p:tav>
                                        <p:tav tm="100000">
                                          <p:val>
                                            <p:strVal val="#ppt_x"/>
                                          </p:val>
                                        </p:tav>
                                      </p:tavLst>
                                    </p:anim>
                                    <p:anim calcmode="lin" valueType="num">
                                      <p:cBhvr>
                                        <p:cTn id="42" dur="500" fill="hold"/>
                                        <p:tgtEl>
                                          <p:spTgt spid="968711"/>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8" presetClass="entr" presetSubtype="6" fill="hold" grpId="0" nodeType="afterEffect">
                                  <p:stCondLst>
                                    <p:cond delay="0"/>
                                  </p:stCondLst>
                                  <p:childTnLst>
                                    <p:set>
                                      <p:cBhvr>
                                        <p:cTn id="45" dur="1" fill="hold">
                                          <p:stCondLst>
                                            <p:cond delay="0"/>
                                          </p:stCondLst>
                                        </p:cTn>
                                        <p:tgtEl>
                                          <p:spTgt spid="968718"/>
                                        </p:tgtEl>
                                        <p:attrNameLst>
                                          <p:attrName>style.visibility</p:attrName>
                                        </p:attrNameLst>
                                      </p:cBhvr>
                                      <p:to>
                                        <p:strVal val="visible"/>
                                      </p:to>
                                    </p:set>
                                    <p:animEffect transition="in" filter="strips(downRight)">
                                      <p:cBhvr>
                                        <p:cTn id="46" dur="500"/>
                                        <p:tgtEl>
                                          <p:spTgt spid="968718"/>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968719"/>
                                        </p:tgtEl>
                                        <p:attrNameLst>
                                          <p:attrName>style.visibility</p:attrName>
                                        </p:attrNameLst>
                                      </p:cBhvr>
                                      <p:to>
                                        <p:strVal val="visible"/>
                                      </p:to>
                                    </p:set>
                                    <p:animEffect transition="in" filter="strips(downLeft)">
                                      <p:cBhvr>
                                        <p:cTn id="49" dur="500"/>
                                        <p:tgtEl>
                                          <p:spTgt spid="968719"/>
                                        </p:tgtEl>
                                      </p:cBhvr>
                                    </p:animEffect>
                                  </p:childTnLst>
                                </p:cTn>
                              </p:par>
                            </p:childTnLst>
                          </p:cTn>
                        </p:par>
                        <p:par>
                          <p:cTn id="50" fill="hold">
                            <p:stCondLst>
                              <p:cond delay="2500"/>
                            </p:stCondLst>
                            <p:childTnLst>
                              <p:par>
                                <p:cTn id="51" presetID="9" presetClass="entr" presetSubtype="0" fill="hold" grpId="0" nodeType="afterEffect">
                                  <p:stCondLst>
                                    <p:cond delay="0"/>
                                  </p:stCondLst>
                                  <p:childTnLst>
                                    <p:set>
                                      <p:cBhvr>
                                        <p:cTn id="52" dur="1" fill="hold">
                                          <p:stCondLst>
                                            <p:cond delay="0"/>
                                          </p:stCondLst>
                                        </p:cTn>
                                        <p:tgtEl>
                                          <p:spTgt spid="968726"/>
                                        </p:tgtEl>
                                        <p:attrNameLst>
                                          <p:attrName>style.visibility</p:attrName>
                                        </p:attrNameLst>
                                      </p:cBhvr>
                                      <p:to>
                                        <p:strVal val="visible"/>
                                      </p:to>
                                    </p:set>
                                    <p:animEffect transition="in" filter="dissolve">
                                      <p:cBhvr>
                                        <p:cTn id="53" dur="500"/>
                                        <p:tgtEl>
                                          <p:spTgt spid="968726"/>
                                        </p:tgtEl>
                                      </p:cBhvr>
                                    </p:animEffect>
                                  </p:childTnLst>
                                </p:cTn>
                              </p:par>
                            </p:childTnLst>
                          </p:cTn>
                        </p:par>
                        <p:par>
                          <p:cTn id="54" fill="hold">
                            <p:stCondLst>
                              <p:cond delay="3000"/>
                            </p:stCondLst>
                            <p:childTnLst>
                              <p:par>
                                <p:cTn id="55" presetID="18" presetClass="entr" presetSubtype="3" fill="hold" grpId="0" nodeType="afterEffect">
                                  <p:stCondLst>
                                    <p:cond delay="0"/>
                                  </p:stCondLst>
                                  <p:childTnLst>
                                    <p:set>
                                      <p:cBhvr>
                                        <p:cTn id="56" dur="1" fill="hold">
                                          <p:stCondLst>
                                            <p:cond delay="0"/>
                                          </p:stCondLst>
                                        </p:cTn>
                                        <p:tgtEl>
                                          <p:spTgt spid="968716"/>
                                        </p:tgtEl>
                                        <p:attrNameLst>
                                          <p:attrName>style.visibility</p:attrName>
                                        </p:attrNameLst>
                                      </p:cBhvr>
                                      <p:to>
                                        <p:strVal val="visible"/>
                                      </p:to>
                                    </p:set>
                                    <p:animEffect transition="in" filter="strips(upRight)">
                                      <p:cBhvr>
                                        <p:cTn id="57" dur="500"/>
                                        <p:tgtEl>
                                          <p:spTgt spid="96871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8717"/>
                                        </p:tgtEl>
                                        <p:attrNameLst>
                                          <p:attrName>style.visibility</p:attrName>
                                        </p:attrNameLst>
                                      </p:cBhvr>
                                      <p:to>
                                        <p:strVal val="visible"/>
                                      </p:to>
                                    </p:set>
                                    <p:animEffect transition="in" filter="dissolve">
                                      <p:cBhvr>
                                        <p:cTn id="60" dur="500"/>
                                        <p:tgtEl>
                                          <p:spTgt spid="968717"/>
                                        </p:tgtEl>
                                      </p:cBhvr>
                                    </p:animEffect>
                                  </p:childTnLst>
                                </p:cTn>
                              </p:par>
                            </p:childTnLst>
                          </p:cTn>
                        </p:par>
                        <p:par>
                          <p:cTn id="61" fill="hold">
                            <p:stCondLst>
                              <p:cond delay="3500"/>
                            </p:stCondLst>
                            <p:childTnLst>
                              <p:par>
                                <p:cTn id="62" presetID="18" presetClass="entr" presetSubtype="6" fill="hold" grpId="0" nodeType="afterEffect">
                                  <p:stCondLst>
                                    <p:cond delay="0"/>
                                  </p:stCondLst>
                                  <p:childTnLst>
                                    <p:set>
                                      <p:cBhvr>
                                        <p:cTn id="63" dur="1" fill="hold">
                                          <p:stCondLst>
                                            <p:cond delay="0"/>
                                          </p:stCondLst>
                                        </p:cTn>
                                        <p:tgtEl>
                                          <p:spTgt spid="968724"/>
                                        </p:tgtEl>
                                        <p:attrNameLst>
                                          <p:attrName>style.visibility</p:attrName>
                                        </p:attrNameLst>
                                      </p:cBhvr>
                                      <p:to>
                                        <p:strVal val="visible"/>
                                      </p:to>
                                    </p:set>
                                    <p:animEffect transition="in" filter="strips(downRight)">
                                      <p:cBhvr>
                                        <p:cTn id="64" dur="500"/>
                                        <p:tgtEl>
                                          <p:spTgt spid="968724"/>
                                        </p:tgtEl>
                                      </p:cBhvr>
                                    </p:animEffect>
                                  </p:childTnLst>
                                </p:cTn>
                              </p:par>
                              <p:par>
                                <p:cTn id="65" presetID="18" presetClass="entr" presetSubtype="3" fill="hold" grpId="0" nodeType="withEffect">
                                  <p:stCondLst>
                                    <p:cond delay="0"/>
                                  </p:stCondLst>
                                  <p:childTnLst>
                                    <p:set>
                                      <p:cBhvr>
                                        <p:cTn id="66" dur="1" fill="hold">
                                          <p:stCondLst>
                                            <p:cond delay="0"/>
                                          </p:stCondLst>
                                        </p:cTn>
                                        <p:tgtEl>
                                          <p:spTgt spid="968723"/>
                                        </p:tgtEl>
                                        <p:attrNameLst>
                                          <p:attrName>style.visibility</p:attrName>
                                        </p:attrNameLst>
                                      </p:cBhvr>
                                      <p:to>
                                        <p:strVal val="visible"/>
                                      </p:to>
                                    </p:set>
                                    <p:animEffect transition="in" filter="strips(upRight)">
                                      <p:cBhvr>
                                        <p:cTn id="67" dur="500"/>
                                        <p:tgtEl>
                                          <p:spTgt spid="968723"/>
                                        </p:tgtEl>
                                      </p:cBhvr>
                                    </p:animEffect>
                                  </p:childTnLst>
                                </p:cTn>
                              </p:par>
                            </p:childTnLst>
                          </p:cTn>
                        </p:par>
                        <p:par>
                          <p:cTn id="68" fill="hold">
                            <p:stCondLst>
                              <p:cond delay="4000"/>
                            </p:stCondLst>
                            <p:childTnLst>
                              <p:par>
                                <p:cTn id="69" presetID="29" presetClass="entr" presetSubtype="0" fill="hold" grpId="0" nodeType="afterEffect">
                                  <p:stCondLst>
                                    <p:cond delay="0"/>
                                  </p:stCondLst>
                                  <p:childTnLst>
                                    <p:set>
                                      <p:cBhvr>
                                        <p:cTn id="70" dur="1" fill="hold">
                                          <p:stCondLst>
                                            <p:cond delay="0"/>
                                          </p:stCondLst>
                                        </p:cTn>
                                        <p:tgtEl>
                                          <p:spTgt spid="968707"/>
                                        </p:tgtEl>
                                        <p:attrNameLst>
                                          <p:attrName>style.visibility</p:attrName>
                                        </p:attrNameLst>
                                      </p:cBhvr>
                                      <p:to>
                                        <p:strVal val="visible"/>
                                      </p:to>
                                    </p:set>
                                    <p:anim calcmode="lin" valueType="num">
                                      <p:cBhvr>
                                        <p:cTn id="71" dur="1000" fill="hold"/>
                                        <p:tgtEl>
                                          <p:spTgt spid="968707"/>
                                        </p:tgtEl>
                                        <p:attrNameLst>
                                          <p:attrName>ppt_x</p:attrName>
                                        </p:attrNameLst>
                                      </p:cBhvr>
                                      <p:tavLst>
                                        <p:tav tm="0">
                                          <p:val>
                                            <p:strVal val="#ppt_x-.2"/>
                                          </p:val>
                                        </p:tav>
                                        <p:tav tm="100000">
                                          <p:val>
                                            <p:strVal val="#ppt_x"/>
                                          </p:val>
                                        </p:tav>
                                      </p:tavLst>
                                    </p:anim>
                                    <p:anim calcmode="lin" valueType="num">
                                      <p:cBhvr>
                                        <p:cTn id="72" dur="1000" fill="hold"/>
                                        <p:tgtEl>
                                          <p:spTgt spid="968707"/>
                                        </p:tgtEl>
                                        <p:attrNameLst>
                                          <p:attrName>ppt_y</p:attrName>
                                        </p:attrNameLst>
                                      </p:cBhvr>
                                      <p:tavLst>
                                        <p:tav tm="0">
                                          <p:val>
                                            <p:strVal val="#ppt_y"/>
                                          </p:val>
                                        </p:tav>
                                        <p:tav tm="100000">
                                          <p:val>
                                            <p:strVal val="#ppt_y"/>
                                          </p:val>
                                        </p:tav>
                                      </p:tavLst>
                                    </p:anim>
                                    <p:animEffect transition="in" filter="wipe(right)" prLst="gradientSize: 0.1">
                                      <p:cBhvr>
                                        <p:cTn id="73" dur="1000"/>
                                        <p:tgtEl>
                                          <p:spTgt spid="968707"/>
                                        </p:tgtEl>
                                      </p:cBhvr>
                                    </p:animEffect>
                                  </p:childTnLst>
                                </p:cTn>
                              </p:par>
                            </p:childTnLst>
                          </p:cTn>
                        </p:par>
                        <p:par>
                          <p:cTn id="74" fill="hold">
                            <p:stCondLst>
                              <p:cond delay="5000"/>
                            </p:stCondLst>
                            <p:childTnLst>
                              <p:par>
                                <p:cTn id="75" presetID="18" presetClass="entr" presetSubtype="3" fill="hold" grpId="0" nodeType="afterEffect">
                                  <p:stCondLst>
                                    <p:cond delay="0"/>
                                  </p:stCondLst>
                                  <p:childTnLst>
                                    <p:set>
                                      <p:cBhvr>
                                        <p:cTn id="76" dur="1" fill="hold">
                                          <p:stCondLst>
                                            <p:cond delay="0"/>
                                          </p:stCondLst>
                                        </p:cTn>
                                        <p:tgtEl>
                                          <p:spTgt spid="968725"/>
                                        </p:tgtEl>
                                        <p:attrNameLst>
                                          <p:attrName>style.visibility</p:attrName>
                                        </p:attrNameLst>
                                      </p:cBhvr>
                                      <p:to>
                                        <p:strVal val="visible"/>
                                      </p:to>
                                    </p:set>
                                    <p:animEffect transition="in" filter="strips(upRight)">
                                      <p:cBhvr>
                                        <p:cTn id="77" dur="500"/>
                                        <p:tgtEl>
                                          <p:spTgt spid="968725"/>
                                        </p:tgtEl>
                                      </p:cBhvr>
                                    </p:animEffect>
                                  </p:childTnLst>
                                </p:cTn>
                              </p:par>
                            </p:childTnLst>
                          </p:cTn>
                        </p:par>
                        <p:par>
                          <p:cTn id="78" fill="hold">
                            <p:stCondLst>
                              <p:cond delay="5500"/>
                            </p:stCondLst>
                            <p:childTnLst>
                              <p:par>
                                <p:cTn id="79" presetID="29" presetClass="entr" presetSubtype="0" fill="hold" grpId="0" nodeType="afterEffect">
                                  <p:stCondLst>
                                    <p:cond delay="0"/>
                                  </p:stCondLst>
                                  <p:childTnLst>
                                    <p:set>
                                      <p:cBhvr>
                                        <p:cTn id="80" dur="1" fill="hold">
                                          <p:stCondLst>
                                            <p:cond delay="0"/>
                                          </p:stCondLst>
                                        </p:cTn>
                                        <p:tgtEl>
                                          <p:spTgt spid="968708"/>
                                        </p:tgtEl>
                                        <p:attrNameLst>
                                          <p:attrName>style.visibility</p:attrName>
                                        </p:attrNameLst>
                                      </p:cBhvr>
                                      <p:to>
                                        <p:strVal val="visible"/>
                                      </p:to>
                                    </p:set>
                                    <p:anim calcmode="lin" valueType="num">
                                      <p:cBhvr>
                                        <p:cTn id="81" dur="1000" fill="hold"/>
                                        <p:tgtEl>
                                          <p:spTgt spid="968708"/>
                                        </p:tgtEl>
                                        <p:attrNameLst>
                                          <p:attrName>ppt_x</p:attrName>
                                        </p:attrNameLst>
                                      </p:cBhvr>
                                      <p:tavLst>
                                        <p:tav tm="0">
                                          <p:val>
                                            <p:strVal val="#ppt_x-.2"/>
                                          </p:val>
                                        </p:tav>
                                        <p:tav tm="100000">
                                          <p:val>
                                            <p:strVal val="#ppt_x"/>
                                          </p:val>
                                        </p:tav>
                                      </p:tavLst>
                                    </p:anim>
                                    <p:anim calcmode="lin" valueType="num">
                                      <p:cBhvr>
                                        <p:cTn id="82" dur="1000" fill="hold"/>
                                        <p:tgtEl>
                                          <p:spTgt spid="968708"/>
                                        </p:tgtEl>
                                        <p:attrNameLst>
                                          <p:attrName>ppt_y</p:attrName>
                                        </p:attrNameLst>
                                      </p:cBhvr>
                                      <p:tavLst>
                                        <p:tav tm="0">
                                          <p:val>
                                            <p:strVal val="#ppt_y"/>
                                          </p:val>
                                        </p:tav>
                                        <p:tav tm="100000">
                                          <p:val>
                                            <p:strVal val="#ppt_y"/>
                                          </p:val>
                                        </p:tav>
                                      </p:tavLst>
                                    </p:anim>
                                    <p:animEffect transition="in" filter="wipe(right)" prLst="gradientSize: 0.1">
                                      <p:cBhvr>
                                        <p:cTn id="83" dur="1000"/>
                                        <p:tgtEl>
                                          <p:spTgt spid="968708"/>
                                        </p:tgtEl>
                                      </p:cBhvr>
                                    </p:animEffect>
                                  </p:childTnLst>
                                </p:cTn>
                              </p:par>
                            </p:childTnLst>
                          </p:cTn>
                        </p:par>
                        <p:par>
                          <p:cTn id="84" fill="hold">
                            <p:stCondLst>
                              <p:cond delay="6500"/>
                            </p:stCondLst>
                            <p:childTnLst>
                              <p:par>
                                <p:cTn id="85" presetID="18" presetClass="entr" presetSubtype="6" fill="hold" grpId="0" nodeType="afterEffect">
                                  <p:stCondLst>
                                    <p:cond delay="0"/>
                                  </p:stCondLst>
                                  <p:childTnLst>
                                    <p:set>
                                      <p:cBhvr>
                                        <p:cTn id="86" dur="1" fill="hold">
                                          <p:stCondLst>
                                            <p:cond delay="0"/>
                                          </p:stCondLst>
                                        </p:cTn>
                                        <p:tgtEl>
                                          <p:spTgt spid="968706"/>
                                        </p:tgtEl>
                                        <p:attrNameLst>
                                          <p:attrName>style.visibility</p:attrName>
                                        </p:attrNameLst>
                                      </p:cBhvr>
                                      <p:to>
                                        <p:strVal val="visible"/>
                                      </p:to>
                                    </p:set>
                                    <p:animEffect transition="in" filter="strips(downRight)">
                                      <p:cBhvr>
                                        <p:cTn id="87" dur="2000"/>
                                        <p:tgtEl>
                                          <p:spTgt spid="96870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68720"/>
                                        </p:tgtEl>
                                        <p:attrNameLst>
                                          <p:attrName>style.visibility</p:attrName>
                                        </p:attrNameLst>
                                      </p:cBhvr>
                                      <p:to>
                                        <p:strVal val="visible"/>
                                      </p:to>
                                    </p:set>
                                    <p:animEffect transition="in" filter="dissolve">
                                      <p:cBhvr>
                                        <p:cTn id="90" dur="2000"/>
                                        <p:tgtEl>
                                          <p:spTgt spid="968720"/>
                                        </p:tgtEl>
                                      </p:cBhvr>
                                    </p:animEffect>
                                  </p:childTnLst>
                                </p:cTn>
                              </p:par>
                            </p:childTnLst>
                          </p:cTn>
                        </p:par>
                        <p:par>
                          <p:cTn id="91" fill="hold">
                            <p:stCondLst>
                              <p:cond delay="8500"/>
                            </p:stCondLst>
                            <p:childTnLst>
                              <p:par>
                                <p:cTn id="92" presetID="29" presetClass="entr" presetSubtype="0" fill="hold" grpId="0" nodeType="afterEffect">
                                  <p:stCondLst>
                                    <p:cond delay="0"/>
                                  </p:stCondLst>
                                  <p:childTnLst>
                                    <p:set>
                                      <p:cBhvr>
                                        <p:cTn id="93" dur="1" fill="hold">
                                          <p:stCondLst>
                                            <p:cond delay="0"/>
                                          </p:stCondLst>
                                        </p:cTn>
                                        <p:tgtEl>
                                          <p:spTgt spid="968712"/>
                                        </p:tgtEl>
                                        <p:attrNameLst>
                                          <p:attrName>style.visibility</p:attrName>
                                        </p:attrNameLst>
                                      </p:cBhvr>
                                      <p:to>
                                        <p:strVal val="visible"/>
                                      </p:to>
                                    </p:set>
                                    <p:anim calcmode="lin" valueType="num">
                                      <p:cBhvr>
                                        <p:cTn id="94" dur="1000" fill="hold"/>
                                        <p:tgtEl>
                                          <p:spTgt spid="968712"/>
                                        </p:tgtEl>
                                        <p:attrNameLst>
                                          <p:attrName>ppt_x</p:attrName>
                                        </p:attrNameLst>
                                      </p:cBhvr>
                                      <p:tavLst>
                                        <p:tav tm="0">
                                          <p:val>
                                            <p:strVal val="#ppt_x-.2"/>
                                          </p:val>
                                        </p:tav>
                                        <p:tav tm="100000">
                                          <p:val>
                                            <p:strVal val="#ppt_x"/>
                                          </p:val>
                                        </p:tav>
                                      </p:tavLst>
                                    </p:anim>
                                    <p:anim calcmode="lin" valueType="num">
                                      <p:cBhvr>
                                        <p:cTn id="95" dur="1000" fill="hold"/>
                                        <p:tgtEl>
                                          <p:spTgt spid="968712"/>
                                        </p:tgtEl>
                                        <p:attrNameLst>
                                          <p:attrName>ppt_y</p:attrName>
                                        </p:attrNameLst>
                                      </p:cBhvr>
                                      <p:tavLst>
                                        <p:tav tm="0">
                                          <p:val>
                                            <p:strVal val="#ppt_y"/>
                                          </p:val>
                                        </p:tav>
                                        <p:tav tm="100000">
                                          <p:val>
                                            <p:strVal val="#ppt_y"/>
                                          </p:val>
                                        </p:tav>
                                      </p:tavLst>
                                    </p:anim>
                                    <p:animEffect transition="in" filter="wipe(right)" prLst="gradientSize: 0.1">
                                      <p:cBhvr>
                                        <p:cTn id="96" dur="1000"/>
                                        <p:tgtEl>
                                          <p:spTgt spid="968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6" grpId="0" animBg="1"/>
      <p:bldP spid="968707" grpId="0" animBg="1"/>
      <p:bldP spid="968708" grpId="0" animBg="1"/>
      <p:bldP spid="968709" grpId="0" animBg="1"/>
      <p:bldP spid="968710" grpId="0" animBg="1"/>
      <p:bldP spid="968711" grpId="0" animBg="1"/>
      <p:bldP spid="968712" grpId="0" animBg="1"/>
      <p:bldP spid="968714" grpId="0" animBg="1"/>
      <p:bldP spid="968715" grpId="0" animBg="1"/>
      <p:bldP spid="968716" grpId="0" animBg="1"/>
      <p:bldP spid="968717" grpId="0"/>
      <p:bldP spid="968718" grpId="0" animBg="1"/>
      <p:bldP spid="968719" grpId="0" animBg="1"/>
      <p:bldP spid="968720" grpId="0"/>
      <p:bldP spid="968723" grpId="0" animBg="1"/>
      <p:bldP spid="968724" grpId="0" animBg="1"/>
      <p:bldP spid="968725" grpId="0" animBg="1"/>
      <p:bldP spid="9687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Freeform 2"/>
          <p:cNvSpPr>
            <a:spLocks/>
          </p:cNvSpPr>
          <p:nvPr/>
        </p:nvSpPr>
        <p:spPr bwMode="auto">
          <a:xfrm>
            <a:off x="4510088" y="4648200"/>
            <a:ext cx="2971800" cy="762000"/>
          </a:xfrm>
          <a:custGeom>
            <a:avLst/>
            <a:gdLst>
              <a:gd name="T0" fmla="*/ 2147483647 w 4228"/>
              <a:gd name="T1" fmla="*/ 2147483647 h 1232"/>
              <a:gd name="T2" fmla="*/ 0 w 4228"/>
              <a:gd name="T3" fmla="*/ 2147483647 h 1232"/>
              <a:gd name="T4" fmla="*/ 0 w 4228"/>
              <a:gd name="T5" fmla="*/ 0 h 1232"/>
              <a:gd name="T6" fmla="*/ 0 60000 65536"/>
              <a:gd name="T7" fmla="*/ 0 60000 65536"/>
              <a:gd name="T8" fmla="*/ 0 60000 65536"/>
              <a:gd name="T9" fmla="*/ 0 w 4228"/>
              <a:gd name="T10" fmla="*/ 0 h 1232"/>
              <a:gd name="T11" fmla="*/ 4228 w 4228"/>
              <a:gd name="T12" fmla="*/ 1232 h 1232"/>
            </a:gdLst>
            <a:ahLst/>
            <a:cxnLst>
              <a:cxn ang="T6">
                <a:pos x="T0" y="T1"/>
              </a:cxn>
              <a:cxn ang="T7">
                <a:pos x="T2" y="T3"/>
              </a:cxn>
              <a:cxn ang="T8">
                <a:pos x="T4" y="T5"/>
              </a:cxn>
            </a:cxnLst>
            <a:rect l="T9" t="T10" r="T11" b="T12"/>
            <a:pathLst>
              <a:path w="4228" h="1232">
                <a:moveTo>
                  <a:pt x="4228" y="1232"/>
                </a:moveTo>
                <a:lnTo>
                  <a:pt x="0" y="1232"/>
                </a:lnTo>
                <a:lnTo>
                  <a:pt x="0" y="0"/>
                </a:lnTo>
              </a:path>
            </a:pathLst>
          </a:custGeom>
          <a:noFill/>
          <a:ln w="28575">
            <a:solidFill>
              <a:schemeClr val="tx1"/>
            </a:solidFill>
            <a:round/>
            <a:headEnd type="triangle" w="med" len="med"/>
            <a:tailEnd/>
          </a:ln>
        </p:spPr>
        <p:txBody>
          <a:bodyPr/>
          <a:lstStyle/>
          <a:p>
            <a:endParaRPr lang="id-ID">
              <a:latin typeface="Century Schoolbook" pitchFamily="18" charset="0"/>
            </a:endParaRPr>
          </a:p>
        </p:txBody>
      </p:sp>
      <p:sp>
        <p:nvSpPr>
          <p:cNvPr id="988163" name="AutoShape 3"/>
          <p:cNvSpPr>
            <a:spLocks noChangeArrowheads="1"/>
          </p:cNvSpPr>
          <p:nvPr/>
        </p:nvSpPr>
        <p:spPr bwMode="auto">
          <a:xfrm>
            <a:off x="7405688" y="3306763"/>
            <a:ext cx="1600200" cy="827087"/>
          </a:xfrm>
          <a:prstGeom prst="roundRect">
            <a:avLst>
              <a:gd name="adj" fmla="val 16667"/>
            </a:avLst>
          </a:prstGeom>
          <a:solidFill>
            <a:srgbClr val="FFFF00">
              <a:alpha val="39999"/>
            </a:srgbClr>
          </a:solidFill>
          <a:ln w="9525">
            <a:solidFill>
              <a:schemeClr val="tx1"/>
            </a:solidFill>
            <a:round/>
            <a:headEnd/>
            <a:tailEnd/>
          </a:ln>
        </p:spPr>
        <p:txBody>
          <a:bodyPr lIns="18000" rIns="18000"/>
          <a:lstStyle/>
          <a:p>
            <a:r>
              <a:rPr lang="id-ID" sz="1400" b="1">
                <a:latin typeface="Century Schoolbook" pitchFamily="18" charset="0"/>
              </a:rPr>
              <a:t>mengesahkan UU</a:t>
            </a:r>
          </a:p>
          <a:p>
            <a:r>
              <a:rPr lang="id-ID" sz="1400">
                <a:latin typeface="Century Schoolbook" pitchFamily="18" charset="0"/>
              </a:rPr>
              <a:t>[Pasal 20 (4)*]</a:t>
            </a:r>
          </a:p>
        </p:txBody>
      </p:sp>
      <p:sp>
        <p:nvSpPr>
          <p:cNvPr id="988164" name="AutoShape 4"/>
          <p:cNvSpPr>
            <a:spLocks noChangeArrowheads="1"/>
          </p:cNvSpPr>
          <p:nvPr/>
        </p:nvSpPr>
        <p:spPr bwMode="auto">
          <a:xfrm>
            <a:off x="7405688" y="876300"/>
            <a:ext cx="1600200" cy="2055813"/>
          </a:xfrm>
          <a:prstGeom prst="roundRect">
            <a:avLst>
              <a:gd name="adj" fmla="val 11102"/>
            </a:avLst>
          </a:prstGeom>
          <a:solidFill>
            <a:srgbClr val="FFFF00">
              <a:alpha val="39999"/>
            </a:srgbClr>
          </a:solidFill>
          <a:ln w="9525">
            <a:solidFill>
              <a:schemeClr val="tx1"/>
            </a:solidFill>
            <a:round/>
            <a:headEnd/>
            <a:tailEnd/>
          </a:ln>
        </p:spPr>
        <p:txBody>
          <a:bodyPr lIns="18000" rIns="18000"/>
          <a:lstStyle/>
          <a:p>
            <a:r>
              <a:rPr lang="id-ID" sz="1400" b="1">
                <a:latin typeface="Century Schoolbook" pitchFamily="18" charset="0"/>
              </a:rPr>
              <a:t>Dalam hal RUU tidak disahkan dalam waktu</a:t>
            </a:r>
          </a:p>
          <a:p>
            <a:r>
              <a:rPr lang="id-ID" sz="1400" b="1">
                <a:latin typeface="Century Schoolbook" pitchFamily="18" charset="0"/>
              </a:rPr>
              <a:t>30 hari, RUU tersebut sah menjadi UU</a:t>
            </a:r>
          </a:p>
          <a:p>
            <a:r>
              <a:rPr lang="id-ID" sz="1400" b="1">
                <a:latin typeface="Century Schoolbook" pitchFamily="18" charset="0"/>
              </a:rPr>
              <a:t>dan wajib diundangkan</a:t>
            </a:r>
          </a:p>
          <a:p>
            <a:r>
              <a:rPr lang="id-ID" sz="1400">
                <a:latin typeface="Century Schoolbook" pitchFamily="18" charset="0"/>
              </a:rPr>
              <a:t>[Pasal 20 (5)**]</a:t>
            </a:r>
          </a:p>
        </p:txBody>
      </p:sp>
      <p:sp>
        <p:nvSpPr>
          <p:cNvPr id="988165" name="Rectangle 5"/>
          <p:cNvSpPr>
            <a:spLocks noChangeArrowheads="1"/>
          </p:cNvSpPr>
          <p:nvPr/>
        </p:nvSpPr>
        <p:spPr bwMode="auto">
          <a:xfrm>
            <a:off x="2057400" y="2133600"/>
            <a:ext cx="1600200" cy="3657600"/>
          </a:xfrm>
          <a:prstGeom prst="rect">
            <a:avLst/>
          </a:prstGeom>
          <a:solidFill>
            <a:srgbClr val="0066FF"/>
          </a:solidFill>
          <a:ln w="28575">
            <a:solidFill>
              <a:schemeClr val="tx1"/>
            </a:solidFill>
            <a:miter lim="800000"/>
            <a:headEnd/>
            <a:tailEnd/>
          </a:ln>
        </p:spPr>
        <p:txBody>
          <a:bodyPr/>
          <a:lstStyle/>
          <a:p>
            <a:endParaRPr lang="id-ID" sz="800" b="1" dirty="0">
              <a:latin typeface="Century Schoolbook" pitchFamily="18" charset="0"/>
            </a:endParaRPr>
          </a:p>
          <a:p>
            <a:r>
              <a:rPr lang="id-ID" sz="3000" b="1" dirty="0">
                <a:solidFill>
                  <a:schemeClr val="bg1"/>
                </a:solidFill>
                <a:latin typeface="Century Schoolbook" pitchFamily="18" charset="0"/>
              </a:rPr>
              <a:t>DPR</a:t>
            </a:r>
            <a:endParaRPr lang="id-ID" dirty="0">
              <a:solidFill>
                <a:schemeClr val="bg1"/>
              </a:solidFill>
              <a:latin typeface="Century Schoolbook" pitchFamily="18" charset="0"/>
            </a:endParaRPr>
          </a:p>
        </p:txBody>
      </p:sp>
      <p:sp>
        <p:nvSpPr>
          <p:cNvPr id="988166" name="AutoShape 6"/>
          <p:cNvSpPr>
            <a:spLocks noChangeArrowheads="1"/>
          </p:cNvSpPr>
          <p:nvPr/>
        </p:nvSpPr>
        <p:spPr bwMode="auto">
          <a:xfrm>
            <a:off x="2133600" y="2819400"/>
            <a:ext cx="1447800" cy="1243012"/>
          </a:xfrm>
          <a:prstGeom prst="roundRect">
            <a:avLst>
              <a:gd name="adj" fmla="val 10727"/>
            </a:avLst>
          </a:prstGeom>
          <a:solidFill>
            <a:srgbClr val="FFFFFF"/>
          </a:solidFill>
          <a:ln w="9525">
            <a:solidFill>
              <a:schemeClr val="tx1"/>
            </a:solidFill>
            <a:round/>
            <a:headEnd/>
            <a:tailEnd/>
          </a:ln>
        </p:spPr>
        <p:txBody>
          <a:bodyPr lIns="36000" tIns="36000" rIns="36000" bIns="36000"/>
          <a:lstStyle/>
          <a:p>
            <a:r>
              <a:rPr lang="id-ID" sz="1400" b="1" dirty="0">
                <a:latin typeface="Century Schoolbook" pitchFamily="18" charset="0"/>
              </a:rPr>
              <a:t>memegang kekuasaan membentuk UU</a:t>
            </a:r>
          </a:p>
          <a:p>
            <a:r>
              <a:rPr lang="id-ID" sz="1400" dirty="0">
                <a:latin typeface="Century Schoolbook" pitchFamily="18" charset="0"/>
              </a:rPr>
              <a:t>[Pasal 20 (1)*]</a:t>
            </a:r>
          </a:p>
        </p:txBody>
      </p:sp>
      <p:sp>
        <p:nvSpPr>
          <p:cNvPr id="988167" name="AutoShape 7"/>
          <p:cNvSpPr>
            <a:spLocks noChangeArrowheads="1"/>
          </p:cNvSpPr>
          <p:nvPr/>
        </p:nvSpPr>
        <p:spPr bwMode="auto">
          <a:xfrm>
            <a:off x="2133600" y="4191000"/>
            <a:ext cx="1447800" cy="1258888"/>
          </a:xfrm>
          <a:prstGeom prst="roundRect">
            <a:avLst>
              <a:gd name="adj" fmla="val 11981"/>
            </a:avLst>
          </a:prstGeom>
          <a:solidFill>
            <a:srgbClr val="FFFFFF"/>
          </a:solidFill>
          <a:ln w="9525">
            <a:solidFill>
              <a:schemeClr val="tx1"/>
            </a:solidFill>
            <a:round/>
            <a:headEnd/>
            <a:tailEnd/>
          </a:ln>
        </p:spPr>
        <p:txBody>
          <a:bodyPr lIns="36000" tIns="36000" rIns="36000" bIns="36000"/>
          <a:lstStyle/>
          <a:p>
            <a:r>
              <a:rPr lang="id-ID" sz="1400" b="1" dirty="0">
                <a:latin typeface="Century Schoolbook" pitchFamily="18" charset="0"/>
              </a:rPr>
              <a:t>Anggota berhak mengajukan usul RUU</a:t>
            </a:r>
          </a:p>
          <a:p>
            <a:r>
              <a:rPr lang="id-ID" sz="1400" dirty="0">
                <a:latin typeface="Century Schoolbook" pitchFamily="18" charset="0"/>
              </a:rPr>
              <a:t>(Pasal 21*)</a:t>
            </a:r>
            <a:r>
              <a:rPr lang="id-ID" sz="1400" b="1" dirty="0">
                <a:latin typeface="Century Schoolbook" pitchFamily="18" charset="0"/>
              </a:rPr>
              <a:t>   </a:t>
            </a:r>
            <a:r>
              <a:rPr lang="id-ID" sz="1400" b="1" dirty="0">
                <a:solidFill>
                  <a:schemeClr val="bg2"/>
                </a:solidFill>
                <a:latin typeface="Century Schoolbook" pitchFamily="18" charset="0"/>
              </a:rPr>
              <a:t>   </a:t>
            </a:r>
          </a:p>
        </p:txBody>
      </p:sp>
      <p:sp>
        <p:nvSpPr>
          <p:cNvPr id="988168" name="AutoShape 8"/>
          <p:cNvSpPr>
            <a:spLocks noChangeArrowheads="1"/>
          </p:cNvSpPr>
          <p:nvPr/>
        </p:nvSpPr>
        <p:spPr bwMode="auto">
          <a:xfrm>
            <a:off x="7481888" y="4648200"/>
            <a:ext cx="1538287" cy="1446213"/>
          </a:xfrm>
          <a:prstGeom prst="roundRect">
            <a:avLst>
              <a:gd name="adj" fmla="val 12954"/>
            </a:avLst>
          </a:prstGeom>
          <a:solidFill>
            <a:srgbClr val="FFFF00">
              <a:alpha val="39999"/>
            </a:srgbClr>
          </a:solidFill>
          <a:ln w="19050">
            <a:solidFill>
              <a:schemeClr val="tx1"/>
            </a:solidFill>
            <a:round/>
            <a:headEnd/>
            <a:tailEnd/>
          </a:ln>
        </p:spPr>
        <p:txBody>
          <a:bodyPr lIns="18000" rIns="18000"/>
          <a:lstStyle/>
          <a:p>
            <a:r>
              <a:rPr lang="id-ID" sz="1400" b="1">
                <a:latin typeface="Century Schoolbook" pitchFamily="18" charset="0"/>
              </a:rPr>
              <a:t>tidak boleh diajukan lagi dalam persidangan masa itu</a:t>
            </a:r>
          </a:p>
          <a:p>
            <a:r>
              <a:rPr lang="id-ID" sz="1400">
                <a:latin typeface="Century Schoolbook" pitchFamily="18" charset="0"/>
              </a:rPr>
              <a:t>[Pasal 20 (3)*]</a:t>
            </a:r>
          </a:p>
        </p:txBody>
      </p:sp>
      <p:sp>
        <p:nvSpPr>
          <p:cNvPr id="988169" name="Rectangle 9"/>
          <p:cNvSpPr>
            <a:spLocks noChangeArrowheads="1"/>
          </p:cNvSpPr>
          <p:nvPr/>
        </p:nvSpPr>
        <p:spPr bwMode="auto">
          <a:xfrm>
            <a:off x="5638800" y="3009900"/>
            <a:ext cx="1447800" cy="1676400"/>
          </a:xfrm>
          <a:prstGeom prst="rect">
            <a:avLst/>
          </a:prstGeom>
          <a:solidFill>
            <a:srgbClr val="0066FF"/>
          </a:solidFill>
          <a:ln w="28575">
            <a:solidFill>
              <a:schemeClr val="tx1"/>
            </a:solidFill>
            <a:miter lim="800000"/>
            <a:headEnd/>
            <a:tailEnd/>
          </a:ln>
        </p:spPr>
        <p:txBody>
          <a:bodyPr/>
          <a:lstStyle/>
          <a:p>
            <a:endParaRPr lang="id-ID" sz="800" b="1" dirty="0">
              <a:solidFill>
                <a:schemeClr val="accent2"/>
              </a:solidFill>
              <a:latin typeface="Century Schoolbook" pitchFamily="18" charset="0"/>
            </a:endParaRPr>
          </a:p>
          <a:p>
            <a:r>
              <a:rPr lang="id-ID" b="1" dirty="0">
                <a:solidFill>
                  <a:schemeClr val="bg1"/>
                </a:solidFill>
                <a:latin typeface="Century Schoolbook" pitchFamily="18" charset="0"/>
              </a:rPr>
              <a:t>Presiden</a:t>
            </a:r>
            <a:endParaRPr lang="id-ID" dirty="0">
              <a:solidFill>
                <a:schemeClr val="bg1"/>
              </a:solidFill>
              <a:latin typeface="Century Schoolbook" pitchFamily="18" charset="0"/>
            </a:endParaRPr>
          </a:p>
        </p:txBody>
      </p:sp>
      <p:sp>
        <p:nvSpPr>
          <p:cNvPr id="988170" name="AutoShape 10"/>
          <p:cNvSpPr>
            <a:spLocks noChangeArrowheads="1"/>
          </p:cNvSpPr>
          <p:nvPr/>
        </p:nvSpPr>
        <p:spPr bwMode="auto">
          <a:xfrm>
            <a:off x="5715000" y="3543300"/>
            <a:ext cx="1295400" cy="1049338"/>
          </a:xfrm>
          <a:prstGeom prst="roundRect">
            <a:avLst>
              <a:gd name="adj" fmla="val 16667"/>
            </a:avLst>
          </a:prstGeom>
          <a:solidFill>
            <a:srgbClr val="FFFFFF"/>
          </a:solidFill>
          <a:ln w="9525">
            <a:solidFill>
              <a:schemeClr val="tx1"/>
            </a:solidFill>
            <a:round/>
            <a:headEnd/>
            <a:tailEnd/>
          </a:ln>
        </p:spPr>
        <p:txBody>
          <a:bodyPr lIns="18000" rIns="18000"/>
          <a:lstStyle/>
          <a:p>
            <a:r>
              <a:rPr lang="id-ID" sz="1400" b="1" dirty="0">
                <a:latin typeface="Century Schoolbook" pitchFamily="18" charset="0"/>
              </a:rPr>
              <a:t>berhak mengajukan RUU</a:t>
            </a:r>
          </a:p>
          <a:p>
            <a:r>
              <a:rPr lang="id-ID" sz="1400" dirty="0">
                <a:latin typeface="Century Schoolbook" pitchFamily="18" charset="0"/>
              </a:rPr>
              <a:t>[Pasal 5 (1)*]</a:t>
            </a:r>
          </a:p>
        </p:txBody>
      </p:sp>
      <p:sp>
        <p:nvSpPr>
          <p:cNvPr id="988171" name="Freeform 11"/>
          <p:cNvSpPr>
            <a:spLocks/>
          </p:cNvSpPr>
          <p:nvPr/>
        </p:nvSpPr>
        <p:spPr bwMode="auto">
          <a:xfrm flipV="1">
            <a:off x="4510088" y="2743200"/>
            <a:ext cx="2743200" cy="304800"/>
          </a:xfrm>
          <a:custGeom>
            <a:avLst/>
            <a:gdLst>
              <a:gd name="T0" fmla="*/ 2147483647 w 4228"/>
              <a:gd name="T1" fmla="*/ 2147483647 h 1232"/>
              <a:gd name="T2" fmla="*/ 0 w 4228"/>
              <a:gd name="T3" fmla="*/ 2147483647 h 1232"/>
              <a:gd name="T4" fmla="*/ 0 w 4228"/>
              <a:gd name="T5" fmla="*/ 0 h 1232"/>
              <a:gd name="T6" fmla="*/ 0 60000 65536"/>
              <a:gd name="T7" fmla="*/ 0 60000 65536"/>
              <a:gd name="T8" fmla="*/ 0 60000 65536"/>
              <a:gd name="T9" fmla="*/ 0 w 4228"/>
              <a:gd name="T10" fmla="*/ 0 h 1232"/>
              <a:gd name="T11" fmla="*/ 4228 w 4228"/>
              <a:gd name="T12" fmla="*/ 1232 h 1232"/>
            </a:gdLst>
            <a:ahLst/>
            <a:cxnLst>
              <a:cxn ang="T6">
                <a:pos x="T0" y="T1"/>
              </a:cxn>
              <a:cxn ang="T7">
                <a:pos x="T2" y="T3"/>
              </a:cxn>
              <a:cxn ang="T8">
                <a:pos x="T4" y="T5"/>
              </a:cxn>
            </a:cxnLst>
            <a:rect l="T9" t="T10" r="T11" b="T12"/>
            <a:pathLst>
              <a:path w="4228" h="1232">
                <a:moveTo>
                  <a:pt x="4228" y="1232"/>
                </a:moveTo>
                <a:lnTo>
                  <a:pt x="0" y="1232"/>
                </a:lnTo>
                <a:lnTo>
                  <a:pt x="0" y="0"/>
                </a:lnTo>
              </a:path>
            </a:pathLst>
          </a:custGeom>
          <a:noFill/>
          <a:ln w="28575">
            <a:solidFill>
              <a:schemeClr val="tx1"/>
            </a:solidFill>
            <a:round/>
            <a:headEnd/>
            <a:tailEnd/>
          </a:ln>
        </p:spPr>
        <p:txBody>
          <a:bodyPr/>
          <a:lstStyle/>
          <a:p>
            <a:endParaRPr lang="id-ID">
              <a:latin typeface="Century Schoolbook" pitchFamily="18" charset="0"/>
            </a:endParaRPr>
          </a:p>
        </p:txBody>
      </p:sp>
      <p:sp>
        <p:nvSpPr>
          <p:cNvPr id="988172" name="Text Box 12"/>
          <p:cNvSpPr txBox="1">
            <a:spLocks noChangeArrowheads="1"/>
          </p:cNvSpPr>
          <p:nvPr/>
        </p:nvSpPr>
        <p:spPr bwMode="auto">
          <a:xfrm>
            <a:off x="4824413" y="2276475"/>
            <a:ext cx="1906587" cy="425450"/>
          </a:xfrm>
          <a:prstGeom prst="rect">
            <a:avLst/>
          </a:prstGeom>
          <a:noFill/>
          <a:ln w="9525" algn="ctr">
            <a:noFill/>
            <a:miter lim="800000"/>
            <a:headEnd/>
            <a:tailEnd/>
          </a:ln>
        </p:spPr>
        <p:txBody>
          <a:bodyPr wrap="none" lIns="0" tIns="0" rIns="0" bIns="0">
            <a:spAutoFit/>
          </a:bodyPr>
          <a:lstStyle/>
          <a:p>
            <a:r>
              <a:rPr lang="id-ID" sz="1400" b="1">
                <a:latin typeface="Century Schoolbook" pitchFamily="18" charset="0"/>
              </a:rPr>
              <a:t>mendapat </a:t>
            </a:r>
          </a:p>
          <a:p>
            <a:r>
              <a:rPr lang="id-ID" sz="1400" b="1">
                <a:latin typeface="Century Schoolbook" pitchFamily="18" charset="0"/>
              </a:rPr>
              <a:t>persetujuan bersama</a:t>
            </a:r>
          </a:p>
        </p:txBody>
      </p:sp>
      <p:sp>
        <p:nvSpPr>
          <p:cNvPr id="988173" name="Line 13"/>
          <p:cNvSpPr>
            <a:spLocks noChangeShapeType="1"/>
          </p:cNvSpPr>
          <p:nvPr/>
        </p:nvSpPr>
        <p:spPr bwMode="auto">
          <a:xfrm>
            <a:off x="3657600" y="3848100"/>
            <a:ext cx="2286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88174" name="Line 14"/>
          <p:cNvSpPr>
            <a:spLocks noChangeShapeType="1"/>
          </p:cNvSpPr>
          <p:nvPr/>
        </p:nvSpPr>
        <p:spPr bwMode="auto">
          <a:xfrm flipH="1">
            <a:off x="5410200" y="3848100"/>
            <a:ext cx="2286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88175" name="Text Box 15"/>
          <p:cNvSpPr txBox="1">
            <a:spLocks noChangeArrowheads="1"/>
          </p:cNvSpPr>
          <p:nvPr/>
        </p:nvSpPr>
        <p:spPr bwMode="auto">
          <a:xfrm>
            <a:off x="4965700" y="4953000"/>
            <a:ext cx="1906588" cy="425450"/>
          </a:xfrm>
          <a:prstGeom prst="rect">
            <a:avLst/>
          </a:prstGeom>
          <a:noFill/>
          <a:ln w="9525" algn="ctr">
            <a:noFill/>
            <a:miter lim="800000"/>
            <a:headEnd/>
            <a:tailEnd/>
          </a:ln>
        </p:spPr>
        <p:txBody>
          <a:bodyPr wrap="none" lIns="0" tIns="0" rIns="0" bIns="0">
            <a:spAutoFit/>
          </a:bodyPr>
          <a:lstStyle/>
          <a:p>
            <a:r>
              <a:rPr lang="id-ID" sz="1400" b="1">
                <a:latin typeface="Century Schoolbook" pitchFamily="18" charset="0"/>
              </a:rPr>
              <a:t>tidak mendapat </a:t>
            </a:r>
          </a:p>
          <a:p>
            <a:r>
              <a:rPr lang="id-ID" sz="1400" b="1">
                <a:latin typeface="Century Schoolbook" pitchFamily="18" charset="0"/>
              </a:rPr>
              <a:t>persetujuan bersama</a:t>
            </a:r>
          </a:p>
        </p:txBody>
      </p:sp>
      <p:sp>
        <p:nvSpPr>
          <p:cNvPr id="988176" name="Line 16"/>
          <p:cNvSpPr>
            <a:spLocks noChangeShapeType="1"/>
          </p:cNvSpPr>
          <p:nvPr/>
        </p:nvSpPr>
        <p:spPr bwMode="auto">
          <a:xfrm>
            <a:off x="7100888" y="3848100"/>
            <a:ext cx="304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88177" name="Freeform 17"/>
          <p:cNvSpPr>
            <a:spLocks/>
          </p:cNvSpPr>
          <p:nvPr/>
        </p:nvSpPr>
        <p:spPr bwMode="auto">
          <a:xfrm>
            <a:off x="7253288" y="2743200"/>
            <a:ext cx="1524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88178" name="Freeform 18"/>
          <p:cNvSpPr>
            <a:spLocks/>
          </p:cNvSpPr>
          <p:nvPr/>
        </p:nvSpPr>
        <p:spPr bwMode="auto">
          <a:xfrm flipV="1">
            <a:off x="7253288" y="1905000"/>
            <a:ext cx="1524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lIns="0" tIns="0" rIns="0" bIns="0">
            <a:spAutoFit/>
          </a:bodyPr>
          <a:lstStyle/>
          <a:p>
            <a:endParaRPr lang="id-ID">
              <a:latin typeface="Century Schoolbook" pitchFamily="18" charset="0"/>
            </a:endParaRPr>
          </a:p>
        </p:txBody>
      </p:sp>
      <p:sp>
        <p:nvSpPr>
          <p:cNvPr id="988179" name="AutoShape 19"/>
          <p:cNvSpPr>
            <a:spLocks noChangeArrowheads="1"/>
          </p:cNvSpPr>
          <p:nvPr/>
        </p:nvSpPr>
        <p:spPr bwMode="auto">
          <a:xfrm>
            <a:off x="3886200" y="3009900"/>
            <a:ext cx="1600200" cy="1676400"/>
          </a:xfrm>
          <a:prstGeom prst="roundRect">
            <a:avLst>
              <a:gd name="adj" fmla="val 12940"/>
            </a:avLst>
          </a:prstGeom>
          <a:solidFill>
            <a:srgbClr val="FFFF99"/>
          </a:solidFill>
          <a:ln w="9525">
            <a:solidFill>
              <a:schemeClr val="tx1"/>
            </a:solidFill>
            <a:round/>
            <a:headEnd/>
            <a:tailEnd/>
          </a:ln>
        </p:spPr>
        <p:txBody>
          <a:bodyPr lIns="18000" rIns="18000"/>
          <a:lstStyle/>
          <a:p>
            <a:r>
              <a:rPr lang="id-ID" sz="1400" b="1" dirty="0">
                <a:latin typeface="Century Schoolbook" pitchFamily="18" charset="0"/>
              </a:rPr>
              <a:t>RUU dibahas oleh DPR dan Presiden untuk mendapat persetujuan bersama</a:t>
            </a:r>
          </a:p>
          <a:p>
            <a:r>
              <a:rPr lang="id-ID" sz="1400" dirty="0">
                <a:latin typeface="Century Schoolbook" pitchFamily="18" charset="0"/>
              </a:rPr>
              <a:t>[Pasal 20 (2)*]</a:t>
            </a:r>
          </a:p>
        </p:txBody>
      </p:sp>
      <p:sp>
        <p:nvSpPr>
          <p:cNvPr id="40980" name="Text Box 20"/>
          <p:cNvSpPr txBox="1">
            <a:spLocks noChangeArrowheads="1"/>
          </p:cNvSpPr>
          <p:nvPr/>
        </p:nvSpPr>
        <p:spPr bwMode="auto">
          <a:xfrm>
            <a:off x="76200" y="-42863"/>
            <a:ext cx="8154988" cy="652463"/>
          </a:xfrm>
          <a:prstGeom prst="rect">
            <a:avLst/>
          </a:prstGeom>
          <a:noFill/>
          <a:ln w="9525">
            <a:noFill/>
            <a:miter lim="800000"/>
            <a:headEnd/>
            <a:tailEnd/>
          </a:ln>
        </p:spPr>
        <p:txBody>
          <a:bodyPr/>
          <a:lstStyle/>
          <a:p>
            <a:r>
              <a:rPr lang="id-ID" b="1">
                <a:latin typeface="Century Schoolbook" pitchFamily="18" charset="0"/>
              </a:rPr>
              <a:t>BAB  VII. DEWAN  PERWAKILAN  RAKYAT</a:t>
            </a:r>
          </a:p>
          <a:p>
            <a:r>
              <a:rPr lang="id-ID" sz="1600" b="1">
                <a:latin typeface="Century Schoolbook" pitchFamily="18" charset="0"/>
              </a:rPr>
              <a:t>Pembentukan UU yang terkait dengan kewenangan DPD</a:t>
            </a:r>
          </a:p>
        </p:txBody>
      </p:sp>
      <p:sp>
        <p:nvSpPr>
          <p:cNvPr id="988182" name="Line 22"/>
          <p:cNvSpPr>
            <a:spLocks noChangeShapeType="1"/>
          </p:cNvSpPr>
          <p:nvPr/>
        </p:nvSpPr>
        <p:spPr bwMode="auto">
          <a:xfrm>
            <a:off x="1824038" y="3743325"/>
            <a:ext cx="242887"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88183" name="Rectangle 23"/>
          <p:cNvSpPr>
            <a:spLocks noChangeArrowheads="1"/>
          </p:cNvSpPr>
          <p:nvPr/>
        </p:nvSpPr>
        <p:spPr bwMode="auto">
          <a:xfrm>
            <a:off x="76200" y="2133600"/>
            <a:ext cx="1752600" cy="3657600"/>
          </a:xfrm>
          <a:prstGeom prst="rect">
            <a:avLst/>
          </a:prstGeom>
          <a:solidFill>
            <a:srgbClr val="0066FF"/>
          </a:solidFill>
          <a:ln w="28575">
            <a:solidFill>
              <a:schemeClr val="tx1"/>
            </a:solidFill>
            <a:miter lim="800000"/>
            <a:headEnd/>
            <a:tailEnd/>
          </a:ln>
        </p:spPr>
        <p:txBody>
          <a:bodyPr/>
          <a:lstStyle/>
          <a:p>
            <a:endParaRPr lang="id-ID" sz="800" b="1" dirty="0">
              <a:solidFill>
                <a:schemeClr val="accent2"/>
              </a:solidFill>
              <a:latin typeface="Century Schoolbook" pitchFamily="18" charset="0"/>
            </a:endParaRPr>
          </a:p>
          <a:p>
            <a:r>
              <a:rPr lang="id-ID" sz="3000" b="1" dirty="0">
                <a:solidFill>
                  <a:schemeClr val="bg1"/>
                </a:solidFill>
                <a:latin typeface="Century Schoolbook" pitchFamily="18" charset="0"/>
              </a:rPr>
              <a:t>DP</a:t>
            </a:r>
            <a:r>
              <a:rPr lang="en-US" sz="3000" b="1" dirty="0">
                <a:solidFill>
                  <a:schemeClr val="bg1"/>
                </a:solidFill>
                <a:latin typeface="Century Schoolbook" pitchFamily="18" charset="0"/>
              </a:rPr>
              <a:t>D</a:t>
            </a:r>
            <a:endParaRPr lang="id-ID" dirty="0">
              <a:solidFill>
                <a:schemeClr val="bg1"/>
              </a:solidFill>
              <a:latin typeface="Century Schoolbook" pitchFamily="18" charset="0"/>
            </a:endParaRPr>
          </a:p>
        </p:txBody>
      </p:sp>
      <p:sp>
        <p:nvSpPr>
          <p:cNvPr id="988184" name="AutoShape 24"/>
          <p:cNvSpPr>
            <a:spLocks noChangeArrowheads="1"/>
          </p:cNvSpPr>
          <p:nvPr/>
        </p:nvSpPr>
        <p:spPr bwMode="auto">
          <a:xfrm>
            <a:off x="157163" y="2824163"/>
            <a:ext cx="1600200" cy="1290637"/>
          </a:xfrm>
          <a:prstGeom prst="roundRect">
            <a:avLst>
              <a:gd name="adj" fmla="val 8662"/>
            </a:avLst>
          </a:prstGeom>
          <a:solidFill>
            <a:schemeClr val="accent1"/>
          </a:solidFill>
          <a:ln w="19050">
            <a:solidFill>
              <a:srgbClr val="000000"/>
            </a:solidFill>
            <a:round/>
            <a:headEnd/>
            <a:tailEnd/>
          </a:ln>
        </p:spPr>
        <p:txBody>
          <a:bodyPr lIns="36000" tIns="36000" rIns="36000" bIns="36000" anchor="ctr" anchorCtr="1"/>
          <a:lstStyle/>
          <a:p>
            <a:r>
              <a:rPr lang="id-ID" sz="1300" b="1">
                <a:latin typeface="Century Schoolbook" pitchFamily="18" charset="0"/>
              </a:rPr>
              <a:t>dapat mengajukan RUU yang sesuai dengan kewenangannya </a:t>
            </a:r>
          </a:p>
          <a:p>
            <a:r>
              <a:rPr lang="id-ID" sz="1300">
                <a:latin typeface="Century Schoolbook" pitchFamily="18" charset="0"/>
              </a:rPr>
              <a:t>[Pasal 22D (1)***]</a:t>
            </a:r>
          </a:p>
        </p:txBody>
      </p:sp>
      <p:sp>
        <p:nvSpPr>
          <p:cNvPr id="988185" name="AutoShape 25"/>
          <p:cNvSpPr>
            <a:spLocks noChangeArrowheads="1"/>
          </p:cNvSpPr>
          <p:nvPr/>
        </p:nvSpPr>
        <p:spPr bwMode="auto">
          <a:xfrm>
            <a:off x="166688" y="4191000"/>
            <a:ext cx="1585912" cy="1524000"/>
          </a:xfrm>
          <a:prstGeom prst="roundRect">
            <a:avLst>
              <a:gd name="adj" fmla="val 8125"/>
            </a:avLst>
          </a:prstGeom>
          <a:solidFill>
            <a:schemeClr val="accent1"/>
          </a:solidFill>
          <a:ln w="19050">
            <a:solidFill>
              <a:srgbClr val="000000"/>
            </a:solidFill>
            <a:round/>
            <a:headEnd/>
            <a:tailEnd/>
          </a:ln>
        </p:spPr>
        <p:txBody>
          <a:bodyPr lIns="36000" tIns="36000" rIns="36000" bIns="36000" anchor="ctr" anchorCtr="1"/>
          <a:lstStyle/>
          <a:p>
            <a:r>
              <a:rPr lang="id-ID" sz="1300" b="1">
                <a:latin typeface="Century Schoolbook" pitchFamily="18" charset="0"/>
              </a:rPr>
              <a:t>ikut membahas dan memberikan pertimbangan atas RUU yang sesuai dengan kewenangannya</a:t>
            </a:r>
            <a:r>
              <a:rPr lang="id-ID" sz="1300">
                <a:latin typeface="Century Schoolbook" pitchFamily="18" charset="0"/>
              </a:rPr>
              <a:t> [Pasal 22D (2)***]</a:t>
            </a:r>
          </a:p>
        </p:txBody>
      </p:sp>
      <p:sp>
        <p:nvSpPr>
          <p:cNvPr id="988186" name="Line 26"/>
          <p:cNvSpPr>
            <a:spLocks noChangeShapeType="1"/>
          </p:cNvSpPr>
          <p:nvPr/>
        </p:nvSpPr>
        <p:spPr bwMode="auto">
          <a:xfrm flipH="1">
            <a:off x="1828800" y="4010025"/>
            <a:ext cx="223838" cy="0"/>
          </a:xfrm>
          <a:prstGeom prst="line">
            <a:avLst/>
          </a:prstGeom>
          <a:noFill/>
          <a:ln w="28575">
            <a:solidFill>
              <a:schemeClr val="tx1"/>
            </a:solidFill>
            <a:round/>
            <a:headEnd/>
            <a:tailEnd type="triangle" w="med" len="med"/>
          </a:ln>
        </p:spPr>
        <p:txBody>
          <a:bodyPr lIns="0" tIns="0" rIns="0" bIns="0">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8183"/>
                                        </p:tgtEl>
                                        <p:attrNameLst>
                                          <p:attrName>style.visibility</p:attrName>
                                        </p:attrNameLst>
                                      </p:cBhvr>
                                      <p:to>
                                        <p:strVal val="visible"/>
                                      </p:to>
                                    </p:set>
                                    <p:animEffect transition="in" filter="dissolve">
                                      <p:cBhvr>
                                        <p:cTn id="7" dur="500"/>
                                        <p:tgtEl>
                                          <p:spTgt spid="988183"/>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988184"/>
                                        </p:tgtEl>
                                        <p:attrNameLst>
                                          <p:attrName>style.visibility</p:attrName>
                                        </p:attrNameLst>
                                      </p:cBhvr>
                                      <p:to>
                                        <p:strVal val="visible"/>
                                      </p:to>
                                    </p:set>
                                    <p:anim calcmode="lin" valueType="num">
                                      <p:cBhvr>
                                        <p:cTn id="11" dur="500" fill="hold"/>
                                        <p:tgtEl>
                                          <p:spTgt spid="988184"/>
                                        </p:tgtEl>
                                        <p:attrNameLst>
                                          <p:attrName>ppt_w</p:attrName>
                                        </p:attrNameLst>
                                      </p:cBhvr>
                                      <p:tavLst>
                                        <p:tav tm="0">
                                          <p:val>
                                            <p:fltVal val="0"/>
                                          </p:val>
                                        </p:tav>
                                        <p:tav tm="100000">
                                          <p:val>
                                            <p:strVal val="#ppt_w"/>
                                          </p:val>
                                        </p:tav>
                                      </p:tavLst>
                                    </p:anim>
                                    <p:anim calcmode="lin" valueType="num">
                                      <p:cBhvr>
                                        <p:cTn id="12" dur="500" fill="hold"/>
                                        <p:tgtEl>
                                          <p:spTgt spid="988184"/>
                                        </p:tgtEl>
                                        <p:attrNameLst>
                                          <p:attrName>ppt_h</p:attrName>
                                        </p:attrNameLst>
                                      </p:cBhvr>
                                      <p:tavLst>
                                        <p:tav tm="0">
                                          <p:val>
                                            <p:fltVal val="0"/>
                                          </p:val>
                                        </p:tav>
                                        <p:tav tm="100000">
                                          <p:val>
                                            <p:strVal val="#ppt_h"/>
                                          </p:val>
                                        </p:tav>
                                      </p:tavLst>
                                    </p:anim>
                                    <p:anim calcmode="lin" valueType="num">
                                      <p:cBhvr>
                                        <p:cTn id="13" dur="500" fill="hold"/>
                                        <p:tgtEl>
                                          <p:spTgt spid="988184"/>
                                        </p:tgtEl>
                                        <p:attrNameLst>
                                          <p:attrName>style.rotation</p:attrName>
                                        </p:attrNameLst>
                                      </p:cBhvr>
                                      <p:tavLst>
                                        <p:tav tm="0">
                                          <p:val>
                                            <p:fltVal val="360"/>
                                          </p:val>
                                        </p:tav>
                                        <p:tav tm="100000">
                                          <p:val>
                                            <p:fltVal val="0"/>
                                          </p:val>
                                        </p:tav>
                                      </p:tavLst>
                                    </p:anim>
                                    <p:animEffect transition="in" filter="fade">
                                      <p:cBhvr>
                                        <p:cTn id="14" dur="500"/>
                                        <p:tgtEl>
                                          <p:spTgt spid="988184"/>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988185"/>
                                        </p:tgtEl>
                                        <p:attrNameLst>
                                          <p:attrName>style.visibility</p:attrName>
                                        </p:attrNameLst>
                                      </p:cBhvr>
                                      <p:to>
                                        <p:strVal val="visible"/>
                                      </p:to>
                                    </p:set>
                                    <p:anim calcmode="lin" valueType="num">
                                      <p:cBhvr>
                                        <p:cTn id="18" dur="500" fill="hold"/>
                                        <p:tgtEl>
                                          <p:spTgt spid="988185"/>
                                        </p:tgtEl>
                                        <p:attrNameLst>
                                          <p:attrName>ppt_w</p:attrName>
                                        </p:attrNameLst>
                                      </p:cBhvr>
                                      <p:tavLst>
                                        <p:tav tm="0">
                                          <p:val>
                                            <p:fltVal val="0"/>
                                          </p:val>
                                        </p:tav>
                                        <p:tav tm="100000">
                                          <p:val>
                                            <p:strVal val="#ppt_w"/>
                                          </p:val>
                                        </p:tav>
                                      </p:tavLst>
                                    </p:anim>
                                    <p:anim calcmode="lin" valueType="num">
                                      <p:cBhvr>
                                        <p:cTn id="19" dur="500" fill="hold"/>
                                        <p:tgtEl>
                                          <p:spTgt spid="988185"/>
                                        </p:tgtEl>
                                        <p:attrNameLst>
                                          <p:attrName>ppt_h</p:attrName>
                                        </p:attrNameLst>
                                      </p:cBhvr>
                                      <p:tavLst>
                                        <p:tav tm="0">
                                          <p:val>
                                            <p:fltVal val="0"/>
                                          </p:val>
                                        </p:tav>
                                        <p:tav tm="100000">
                                          <p:val>
                                            <p:strVal val="#ppt_h"/>
                                          </p:val>
                                        </p:tav>
                                      </p:tavLst>
                                    </p:anim>
                                    <p:anim calcmode="lin" valueType="num">
                                      <p:cBhvr>
                                        <p:cTn id="20" dur="500" fill="hold"/>
                                        <p:tgtEl>
                                          <p:spTgt spid="988185"/>
                                        </p:tgtEl>
                                        <p:attrNameLst>
                                          <p:attrName>style.rotation</p:attrName>
                                        </p:attrNameLst>
                                      </p:cBhvr>
                                      <p:tavLst>
                                        <p:tav tm="0">
                                          <p:val>
                                            <p:fltVal val="360"/>
                                          </p:val>
                                        </p:tav>
                                        <p:tav tm="100000">
                                          <p:val>
                                            <p:fltVal val="0"/>
                                          </p:val>
                                        </p:tav>
                                      </p:tavLst>
                                    </p:anim>
                                    <p:animEffect transition="in" filter="fade">
                                      <p:cBhvr>
                                        <p:cTn id="21" dur="500"/>
                                        <p:tgtEl>
                                          <p:spTgt spid="988185"/>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988165"/>
                                        </p:tgtEl>
                                        <p:attrNameLst>
                                          <p:attrName>style.visibility</p:attrName>
                                        </p:attrNameLst>
                                      </p:cBhvr>
                                      <p:to>
                                        <p:strVal val="visible"/>
                                      </p:to>
                                    </p:set>
                                    <p:animEffect transition="in" filter="dissolve">
                                      <p:cBhvr>
                                        <p:cTn id="25" dur="500"/>
                                        <p:tgtEl>
                                          <p:spTgt spid="988165"/>
                                        </p:tgtEl>
                                      </p:cBhvr>
                                    </p:animEffect>
                                  </p:childTnLst>
                                </p:cTn>
                              </p:par>
                            </p:childTnLst>
                          </p:cTn>
                        </p:par>
                        <p:par>
                          <p:cTn id="26" fill="hold">
                            <p:stCondLst>
                              <p:cond delay="2000"/>
                            </p:stCondLst>
                            <p:childTnLst>
                              <p:par>
                                <p:cTn id="27" presetID="49" presetClass="entr" presetSubtype="0" decel="100000" fill="hold" grpId="0" nodeType="afterEffect">
                                  <p:stCondLst>
                                    <p:cond delay="0"/>
                                  </p:stCondLst>
                                  <p:childTnLst>
                                    <p:set>
                                      <p:cBhvr>
                                        <p:cTn id="28" dur="1" fill="hold">
                                          <p:stCondLst>
                                            <p:cond delay="0"/>
                                          </p:stCondLst>
                                        </p:cTn>
                                        <p:tgtEl>
                                          <p:spTgt spid="988166"/>
                                        </p:tgtEl>
                                        <p:attrNameLst>
                                          <p:attrName>style.visibility</p:attrName>
                                        </p:attrNameLst>
                                      </p:cBhvr>
                                      <p:to>
                                        <p:strVal val="visible"/>
                                      </p:to>
                                    </p:set>
                                    <p:anim calcmode="lin" valueType="num">
                                      <p:cBhvr>
                                        <p:cTn id="29" dur="500" fill="hold"/>
                                        <p:tgtEl>
                                          <p:spTgt spid="988166"/>
                                        </p:tgtEl>
                                        <p:attrNameLst>
                                          <p:attrName>ppt_w</p:attrName>
                                        </p:attrNameLst>
                                      </p:cBhvr>
                                      <p:tavLst>
                                        <p:tav tm="0">
                                          <p:val>
                                            <p:fltVal val="0"/>
                                          </p:val>
                                        </p:tav>
                                        <p:tav tm="100000">
                                          <p:val>
                                            <p:strVal val="#ppt_w"/>
                                          </p:val>
                                        </p:tav>
                                      </p:tavLst>
                                    </p:anim>
                                    <p:anim calcmode="lin" valueType="num">
                                      <p:cBhvr>
                                        <p:cTn id="30" dur="500" fill="hold"/>
                                        <p:tgtEl>
                                          <p:spTgt spid="988166"/>
                                        </p:tgtEl>
                                        <p:attrNameLst>
                                          <p:attrName>ppt_h</p:attrName>
                                        </p:attrNameLst>
                                      </p:cBhvr>
                                      <p:tavLst>
                                        <p:tav tm="0">
                                          <p:val>
                                            <p:fltVal val="0"/>
                                          </p:val>
                                        </p:tav>
                                        <p:tav tm="100000">
                                          <p:val>
                                            <p:strVal val="#ppt_h"/>
                                          </p:val>
                                        </p:tav>
                                      </p:tavLst>
                                    </p:anim>
                                    <p:anim calcmode="lin" valueType="num">
                                      <p:cBhvr>
                                        <p:cTn id="31" dur="500" fill="hold"/>
                                        <p:tgtEl>
                                          <p:spTgt spid="988166"/>
                                        </p:tgtEl>
                                        <p:attrNameLst>
                                          <p:attrName>style.rotation</p:attrName>
                                        </p:attrNameLst>
                                      </p:cBhvr>
                                      <p:tavLst>
                                        <p:tav tm="0">
                                          <p:val>
                                            <p:fltVal val="360"/>
                                          </p:val>
                                        </p:tav>
                                        <p:tav tm="100000">
                                          <p:val>
                                            <p:fltVal val="0"/>
                                          </p:val>
                                        </p:tav>
                                      </p:tavLst>
                                    </p:anim>
                                    <p:animEffect transition="in" filter="fade">
                                      <p:cBhvr>
                                        <p:cTn id="32" dur="500"/>
                                        <p:tgtEl>
                                          <p:spTgt spid="988166"/>
                                        </p:tgtEl>
                                      </p:cBhvr>
                                    </p:animEffect>
                                  </p:childTnLst>
                                </p:cTn>
                              </p:par>
                            </p:childTnLst>
                          </p:cTn>
                        </p:par>
                        <p:par>
                          <p:cTn id="33" fill="hold">
                            <p:stCondLst>
                              <p:cond delay="2500"/>
                            </p:stCondLst>
                            <p:childTnLst>
                              <p:par>
                                <p:cTn id="34" presetID="49" presetClass="entr" presetSubtype="0" decel="100000" fill="hold" grpId="0" nodeType="afterEffect">
                                  <p:stCondLst>
                                    <p:cond delay="0"/>
                                  </p:stCondLst>
                                  <p:childTnLst>
                                    <p:set>
                                      <p:cBhvr>
                                        <p:cTn id="35" dur="1" fill="hold">
                                          <p:stCondLst>
                                            <p:cond delay="0"/>
                                          </p:stCondLst>
                                        </p:cTn>
                                        <p:tgtEl>
                                          <p:spTgt spid="988167"/>
                                        </p:tgtEl>
                                        <p:attrNameLst>
                                          <p:attrName>style.visibility</p:attrName>
                                        </p:attrNameLst>
                                      </p:cBhvr>
                                      <p:to>
                                        <p:strVal val="visible"/>
                                      </p:to>
                                    </p:set>
                                    <p:anim calcmode="lin" valueType="num">
                                      <p:cBhvr>
                                        <p:cTn id="36" dur="500" fill="hold"/>
                                        <p:tgtEl>
                                          <p:spTgt spid="988167"/>
                                        </p:tgtEl>
                                        <p:attrNameLst>
                                          <p:attrName>ppt_w</p:attrName>
                                        </p:attrNameLst>
                                      </p:cBhvr>
                                      <p:tavLst>
                                        <p:tav tm="0">
                                          <p:val>
                                            <p:fltVal val="0"/>
                                          </p:val>
                                        </p:tav>
                                        <p:tav tm="100000">
                                          <p:val>
                                            <p:strVal val="#ppt_w"/>
                                          </p:val>
                                        </p:tav>
                                      </p:tavLst>
                                    </p:anim>
                                    <p:anim calcmode="lin" valueType="num">
                                      <p:cBhvr>
                                        <p:cTn id="37" dur="500" fill="hold"/>
                                        <p:tgtEl>
                                          <p:spTgt spid="988167"/>
                                        </p:tgtEl>
                                        <p:attrNameLst>
                                          <p:attrName>ppt_h</p:attrName>
                                        </p:attrNameLst>
                                      </p:cBhvr>
                                      <p:tavLst>
                                        <p:tav tm="0">
                                          <p:val>
                                            <p:fltVal val="0"/>
                                          </p:val>
                                        </p:tav>
                                        <p:tav tm="100000">
                                          <p:val>
                                            <p:strVal val="#ppt_h"/>
                                          </p:val>
                                        </p:tav>
                                      </p:tavLst>
                                    </p:anim>
                                    <p:anim calcmode="lin" valueType="num">
                                      <p:cBhvr>
                                        <p:cTn id="38" dur="500" fill="hold"/>
                                        <p:tgtEl>
                                          <p:spTgt spid="988167"/>
                                        </p:tgtEl>
                                        <p:attrNameLst>
                                          <p:attrName>style.rotation</p:attrName>
                                        </p:attrNameLst>
                                      </p:cBhvr>
                                      <p:tavLst>
                                        <p:tav tm="0">
                                          <p:val>
                                            <p:fltVal val="360"/>
                                          </p:val>
                                        </p:tav>
                                        <p:tav tm="100000">
                                          <p:val>
                                            <p:fltVal val="0"/>
                                          </p:val>
                                        </p:tav>
                                      </p:tavLst>
                                    </p:anim>
                                    <p:animEffect transition="in" filter="fade">
                                      <p:cBhvr>
                                        <p:cTn id="39" dur="500"/>
                                        <p:tgtEl>
                                          <p:spTgt spid="988167"/>
                                        </p:tgtEl>
                                      </p:cBhvr>
                                    </p:animEffect>
                                  </p:childTnLst>
                                </p:cTn>
                              </p:par>
                            </p:childTnLst>
                          </p:cTn>
                        </p:par>
                        <p:par>
                          <p:cTn id="40" fill="hold">
                            <p:stCondLst>
                              <p:cond delay="3000"/>
                            </p:stCondLst>
                            <p:childTnLst>
                              <p:par>
                                <p:cTn id="41" presetID="18" presetClass="entr" presetSubtype="6" fill="hold" grpId="0" nodeType="afterEffect">
                                  <p:stCondLst>
                                    <p:cond delay="0"/>
                                  </p:stCondLst>
                                  <p:childTnLst>
                                    <p:set>
                                      <p:cBhvr>
                                        <p:cTn id="42" dur="1" fill="hold">
                                          <p:stCondLst>
                                            <p:cond delay="0"/>
                                          </p:stCondLst>
                                        </p:cTn>
                                        <p:tgtEl>
                                          <p:spTgt spid="988182"/>
                                        </p:tgtEl>
                                        <p:attrNameLst>
                                          <p:attrName>style.visibility</p:attrName>
                                        </p:attrNameLst>
                                      </p:cBhvr>
                                      <p:to>
                                        <p:strVal val="visible"/>
                                      </p:to>
                                    </p:set>
                                    <p:animEffect transition="in" filter="strips(downRight)">
                                      <p:cBhvr>
                                        <p:cTn id="43" dur="500"/>
                                        <p:tgtEl>
                                          <p:spTgt spid="988182"/>
                                        </p:tgtEl>
                                      </p:cBhvr>
                                    </p:animEffect>
                                  </p:childTnLst>
                                </p:cTn>
                              </p:par>
                            </p:childTnLst>
                          </p:cTn>
                        </p:par>
                        <p:par>
                          <p:cTn id="44" fill="hold">
                            <p:stCondLst>
                              <p:cond delay="3500"/>
                            </p:stCondLst>
                            <p:childTnLst>
                              <p:par>
                                <p:cTn id="45" presetID="18" presetClass="entr" presetSubtype="12" fill="hold" grpId="0" nodeType="afterEffect">
                                  <p:stCondLst>
                                    <p:cond delay="0"/>
                                  </p:stCondLst>
                                  <p:childTnLst>
                                    <p:set>
                                      <p:cBhvr>
                                        <p:cTn id="46" dur="1" fill="hold">
                                          <p:stCondLst>
                                            <p:cond delay="0"/>
                                          </p:stCondLst>
                                        </p:cTn>
                                        <p:tgtEl>
                                          <p:spTgt spid="988186"/>
                                        </p:tgtEl>
                                        <p:attrNameLst>
                                          <p:attrName>style.visibility</p:attrName>
                                        </p:attrNameLst>
                                      </p:cBhvr>
                                      <p:to>
                                        <p:strVal val="visible"/>
                                      </p:to>
                                    </p:set>
                                    <p:animEffect transition="in" filter="strips(downLeft)">
                                      <p:cBhvr>
                                        <p:cTn id="47" dur="500"/>
                                        <p:tgtEl>
                                          <p:spTgt spid="988186"/>
                                        </p:tgtEl>
                                      </p:cBhvr>
                                    </p:animEffect>
                                  </p:childTnLst>
                                </p:cTn>
                              </p:par>
                            </p:childTnLst>
                          </p:cTn>
                        </p:par>
                        <p:par>
                          <p:cTn id="48" fill="hold">
                            <p:stCondLst>
                              <p:cond delay="4000"/>
                            </p:stCondLst>
                            <p:childTnLst>
                              <p:par>
                                <p:cTn id="49" presetID="9" presetClass="entr" presetSubtype="0" fill="hold" grpId="0" nodeType="afterEffect">
                                  <p:stCondLst>
                                    <p:cond delay="0"/>
                                  </p:stCondLst>
                                  <p:childTnLst>
                                    <p:set>
                                      <p:cBhvr>
                                        <p:cTn id="50" dur="1" fill="hold">
                                          <p:stCondLst>
                                            <p:cond delay="0"/>
                                          </p:stCondLst>
                                        </p:cTn>
                                        <p:tgtEl>
                                          <p:spTgt spid="988169"/>
                                        </p:tgtEl>
                                        <p:attrNameLst>
                                          <p:attrName>style.visibility</p:attrName>
                                        </p:attrNameLst>
                                      </p:cBhvr>
                                      <p:to>
                                        <p:strVal val="visible"/>
                                      </p:to>
                                    </p:set>
                                    <p:animEffect transition="in" filter="dissolve">
                                      <p:cBhvr>
                                        <p:cTn id="51" dur="500"/>
                                        <p:tgtEl>
                                          <p:spTgt spid="988169"/>
                                        </p:tgtEl>
                                      </p:cBhvr>
                                    </p:animEffect>
                                  </p:childTnLst>
                                </p:cTn>
                              </p:par>
                            </p:childTnLst>
                          </p:cTn>
                        </p:par>
                        <p:par>
                          <p:cTn id="52" fill="hold">
                            <p:stCondLst>
                              <p:cond delay="5000"/>
                            </p:stCondLst>
                            <p:childTnLst>
                              <p:par>
                                <p:cTn id="53" presetID="49" presetClass="entr" presetSubtype="0" decel="100000" fill="hold" grpId="0" nodeType="afterEffect">
                                  <p:stCondLst>
                                    <p:cond delay="0"/>
                                  </p:stCondLst>
                                  <p:childTnLst>
                                    <p:set>
                                      <p:cBhvr>
                                        <p:cTn id="54" dur="1" fill="hold">
                                          <p:stCondLst>
                                            <p:cond delay="0"/>
                                          </p:stCondLst>
                                        </p:cTn>
                                        <p:tgtEl>
                                          <p:spTgt spid="988170"/>
                                        </p:tgtEl>
                                        <p:attrNameLst>
                                          <p:attrName>style.visibility</p:attrName>
                                        </p:attrNameLst>
                                      </p:cBhvr>
                                      <p:to>
                                        <p:strVal val="visible"/>
                                      </p:to>
                                    </p:set>
                                    <p:anim calcmode="lin" valueType="num">
                                      <p:cBhvr>
                                        <p:cTn id="55" dur="500" fill="hold"/>
                                        <p:tgtEl>
                                          <p:spTgt spid="988170"/>
                                        </p:tgtEl>
                                        <p:attrNameLst>
                                          <p:attrName>ppt_w</p:attrName>
                                        </p:attrNameLst>
                                      </p:cBhvr>
                                      <p:tavLst>
                                        <p:tav tm="0">
                                          <p:val>
                                            <p:fltVal val="0"/>
                                          </p:val>
                                        </p:tav>
                                        <p:tav tm="100000">
                                          <p:val>
                                            <p:strVal val="#ppt_w"/>
                                          </p:val>
                                        </p:tav>
                                      </p:tavLst>
                                    </p:anim>
                                    <p:anim calcmode="lin" valueType="num">
                                      <p:cBhvr>
                                        <p:cTn id="56" dur="500" fill="hold"/>
                                        <p:tgtEl>
                                          <p:spTgt spid="988170"/>
                                        </p:tgtEl>
                                        <p:attrNameLst>
                                          <p:attrName>ppt_h</p:attrName>
                                        </p:attrNameLst>
                                      </p:cBhvr>
                                      <p:tavLst>
                                        <p:tav tm="0">
                                          <p:val>
                                            <p:fltVal val="0"/>
                                          </p:val>
                                        </p:tav>
                                        <p:tav tm="100000">
                                          <p:val>
                                            <p:strVal val="#ppt_h"/>
                                          </p:val>
                                        </p:tav>
                                      </p:tavLst>
                                    </p:anim>
                                    <p:anim calcmode="lin" valueType="num">
                                      <p:cBhvr>
                                        <p:cTn id="57" dur="500" fill="hold"/>
                                        <p:tgtEl>
                                          <p:spTgt spid="988170"/>
                                        </p:tgtEl>
                                        <p:attrNameLst>
                                          <p:attrName>style.rotation</p:attrName>
                                        </p:attrNameLst>
                                      </p:cBhvr>
                                      <p:tavLst>
                                        <p:tav tm="0">
                                          <p:val>
                                            <p:fltVal val="360"/>
                                          </p:val>
                                        </p:tav>
                                        <p:tav tm="100000">
                                          <p:val>
                                            <p:fltVal val="0"/>
                                          </p:val>
                                        </p:tav>
                                      </p:tavLst>
                                    </p:anim>
                                    <p:animEffect transition="in" filter="fade">
                                      <p:cBhvr>
                                        <p:cTn id="58" dur="500"/>
                                        <p:tgtEl>
                                          <p:spTgt spid="988170"/>
                                        </p:tgtEl>
                                      </p:cBhvr>
                                    </p:animEffect>
                                  </p:childTnLst>
                                </p:cTn>
                              </p:par>
                            </p:childTnLst>
                          </p:cTn>
                        </p:par>
                        <p:par>
                          <p:cTn id="59" fill="hold">
                            <p:stCondLst>
                              <p:cond delay="5500"/>
                            </p:stCondLst>
                            <p:childTnLst>
                              <p:par>
                                <p:cTn id="60" presetID="18" presetClass="entr" presetSubtype="6" fill="hold" grpId="0" nodeType="afterEffect">
                                  <p:stCondLst>
                                    <p:cond delay="0"/>
                                  </p:stCondLst>
                                  <p:childTnLst>
                                    <p:set>
                                      <p:cBhvr>
                                        <p:cTn id="61" dur="1" fill="hold">
                                          <p:stCondLst>
                                            <p:cond delay="0"/>
                                          </p:stCondLst>
                                        </p:cTn>
                                        <p:tgtEl>
                                          <p:spTgt spid="988173"/>
                                        </p:tgtEl>
                                        <p:attrNameLst>
                                          <p:attrName>style.visibility</p:attrName>
                                        </p:attrNameLst>
                                      </p:cBhvr>
                                      <p:to>
                                        <p:strVal val="visible"/>
                                      </p:to>
                                    </p:set>
                                    <p:animEffect transition="in" filter="strips(downRight)">
                                      <p:cBhvr>
                                        <p:cTn id="62" dur="500"/>
                                        <p:tgtEl>
                                          <p:spTgt spid="988173"/>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988174"/>
                                        </p:tgtEl>
                                        <p:attrNameLst>
                                          <p:attrName>style.visibility</p:attrName>
                                        </p:attrNameLst>
                                      </p:cBhvr>
                                      <p:to>
                                        <p:strVal val="visible"/>
                                      </p:to>
                                    </p:set>
                                    <p:animEffect transition="in" filter="strips(downLeft)">
                                      <p:cBhvr>
                                        <p:cTn id="65" dur="500"/>
                                        <p:tgtEl>
                                          <p:spTgt spid="988174"/>
                                        </p:tgtEl>
                                      </p:cBhvr>
                                    </p:animEffect>
                                  </p:childTnLst>
                                </p:cTn>
                              </p:par>
                            </p:childTnLst>
                          </p:cTn>
                        </p:par>
                        <p:par>
                          <p:cTn id="66" fill="hold">
                            <p:stCondLst>
                              <p:cond delay="6000"/>
                            </p:stCondLst>
                            <p:childTnLst>
                              <p:par>
                                <p:cTn id="67" presetID="19" presetClass="entr" presetSubtype="5" fill="hold" grpId="0" nodeType="afterEffect">
                                  <p:stCondLst>
                                    <p:cond delay="0"/>
                                  </p:stCondLst>
                                  <p:childTnLst>
                                    <p:set>
                                      <p:cBhvr>
                                        <p:cTn id="68" dur="1" fill="hold">
                                          <p:stCondLst>
                                            <p:cond delay="0"/>
                                          </p:stCondLst>
                                        </p:cTn>
                                        <p:tgtEl>
                                          <p:spTgt spid="988179"/>
                                        </p:tgtEl>
                                        <p:attrNameLst>
                                          <p:attrName>style.visibility</p:attrName>
                                        </p:attrNameLst>
                                      </p:cBhvr>
                                      <p:to>
                                        <p:strVal val="visible"/>
                                      </p:to>
                                    </p:set>
                                    <p:anim calcmode="lin" valueType="num">
                                      <p:cBhvr>
                                        <p:cTn id="69" dur="500" fill="hold"/>
                                        <p:tgtEl>
                                          <p:spTgt spid="988179"/>
                                        </p:tgtEl>
                                        <p:attrNameLst>
                                          <p:attrName>ppt_w</p:attrName>
                                        </p:attrNameLst>
                                      </p:cBhvr>
                                      <p:tavLst>
                                        <p:tav tm="0">
                                          <p:val>
                                            <p:strVal val="#ppt_w"/>
                                          </p:val>
                                        </p:tav>
                                        <p:tav tm="100000">
                                          <p:val>
                                            <p:strVal val="#ppt_w"/>
                                          </p:val>
                                        </p:tav>
                                      </p:tavLst>
                                    </p:anim>
                                    <p:anim calcmode="lin" valueType="num">
                                      <p:cBhvr>
                                        <p:cTn id="70" dur="500" fill="hold"/>
                                        <p:tgtEl>
                                          <p:spTgt spid="988179"/>
                                        </p:tgtEl>
                                        <p:attrNameLst>
                                          <p:attrName>ppt_h</p:attrName>
                                        </p:attrNameLst>
                                      </p:cBhvr>
                                      <p:tavLst>
                                        <p:tav tm="0" fmla="#ppt_h*sin(2.5*pi*$)">
                                          <p:val>
                                            <p:fltVal val="0"/>
                                          </p:val>
                                        </p:tav>
                                        <p:tav tm="100000">
                                          <p:val>
                                            <p:fltVal val="1"/>
                                          </p:val>
                                        </p:tav>
                                      </p:tavLst>
                                    </p:anim>
                                  </p:childTnLst>
                                </p:cTn>
                              </p:par>
                            </p:childTnLst>
                          </p:cTn>
                        </p:par>
                        <p:par>
                          <p:cTn id="71" fill="hold">
                            <p:stCondLst>
                              <p:cond delay="6500"/>
                            </p:stCondLst>
                            <p:childTnLst>
                              <p:par>
                                <p:cTn id="72" presetID="18" presetClass="entr" presetSubtype="3" fill="hold" grpId="0" nodeType="afterEffect">
                                  <p:stCondLst>
                                    <p:cond delay="0"/>
                                  </p:stCondLst>
                                  <p:childTnLst>
                                    <p:set>
                                      <p:cBhvr>
                                        <p:cTn id="73" dur="1" fill="hold">
                                          <p:stCondLst>
                                            <p:cond delay="0"/>
                                          </p:stCondLst>
                                        </p:cTn>
                                        <p:tgtEl>
                                          <p:spTgt spid="988171"/>
                                        </p:tgtEl>
                                        <p:attrNameLst>
                                          <p:attrName>style.visibility</p:attrName>
                                        </p:attrNameLst>
                                      </p:cBhvr>
                                      <p:to>
                                        <p:strVal val="visible"/>
                                      </p:to>
                                    </p:set>
                                    <p:animEffect transition="in" filter="strips(upRight)">
                                      <p:cBhvr>
                                        <p:cTn id="74" dur="500"/>
                                        <p:tgtEl>
                                          <p:spTgt spid="98817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988172"/>
                                        </p:tgtEl>
                                        <p:attrNameLst>
                                          <p:attrName>style.visibility</p:attrName>
                                        </p:attrNameLst>
                                      </p:cBhvr>
                                      <p:to>
                                        <p:strVal val="visible"/>
                                      </p:to>
                                    </p:set>
                                    <p:animEffect transition="in" filter="dissolve">
                                      <p:cBhvr>
                                        <p:cTn id="77" dur="500"/>
                                        <p:tgtEl>
                                          <p:spTgt spid="988172"/>
                                        </p:tgtEl>
                                      </p:cBhvr>
                                    </p:animEffect>
                                  </p:childTnLst>
                                </p:cTn>
                              </p:par>
                            </p:childTnLst>
                          </p:cTn>
                        </p:par>
                        <p:par>
                          <p:cTn id="78" fill="hold">
                            <p:stCondLst>
                              <p:cond delay="7000"/>
                            </p:stCondLst>
                            <p:childTnLst>
                              <p:par>
                                <p:cTn id="79" presetID="18" presetClass="entr" presetSubtype="6" fill="hold" grpId="0" nodeType="afterEffect">
                                  <p:stCondLst>
                                    <p:cond delay="0"/>
                                  </p:stCondLst>
                                  <p:childTnLst>
                                    <p:set>
                                      <p:cBhvr>
                                        <p:cTn id="80" dur="1" fill="hold">
                                          <p:stCondLst>
                                            <p:cond delay="0"/>
                                          </p:stCondLst>
                                        </p:cTn>
                                        <p:tgtEl>
                                          <p:spTgt spid="988177"/>
                                        </p:tgtEl>
                                        <p:attrNameLst>
                                          <p:attrName>style.visibility</p:attrName>
                                        </p:attrNameLst>
                                      </p:cBhvr>
                                      <p:to>
                                        <p:strVal val="visible"/>
                                      </p:to>
                                    </p:set>
                                    <p:animEffect transition="in" filter="strips(downRight)">
                                      <p:cBhvr>
                                        <p:cTn id="81" dur="500"/>
                                        <p:tgtEl>
                                          <p:spTgt spid="988177"/>
                                        </p:tgtEl>
                                      </p:cBhvr>
                                    </p:animEffect>
                                  </p:childTnLst>
                                </p:cTn>
                              </p:par>
                              <p:par>
                                <p:cTn id="82" presetID="18" presetClass="entr" presetSubtype="6" fill="hold" grpId="0" nodeType="withEffect">
                                  <p:stCondLst>
                                    <p:cond delay="0"/>
                                  </p:stCondLst>
                                  <p:childTnLst>
                                    <p:set>
                                      <p:cBhvr>
                                        <p:cTn id="83" dur="1" fill="hold">
                                          <p:stCondLst>
                                            <p:cond delay="0"/>
                                          </p:stCondLst>
                                        </p:cTn>
                                        <p:tgtEl>
                                          <p:spTgt spid="988176"/>
                                        </p:tgtEl>
                                        <p:attrNameLst>
                                          <p:attrName>style.visibility</p:attrName>
                                        </p:attrNameLst>
                                      </p:cBhvr>
                                      <p:to>
                                        <p:strVal val="visible"/>
                                      </p:to>
                                    </p:set>
                                    <p:animEffect transition="in" filter="strips(downRight)">
                                      <p:cBhvr>
                                        <p:cTn id="84" dur="500"/>
                                        <p:tgtEl>
                                          <p:spTgt spid="988176"/>
                                        </p:tgtEl>
                                      </p:cBhvr>
                                    </p:animEffect>
                                  </p:childTnLst>
                                </p:cTn>
                              </p:par>
                            </p:childTnLst>
                          </p:cTn>
                        </p:par>
                        <p:par>
                          <p:cTn id="85" fill="hold">
                            <p:stCondLst>
                              <p:cond delay="7500"/>
                            </p:stCondLst>
                            <p:childTnLst>
                              <p:par>
                                <p:cTn id="86" presetID="29" presetClass="entr" presetSubtype="0" fill="hold" grpId="0" nodeType="afterEffect">
                                  <p:stCondLst>
                                    <p:cond delay="0"/>
                                  </p:stCondLst>
                                  <p:childTnLst>
                                    <p:set>
                                      <p:cBhvr>
                                        <p:cTn id="87" dur="1" fill="hold">
                                          <p:stCondLst>
                                            <p:cond delay="0"/>
                                          </p:stCondLst>
                                        </p:cTn>
                                        <p:tgtEl>
                                          <p:spTgt spid="988163"/>
                                        </p:tgtEl>
                                        <p:attrNameLst>
                                          <p:attrName>style.visibility</p:attrName>
                                        </p:attrNameLst>
                                      </p:cBhvr>
                                      <p:to>
                                        <p:strVal val="visible"/>
                                      </p:to>
                                    </p:set>
                                    <p:anim calcmode="lin" valueType="num">
                                      <p:cBhvr>
                                        <p:cTn id="88" dur="500" fill="hold"/>
                                        <p:tgtEl>
                                          <p:spTgt spid="988163"/>
                                        </p:tgtEl>
                                        <p:attrNameLst>
                                          <p:attrName>ppt_x</p:attrName>
                                        </p:attrNameLst>
                                      </p:cBhvr>
                                      <p:tavLst>
                                        <p:tav tm="0">
                                          <p:val>
                                            <p:strVal val="#ppt_x-.2"/>
                                          </p:val>
                                        </p:tav>
                                        <p:tav tm="100000">
                                          <p:val>
                                            <p:strVal val="#ppt_x"/>
                                          </p:val>
                                        </p:tav>
                                      </p:tavLst>
                                    </p:anim>
                                    <p:anim calcmode="lin" valueType="num">
                                      <p:cBhvr>
                                        <p:cTn id="89" dur="500" fill="hold"/>
                                        <p:tgtEl>
                                          <p:spTgt spid="988163"/>
                                        </p:tgtEl>
                                        <p:attrNameLst>
                                          <p:attrName>ppt_y</p:attrName>
                                        </p:attrNameLst>
                                      </p:cBhvr>
                                      <p:tavLst>
                                        <p:tav tm="0">
                                          <p:val>
                                            <p:strVal val="#ppt_y"/>
                                          </p:val>
                                        </p:tav>
                                        <p:tav tm="100000">
                                          <p:val>
                                            <p:strVal val="#ppt_y"/>
                                          </p:val>
                                        </p:tav>
                                      </p:tavLst>
                                    </p:anim>
                                    <p:animEffect transition="in" filter="wipe(right)" prLst="gradientSize: 0.1">
                                      <p:cBhvr>
                                        <p:cTn id="90" dur="500"/>
                                        <p:tgtEl>
                                          <p:spTgt spid="988163"/>
                                        </p:tgtEl>
                                      </p:cBhvr>
                                    </p:animEffect>
                                  </p:childTnLst>
                                </p:cTn>
                              </p:par>
                            </p:childTnLst>
                          </p:cTn>
                        </p:par>
                        <p:par>
                          <p:cTn id="91" fill="hold">
                            <p:stCondLst>
                              <p:cond delay="8000"/>
                            </p:stCondLst>
                            <p:childTnLst>
                              <p:par>
                                <p:cTn id="92" presetID="18" presetClass="entr" presetSubtype="3" fill="hold" grpId="0" nodeType="afterEffect">
                                  <p:stCondLst>
                                    <p:cond delay="0"/>
                                  </p:stCondLst>
                                  <p:childTnLst>
                                    <p:set>
                                      <p:cBhvr>
                                        <p:cTn id="93" dur="1" fill="hold">
                                          <p:stCondLst>
                                            <p:cond delay="0"/>
                                          </p:stCondLst>
                                        </p:cTn>
                                        <p:tgtEl>
                                          <p:spTgt spid="988178"/>
                                        </p:tgtEl>
                                        <p:attrNameLst>
                                          <p:attrName>style.visibility</p:attrName>
                                        </p:attrNameLst>
                                      </p:cBhvr>
                                      <p:to>
                                        <p:strVal val="visible"/>
                                      </p:to>
                                    </p:set>
                                    <p:animEffect transition="in" filter="strips(upRight)">
                                      <p:cBhvr>
                                        <p:cTn id="94" dur="500"/>
                                        <p:tgtEl>
                                          <p:spTgt spid="988178"/>
                                        </p:tgtEl>
                                      </p:cBhvr>
                                    </p:animEffect>
                                  </p:childTnLst>
                                </p:cTn>
                              </p:par>
                            </p:childTnLst>
                          </p:cTn>
                        </p:par>
                        <p:par>
                          <p:cTn id="95" fill="hold">
                            <p:stCondLst>
                              <p:cond delay="8500"/>
                            </p:stCondLst>
                            <p:childTnLst>
                              <p:par>
                                <p:cTn id="96" presetID="29" presetClass="entr" presetSubtype="0" fill="hold" grpId="0" nodeType="afterEffect">
                                  <p:stCondLst>
                                    <p:cond delay="0"/>
                                  </p:stCondLst>
                                  <p:childTnLst>
                                    <p:set>
                                      <p:cBhvr>
                                        <p:cTn id="97" dur="1" fill="hold">
                                          <p:stCondLst>
                                            <p:cond delay="0"/>
                                          </p:stCondLst>
                                        </p:cTn>
                                        <p:tgtEl>
                                          <p:spTgt spid="988164"/>
                                        </p:tgtEl>
                                        <p:attrNameLst>
                                          <p:attrName>style.visibility</p:attrName>
                                        </p:attrNameLst>
                                      </p:cBhvr>
                                      <p:to>
                                        <p:strVal val="visible"/>
                                      </p:to>
                                    </p:set>
                                    <p:anim calcmode="lin" valueType="num">
                                      <p:cBhvr>
                                        <p:cTn id="98" dur="1000" fill="hold"/>
                                        <p:tgtEl>
                                          <p:spTgt spid="988164"/>
                                        </p:tgtEl>
                                        <p:attrNameLst>
                                          <p:attrName>ppt_x</p:attrName>
                                        </p:attrNameLst>
                                      </p:cBhvr>
                                      <p:tavLst>
                                        <p:tav tm="0">
                                          <p:val>
                                            <p:strVal val="#ppt_x-.2"/>
                                          </p:val>
                                        </p:tav>
                                        <p:tav tm="100000">
                                          <p:val>
                                            <p:strVal val="#ppt_x"/>
                                          </p:val>
                                        </p:tav>
                                      </p:tavLst>
                                    </p:anim>
                                    <p:anim calcmode="lin" valueType="num">
                                      <p:cBhvr>
                                        <p:cTn id="99" dur="1000" fill="hold"/>
                                        <p:tgtEl>
                                          <p:spTgt spid="988164"/>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988164"/>
                                        </p:tgtEl>
                                      </p:cBhvr>
                                    </p:animEffect>
                                  </p:childTnLst>
                                </p:cTn>
                              </p:par>
                            </p:childTnLst>
                          </p:cTn>
                        </p:par>
                        <p:par>
                          <p:cTn id="101" fill="hold">
                            <p:stCondLst>
                              <p:cond delay="9500"/>
                            </p:stCondLst>
                            <p:childTnLst>
                              <p:par>
                                <p:cTn id="102" presetID="18" presetClass="entr" presetSubtype="6" fill="hold" grpId="0" nodeType="afterEffect">
                                  <p:stCondLst>
                                    <p:cond delay="0"/>
                                  </p:stCondLst>
                                  <p:childTnLst>
                                    <p:set>
                                      <p:cBhvr>
                                        <p:cTn id="103" dur="1" fill="hold">
                                          <p:stCondLst>
                                            <p:cond delay="0"/>
                                          </p:stCondLst>
                                        </p:cTn>
                                        <p:tgtEl>
                                          <p:spTgt spid="988162"/>
                                        </p:tgtEl>
                                        <p:attrNameLst>
                                          <p:attrName>style.visibility</p:attrName>
                                        </p:attrNameLst>
                                      </p:cBhvr>
                                      <p:to>
                                        <p:strVal val="visible"/>
                                      </p:to>
                                    </p:set>
                                    <p:animEffect transition="in" filter="strips(downRight)">
                                      <p:cBhvr>
                                        <p:cTn id="104" dur="500"/>
                                        <p:tgtEl>
                                          <p:spTgt spid="98816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88175"/>
                                        </p:tgtEl>
                                        <p:attrNameLst>
                                          <p:attrName>style.visibility</p:attrName>
                                        </p:attrNameLst>
                                      </p:cBhvr>
                                      <p:to>
                                        <p:strVal val="visible"/>
                                      </p:to>
                                    </p:set>
                                    <p:animEffect transition="in" filter="dissolve">
                                      <p:cBhvr>
                                        <p:cTn id="107" dur="500"/>
                                        <p:tgtEl>
                                          <p:spTgt spid="988175"/>
                                        </p:tgtEl>
                                      </p:cBhvr>
                                    </p:animEffect>
                                  </p:childTnLst>
                                </p:cTn>
                              </p:par>
                            </p:childTnLst>
                          </p:cTn>
                        </p:par>
                        <p:par>
                          <p:cTn id="108" fill="hold">
                            <p:stCondLst>
                              <p:cond delay="10000"/>
                            </p:stCondLst>
                            <p:childTnLst>
                              <p:par>
                                <p:cTn id="109" presetID="29" presetClass="entr" presetSubtype="0" fill="hold" grpId="0" nodeType="afterEffect">
                                  <p:stCondLst>
                                    <p:cond delay="0"/>
                                  </p:stCondLst>
                                  <p:childTnLst>
                                    <p:set>
                                      <p:cBhvr>
                                        <p:cTn id="110" dur="1" fill="hold">
                                          <p:stCondLst>
                                            <p:cond delay="0"/>
                                          </p:stCondLst>
                                        </p:cTn>
                                        <p:tgtEl>
                                          <p:spTgt spid="988168"/>
                                        </p:tgtEl>
                                        <p:attrNameLst>
                                          <p:attrName>style.visibility</p:attrName>
                                        </p:attrNameLst>
                                      </p:cBhvr>
                                      <p:to>
                                        <p:strVal val="visible"/>
                                      </p:to>
                                    </p:set>
                                    <p:anim calcmode="lin" valueType="num">
                                      <p:cBhvr>
                                        <p:cTn id="111" dur="500" fill="hold"/>
                                        <p:tgtEl>
                                          <p:spTgt spid="988168"/>
                                        </p:tgtEl>
                                        <p:attrNameLst>
                                          <p:attrName>ppt_x</p:attrName>
                                        </p:attrNameLst>
                                      </p:cBhvr>
                                      <p:tavLst>
                                        <p:tav tm="0">
                                          <p:val>
                                            <p:strVal val="#ppt_x-.2"/>
                                          </p:val>
                                        </p:tav>
                                        <p:tav tm="100000">
                                          <p:val>
                                            <p:strVal val="#ppt_x"/>
                                          </p:val>
                                        </p:tav>
                                      </p:tavLst>
                                    </p:anim>
                                    <p:anim calcmode="lin" valueType="num">
                                      <p:cBhvr>
                                        <p:cTn id="112" dur="500" fill="hold"/>
                                        <p:tgtEl>
                                          <p:spTgt spid="988168"/>
                                        </p:tgtEl>
                                        <p:attrNameLst>
                                          <p:attrName>ppt_y</p:attrName>
                                        </p:attrNameLst>
                                      </p:cBhvr>
                                      <p:tavLst>
                                        <p:tav tm="0">
                                          <p:val>
                                            <p:strVal val="#ppt_y"/>
                                          </p:val>
                                        </p:tav>
                                        <p:tav tm="100000">
                                          <p:val>
                                            <p:strVal val="#ppt_y"/>
                                          </p:val>
                                        </p:tav>
                                      </p:tavLst>
                                    </p:anim>
                                    <p:animEffect transition="in" filter="wipe(right)" prLst="gradientSize: 0.1">
                                      <p:cBhvr>
                                        <p:cTn id="113" dur="500"/>
                                        <p:tgtEl>
                                          <p:spTgt spid="988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2" grpId="0" animBg="1"/>
      <p:bldP spid="988163" grpId="0" animBg="1"/>
      <p:bldP spid="988164" grpId="0" animBg="1"/>
      <p:bldP spid="988165" grpId="0" animBg="1"/>
      <p:bldP spid="988166" grpId="0" animBg="1"/>
      <p:bldP spid="988167" grpId="0" animBg="1"/>
      <p:bldP spid="988168" grpId="0" animBg="1"/>
      <p:bldP spid="988169" grpId="0" animBg="1"/>
      <p:bldP spid="988170" grpId="0" animBg="1"/>
      <p:bldP spid="988171" grpId="0" animBg="1"/>
      <p:bldP spid="988172" grpId="0"/>
      <p:bldP spid="988173" grpId="0" animBg="1"/>
      <p:bldP spid="988174" grpId="0" animBg="1"/>
      <p:bldP spid="988175" grpId="0"/>
      <p:bldP spid="988176" grpId="0" animBg="1"/>
      <p:bldP spid="988177" grpId="0" animBg="1"/>
      <p:bldP spid="988178" grpId="0" animBg="1"/>
      <p:bldP spid="988179" grpId="0" animBg="1"/>
      <p:bldP spid="988182" grpId="0" animBg="1"/>
      <p:bldP spid="988183" grpId="0" animBg="1"/>
      <p:bldP spid="988184" grpId="0" animBg="1"/>
      <p:bldP spid="988185" grpId="0" animBg="1"/>
      <p:bldP spid="9881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53340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P</a:t>
            </a:r>
            <a:r>
              <a:rPr lang="id-ID" sz="1600">
                <a:latin typeface="Century Schoolbook" pitchFamily="18" charset="0"/>
              </a:rPr>
              <a:t>endidikan</a:t>
            </a:r>
          </a:p>
        </p:txBody>
      </p:sp>
      <p:sp>
        <p:nvSpPr>
          <p:cNvPr id="41987" name="Rectangle 3"/>
          <p:cNvSpPr>
            <a:spLocks noChangeArrowheads="1"/>
          </p:cNvSpPr>
          <p:nvPr/>
        </p:nvSpPr>
        <p:spPr bwMode="auto">
          <a:xfrm>
            <a:off x="3733800" y="1524000"/>
            <a:ext cx="1295400" cy="762000"/>
          </a:xfrm>
          <a:prstGeom prst="rect">
            <a:avLst/>
          </a:prstGeom>
          <a:solidFill>
            <a:srgbClr val="FF0000">
              <a:alpha val="70195"/>
            </a:srgbClr>
          </a:solidFill>
          <a:ln w="19050" algn="ctr">
            <a:solidFill>
              <a:schemeClr val="tx1"/>
            </a:solidFill>
            <a:miter lim="800000"/>
            <a:headEnd/>
            <a:tailEnd/>
          </a:ln>
        </p:spPr>
        <p:txBody>
          <a:bodyPr lIns="0" tIns="0" rIns="0" bIns="0" anchor="ctr"/>
          <a:lstStyle/>
          <a:p>
            <a:r>
              <a:rPr lang="en-US" sz="1400" b="1">
                <a:latin typeface="Century Schoolbook" pitchFamily="18" charset="0"/>
              </a:rPr>
              <a:t>d</a:t>
            </a:r>
            <a:r>
              <a:rPr lang="id-ID" sz="1400" b="1">
                <a:latin typeface="Century Schoolbook" pitchFamily="18" charset="0"/>
              </a:rPr>
              <a:t>apat mengajukan</a:t>
            </a:r>
          </a:p>
        </p:txBody>
      </p:sp>
      <p:sp>
        <p:nvSpPr>
          <p:cNvPr id="41988" name="Rectangle 4"/>
          <p:cNvSpPr>
            <a:spLocks noChangeArrowheads="1"/>
          </p:cNvSpPr>
          <p:nvPr/>
        </p:nvSpPr>
        <p:spPr bwMode="auto">
          <a:xfrm>
            <a:off x="5029200" y="1524000"/>
            <a:ext cx="1295400" cy="762000"/>
          </a:xfrm>
          <a:prstGeom prst="rect">
            <a:avLst/>
          </a:prstGeom>
          <a:solidFill>
            <a:srgbClr val="FF0000">
              <a:alpha val="70195"/>
            </a:srgbClr>
          </a:solidFill>
          <a:ln w="19050" algn="ctr">
            <a:solidFill>
              <a:schemeClr val="tx1"/>
            </a:solidFill>
            <a:miter lim="800000"/>
            <a:headEnd/>
            <a:tailEnd/>
          </a:ln>
        </p:spPr>
        <p:txBody>
          <a:bodyPr lIns="0" tIns="0" rIns="0" bIns="0" anchor="ctr"/>
          <a:lstStyle/>
          <a:p>
            <a:r>
              <a:rPr lang="en-US" sz="1400" b="1">
                <a:latin typeface="Century Schoolbook" pitchFamily="18" charset="0"/>
              </a:rPr>
              <a:t>i</a:t>
            </a:r>
            <a:r>
              <a:rPr lang="id-ID" sz="1400" b="1">
                <a:latin typeface="Century Schoolbook" pitchFamily="18" charset="0"/>
              </a:rPr>
              <a:t>kut</a:t>
            </a:r>
            <a:endParaRPr lang="en-US" sz="1400" b="1">
              <a:latin typeface="Century Schoolbook" pitchFamily="18" charset="0"/>
            </a:endParaRPr>
          </a:p>
          <a:p>
            <a:r>
              <a:rPr lang="id-ID" sz="1400" b="1">
                <a:latin typeface="Century Schoolbook" pitchFamily="18" charset="0"/>
              </a:rPr>
              <a:t>membahas</a:t>
            </a:r>
          </a:p>
        </p:txBody>
      </p:sp>
      <p:sp>
        <p:nvSpPr>
          <p:cNvPr id="41989" name="Rectangle 5"/>
          <p:cNvSpPr>
            <a:spLocks noChangeArrowheads="1"/>
          </p:cNvSpPr>
          <p:nvPr/>
        </p:nvSpPr>
        <p:spPr bwMode="auto">
          <a:xfrm>
            <a:off x="6324600" y="1524000"/>
            <a:ext cx="1295400" cy="762000"/>
          </a:xfrm>
          <a:prstGeom prst="rect">
            <a:avLst/>
          </a:prstGeom>
          <a:solidFill>
            <a:srgbClr val="FF0000">
              <a:alpha val="70195"/>
            </a:srgbClr>
          </a:solidFill>
          <a:ln w="19050" algn="ctr">
            <a:solidFill>
              <a:schemeClr val="tx1"/>
            </a:solidFill>
            <a:miter lim="800000"/>
            <a:headEnd/>
            <a:tailEnd/>
          </a:ln>
        </p:spPr>
        <p:txBody>
          <a:bodyPr lIns="0" tIns="0" rIns="0" bIns="0" anchor="ctr"/>
          <a:lstStyle/>
          <a:p>
            <a:r>
              <a:rPr lang="en-US" sz="1400" b="1">
                <a:latin typeface="Century Schoolbook" pitchFamily="18" charset="0"/>
              </a:rPr>
              <a:t>m</a:t>
            </a:r>
            <a:r>
              <a:rPr lang="id-ID" sz="1400" b="1">
                <a:latin typeface="Century Schoolbook" pitchFamily="18" charset="0"/>
              </a:rPr>
              <a:t>emberi pertimbangan</a:t>
            </a:r>
          </a:p>
        </p:txBody>
      </p:sp>
      <p:sp>
        <p:nvSpPr>
          <p:cNvPr id="41990" name="Rectangle 6"/>
          <p:cNvSpPr>
            <a:spLocks noChangeArrowheads="1"/>
          </p:cNvSpPr>
          <p:nvPr/>
        </p:nvSpPr>
        <p:spPr bwMode="auto">
          <a:xfrm>
            <a:off x="7620000" y="1524000"/>
            <a:ext cx="1295400" cy="762000"/>
          </a:xfrm>
          <a:prstGeom prst="rect">
            <a:avLst/>
          </a:prstGeom>
          <a:solidFill>
            <a:srgbClr val="FF0000">
              <a:alpha val="70195"/>
            </a:srgbClr>
          </a:solidFill>
          <a:ln w="19050" algn="ctr">
            <a:solidFill>
              <a:schemeClr val="tx1"/>
            </a:solidFill>
            <a:miter lim="800000"/>
            <a:headEnd/>
            <a:tailEnd/>
          </a:ln>
        </p:spPr>
        <p:txBody>
          <a:bodyPr lIns="0" tIns="0" rIns="0" bIns="0" anchor="ctr"/>
          <a:lstStyle/>
          <a:p>
            <a:r>
              <a:rPr lang="en-US" sz="1400" b="1">
                <a:latin typeface="Century Schoolbook" pitchFamily="18" charset="0"/>
              </a:rPr>
              <a:t>d</a:t>
            </a:r>
            <a:r>
              <a:rPr lang="id-ID" sz="1400" b="1">
                <a:latin typeface="Century Schoolbook" pitchFamily="18" charset="0"/>
              </a:rPr>
              <a:t>apat melakukan pengawasan</a:t>
            </a:r>
          </a:p>
        </p:txBody>
      </p:sp>
      <p:sp>
        <p:nvSpPr>
          <p:cNvPr id="41991" name="Rectangle 7"/>
          <p:cNvSpPr>
            <a:spLocks noChangeArrowheads="1"/>
          </p:cNvSpPr>
          <p:nvPr/>
        </p:nvSpPr>
        <p:spPr bwMode="auto">
          <a:xfrm>
            <a:off x="3733800" y="2286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2" name="Rectangle 8"/>
          <p:cNvSpPr>
            <a:spLocks noChangeArrowheads="1"/>
          </p:cNvSpPr>
          <p:nvPr/>
        </p:nvSpPr>
        <p:spPr bwMode="auto">
          <a:xfrm>
            <a:off x="5029200" y="2286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3" name="Rectangle 9"/>
          <p:cNvSpPr>
            <a:spLocks noChangeArrowheads="1"/>
          </p:cNvSpPr>
          <p:nvPr/>
        </p:nvSpPr>
        <p:spPr bwMode="auto">
          <a:xfrm>
            <a:off x="5029200" y="2590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4" name="Rectangle 10"/>
          <p:cNvSpPr>
            <a:spLocks noChangeArrowheads="1"/>
          </p:cNvSpPr>
          <p:nvPr/>
        </p:nvSpPr>
        <p:spPr bwMode="auto">
          <a:xfrm>
            <a:off x="5029200" y="28956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5" name="Rectangle 11"/>
          <p:cNvSpPr>
            <a:spLocks noChangeArrowheads="1"/>
          </p:cNvSpPr>
          <p:nvPr/>
        </p:nvSpPr>
        <p:spPr bwMode="auto">
          <a:xfrm>
            <a:off x="6324600" y="28956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1996" name="Rectangle 12"/>
          <p:cNvSpPr>
            <a:spLocks noChangeArrowheads="1"/>
          </p:cNvSpPr>
          <p:nvPr/>
        </p:nvSpPr>
        <p:spPr bwMode="auto">
          <a:xfrm>
            <a:off x="6324600" y="2590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1997" name="Rectangle 13"/>
          <p:cNvSpPr>
            <a:spLocks noChangeArrowheads="1"/>
          </p:cNvSpPr>
          <p:nvPr/>
        </p:nvSpPr>
        <p:spPr bwMode="auto">
          <a:xfrm>
            <a:off x="7620000" y="28956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8" name="Rectangle 14"/>
          <p:cNvSpPr>
            <a:spLocks noChangeArrowheads="1"/>
          </p:cNvSpPr>
          <p:nvPr/>
        </p:nvSpPr>
        <p:spPr bwMode="auto">
          <a:xfrm>
            <a:off x="7620000" y="2590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1999" name="Rectangle 15"/>
          <p:cNvSpPr>
            <a:spLocks noChangeArrowheads="1"/>
          </p:cNvSpPr>
          <p:nvPr/>
        </p:nvSpPr>
        <p:spPr bwMode="auto">
          <a:xfrm>
            <a:off x="6324600" y="2286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00" name="Rectangle 16"/>
          <p:cNvSpPr>
            <a:spLocks noChangeArrowheads="1"/>
          </p:cNvSpPr>
          <p:nvPr/>
        </p:nvSpPr>
        <p:spPr bwMode="auto">
          <a:xfrm>
            <a:off x="7620000" y="2286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1" name="Rectangle 17"/>
          <p:cNvSpPr>
            <a:spLocks noChangeArrowheads="1"/>
          </p:cNvSpPr>
          <p:nvPr/>
        </p:nvSpPr>
        <p:spPr bwMode="auto">
          <a:xfrm>
            <a:off x="3733800" y="3429000"/>
            <a:ext cx="1295400" cy="7620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2" name="Rectangle 18"/>
          <p:cNvSpPr>
            <a:spLocks noChangeArrowheads="1"/>
          </p:cNvSpPr>
          <p:nvPr/>
        </p:nvSpPr>
        <p:spPr bwMode="auto">
          <a:xfrm>
            <a:off x="5029200" y="3429000"/>
            <a:ext cx="1295400" cy="7620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3" name="Rectangle 19"/>
          <p:cNvSpPr>
            <a:spLocks noChangeArrowheads="1"/>
          </p:cNvSpPr>
          <p:nvPr/>
        </p:nvSpPr>
        <p:spPr bwMode="auto">
          <a:xfrm>
            <a:off x="5029200" y="41910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4" name="Rectangle 20"/>
          <p:cNvSpPr>
            <a:spLocks noChangeArrowheads="1"/>
          </p:cNvSpPr>
          <p:nvPr/>
        </p:nvSpPr>
        <p:spPr bwMode="auto">
          <a:xfrm>
            <a:off x="6324600" y="41910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05" name="Rectangle 21"/>
          <p:cNvSpPr>
            <a:spLocks noChangeArrowheads="1"/>
          </p:cNvSpPr>
          <p:nvPr/>
        </p:nvSpPr>
        <p:spPr bwMode="auto">
          <a:xfrm>
            <a:off x="7620000" y="41910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6" name="Rectangle 22"/>
          <p:cNvSpPr>
            <a:spLocks noChangeArrowheads="1"/>
          </p:cNvSpPr>
          <p:nvPr/>
        </p:nvSpPr>
        <p:spPr bwMode="auto">
          <a:xfrm>
            <a:off x="6324600" y="3429000"/>
            <a:ext cx="1295400" cy="7620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07" name="Rectangle 23"/>
          <p:cNvSpPr>
            <a:spLocks noChangeArrowheads="1"/>
          </p:cNvSpPr>
          <p:nvPr/>
        </p:nvSpPr>
        <p:spPr bwMode="auto">
          <a:xfrm>
            <a:off x="7620000" y="3429000"/>
            <a:ext cx="1295400" cy="7620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8" name="Rectangle 24"/>
          <p:cNvSpPr>
            <a:spLocks noChangeArrowheads="1"/>
          </p:cNvSpPr>
          <p:nvPr/>
        </p:nvSpPr>
        <p:spPr bwMode="auto">
          <a:xfrm>
            <a:off x="3733800" y="2590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09" name="Rectangle 25"/>
          <p:cNvSpPr>
            <a:spLocks noChangeArrowheads="1"/>
          </p:cNvSpPr>
          <p:nvPr/>
        </p:nvSpPr>
        <p:spPr bwMode="auto">
          <a:xfrm>
            <a:off x="3733800" y="28956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0" name="Rectangle 26"/>
          <p:cNvSpPr>
            <a:spLocks noChangeArrowheads="1"/>
          </p:cNvSpPr>
          <p:nvPr/>
        </p:nvSpPr>
        <p:spPr bwMode="auto">
          <a:xfrm>
            <a:off x="5029200" y="47244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11" name="Rectangle 27"/>
          <p:cNvSpPr>
            <a:spLocks noChangeArrowheads="1"/>
          </p:cNvSpPr>
          <p:nvPr/>
        </p:nvSpPr>
        <p:spPr bwMode="auto">
          <a:xfrm>
            <a:off x="6324600" y="50292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2" name="Rectangle 28"/>
          <p:cNvSpPr>
            <a:spLocks noChangeArrowheads="1"/>
          </p:cNvSpPr>
          <p:nvPr/>
        </p:nvSpPr>
        <p:spPr bwMode="auto">
          <a:xfrm>
            <a:off x="6324600" y="47244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3" name="Rectangle 29"/>
          <p:cNvSpPr>
            <a:spLocks noChangeArrowheads="1"/>
          </p:cNvSpPr>
          <p:nvPr/>
        </p:nvSpPr>
        <p:spPr bwMode="auto">
          <a:xfrm>
            <a:off x="7620000" y="50292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4" name="Rectangle 30"/>
          <p:cNvSpPr>
            <a:spLocks noChangeArrowheads="1"/>
          </p:cNvSpPr>
          <p:nvPr/>
        </p:nvSpPr>
        <p:spPr bwMode="auto">
          <a:xfrm>
            <a:off x="7620000" y="47244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5" name="Rectangle 31"/>
          <p:cNvSpPr>
            <a:spLocks noChangeArrowheads="1"/>
          </p:cNvSpPr>
          <p:nvPr/>
        </p:nvSpPr>
        <p:spPr bwMode="auto">
          <a:xfrm>
            <a:off x="3733800" y="5334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16" name="Rectangle 32"/>
          <p:cNvSpPr>
            <a:spLocks noChangeArrowheads="1"/>
          </p:cNvSpPr>
          <p:nvPr/>
        </p:nvSpPr>
        <p:spPr bwMode="auto">
          <a:xfrm>
            <a:off x="5029200" y="5334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17" name="Rectangle 33"/>
          <p:cNvSpPr>
            <a:spLocks noChangeArrowheads="1"/>
          </p:cNvSpPr>
          <p:nvPr/>
        </p:nvSpPr>
        <p:spPr bwMode="auto">
          <a:xfrm>
            <a:off x="6324600" y="5334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8" name="Rectangle 34"/>
          <p:cNvSpPr>
            <a:spLocks noChangeArrowheads="1"/>
          </p:cNvSpPr>
          <p:nvPr/>
        </p:nvSpPr>
        <p:spPr bwMode="auto">
          <a:xfrm>
            <a:off x="7620000" y="53340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19" name="Rectangle 35"/>
          <p:cNvSpPr>
            <a:spLocks noChangeArrowheads="1"/>
          </p:cNvSpPr>
          <p:nvPr/>
        </p:nvSpPr>
        <p:spPr bwMode="auto">
          <a:xfrm>
            <a:off x="3733800" y="5638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0" name="Rectangle 36"/>
          <p:cNvSpPr>
            <a:spLocks noChangeArrowheads="1"/>
          </p:cNvSpPr>
          <p:nvPr/>
        </p:nvSpPr>
        <p:spPr bwMode="auto">
          <a:xfrm>
            <a:off x="5029200" y="5638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1" name="Rectangle 37"/>
          <p:cNvSpPr>
            <a:spLocks noChangeArrowheads="1"/>
          </p:cNvSpPr>
          <p:nvPr/>
        </p:nvSpPr>
        <p:spPr bwMode="auto">
          <a:xfrm>
            <a:off x="6324600" y="5638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22" name="Rectangle 38"/>
          <p:cNvSpPr>
            <a:spLocks noChangeArrowheads="1"/>
          </p:cNvSpPr>
          <p:nvPr/>
        </p:nvSpPr>
        <p:spPr bwMode="auto">
          <a:xfrm>
            <a:off x="7620000" y="56388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23" name="Rectangle 39"/>
          <p:cNvSpPr>
            <a:spLocks noChangeArrowheads="1"/>
          </p:cNvSpPr>
          <p:nvPr/>
        </p:nvSpPr>
        <p:spPr bwMode="auto">
          <a:xfrm>
            <a:off x="3733800" y="47244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4" name="Rectangle 40"/>
          <p:cNvSpPr>
            <a:spLocks noChangeArrowheads="1"/>
          </p:cNvSpPr>
          <p:nvPr/>
        </p:nvSpPr>
        <p:spPr bwMode="auto">
          <a:xfrm>
            <a:off x="3733800" y="50292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5" name="Rectangle 41"/>
          <p:cNvSpPr>
            <a:spLocks noChangeArrowheads="1"/>
          </p:cNvSpPr>
          <p:nvPr/>
        </p:nvSpPr>
        <p:spPr bwMode="auto">
          <a:xfrm>
            <a:off x="3733800" y="4191000"/>
            <a:ext cx="1295400" cy="5334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26" name="Rectangle 42"/>
          <p:cNvSpPr>
            <a:spLocks noChangeArrowheads="1"/>
          </p:cNvSpPr>
          <p:nvPr/>
        </p:nvSpPr>
        <p:spPr bwMode="auto">
          <a:xfrm>
            <a:off x="5029200" y="50292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7" name="Rectangle 43"/>
          <p:cNvSpPr>
            <a:spLocks noChangeArrowheads="1"/>
          </p:cNvSpPr>
          <p:nvPr/>
        </p:nvSpPr>
        <p:spPr bwMode="auto">
          <a:xfrm>
            <a:off x="3733800" y="59436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8" name="Rectangle 44"/>
          <p:cNvSpPr>
            <a:spLocks noChangeArrowheads="1"/>
          </p:cNvSpPr>
          <p:nvPr/>
        </p:nvSpPr>
        <p:spPr bwMode="auto">
          <a:xfrm>
            <a:off x="5029200" y="59436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29" name="Rectangle 45"/>
          <p:cNvSpPr>
            <a:spLocks noChangeArrowheads="1"/>
          </p:cNvSpPr>
          <p:nvPr/>
        </p:nvSpPr>
        <p:spPr bwMode="auto">
          <a:xfrm>
            <a:off x="6324600" y="59436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r>
              <a:rPr lang="id-ID" sz="2400" b="1">
                <a:latin typeface="Century Schoolbook" pitchFamily="18" charset="0"/>
              </a:rPr>
              <a:t>●</a:t>
            </a:r>
          </a:p>
        </p:txBody>
      </p:sp>
      <p:sp>
        <p:nvSpPr>
          <p:cNvPr id="42030" name="Rectangle 46"/>
          <p:cNvSpPr>
            <a:spLocks noChangeArrowheads="1"/>
          </p:cNvSpPr>
          <p:nvPr/>
        </p:nvSpPr>
        <p:spPr bwMode="auto">
          <a:xfrm>
            <a:off x="7620000" y="5943600"/>
            <a:ext cx="1295400" cy="304800"/>
          </a:xfrm>
          <a:prstGeom prst="rect">
            <a:avLst/>
          </a:prstGeom>
          <a:solidFill>
            <a:schemeClr val="accent1">
              <a:alpha val="50195"/>
            </a:schemeClr>
          </a:solidFill>
          <a:ln w="19050" algn="ctr">
            <a:solidFill>
              <a:schemeClr val="tx1"/>
            </a:solidFill>
            <a:miter lim="800000"/>
            <a:headEnd/>
            <a:tailEnd/>
          </a:ln>
        </p:spPr>
        <p:txBody>
          <a:bodyPr lIns="0" tIns="0" rIns="0" bIns="0" anchor="ctr"/>
          <a:lstStyle/>
          <a:p>
            <a:endParaRPr lang="id-ID" sz="2400">
              <a:latin typeface="Century Schoolbook" pitchFamily="18" charset="0"/>
            </a:endParaRPr>
          </a:p>
        </p:txBody>
      </p:sp>
      <p:sp>
        <p:nvSpPr>
          <p:cNvPr id="42031" name="Text Box 47"/>
          <p:cNvSpPr txBox="1">
            <a:spLocks noChangeArrowheads="1"/>
          </p:cNvSpPr>
          <p:nvPr/>
        </p:nvSpPr>
        <p:spPr bwMode="auto">
          <a:xfrm>
            <a:off x="76200" y="12700"/>
            <a:ext cx="5099050" cy="549275"/>
          </a:xfrm>
          <a:prstGeom prst="rect">
            <a:avLst/>
          </a:prstGeom>
          <a:noFill/>
          <a:ln w="9525" algn="ctr">
            <a:noFill/>
            <a:miter lim="800000"/>
            <a:headEnd/>
            <a:tailEnd/>
          </a:ln>
        </p:spPr>
        <p:txBody>
          <a:bodyPr lIns="0" tIns="0" rIns="0" bIns="0">
            <a:spAutoFit/>
          </a:bodyPr>
          <a:lstStyle/>
          <a:p>
            <a:r>
              <a:rPr lang="id-ID" b="1">
                <a:latin typeface="Century Schoolbook" pitchFamily="18" charset="0"/>
              </a:rPr>
              <a:t>BAB </a:t>
            </a:r>
            <a:r>
              <a:rPr lang="en-US" b="1">
                <a:latin typeface="Century Schoolbook" pitchFamily="18" charset="0"/>
              </a:rPr>
              <a:t>VIIA. </a:t>
            </a:r>
            <a:r>
              <a:rPr lang="id-ID" b="1">
                <a:latin typeface="Century Schoolbook" pitchFamily="18" charset="0"/>
              </a:rPr>
              <a:t>DEWAN PERWAKILAN DAERAH</a:t>
            </a:r>
            <a:endParaRPr lang="en-US" b="1">
              <a:latin typeface="Century Schoolbook" pitchFamily="18" charset="0"/>
            </a:endParaRPr>
          </a:p>
          <a:p>
            <a:r>
              <a:rPr lang="en-US">
                <a:latin typeface="Century Schoolbook" pitchFamily="18" charset="0"/>
              </a:rPr>
              <a:t>Kewenangan DPD</a:t>
            </a:r>
          </a:p>
        </p:txBody>
      </p:sp>
      <p:sp>
        <p:nvSpPr>
          <p:cNvPr id="42032" name="Text Box 48"/>
          <p:cNvSpPr txBox="1">
            <a:spLocks noChangeArrowheads="1"/>
          </p:cNvSpPr>
          <p:nvPr/>
        </p:nvSpPr>
        <p:spPr bwMode="auto">
          <a:xfrm>
            <a:off x="3733800" y="990600"/>
            <a:ext cx="5181600" cy="533400"/>
          </a:xfrm>
          <a:prstGeom prst="rect">
            <a:avLst/>
          </a:prstGeom>
          <a:solidFill>
            <a:srgbClr val="FF0000">
              <a:alpha val="70195"/>
            </a:srgbClr>
          </a:solidFill>
          <a:ln w="19050" algn="ctr">
            <a:solidFill>
              <a:schemeClr val="tx1"/>
            </a:solidFill>
            <a:miter lim="800000"/>
            <a:headEnd/>
            <a:tailEnd/>
          </a:ln>
        </p:spPr>
        <p:txBody>
          <a:bodyPr wrap="none" lIns="0" tIns="0" rIns="0" bIns="0" anchor="ctr" anchorCtr="1"/>
          <a:lstStyle/>
          <a:p>
            <a:r>
              <a:rPr lang="id-ID" b="1">
                <a:solidFill>
                  <a:schemeClr val="accent1"/>
                </a:solidFill>
                <a:latin typeface="Century Schoolbook" pitchFamily="18" charset="0"/>
              </a:rPr>
              <a:t>KEWENANGAN DPD</a:t>
            </a:r>
          </a:p>
        </p:txBody>
      </p:sp>
      <p:sp>
        <p:nvSpPr>
          <p:cNvPr id="42033" name="Text Box 49"/>
          <p:cNvSpPr txBox="1">
            <a:spLocks noChangeArrowheads="1"/>
          </p:cNvSpPr>
          <p:nvPr/>
        </p:nvSpPr>
        <p:spPr bwMode="auto">
          <a:xfrm>
            <a:off x="228600" y="1524000"/>
            <a:ext cx="3505200" cy="762000"/>
          </a:xfrm>
          <a:prstGeom prst="rect">
            <a:avLst/>
          </a:prstGeom>
          <a:solidFill>
            <a:srgbClr val="0033CC">
              <a:alpha val="70195"/>
            </a:srgbClr>
          </a:solidFill>
          <a:ln w="19050" algn="ctr">
            <a:solidFill>
              <a:schemeClr val="tx1"/>
            </a:solidFill>
            <a:miter lim="800000"/>
            <a:headEnd/>
            <a:tailEnd/>
          </a:ln>
        </p:spPr>
        <p:txBody>
          <a:bodyPr lIns="72000" tIns="72000" rIns="72000" bIns="72000" anchor="b"/>
          <a:lstStyle/>
          <a:p>
            <a:pPr marL="642938" indent="-457200">
              <a:spcBef>
                <a:spcPct val="20000"/>
              </a:spcBef>
              <a:buFontTx/>
              <a:buAutoNum type="romanUcPeriod"/>
            </a:pPr>
            <a:r>
              <a:rPr lang="id-ID" sz="1600" b="1">
                <a:latin typeface="Century Schoolbook" pitchFamily="18" charset="0"/>
              </a:rPr>
              <a:t>RUU yang berkaitan dengan:</a:t>
            </a:r>
          </a:p>
        </p:txBody>
      </p:sp>
      <p:sp>
        <p:nvSpPr>
          <p:cNvPr id="42034" name="Text Box 50"/>
          <p:cNvSpPr txBox="1">
            <a:spLocks noChangeArrowheads="1"/>
          </p:cNvSpPr>
          <p:nvPr/>
        </p:nvSpPr>
        <p:spPr bwMode="auto">
          <a:xfrm>
            <a:off x="228600" y="22860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O</a:t>
            </a:r>
            <a:r>
              <a:rPr lang="id-ID" sz="1600">
                <a:latin typeface="Century Schoolbook" pitchFamily="18" charset="0"/>
              </a:rPr>
              <a:t>tonomi daerah</a:t>
            </a:r>
          </a:p>
        </p:txBody>
      </p:sp>
      <p:sp>
        <p:nvSpPr>
          <p:cNvPr id="42035" name="Text Box 51"/>
          <p:cNvSpPr txBox="1">
            <a:spLocks noChangeArrowheads="1"/>
          </p:cNvSpPr>
          <p:nvPr/>
        </p:nvSpPr>
        <p:spPr bwMode="auto">
          <a:xfrm>
            <a:off x="228600" y="25908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H</a:t>
            </a:r>
            <a:r>
              <a:rPr lang="id-ID" sz="1600">
                <a:latin typeface="Century Schoolbook" pitchFamily="18" charset="0"/>
              </a:rPr>
              <a:t>ubungan pusat dan daerah </a:t>
            </a:r>
          </a:p>
        </p:txBody>
      </p:sp>
      <p:sp>
        <p:nvSpPr>
          <p:cNvPr id="42036" name="Text Box 52"/>
          <p:cNvSpPr txBox="1">
            <a:spLocks noChangeArrowheads="1"/>
          </p:cNvSpPr>
          <p:nvPr/>
        </p:nvSpPr>
        <p:spPr bwMode="auto">
          <a:xfrm>
            <a:off x="228600" y="2895600"/>
            <a:ext cx="3505200" cy="5334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P</a:t>
            </a:r>
            <a:r>
              <a:rPr lang="id-ID" sz="1600">
                <a:latin typeface="Century Schoolbook" pitchFamily="18" charset="0"/>
              </a:rPr>
              <a:t>embentukan dan pemekaran serta penggabungan daerah</a:t>
            </a:r>
          </a:p>
        </p:txBody>
      </p:sp>
      <p:sp>
        <p:nvSpPr>
          <p:cNvPr id="42037" name="Text Box 53"/>
          <p:cNvSpPr txBox="1">
            <a:spLocks noChangeArrowheads="1"/>
          </p:cNvSpPr>
          <p:nvPr/>
        </p:nvSpPr>
        <p:spPr bwMode="auto">
          <a:xfrm>
            <a:off x="228600" y="3429000"/>
            <a:ext cx="3505200" cy="7620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P</a:t>
            </a:r>
            <a:r>
              <a:rPr lang="id-ID" sz="1600">
                <a:latin typeface="Century Schoolbook" pitchFamily="18" charset="0"/>
              </a:rPr>
              <a:t>engelolaan sumber daya alam dan sumber daya ekonomi  lainnya</a:t>
            </a:r>
          </a:p>
        </p:txBody>
      </p:sp>
      <p:sp>
        <p:nvSpPr>
          <p:cNvPr id="42038" name="Text Box 54"/>
          <p:cNvSpPr txBox="1">
            <a:spLocks noChangeArrowheads="1"/>
          </p:cNvSpPr>
          <p:nvPr/>
        </p:nvSpPr>
        <p:spPr bwMode="auto">
          <a:xfrm>
            <a:off x="228600" y="4191000"/>
            <a:ext cx="3505200" cy="5334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P</a:t>
            </a:r>
            <a:r>
              <a:rPr lang="id-ID" sz="1600">
                <a:latin typeface="Century Schoolbook" pitchFamily="18" charset="0"/>
              </a:rPr>
              <a:t>erimbangan keuangan pusat dan daerah</a:t>
            </a:r>
          </a:p>
        </p:txBody>
      </p:sp>
      <p:sp>
        <p:nvSpPr>
          <p:cNvPr id="42039" name="Text Box 55"/>
          <p:cNvSpPr txBox="1">
            <a:spLocks noChangeArrowheads="1"/>
          </p:cNvSpPr>
          <p:nvPr/>
        </p:nvSpPr>
        <p:spPr bwMode="auto">
          <a:xfrm>
            <a:off x="228600" y="47244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id-ID" sz="1600">
                <a:latin typeface="Century Schoolbook" pitchFamily="18" charset="0"/>
              </a:rPr>
              <a:t>RAPBN</a:t>
            </a:r>
          </a:p>
        </p:txBody>
      </p:sp>
      <p:sp>
        <p:nvSpPr>
          <p:cNvPr id="42040" name="Text Box 56"/>
          <p:cNvSpPr txBox="1">
            <a:spLocks noChangeArrowheads="1"/>
          </p:cNvSpPr>
          <p:nvPr/>
        </p:nvSpPr>
        <p:spPr bwMode="auto">
          <a:xfrm>
            <a:off x="228600" y="50292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P</a:t>
            </a:r>
            <a:r>
              <a:rPr lang="id-ID" sz="1600">
                <a:latin typeface="Century Schoolbook" pitchFamily="18" charset="0"/>
              </a:rPr>
              <a:t>ajak</a:t>
            </a:r>
          </a:p>
        </p:txBody>
      </p:sp>
      <p:sp>
        <p:nvSpPr>
          <p:cNvPr id="42041" name="Text Box 57"/>
          <p:cNvSpPr txBox="1">
            <a:spLocks noChangeArrowheads="1"/>
          </p:cNvSpPr>
          <p:nvPr/>
        </p:nvSpPr>
        <p:spPr bwMode="auto">
          <a:xfrm>
            <a:off x="228600" y="59436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528638" indent="-342900">
              <a:spcBef>
                <a:spcPct val="20000"/>
              </a:spcBef>
            </a:pPr>
            <a:r>
              <a:rPr lang="id-ID" sz="1600" b="1">
                <a:latin typeface="Century Schoolbook" pitchFamily="18" charset="0"/>
              </a:rPr>
              <a:t>II. Pemilihan anggota BPK</a:t>
            </a:r>
          </a:p>
        </p:txBody>
      </p:sp>
      <p:sp>
        <p:nvSpPr>
          <p:cNvPr id="42042" name="Text Box 58"/>
          <p:cNvSpPr txBox="1">
            <a:spLocks noChangeArrowheads="1"/>
          </p:cNvSpPr>
          <p:nvPr/>
        </p:nvSpPr>
        <p:spPr bwMode="auto">
          <a:xfrm>
            <a:off x="228600" y="5638800"/>
            <a:ext cx="3505200" cy="304800"/>
          </a:xfrm>
          <a:prstGeom prst="rect">
            <a:avLst/>
          </a:prstGeom>
          <a:solidFill>
            <a:srgbClr val="0033CC">
              <a:alpha val="70195"/>
            </a:srgbClr>
          </a:solidFill>
          <a:ln w="19050" algn="ctr">
            <a:solidFill>
              <a:schemeClr val="tx1"/>
            </a:solidFill>
            <a:miter lim="800000"/>
            <a:headEnd/>
            <a:tailEnd/>
          </a:ln>
        </p:spPr>
        <p:txBody>
          <a:bodyPr lIns="0" tIns="0" rIns="0" bIns="0"/>
          <a:lstStyle/>
          <a:p>
            <a:pPr marL="800100" lvl="1" indent="-342900">
              <a:spcBef>
                <a:spcPct val="20000"/>
              </a:spcBef>
              <a:buFontTx/>
              <a:buChar char="•"/>
            </a:pPr>
            <a:r>
              <a:rPr lang="en-US" sz="1600">
                <a:latin typeface="Century Schoolbook" pitchFamily="18" charset="0"/>
              </a:rPr>
              <a:t>A</a:t>
            </a:r>
            <a:r>
              <a:rPr lang="id-ID" sz="1600">
                <a:latin typeface="Century Schoolbook" pitchFamily="18" charset="0"/>
              </a:rPr>
              <a:t>gama</a:t>
            </a:r>
          </a:p>
        </p:txBody>
      </p:sp>
      <p:sp>
        <p:nvSpPr>
          <p:cNvPr id="42043" name="Freeform 60"/>
          <p:cNvSpPr>
            <a:spLocks/>
          </p:cNvSpPr>
          <p:nvPr/>
        </p:nvSpPr>
        <p:spPr bwMode="auto">
          <a:xfrm>
            <a:off x="228600" y="990600"/>
            <a:ext cx="8686800" cy="5257800"/>
          </a:xfrm>
          <a:custGeom>
            <a:avLst/>
            <a:gdLst>
              <a:gd name="T0" fmla="*/ 0 w 5472"/>
              <a:gd name="T1" fmla="*/ 2147483647 h 3312"/>
              <a:gd name="T2" fmla="*/ 2147483647 w 5472"/>
              <a:gd name="T3" fmla="*/ 2147483647 h 3312"/>
              <a:gd name="T4" fmla="*/ 2147483647 w 5472"/>
              <a:gd name="T5" fmla="*/ 0 h 3312"/>
              <a:gd name="T6" fmla="*/ 2147483647 w 5472"/>
              <a:gd name="T7" fmla="*/ 0 h 3312"/>
              <a:gd name="T8" fmla="*/ 2147483647 w 5472"/>
              <a:gd name="T9" fmla="*/ 2147483647 h 3312"/>
              <a:gd name="T10" fmla="*/ 0 w 5472"/>
              <a:gd name="T11" fmla="*/ 2147483647 h 3312"/>
              <a:gd name="T12" fmla="*/ 0 w 5472"/>
              <a:gd name="T13" fmla="*/ 2147483647 h 3312"/>
              <a:gd name="T14" fmla="*/ 0 60000 65536"/>
              <a:gd name="T15" fmla="*/ 0 60000 65536"/>
              <a:gd name="T16" fmla="*/ 0 60000 65536"/>
              <a:gd name="T17" fmla="*/ 0 60000 65536"/>
              <a:gd name="T18" fmla="*/ 0 60000 65536"/>
              <a:gd name="T19" fmla="*/ 0 60000 65536"/>
              <a:gd name="T20" fmla="*/ 0 60000 65536"/>
              <a:gd name="T21" fmla="*/ 0 w 5472"/>
              <a:gd name="T22" fmla="*/ 0 h 3312"/>
              <a:gd name="T23" fmla="*/ 5472 w 5472"/>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72" h="3312">
                <a:moveTo>
                  <a:pt x="0" y="336"/>
                </a:moveTo>
                <a:lnTo>
                  <a:pt x="2208" y="336"/>
                </a:lnTo>
                <a:lnTo>
                  <a:pt x="2208" y="0"/>
                </a:lnTo>
                <a:lnTo>
                  <a:pt x="5472" y="0"/>
                </a:lnTo>
                <a:lnTo>
                  <a:pt x="5472" y="3312"/>
                </a:lnTo>
                <a:lnTo>
                  <a:pt x="0" y="3312"/>
                </a:lnTo>
                <a:lnTo>
                  <a:pt x="0" y="336"/>
                </a:lnTo>
                <a:close/>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Tree>
  </p:cSld>
  <p:clrMapOvr>
    <a:masterClrMapping/>
  </p:clrMapOvr>
  <p:transition>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Line 2"/>
          <p:cNvSpPr>
            <a:spLocks noChangeShapeType="1"/>
          </p:cNvSpPr>
          <p:nvPr/>
        </p:nvSpPr>
        <p:spPr bwMode="auto">
          <a:xfrm>
            <a:off x="4648200" y="3432175"/>
            <a:ext cx="355600" cy="0"/>
          </a:xfrm>
          <a:prstGeom prst="line">
            <a:avLst/>
          </a:prstGeom>
          <a:noFill/>
          <a:ln w="28575">
            <a:solidFill>
              <a:schemeClr val="tx1"/>
            </a:solidFill>
            <a:round/>
            <a:headEnd/>
            <a:tailEnd type="triangle" w="med" len="med"/>
          </a:ln>
        </p:spPr>
        <p:txBody>
          <a:bodyPr/>
          <a:lstStyle/>
          <a:p>
            <a:endParaRPr lang="en-US"/>
          </a:p>
        </p:txBody>
      </p:sp>
      <p:sp>
        <p:nvSpPr>
          <p:cNvPr id="923651" name="Rectangle 3"/>
          <p:cNvSpPr>
            <a:spLocks noChangeArrowheads="1"/>
          </p:cNvSpPr>
          <p:nvPr/>
        </p:nvSpPr>
        <p:spPr bwMode="auto">
          <a:xfrm>
            <a:off x="304800" y="2362200"/>
            <a:ext cx="2286000" cy="2270125"/>
          </a:xfrm>
          <a:prstGeom prst="rect">
            <a:avLst/>
          </a:prstGeom>
          <a:solidFill>
            <a:srgbClr val="0066FF"/>
          </a:solidFill>
          <a:ln w="28575">
            <a:solidFill>
              <a:schemeClr val="tx1"/>
            </a:solidFill>
            <a:miter lim="800000"/>
            <a:headEnd/>
            <a:tailEnd/>
          </a:ln>
        </p:spPr>
        <p:txBody>
          <a:bodyPr lIns="54000" rIns="54000" anchorCtr="1"/>
          <a:lstStyle/>
          <a:p>
            <a:r>
              <a:rPr lang="id-ID" sz="2200" b="1" dirty="0">
                <a:solidFill>
                  <a:schemeClr val="bg1"/>
                </a:solidFill>
                <a:latin typeface="Century Schoolbook" pitchFamily="18" charset="0"/>
              </a:rPr>
              <a:t>Presiden</a:t>
            </a:r>
            <a:endParaRPr lang="id-ID" dirty="0">
              <a:solidFill>
                <a:schemeClr val="bg1"/>
              </a:solidFill>
              <a:latin typeface="Century Schoolbook" pitchFamily="18" charset="0"/>
            </a:endParaRPr>
          </a:p>
        </p:txBody>
      </p:sp>
      <p:sp>
        <p:nvSpPr>
          <p:cNvPr id="923652" name="Rectangle 4"/>
          <p:cNvSpPr>
            <a:spLocks noChangeArrowheads="1"/>
          </p:cNvSpPr>
          <p:nvPr/>
        </p:nvSpPr>
        <p:spPr bwMode="auto">
          <a:xfrm>
            <a:off x="7162800" y="4419600"/>
            <a:ext cx="1752600" cy="762000"/>
          </a:xfrm>
          <a:prstGeom prst="rect">
            <a:avLst/>
          </a:prstGeom>
          <a:solidFill>
            <a:srgbClr val="FFFF99"/>
          </a:solidFill>
          <a:ln w="19050">
            <a:solidFill>
              <a:schemeClr val="tx1"/>
            </a:solidFill>
            <a:miter lim="800000"/>
            <a:headEnd/>
            <a:tailEnd/>
          </a:ln>
        </p:spPr>
        <p:txBody>
          <a:bodyPr/>
          <a:lstStyle/>
          <a:p>
            <a:r>
              <a:rPr lang="id-ID" sz="1600" b="1" dirty="0">
                <a:latin typeface="Century Schoolbook" pitchFamily="18" charset="0"/>
              </a:rPr>
              <a:t>harus dicabut</a:t>
            </a:r>
          </a:p>
          <a:p>
            <a:r>
              <a:rPr lang="id-ID" sz="1400" dirty="0">
                <a:solidFill>
                  <a:schemeClr val="bg2"/>
                </a:solidFill>
                <a:latin typeface="Century Schoolbook" pitchFamily="18" charset="0"/>
              </a:rPr>
              <a:t>[</a:t>
            </a:r>
            <a:r>
              <a:rPr lang="id-ID" sz="1400" dirty="0">
                <a:latin typeface="Century Schoolbook" pitchFamily="18" charset="0"/>
              </a:rPr>
              <a:t>Pasal 22 (3)]</a:t>
            </a:r>
          </a:p>
        </p:txBody>
      </p:sp>
      <p:sp>
        <p:nvSpPr>
          <p:cNvPr id="923653" name="Text Box 5"/>
          <p:cNvSpPr txBox="1">
            <a:spLocks noChangeArrowheads="1"/>
          </p:cNvSpPr>
          <p:nvPr/>
        </p:nvSpPr>
        <p:spPr bwMode="auto">
          <a:xfrm>
            <a:off x="381000" y="2895600"/>
            <a:ext cx="2082800" cy="1600200"/>
          </a:xfrm>
          <a:prstGeom prst="rect">
            <a:avLst/>
          </a:prstGeom>
          <a:solidFill>
            <a:srgbClr val="FFFFFF"/>
          </a:solidFill>
          <a:ln w="12700">
            <a:solidFill>
              <a:schemeClr val="tx1"/>
            </a:solidFill>
            <a:miter lim="800000"/>
            <a:headEnd/>
            <a:tailEnd/>
          </a:ln>
        </p:spPr>
        <p:txBody>
          <a:bodyPr/>
          <a:lstStyle/>
          <a:p>
            <a:r>
              <a:rPr lang="id-ID" sz="1600" b="1" dirty="0">
                <a:latin typeface="Century Schoolbook" pitchFamily="18" charset="0"/>
              </a:rPr>
              <a:t>Dalam hal ihwal kegentingan yang memaksa, berhak menetapkan Perpu</a:t>
            </a:r>
            <a:r>
              <a:rPr lang="id-ID" sz="1600" dirty="0">
                <a:latin typeface="Century Schoolbook" pitchFamily="18" charset="0"/>
              </a:rPr>
              <a:t> </a:t>
            </a:r>
          </a:p>
          <a:p>
            <a:r>
              <a:rPr lang="id-ID" sz="1600" dirty="0">
                <a:latin typeface="Century Schoolbook" pitchFamily="18" charset="0"/>
              </a:rPr>
              <a:t>[Pasal 22 (1)]</a:t>
            </a:r>
          </a:p>
        </p:txBody>
      </p:sp>
      <p:sp>
        <p:nvSpPr>
          <p:cNvPr id="923654" name="AutoShape 6"/>
          <p:cNvSpPr>
            <a:spLocks noChangeArrowheads="1"/>
          </p:cNvSpPr>
          <p:nvPr/>
        </p:nvSpPr>
        <p:spPr bwMode="auto">
          <a:xfrm>
            <a:off x="2895600" y="2628900"/>
            <a:ext cx="1752600" cy="1609725"/>
          </a:xfrm>
          <a:prstGeom prst="roundRect">
            <a:avLst>
              <a:gd name="adj" fmla="val 16667"/>
            </a:avLst>
          </a:prstGeom>
          <a:solidFill>
            <a:srgbClr val="FFFF99"/>
          </a:solidFill>
          <a:ln w="19050">
            <a:solidFill>
              <a:schemeClr val="tx1"/>
            </a:solidFill>
            <a:round/>
            <a:headEnd/>
            <a:tailEnd/>
          </a:ln>
        </p:spPr>
        <p:txBody>
          <a:bodyPr anchor="ctr" anchorCtr="1"/>
          <a:lstStyle/>
          <a:p>
            <a:r>
              <a:rPr lang="id-ID" sz="1600" b="1" dirty="0">
                <a:latin typeface="Century Schoolbook" pitchFamily="18" charset="0"/>
              </a:rPr>
              <a:t>Perpu itu harus mendapat persetujuan DPR</a:t>
            </a:r>
          </a:p>
          <a:p>
            <a:r>
              <a:rPr lang="id-ID" sz="1600" dirty="0">
                <a:latin typeface="Century Schoolbook" pitchFamily="18" charset="0"/>
              </a:rPr>
              <a:t>[Pasal 22 (2)]</a:t>
            </a:r>
          </a:p>
        </p:txBody>
      </p:sp>
      <p:sp>
        <p:nvSpPr>
          <p:cNvPr id="923655" name="Rectangle 7"/>
          <p:cNvSpPr>
            <a:spLocks noChangeArrowheads="1"/>
          </p:cNvSpPr>
          <p:nvPr/>
        </p:nvSpPr>
        <p:spPr bwMode="auto">
          <a:xfrm>
            <a:off x="7086600" y="1676400"/>
            <a:ext cx="1733550" cy="762000"/>
          </a:xfrm>
          <a:prstGeom prst="rect">
            <a:avLst/>
          </a:prstGeom>
          <a:solidFill>
            <a:srgbClr val="FFFF99"/>
          </a:solidFill>
          <a:ln w="19050">
            <a:solidFill>
              <a:srgbClr val="000000"/>
            </a:solidFill>
            <a:miter lim="800000"/>
            <a:headEnd/>
            <a:tailEnd/>
          </a:ln>
        </p:spPr>
        <p:txBody>
          <a:bodyPr anchor="ctr" anchorCtr="1"/>
          <a:lstStyle/>
          <a:p>
            <a:r>
              <a:rPr lang="en-US" sz="1600" b="1" dirty="0">
                <a:latin typeface="Century Schoolbook" pitchFamily="18" charset="0"/>
              </a:rPr>
              <a:t>m</a:t>
            </a:r>
            <a:r>
              <a:rPr lang="id-ID" sz="1600" b="1" dirty="0">
                <a:latin typeface="Century Schoolbook" pitchFamily="18" charset="0"/>
              </a:rPr>
              <a:t>enjadi UU</a:t>
            </a:r>
          </a:p>
        </p:txBody>
      </p:sp>
      <p:sp>
        <p:nvSpPr>
          <p:cNvPr id="43016" name="Text Box 8"/>
          <p:cNvSpPr txBox="1">
            <a:spLocks noChangeArrowheads="1"/>
          </p:cNvSpPr>
          <p:nvPr/>
        </p:nvSpPr>
        <p:spPr bwMode="auto">
          <a:xfrm>
            <a:off x="76200" y="-33338"/>
            <a:ext cx="8081963" cy="541338"/>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VII. </a:t>
            </a:r>
            <a:r>
              <a:rPr lang="id-ID" b="1">
                <a:latin typeface="Century Schoolbook" pitchFamily="18" charset="0"/>
              </a:rPr>
              <a:t>DEWAN PERWAKILAN RAKYAT</a:t>
            </a:r>
          </a:p>
          <a:p>
            <a:pPr algn="just"/>
            <a:r>
              <a:rPr lang="id-ID" sz="1600" b="1">
                <a:latin typeface="Century Schoolbook" pitchFamily="18" charset="0"/>
              </a:rPr>
              <a:t>Peraturan Pemerintah Sebagai Pengganti Undang-Undang (Perpu)</a:t>
            </a:r>
          </a:p>
        </p:txBody>
      </p:sp>
      <p:sp>
        <p:nvSpPr>
          <p:cNvPr id="923657" name="Text Box 9"/>
          <p:cNvSpPr txBox="1">
            <a:spLocks noChangeArrowheads="1"/>
          </p:cNvSpPr>
          <p:nvPr/>
        </p:nvSpPr>
        <p:spPr bwMode="auto">
          <a:xfrm>
            <a:off x="6045200" y="1905000"/>
            <a:ext cx="908050" cy="301625"/>
          </a:xfrm>
          <a:prstGeom prst="rect">
            <a:avLst/>
          </a:prstGeom>
          <a:noFill/>
          <a:ln w="9525">
            <a:noFill/>
            <a:miter lim="800000"/>
            <a:headEnd/>
            <a:tailEnd/>
          </a:ln>
        </p:spPr>
        <p:txBody>
          <a:bodyPr/>
          <a:lstStyle/>
          <a:p>
            <a:r>
              <a:rPr lang="id-ID" sz="1400" b="1" dirty="0">
                <a:latin typeface="Century Schoolbook" pitchFamily="18" charset="0"/>
              </a:rPr>
              <a:t>setuju</a:t>
            </a:r>
          </a:p>
        </p:txBody>
      </p:sp>
      <p:sp>
        <p:nvSpPr>
          <p:cNvPr id="923658" name="Line 10"/>
          <p:cNvSpPr>
            <a:spLocks noChangeShapeType="1"/>
          </p:cNvSpPr>
          <p:nvPr/>
        </p:nvSpPr>
        <p:spPr bwMode="auto">
          <a:xfrm>
            <a:off x="2590800" y="3444875"/>
            <a:ext cx="330200" cy="0"/>
          </a:xfrm>
          <a:prstGeom prst="line">
            <a:avLst/>
          </a:prstGeom>
          <a:noFill/>
          <a:ln w="28575">
            <a:solidFill>
              <a:schemeClr val="tx1"/>
            </a:solidFill>
            <a:round/>
            <a:headEnd/>
            <a:tailEnd type="triangle" w="med" len="med"/>
          </a:ln>
        </p:spPr>
        <p:txBody>
          <a:bodyPr/>
          <a:lstStyle/>
          <a:p>
            <a:endParaRPr lang="en-US"/>
          </a:p>
        </p:txBody>
      </p:sp>
      <p:sp>
        <p:nvSpPr>
          <p:cNvPr id="923659" name="Freeform 11"/>
          <p:cNvSpPr>
            <a:spLocks/>
          </p:cNvSpPr>
          <p:nvPr/>
        </p:nvSpPr>
        <p:spPr bwMode="auto">
          <a:xfrm>
            <a:off x="5943600" y="2079625"/>
            <a:ext cx="228600" cy="663575"/>
          </a:xfrm>
          <a:custGeom>
            <a:avLst/>
            <a:gdLst>
              <a:gd name="T0" fmla="*/ 0 w 96"/>
              <a:gd name="T1" fmla="*/ 2147483647 h 336"/>
              <a:gd name="T2" fmla="*/ 0 w 96"/>
              <a:gd name="T3" fmla="*/ 0 h 336"/>
              <a:gd name="T4" fmla="*/ 2147483647 w 96"/>
              <a:gd name="T5" fmla="*/ 0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0" y="336"/>
                </a:moveTo>
                <a:lnTo>
                  <a:pt x="0" y="0"/>
                </a:lnTo>
                <a:lnTo>
                  <a:pt x="96" y="0"/>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923660" name="Line 12"/>
          <p:cNvSpPr>
            <a:spLocks noChangeShapeType="1"/>
          </p:cNvSpPr>
          <p:nvPr/>
        </p:nvSpPr>
        <p:spPr bwMode="auto">
          <a:xfrm>
            <a:off x="6826250" y="2079625"/>
            <a:ext cx="26035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23661" name="Freeform 13"/>
          <p:cNvSpPr>
            <a:spLocks/>
          </p:cNvSpPr>
          <p:nvPr/>
        </p:nvSpPr>
        <p:spPr bwMode="auto">
          <a:xfrm>
            <a:off x="5943600" y="4189413"/>
            <a:ext cx="228600" cy="609600"/>
          </a:xfrm>
          <a:custGeom>
            <a:avLst/>
            <a:gdLst>
              <a:gd name="T0" fmla="*/ 0 w 144"/>
              <a:gd name="T1" fmla="*/ 0 h 384"/>
              <a:gd name="T2" fmla="*/ 0 w 144"/>
              <a:gd name="T3" fmla="*/ 2147483647 h 384"/>
              <a:gd name="T4" fmla="*/ 2147483647 w 144"/>
              <a:gd name="T5" fmla="*/ 2147483647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0"/>
                </a:moveTo>
                <a:lnTo>
                  <a:pt x="0" y="384"/>
                </a:lnTo>
                <a:lnTo>
                  <a:pt x="144" y="384"/>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923662" name="Text Box 14"/>
          <p:cNvSpPr txBox="1">
            <a:spLocks noChangeArrowheads="1"/>
          </p:cNvSpPr>
          <p:nvPr/>
        </p:nvSpPr>
        <p:spPr bwMode="auto">
          <a:xfrm>
            <a:off x="6197600" y="4578350"/>
            <a:ext cx="566738" cy="425450"/>
          </a:xfrm>
          <a:prstGeom prst="rect">
            <a:avLst/>
          </a:prstGeom>
          <a:noFill/>
          <a:ln w="9525" algn="ctr">
            <a:noFill/>
            <a:miter lim="800000"/>
            <a:headEnd/>
            <a:tailEnd/>
          </a:ln>
        </p:spPr>
        <p:txBody>
          <a:bodyPr wrap="none" lIns="0" tIns="0" rIns="0" bIns="0">
            <a:spAutoFit/>
          </a:bodyPr>
          <a:lstStyle/>
          <a:p>
            <a:r>
              <a:rPr lang="id-ID" sz="1400" b="1">
                <a:latin typeface="Century Schoolbook" pitchFamily="18" charset="0"/>
              </a:rPr>
              <a:t>tidak</a:t>
            </a:r>
          </a:p>
          <a:p>
            <a:r>
              <a:rPr lang="id-ID" sz="1400" b="1">
                <a:latin typeface="Century Schoolbook" pitchFamily="18" charset="0"/>
              </a:rPr>
              <a:t>setuju</a:t>
            </a:r>
          </a:p>
        </p:txBody>
      </p:sp>
      <p:sp>
        <p:nvSpPr>
          <p:cNvPr id="923663" name="Line 15"/>
          <p:cNvSpPr>
            <a:spLocks noChangeShapeType="1"/>
          </p:cNvSpPr>
          <p:nvPr/>
        </p:nvSpPr>
        <p:spPr bwMode="auto">
          <a:xfrm>
            <a:off x="6781800" y="4799013"/>
            <a:ext cx="304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923665" name="Rectangle 17"/>
          <p:cNvSpPr>
            <a:spLocks noChangeArrowheads="1"/>
          </p:cNvSpPr>
          <p:nvPr/>
        </p:nvSpPr>
        <p:spPr bwMode="auto">
          <a:xfrm>
            <a:off x="5000625" y="2743200"/>
            <a:ext cx="1781175" cy="1447800"/>
          </a:xfrm>
          <a:prstGeom prst="rect">
            <a:avLst/>
          </a:prstGeom>
          <a:solidFill>
            <a:srgbClr val="0066FF"/>
          </a:solidFill>
          <a:ln w="28575">
            <a:solidFill>
              <a:schemeClr val="tx1"/>
            </a:solidFill>
            <a:miter lim="800000"/>
            <a:headEnd/>
            <a:tailEnd/>
          </a:ln>
        </p:spPr>
        <p:txBody>
          <a:bodyPr anchor="ctr" anchorCtr="1"/>
          <a:lstStyle/>
          <a:p>
            <a:r>
              <a:rPr lang="id-ID" sz="3600" b="1" dirty="0">
                <a:solidFill>
                  <a:schemeClr val="bg1"/>
                </a:solidFill>
                <a:latin typeface="Century Schoolbook" pitchFamily="18" charset="0"/>
              </a:rPr>
              <a:t>DPR</a:t>
            </a:r>
            <a:endParaRPr lang="id-ID" sz="3600" dirty="0">
              <a:solidFill>
                <a:schemeClr val="bg1"/>
              </a:solidFill>
              <a:latin typeface="Century Schoolbook" pitchFamily="18" charset="0"/>
            </a:endParaRP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23651"/>
                                        </p:tgtEl>
                                        <p:attrNameLst>
                                          <p:attrName>style.visibility</p:attrName>
                                        </p:attrNameLst>
                                      </p:cBhvr>
                                      <p:to>
                                        <p:strVal val="visible"/>
                                      </p:to>
                                    </p:set>
                                    <p:animEffect transition="in" filter="dissolve">
                                      <p:cBhvr>
                                        <p:cTn id="7" dur="500"/>
                                        <p:tgtEl>
                                          <p:spTgt spid="9236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3653"/>
                                        </p:tgtEl>
                                        <p:attrNameLst>
                                          <p:attrName>style.visibility</p:attrName>
                                        </p:attrNameLst>
                                      </p:cBhvr>
                                      <p:to>
                                        <p:strVal val="visible"/>
                                      </p:to>
                                    </p:set>
                                    <p:animEffect transition="in" filter="dissolve">
                                      <p:cBhvr>
                                        <p:cTn id="10" dur="500"/>
                                        <p:tgtEl>
                                          <p:spTgt spid="923653"/>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923658"/>
                                        </p:tgtEl>
                                        <p:attrNameLst>
                                          <p:attrName>style.visibility</p:attrName>
                                        </p:attrNameLst>
                                      </p:cBhvr>
                                      <p:to>
                                        <p:strVal val="visible"/>
                                      </p:to>
                                    </p:set>
                                    <p:animEffect transition="in" filter="strips(downRight)">
                                      <p:cBhvr>
                                        <p:cTn id="14" dur="500"/>
                                        <p:tgtEl>
                                          <p:spTgt spid="923658"/>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923654"/>
                                        </p:tgtEl>
                                        <p:attrNameLst>
                                          <p:attrName>style.visibility</p:attrName>
                                        </p:attrNameLst>
                                      </p:cBhvr>
                                      <p:to>
                                        <p:strVal val="visible"/>
                                      </p:to>
                                    </p:set>
                                    <p:anim calcmode="lin" valueType="num">
                                      <p:cBhvr>
                                        <p:cTn id="18" dur="1000" fill="hold"/>
                                        <p:tgtEl>
                                          <p:spTgt spid="923654"/>
                                        </p:tgtEl>
                                        <p:attrNameLst>
                                          <p:attrName>ppt_x</p:attrName>
                                        </p:attrNameLst>
                                      </p:cBhvr>
                                      <p:tavLst>
                                        <p:tav tm="0">
                                          <p:val>
                                            <p:strVal val="#ppt_x-.2"/>
                                          </p:val>
                                        </p:tav>
                                        <p:tav tm="100000">
                                          <p:val>
                                            <p:strVal val="#ppt_x"/>
                                          </p:val>
                                        </p:tav>
                                      </p:tavLst>
                                    </p:anim>
                                    <p:anim calcmode="lin" valueType="num">
                                      <p:cBhvr>
                                        <p:cTn id="19" dur="1000" fill="hold"/>
                                        <p:tgtEl>
                                          <p:spTgt spid="923654"/>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23654"/>
                                        </p:tgtEl>
                                      </p:cBhvr>
                                    </p:animEffect>
                                  </p:childTnLst>
                                </p:cTn>
                              </p:par>
                            </p:childTnLst>
                          </p:cTn>
                        </p:par>
                        <p:par>
                          <p:cTn id="21" fill="hold">
                            <p:stCondLst>
                              <p:cond delay="2000"/>
                            </p:stCondLst>
                            <p:childTnLst>
                              <p:par>
                                <p:cTn id="22" presetID="18" presetClass="entr" presetSubtype="6" fill="hold" grpId="0" nodeType="afterEffect">
                                  <p:stCondLst>
                                    <p:cond delay="0"/>
                                  </p:stCondLst>
                                  <p:childTnLst>
                                    <p:set>
                                      <p:cBhvr>
                                        <p:cTn id="23" dur="1" fill="hold">
                                          <p:stCondLst>
                                            <p:cond delay="0"/>
                                          </p:stCondLst>
                                        </p:cTn>
                                        <p:tgtEl>
                                          <p:spTgt spid="923650"/>
                                        </p:tgtEl>
                                        <p:attrNameLst>
                                          <p:attrName>style.visibility</p:attrName>
                                        </p:attrNameLst>
                                      </p:cBhvr>
                                      <p:to>
                                        <p:strVal val="visible"/>
                                      </p:to>
                                    </p:set>
                                    <p:animEffect transition="in" filter="strips(downRight)">
                                      <p:cBhvr>
                                        <p:cTn id="24" dur="500"/>
                                        <p:tgtEl>
                                          <p:spTgt spid="923650"/>
                                        </p:tgtEl>
                                      </p:cBhvr>
                                    </p:animEffect>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923665"/>
                                        </p:tgtEl>
                                        <p:attrNameLst>
                                          <p:attrName>style.visibility</p:attrName>
                                        </p:attrNameLst>
                                      </p:cBhvr>
                                      <p:to>
                                        <p:strVal val="visible"/>
                                      </p:to>
                                    </p:set>
                                    <p:anim calcmode="lin" valueType="num">
                                      <p:cBhvr additive="base">
                                        <p:cTn id="28" dur="500" fill="hold"/>
                                        <p:tgtEl>
                                          <p:spTgt spid="923665"/>
                                        </p:tgtEl>
                                        <p:attrNameLst>
                                          <p:attrName>ppt_x</p:attrName>
                                        </p:attrNameLst>
                                      </p:cBhvr>
                                      <p:tavLst>
                                        <p:tav tm="0">
                                          <p:val>
                                            <p:strVal val="1+#ppt_w/2"/>
                                          </p:val>
                                        </p:tav>
                                        <p:tav tm="100000">
                                          <p:val>
                                            <p:strVal val="#ppt_x"/>
                                          </p:val>
                                        </p:tav>
                                      </p:tavLst>
                                    </p:anim>
                                    <p:anim calcmode="lin" valueType="num">
                                      <p:cBhvr additive="base">
                                        <p:cTn id="29" dur="500" fill="hold"/>
                                        <p:tgtEl>
                                          <p:spTgt spid="923665"/>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8" presetClass="entr" presetSubtype="3" fill="hold" grpId="0" nodeType="afterEffect">
                                  <p:stCondLst>
                                    <p:cond delay="0"/>
                                  </p:stCondLst>
                                  <p:childTnLst>
                                    <p:set>
                                      <p:cBhvr>
                                        <p:cTn id="32" dur="1" fill="hold">
                                          <p:stCondLst>
                                            <p:cond delay="0"/>
                                          </p:stCondLst>
                                        </p:cTn>
                                        <p:tgtEl>
                                          <p:spTgt spid="923659"/>
                                        </p:tgtEl>
                                        <p:attrNameLst>
                                          <p:attrName>style.visibility</p:attrName>
                                        </p:attrNameLst>
                                      </p:cBhvr>
                                      <p:to>
                                        <p:strVal val="visible"/>
                                      </p:to>
                                    </p:set>
                                    <p:animEffect transition="in" filter="strips(upRight)">
                                      <p:cBhvr>
                                        <p:cTn id="33" dur="500"/>
                                        <p:tgtEl>
                                          <p:spTgt spid="923659"/>
                                        </p:tgtEl>
                                      </p:cBhvr>
                                    </p:animEffect>
                                  </p:childTnLst>
                                </p:cTn>
                              </p:par>
                            </p:childTnLst>
                          </p:cTn>
                        </p:par>
                        <p:par>
                          <p:cTn id="34" fill="hold">
                            <p:stCondLst>
                              <p:cond delay="3500"/>
                            </p:stCondLst>
                            <p:childTnLst>
                              <p:par>
                                <p:cTn id="35" presetID="9" presetClass="entr" presetSubtype="0" fill="hold" grpId="0" nodeType="afterEffect">
                                  <p:stCondLst>
                                    <p:cond delay="0"/>
                                  </p:stCondLst>
                                  <p:childTnLst>
                                    <p:set>
                                      <p:cBhvr>
                                        <p:cTn id="36" dur="1" fill="hold">
                                          <p:stCondLst>
                                            <p:cond delay="0"/>
                                          </p:stCondLst>
                                        </p:cTn>
                                        <p:tgtEl>
                                          <p:spTgt spid="923657"/>
                                        </p:tgtEl>
                                        <p:attrNameLst>
                                          <p:attrName>style.visibility</p:attrName>
                                        </p:attrNameLst>
                                      </p:cBhvr>
                                      <p:to>
                                        <p:strVal val="visible"/>
                                      </p:to>
                                    </p:set>
                                    <p:animEffect transition="in" filter="dissolve">
                                      <p:cBhvr>
                                        <p:cTn id="37" dur="500"/>
                                        <p:tgtEl>
                                          <p:spTgt spid="923657"/>
                                        </p:tgtEl>
                                      </p:cBhvr>
                                    </p:animEffect>
                                  </p:childTnLst>
                                </p:cTn>
                              </p:par>
                            </p:childTnLst>
                          </p:cTn>
                        </p:par>
                        <p:par>
                          <p:cTn id="38" fill="hold">
                            <p:stCondLst>
                              <p:cond delay="4000"/>
                            </p:stCondLst>
                            <p:childTnLst>
                              <p:par>
                                <p:cTn id="39" presetID="18" presetClass="entr" presetSubtype="6" fill="hold" grpId="0" nodeType="afterEffect">
                                  <p:stCondLst>
                                    <p:cond delay="0"/>
                                  </p:stCondLst>
                                  <p:childTnLst>
                                    <p:set>
                                      <p:cBhvr>
                                        <p:cTn id="40" dur="1" fill="hold">
                                          <p:stCondLst>
                                            <p:cond delay="0"/>
                                          </p:stCondLst>
                                        </p:cTn>
                                        <p:tgtEl>
                                          <p:spTgt spid="923660"/>
                                        </p:tgtEl>
                                        <p:attrNameLst>
                                          <p:attrName>style.visibility</p:attrName>
                                        </p:attrNameLst>
                                      </p:cBhvr>
                                      <p:to>
                                        <p:strVal val="visible"/>
                                      </p:to>
                                    </p:set>
                                    <p:animEffect transition="in" filter="strips(downRight)">
                                      <p:cBhvr>
                                        <p:cTn id="41" dur="500"/>
                                        <p:tgtEl>
                                          <p:spTgt spid="923660"/>
                                        </p:tgtEl>
                                      </p:cBhvr>
                                    </p:animEffect>
                                  </p:childTnLst>
                                </p:cTn>
                              </p:par>
                            </p:childTnLst>
                          </p:cTn>
                        </p:par>
                        <p:par>
                          <p:cTn id="42" fill="hold">
                            <p:stCondLst>
                              <p:cond delay="4500"/>
                            </p:stCondLst>
                            <p:childTnLst>
                              <p:par>
                                <p:cTn id="43" presetID="56" presetClass="entr" presetSubtype="0" fill="hold" grpId="0" nodeType="afterEffect">
                                  <p:stCondLst>
                                    <p:cond delay="0"/>
                                  </p:stCondLst>
                                  <p:childTnLst>
                                    <p:set>
                                      <p:cBhvr>
                                        <p:cTn id="44" dur="1" fill="hold">
                                          <p:stCondLst>
                                            <p:cond delay="0"/>
                                          </p:stCondLst>
                                        </p:cTn>
                                        <p:tgtEl>
                                          <p:spTgt spid="923655"/>
                                        </p:tgtEl>
                                        <p:attrNameLst>
                                          <p:attrName>style.visibility</p:attrName>
                                        </p:attrNameLst>
                                      </p:cBhvr>
                                      <p:to>
                                        <p:strVal val="visible"/>
                                      </p:to>
                                    </p:set>
                                    <p:anim by="(-#ppt_w*2)" calcmode="lin" valueType="num">
                                      <p:cBhvr rctx="PPT">
                                        <p:cTn id="45" dur="500" autoRev="1" fill="hold">
                                          <p:stCondLst>
                                            <p:cond delay="0"/>
                                          </p:stCondLst>
                                        </p:cTn>
                                        <p:tgtEl>
                                          <p:spTgt spid="923655"/>
                                        </p:tgtEl>
                                        <p:attrNameLst>
                                          <p:attrName>ppt_w</p:attrName>
                                        </p:attrNameLst>
                                      </p:cBhvr>
                                    </p:anim>
                                    <p:anim by="(#ppt_w*0.50)" calcmode="lin" valueType="num">
                                      <p:cBhvr>
                                        <p:cTn id="46" dur="500" decel="50000" autoRev="1" fill="hold">
                                          <p:stCondLst>
                                            <p:cond delay="0"/>
                                          </p:stCondLst>
                                        </p:cTn>
                                        <p:tgtEl>
                                          <p:spTgt spid="923655"/>
                                        </p:tgtEl>
                                        <p:attrNameLst>
                                          <p:attrName>ppt_x</p:attrName>
                                        </p:attrNameLst>
                                      </p:cBhvr>
                                    </p:anim>
                                    <p:anim from="(-#ppt_h/2)" to="(#ppt_y)" calcmode="lin" valueType="num">
                                      <p:cBhvr>
                                        <p:cTn id="47" dur="1000" fill="hold">
                                          <p:stCondLst>
                                            <p:cond delay="0"/>
                                          </p:stCondLst>
                                        </p:cTn>
                                        <p:tgtEl>
                                          <p:spTgt spid="923655"/>
                                        </p:tgtEl>
                                        <p:attrNameLst>
                                          <p:attrName>ppt_y</p:attrName>
                                        </p:attrNameLst>
                                      </p:cBhvr>
                                    </p:anim>
                                    <p:animRot by="21600000">
                                      <p:cBhvr>
                                        <p:cTn id="48" dur="1000" fill="hold">
                                          <p:stCondLst>
                                            <p:cond delay="0"/>
                                          </p:stCondLst>
                                        </p:cTn>
                                        <p:tgtEl>
                                          <p:spTgt spid="923655"/>
                                        </p:tgtEl>
                                        <p:attrNameLst>
                                          <p:attrName>r</p:attrName>
                                        </p:attrNameLst>
                                      </p:cBhvr>
                                    </p:animRot>
                                  </p:childTnLst>
                                </p:cTn>
                              </p:par>
                            </p:childTnLst>
                          </p:cTn>
                        </p:par>
                        <p:par>
                          <p:cTn id="49" fill="hold">
                            <p:stCondLst>
                              <p:cond delay="5500"/>
                            </p:stCondLst>
                            <p:childTnLst>
                              <p:par>
                                <p:cTn id="50" presetID="18" presetClass="entr" presetSubtype="12" fill="hold" grpId="0" nodeType="afterEffect">
                                  <p:stCondLst>
                                    <p:cond delay="0"/>
                                  </p:stCondLst>
                                  <p:childTnLst>
                                    <p:set>
                                      <p:cBhvr>
                                        <p:cTn id="51" dur="1" fill="hold">
                                          <p:stCondLst>
                                            <p:cond delay="0"/>
                                          </p:stCondLst>
                                        </p:cTn>
                                        <p:tgtEl>
                                          <p:spTgt spid="923661"/>
                                        </p:tgtEl>
                                        <p:attrNameLst>
                                          <p:attrName>style.visibility</p:attrName>
                                        </p:attrNameLst>
                                      </p:cBhvr>
                                      <p:to>
                                        <p:strVal val="visible"/>
                                      </p:to>
                                    </p:set>
                                    <p:animEffect transition="in" filter="strips(downLeft)">
                                      <p:cBhvr>
                                        <p:cTn id="52" dur="500"/>
                                        <p:tgtEl>
                                          <p:spTgt spid="923661"/>
                                        </p:tgtEl>
                                      </p:cBhvr>
                                    </p:animEffect>
                                  </p:childTnLst>
                                </p:cTn>
                              </p:par>
                            </p:childTnLst>
                          </p:cTn>
                        </p:par>
                        <p:par>
                          <p:cTn id="53" fill="hold">
                            <p:stCondLst>
                              <p:cond delay="6000"/>
                            </p:stCondLst>
                            <p:childTnLst>
                              <p:par>
                                <p:cTn id="54" presetID="9" presetClass="entr" presetSubtype="0" fill="hold" grpId="0" nodeType="afterEffect">
                                  <p:stCondLst>
                                    <p:cond delay="0"/>
                                  </p:stCondLst>
                                  <p:childTnLst>
                                    <p:set>
                                      <p:cBhvr>
                                        <p:cTn id="55" dur="1" fill="hold">
                                          <p:stCondLst>
                                            <p:cond delay="0"/>
                                          </p:stCondLst>
                                        </p:cTn>
                                        <p:tgtEl>
                                          <p:spTgt spid="923662"/>
                                        </p:tgtEl>
                                        <p:attrNameLst>
                                          <p:attrName>style.visibility</p:attrName>
                                        </p:attrNameLst>
                                      </p:cBhvr>
                                      <p:to>
                                        <p:strVal val="visible"/>
                                      </p:to>
                                    </p:set>
                                    <p:animEffect transition="in" filter="dissolve">
                                      <p:cBhvr>
                                        <p:cTn id="56" dur="500"/>
                                        <p:tgtEl>
                                          <p:spTgt spid="923662"/>
                                        </p:tgtEl>
                                      </p:cBhvr>
                                    </p:animEffect>
                                  </p:childTnLst>
                                </p:cTn>
                              </p:par>
                            </p:childTnLst>
                          </p:cTn>
                        </p:par>
                        <p:par>
                          <p:cTn id="57" fill="hold">
                            <p:stCondLst>
                              <p:cond delay="6500"/>
                            </p:stCondLst>
                            <p:childTnLst>
                              <p:par>
                                <p:cTn id="58" presetID="18" presetClass="entr" presetSubtype="6" fill="hold" grpId="0" nodeType="afterEffect">
                                  <p:stCondLst>
                                    <p:cond delay="0"/>
                                  </p:stCondLst>
                                  <p:childTnLst>
                                    <p:set>
                                      <p:cBhvr>
                                        <p:cTn id="59" dur="1" fill="hold">
                                          <p:stCondLst>
                                            <p:cond delay="0"/>
                                          </p:stCondLst>
                                        </p:cTn>
                                        <p:tgtEl>
                                          <p:spTgt spid="923663"/>
                                        </p:tgtEl>
                                        <p:attrNameLst>
                                          <p:attrName>style.visibility</p:attrName>
                                        </p:attrNameLst>
                                      </p:cBhvr>
                                      <p:to>
                                        <p:strVal val="visible"/>
                                      </p:to>
                                    </p:set>
                                    <p:animEffect transition="in" filter="strips(downRight)">
                                      <p:cBhvr>
                                        <p:cTn id="60" dur="500"/>
                                        <p:tgtEl>
                                          <p:spTgt spid="923663"/>
                                        </p:tgtEl>
                                      </p:cBhvr>
                                    </p:animEffect>
                                  </p:childTnLst>
                                </p:cTn>
                              </p:par>
                            </p:childTnLst>
                          </p:cTn>
                        </p:par>
                        <p:par>
                          <p:cTn id="61" fill="hold">
                            <p:stCondLst>
                              <p:cond delay="7000"/>
                            </p:stCondLst>
                            <p:childTnLst>
                              <p:par>
                                <p:cTn id="62" presetID="56" presetClass="entr" presetSubtype="0" fill="hold" grpId="0" nodeType="afterEffect">
                                  <p:stCondLst>
                                    <p:cond delay="0"/>
                                  </p:stCondLst>
                                  <p:childTnLst>
                                    <p:set>
                                      <p:cBhvr>
                                        <p:cTn id="63" dur="1" fill="hold">
                                          <p:stCondLst>
                                            <p:cond delay="0"/>
                                          </p:stCondLst>
                                        </p:cTn>
                                        <p:tgtEl>
                                          <p:spTgt spid="923652"/>
                                        </p:tgtEl>
                                        <p:attrNameLst>
                                          <p:attrName>style.visibility</p:attrName>
                                        </p:attrNameLst>
                                      </p:cBhvr>
                                      <p:to>
                                        <p:strVal val="visible"/>
                                      </p:to>
                                    </p:set>
                                    <p:anim by="(-#ppt_w*2)" calcmode="lin" valueType="num">
                                      <p:cBhvr rctx="PPT">
                                        <p:cTn id="64" dur="500" autoRev="1" fill="hold">
                                          <p:stCondLst>
                                            <p:cond delay="0"/>
                                          </p:stCondLst>
                                        </p:cTn>
                                        <p:tgtEl>
                                          <p:spTgt spid="923652"/>
                                        </p:tgtEl>
                                        <p:attrNameLst>
                                          <p:attrName>ppt_w</p:attrName>
                                        </p:attrNameLst>
                                      </p:cBhvr>
                                    </p:anim>
                                    <p:anim by="(#ppt_w*0.50)" calcmode="lin" valueType="num">
                                      <p:cBhvr>
                                        <p:cTn id="65" dur="500" decel="50000" autoRev="1" fill="hold">
                                          <p:stCondLst>
                                            <p:cond delay="0"/>
                                          </p:stCondLst>
                                        </p:cTn>
                                        <p:tgtEl>
                                          <p:spTgt spid="923652"/>
                                        </p:tgtEl>
                                        <p:attrNameLst>
                                          <p:attrName>ppt_x</p:attrName>
                                        </p:attrNameLst>
                                      </p:cBhvr>
                                    </p:anim>
                                    <p:anim from="(-#ppt_h/2)" to="(#ppt_y)" calcmode="lin" valueType="num">
                                      <p:cBhvr>
                                        <p:cTn id="66" dur="1000" fill="hold">
                                          <p:stCondLst>
                                            <p:cond delay="0"/>
                                          </p:stCondLst>
                                        </p:cTn>
                                        <p:tgtEl>
                                          <p:spTgt spid="923652"/>
                                        </p:tgtEl>
                                        <p:attrNameLst>
                                          <p:attrName>ppt_y</p:attrName>
                                        </p:attrNameLst>
                                      </p:cBhvr>
                                    </p:anim>
                                    <p:animRot by="21600000">
                                      <p:cBhvr>
                                        <p:cTn id="67" dur="1000" fill="hold">
                                          <p:stCondLst>
                                            <p:cond delay="0"/>
                                          </p:stCondLst>
                                        </p:cTn>
                                        <p:tgtEl>
                                          <p:spTgt spid="9236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0" grpId="0" animBg="1"/>
      <p:bldP spid="923651" grpId="0" animBg="1"/>
      <p:bldP spid="923652" grpId="0" animBg="1"/>
      <p:bldP spid="923653" grpId="0" animBg="1"/>
      <p:bldP spid="923654" grpId="0" animBg="1"/>
      <p:bldP spid="923655" grpId="0" animBg="1"/>
      <p:bldP spid="923657" grpId="0"/>
      <p:bldP spid="923658" grpId="0" animBg="1"/>
      <p:bldP spid="923659" grpId="0" animBg="1"/>
      <p:bldP spid="923660" grpId="0" animBg="1"/>
      <p:bldP spid="923661" grpId="0" animBg="1"/>
      <p:bldP spid="923662" grpId="0"/>
      <p:bldP spid="923663" grpId="0" animBg="1"/>
      <p:bldP spid="9236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1"/>
          <p:cNvSpPr txBox="1">
            <a:spLocks noChangeArrowheads="1"/>
          </p:cNvSpPr>
          <p:nvPr/>
        </p:nvSpPr>
        <p:spPr bwMode="auto">
          <a:xfrm>
            <a:off x="76200" y="38100"/>
            <a:ext cx="5172075" cy="342900"/>
          </a:xfrm>
          <a:prstGeom prst="rect">
            <a:avLst/>
          </a:prstGeom>
          <a:noFill/>
          <a:ln w="9525">
            <a:noFill/>
            <a:miter lim="800000"/>
            <a:headEnd/>
            <a:tailEnd/>
          </a:ln>
        </p:spPr>
        <p:txBody>
          <a:bodyPr/>
          <a:lstStyle/>
          <a:p>
            <a:pPr algn="just"/>
            <a:r>
              <a:rPr lang="en-US" b="1">
                <a:latin typeface="Century Schoolbook" pitchFamily="18" charset="0"/>
              </a:rPr>
              <a:t>BAB VIIA. </a:t>
            </a:r>
            <a:r>
              <a:rPr lang="id-ID" b="1">
                <a:latin typeface="Century Schoolbook" pitchFamily="18" charset="0"/>
              </a:rPr>
              <a:t>DEWAN PERWAKILAN DAERAH</a:t>
            </a:r>
            <a:endParaRPr lang="id-ID">
              <a:latin typeface="Century Schoolbook" pitchFamily="18" charset="0"/>
            </a:endParaRPr>
          </a:p>
        </p:txBody>
      </p:sp>
      <p:sp>
        <p:nvSpPr>
          <p:cNvPr id="75785" name="Line 9"/>
          <p:cNvSpPr>
            <a:spLocks noChangeShapeType="1"/>
          </p:cNvSpPr>
          <p:nvPr/>
        </p:nvSpPr>
        <p:spPr bwMode="auto">
          <a:xfrm>
            <a:off x="3429000" y="3257550"/>
            <a:ext cx="238125" cy="0"/>
          </a:xfrm>
          <a:prstGeom prst="line">
            <a:avLst/>
          </a:prstGeom>
          <a:noFill/>
          <a:ln w="38100">
            <a:solidFill>
              <a:schemeClr val="tx1"/>
            </a:solidFill>
            <a:round/>
            <a:headEnd/>
            <a:tailEnd/>
          </a:ln>
          <a:effectLst>
            <a:prstShdw prst="shdw17" dist="28398" dir="1593903">
              <a:schemeClr val="accent1"/>
            </a:prstShdw>
          </a:effectLst>
        </p:spPr>
        <p:txBody>
          <a:bodyPr/>
          <a:lstStyle/>
          <a:p>
            <a:endParaRPr lang="en-US"/>
          </a:p>
        </p:txBody>
      </p:sp>
      <p:sp>
        <p:nvSpPr>
          <p:cNvPr id="75786" name="Line 10"/>
          <p:cNvSpPr>
            <a:spLocks noChangeShapeType="1"/>
          </p:cNvSpPr>
          <p:nvPr/>
        </p:nvSpPr>
        <p:spPr bwMode="auto">
          <a:xfrm>
            <a:off x="5502275" y="3257550"/>
            <a:ext cx="212725" cy="0"/>
          </a:xfrm>
          <a:prstGeom prst="line">
            <a:avLst/>
          </a:prstGeom>
          <a:noFill/>
          <a:ln w="38100">
            <a:solidFill>
              <a:schemeClr val="tx1"/>
            </a:solidFill>
            <a:round/>
            <a:headEnd/>
            <a:tailEnd/>
          </a:ln>
          <a:effectLst>
            <a:prstShdw prst="shdw17" dist="28398" dir="1593903">
              <a:schemeClr val="accent1"/>
            </a:prstShdw>
          </a:effectLst>
        </p:spPr>
        <p:txBody>
          <a:bodyPr/>
          <a:lstStyle/>
          <a:p>
            <a:endParaRPr lang="en-US"/>
          </a:p>
        </p:txBody>
      </p:sp>
      <p:sp>
        <p:nvSpPr>
          <p:cNvPr id="75782" name="Rectangle 6"/>
          <p:cNvSpPr>
            <a:spLocks noChangeArrowheads="1"/>
          </p:cNvSpPr>
          <p:nvPr/>
        </p:nvSpPr>
        <p:spPr bwMode="auto">
          <a:xfrm>
            <a:off x="3652838" y="2514600"/>
            <a:ext cx="1847850" cy="1447800"/>
          </a:xfrm>
          <a:prstGeom prst="rect">
            <a:avLst/>
          </a:prstGeom>
          <a:solidFill>
            <a:srgbClr val="0066FF"/>
          </a:solidFill>
          <a:ln w="28575">
            <a:solidFill>
              <a:schemeClr val="tx1"/>
            </a:solidFill>
            <a:miter lim="800000"/>
            <a:headEnd/>
            <a:tailEnd/>
          </a:ln>
        </p:spPr>
        <p:txBody>
          <a:bodyPr lIns="0" rIns="0" anchor="ctr" anchorCtr="1"/>
          <a:lstStyle/>
          <a:p>
            <a:r>
              <a:rPr lang="id-ID" sz="4800" b="1">
                <a:solidFill>
                  <a:srgbClr val="FFFF00"/>
                </a:solidFill>
                <a:latin typeface="Century Schoolbook" pitchFamily="18" charset="0"/>
              </a:rPr>
              <a:t>DPD</a:t>
            </a:r>
            <a:endParaRPr lang="id-ID">
              <a:solidFill>
                <a:srgbClr val="FFFF00"/>
              </a:solidFill>
              <a:latin typeface="Century Schoolbook" pitchFamily="18" charset="0"/>
            </a:endParaRPr>
          </a:p>
        </p:txBody>
      </p:sp>
      <p:grpSp>
        <p:nvGrpSpPr>
          <p:cNvPr id="2" name="Group 86"/>
          <p:cNvGrpSpPr>
            <a:grpSpLocks/>
          </p:cNvGrpSpPr>
          <p:nvPr/>
        </p:nvGrpSpPr>
        <p:grpSpPr bwMode="auto">
          <a:xfrm>
            <a:off x="219075" y="1638300"/>
            <a:ext cx="3238500" cy="3238500"/>
            <a:chOff x="138" y="1032"/>
            <a:chExt cx="2040" cy="2040"/>
          </a:xfrm>
        </p:grpSpPr>
        <p:sp>
          <p:nvSpPr>
            <p:cNvPr id="44041" name="Oval 8"/>
            <p:cNvSpPr>
              <a:spLocks noChangeArrowheads="1"/>
            </p:cNvSpPr>
            <p:nvPr/>
          </p:nvSpPr>
          <p:spPr bwMode="auto">
            <a:xfrm>
              <a:off x="138" y="1032"/>
              <a:ext cx="2040" cy="2040"/>
            </a:xfrm>
            <a:prstGeom prst="ellipse">
              <a:avLst/>
            </a:prstGeom>
            <a:solidFill>
              <a:srgbClr val="339933"/>
            </a:solidFill>
            <a:ln w="28575">
              <a:solidFill>
                <a:schemeClr val="tx1"/>
              </a:solidFill>
              <a:round/>
              <a:headEnd/>
              <a:tailEnd/>
            </a:ln>
          </p:spPr>
          <p:txBody>
            <a:bodyPr lIns="0" tIns="0" rIns="0" bIns="0" anchor="ctr" anchorCtr="1"/>
            <a:lstStyle/>
            <a:p>
              <a:pPr>
                <a:lnSpc>
                  <a:spcPct val="105000"/>
                </a:lnSpc>
              </a:pPr>
              <a:endParaRPr lang="id-ID" sz="1400" b="1">
                <a:latin typeface="Century Schoolbook" pitchFamily="18" charset="0"/>
              </a:endParaRPr>
            </a:p>
          </p:txBody>
        </p:sp>
        <p:sp>
          <p:nvSpPr>
            <p:cNvPr id="44042" name="Rectangle 84"/>
            <p:cNvSpPr>
              <a:spLocks noChangeArrowheads="1"/>
            </p:cNvSpPr>
            <p:nvPr/>
          </p:nvSpPr>
          <p:spPr bwMode="auto">
            <a:xfrm>
              <a:off x="248" y="1332"/>
              <a:ext cx="1824" cy="1488"/>
            </a:xfrm>
            <a:prstGeom prst="rect">
              <a:avLst/>
            </a:prstGeom>
            <a:noFill/>
            <a:ln w="28575">
              <a:noFill/>
              <a:miter lim="800000"/>
              <a:headEnd/>
              <a:tailEnd/>
            </a:ln>
          </p:spPr>
          <p:txBody>
            <a:bodyPr lIns="0" tIns="0" rIns="0" bIns="0" anchor="ctr" anchorCtr="1"/>
            <a:lstStyle/>
            <a:p>
              <a:pPr>
                <a:lnSpc>
                  <a:spcPct val="105000"/>
                </a:lnSpc>
              </a:pPr>
              <a:r>
                <a:rPr lang="id-ID" sz="1400" b="1">
                  <a:latin typeface="Century Schoolbook" pitchFamily="18" charset="0"/>
                </a:rPr>
                <a:t>Angg</a:t>
              </a:r>
              <a:r>
                <a:rPr lang="en-US" sz="1400" b="1">
                  <a:latin typeface="Century Schoolbook" pitchFamily="18" charset="0"/>
                </a:rPr>
                <a:t>ota </a:t>
              </a:r>
              <a:r>
                <a:rPr lang="id-ID" sz="1400" b="1">
                  <a:latin typeface="Century Schoolbook" pitchFamily="18" charset="0"/>
                </a:rPr>
                <a:t>DPD dipilih dari </a:t>
              </a:r>
              <a:endParaRPr lang="en-US" sz="1400" b="1">
                <a:latin typeface="Century Schoolbook" pitchFamily="18" charset="0"/>
              </a:endParaRPr>
            </a:p>
            <a:p>
              <a:pPr>
                <a:lnSpc>
                  <a:spcPct val="105000"/>
                </a:lnSpc>
              </a:pPr>
              <a:r>
                <a:rPr lang="id-ID" sz="1400" b="1">
                  <a:latin typeface="Century Schoolbook" pitchFamily="18" charset="0"/>
                </a:rPr>
                <a:t>setiap provinsi melalui</a:t>
              </a:r>
              <a:r>
                <a:rPr lang="en-US" sz="1400" b="1">
                  <a:latin typeface="Century Schoolbook" pitchFamily="18" charset="0"/>
                </a:rPr>
                <a:t> p</a:t>
              </a:r>
              <a:r>
                <a:rPr lang="id-ID" sz="1400" b="1">
                  <a:latin typeface="Century Schoolbook" pitchFamily="18" charset="0"/>
                </a:rPr>
                <a:t>emilu </a:t>
              </a:r>
              <a:r>
                <a:rPr lang="id-ID" sz="1400">
                  <a:latin typeface="Century Schoolbook" pitchFamily="18" charset="0"/>
                </a:rPr>
                <a:t>[Pasal 22C (1)</a:t>
              </a:r>
              <a:r>
                <a:rPr lang="en-US" sz="1400">
                  <a:latin typeface="Century Schoolbook" pitchFamily="18" charset="0"/>
                </a:rPr>
                <a:t>***</a:t>
              </a:r>
              <a:r>
                <a:rPr lang="id-ID" sz="1400">
                  <a:latin typeface="Century Schoolbook" pitchFamily="18" charset="0"/>
                </a:rPr>
                <a:t>]</a:t>
              </a:r>
            </a:p>
            <a:p>
              <a:pPr>
                <a:lnSpc>
                  <a:spcPct val="105000"/>
                </a:lnSpc>
              </a:pPr>
              <a:endParaRPr lang="id-ID" sz="1400">
                <a:latin typeface="Century Schoolbook" pitchFamily="18" charset="0"/>
              </a:endParaRPr>
            </a:p>
            <a:p>
              <a:pPr>
                <a:lnSpc>
                  <a:spcPct val="105000"/>
                </a:lnSpc>
              </a:pPr>
              <a:r>
                <a:rPr lang="id-ID" sz="1400" b="1">
                  <a:latin typeface="Century Schoolbook" pitchFamily="18" charset="0"/>
                </a:rPr>
                <a:t>Angg</a:t>
              </a:r>
              <a:r>
                <a:rPr lang="en-US" sz="1400" b="1">
                  <a:latin typeface="Century Schoolbook" pitchFamily="18" charset="0"/>
                </a:rPr>
                <a:t>ota </a:t>
              </a:r>
              <a:r>
                <a:rPr lang="id-ID" sz="1400" b="1">
                  <a:latin typeface="Century Schoolbook" pitchFamily="18" charset="0"/>
                </a:rPr>
                <a:t>DPD dari setiap provinsi jumlahnya sama dan jumlah seluruh anggota DPD itu tidak lebih 1/3 jumlah </a:t>
              </a:r>
              <a:endParaRPr lang="en-US" sz="1400" b="1">
                <a:latin typeface="Century Schoolbook" pitchFamily="18" charset="0"/>
              </a:endParaRPr>
            </a:p>
            <a:p>
              <a:pPr>
                <a:lnSpc>
                  <a:spcPct val="105000"/>
                </a:lnSpc>
              </a:pPr>
              <a:r>
                <a:rPr lang="id-ID" sz="1400" b="1">
                  <a:latin typeface="Century Schoolbook" pitchFamily="18" charset="0"/>
                </a:rPr>
                <a:t>anggota DPR </a:t>
              </a:r>
              <a:endParaRPr lang="en-US" sz="1400" b="1">
                <a:latin typeface="Century Schoolbook" pitchFamily="18" charset="0"/>
              </a:endParaRPr>
            </a:p>
            <a:p>
              <a:pPr>
                <a:lnSpc>
                  <a:spcPct val="105000"/>
                </a:lnSpc>
              </a:pPr>
              <a:r>
                <a:rPr lang="id-ID" sz="1400">
                  <a:latin typeface="Century Schoolbook" pitchFamily="18" charset="0"/>
                </a:rPr>
                <a:t>[Pasal 22C (2)</a:t>
              </a:r>
              <a:r>
                <a:rPr lang="en-US" sz="1400">
                  <a:latin typeface="Century Schoolbook" pitchFamily="18" charset="0"/>
                </a:rPr>
                <a:t>***</a:t>
              </a:r>
              <a:r>
                <a:rPr lang="id-ID" sz="1400">
                  <a:latin typeface="Century Schoolbook" pitchFamily="18" charset="0"/>
                </a:rPr>
                <a:t>]</a:t>
              </a:r>
            </a:p>
          </p:txBody>
        </p:sp>
      </p:grpSp>
      <p:sp>
        <p:nvSpPr>
          <p:cNvPr id="75781" name="Oval 5"/>
          <p:cNvSpPr>
            <a:spLocks noChangeArrowheads="1"/>
          </p:cNvSpPr>
          <p:nvPr/>
        </p:nvSpPr>
        <p:spPr bwMode="auto">
          <a:xfrm>
            <a:off x="5715000" y="1638300"/>
            <a:ext cx="3238500" cy="3238500"/>
          </a:xfrm>
          <a:prstGeom prst="ellipse">
            <a:avLst/>
          </a:prstGeom>
          <a:solidFill>
            <a:srgbClr val="339933"/>
          </a:solidFill>
          <a:ln w="28575">
            <a:solidFill>
              <a:schemeClr val="tx1"/>
            </a:solidFill>
            <a:round/>
            <a:headEnd/>
            <a:tailEnd/>
          </a:ln>
        </p:spPr>
        <p:txBody>
          <a:bodyPr lIns="0" tIns="0" rIns="0" bIns="0" anchor="ctr" anchorCtr="1"/>
          <a:lstStyle/>
          <a:p>
            <a:pPr>
              <a:lnSpc>
                <a:spcPct val="110000"/>
              </a:lnSpc>
            </a:pPr>
            <a:r>
              <a:rPr lang="id-ID" sz="1400" b="1" dirty="0">
                <a:latin typeface="Century Schoolbook" pitchFamily="18" charset="0"/>
              </a:rPr>
              <a:t>Anggota DPD dapat diberhentikan dari jabatannya, yang syarat-syarat dan tata caranya diatur dalam</a:t>
            </a:r>
            <a:endParaRPr lang="en-US" sz="1400" b="1" dirty="0">
              <a:latin typeface="Century Schoolbook" pitchFamily="18" charset="0"/>
            </a:endParaRPr>
          </a:p>
          <a:p>
            <a:pPr>
              <a:lnSpc>
                <a:spcPct val="110000"/>
              </a:lnSpc>
            </a:pPr>
            <a:r>
              <a:rPr lang="id-ID" sz="1400" b="1" dirty="0">
                <a:latin typeface="Century Schoolbook" pitchFamily="18" charset="0"/>
              </a:rPr>
              <a:t>undang-undang</a:t>
            </a:r>
          </a:p>
          <a:p>
            <a:pPr>
              <a:lnSpc>
                <a:spcPct val="110000"/>
              </a:lnSpc>
            </a:pPr>
            <a:r>
              <a:rPr lang="id-ID" sz="1400" dirty="0">
                <a:latin typeface="Century Schoolbook" pitchFamily="18" charset="0"/>
              </a:rPr>
              <a:t>[Pasal 22D (4)</a:t>
            </a:r>
            <a:r>
              <a:rPr lang="en-US" sz="1400" dirty="0">
                <a:latin typeface="Century Schoolbook" pitchFamily="18" charset="0"/>
              </a:rPr>
              <a:t>***</a:t>
            </a:r>
            <a:r>
              <a:rPr lang="id-ID" sz="1400" dirty="0">
                <a:latin typeface="Century Schoolbook" pitchFamily="18" charset="0"/>
              </a:rPr>
              <a: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ox(in)">
                                      <p:cBhvr>
                                        <p:cTn id="7" dur="1000"/>
                                        <p:tgtEl>
                                          <p:spTgt spid="75782"/>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75785"/>
                                        </p:tgtEl>
                                        <p:attrNameLst>
                                          <p:attrName>style.visibility</p:attrName>
                                        </p:attrNameLst>
                                      </p:cBhvr>
                                      <p:to>
                                        <p:strVal val="visible"/>
                                      </p:to>
                                    </p:set>
                                    <p:anim calcmode="lin" valueType="num">
                                      <p:cBhvr additive="base">
                                        <p:cTn id="11" dur="1000" fill="hold"/>
                                        <p:tgtEl>
                                          <p:spTgt spid="75785"/>
                                        </p:tgtEl>
                                        <p:attrNameLst>
                                          <p:attrName>ppt_x</p:attrName>
                                        </p:attrNameLst>
                                      </p:cBhvr>
                                      <p:tavLst>
                                        <p:tav tm="0">
                                          <p:val>
                                            <p:strVal val="1+#ppt_w/2"/>
                                          </p:val>
                                        </p:tav>
                                        <p:tav tm="100000">
                                          <p:val>
                                            <p:strVal val="#ppt_x"/>
                                          </p:val>
                                        </p:tav>
                                      </p:tavLst>
                                    </p:anim>
                                    <p:anim calcmode="lin" valueType="num">
                                      <p:cBhvr additive="base">
                                        <p:cTn id="12" dur="1000" fill="hold"/>
                                        <p:tgtEl>
                                          <p:spTgt spid="75785"/>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6" presetClass="entr" presetSubtype="3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out)">
                                      <p:cBhvr>
                                        <p:cTn id="16" dur="1000"/>
                                        <p:tgtEl>
                                          <p:spTgt spid="2"/>
                                        </p:tgtEl>
                                      </p:cBhvr>
                                    </p:animEffect>
                                  </p:childTnLst>
                                </p:cTn>
                              </p:par>
                            </p:childTnLst>
                          </p:cTn>
                        </p:par>
                        <p:par>
                          <p:cTn id="17" fill="hold">
                            <p:stCondLst>
                              <p:cond delay="3000"/>
                            </p:stCondLst>
                            <p:childTnLst>
                              <p:par>
                                <p:cTn id="18" presetID="18" presetClass="entr" presetSubtype="6" fill="hold" grpId="0" nodeType="after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strips(downRight)">
                                      <p:cBhvr>
                                        <p:cTn id="20" dur="1000"/>
                                        <p:tgtEl>
                                          <p:spTgt spid="75786"/>
                                        </p:tgtEl>
                                      </p:cBhvr>
                                    </p:animEffect>
                                  </p:childTnLst>
                                </p:cTn>
                              </p:par>
                            </p:childTnLst>
                          </p:cTn>
                        </p:par>
                        <p:par>
                          <p:cTn id="21" fill="hold">
                            <p:stCondLst>
                              <p:cond delay="4000"/>
                            </p:stCondLst>
                            <p:childTnLst>
                              <p:par>
                                <p:cTn id="22" presetID="6" presetClass="entr" presetSubtype="32" fill="hold" grpId="4" nodeType="afterEffect">
                                  <p:stCondLst>
                                    <p:cond delay="0"/>
                                  </p:stCondLst>
                                  <p:childTnLst>
                                    <p:set>
                                      <p:cBhvr>
                                        <p:cTn id="23" dur="1" fill="hold">
                                          <p:stCondLst>
                                            <p:cond delay="0"/>
                                          </p:stCondLst>
                                        </p:cTn>
                                        <p:tgtEl>
                                          <p:spTgt spid="75781"/>
                                        </p:tgtEl>
                                        <p:attrNameLst>
                                          <p:attrName>style.visibility</p:attrName>
                                        </p:attrNameLst>
                                      </p:cBhvr>
                                      <p:to>
                                        <p:strVal val="visible"/>
                                      </p:to>
                                    </p:set>
                                    <p:animEffect transition="in" filter="circle(out)">
                                      <p:cBhvr>
                                        <p:cTn id="24" dur="10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2"/>
                    </p:tgtEl>
                  </p:cond>
                </p:stCondLst>
                <p:endSync evt="end" delay="0">
                  <p:rtn val="all"/>
                </p:endSync>
                <p:childTnLst>
                  <p:par>
                    <p:cTn id="26" fill="hold">
                      <p:stCondLst>
                        <p:cond delay="0"/>
                      </p:stCondLst>
                      <p:childTnLst>
                        <p:par>
                          <p:cTn id="27" fill="hold">
                            <p:stCondLst>
                              <p:cond delay="0"/>
                            </p:stCondLst>
                            <p:childTnLst>
                              <p:par>
                                <p:cTn id="28" presetID="6" presetClass="emph" presetSubtype="0" fill="hold" nodeType="clickEffect">
                                  <p:stCondLst>
                                    <p:cond delay="0"/>
                                  </p:stCondLst>
                                  <p:childTnLst>
                                    <p:animScale>
                                      <p:cBhvr>
                                        <p:cTn id="29" dur="500" fill="hold"/>
                                        <p:tgtEl>
                                          <p:spTgt spid="2"/>
                                        </p:tgtEl>
                                      </p:cBhvr>
                                      <p:by x="150000" y="150000"/>
                                    </p:animScale>
                                  </p:childTnLst>
                                </p:cTn>
                              </p:par>
                              <p:par>
                                <p:cTn id="30" presetID="63" presetClass="path" presetSubtype="0" accel="50000" decel="50000" fill="hold" nodeType="withEffect">
                                  <p:stCondLst>
                                    <p:cond delay="0"/>
                                  </p:stCondLst>
                                  <p:childTnLst>
                                    <p:animMotion origin="layout" path="M -1.66667E-6 -4.05562E-7 L 0.13229 0.02503 " pathEditMode="relative" rAng="0" ptsTypes="AA">
                                      <p:cBhvr>
                                        <p:cTn id="31" dur="500" fill="hold"/>
                                        <p:tgtEl>
                                          <p:spTgt spid="2"/>
                                        </p:tgtEl>
                                        <p:attrNameLst>
                                          <p:attrName>ppt_x</p:attrName>
                                          <p:attrName>ppt_y</p:attrName>
                                        </p:attrNameLst>
                                      </p:cBhvr>
                                      <p:rCtr x="6600" y="1300"/>
                                    </p:animMotion>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nodeType="clickEffect">
                                  <p:stCondLst>
                                    <p:cond delay="0"/>
                                  </p:stCondLst>
                                  <p:childTnLst>
                                    <p:animScale>
                                      <p:cBhvr>
                                        <p:cTn id="35" dur="500" fill="hold"/>
                                        <p:tgtEl>
                                          <p:spTgt spid="2"/>
                                        </p:tgtEl>
                                      </p:cBhvr>
                                      <p:by x="67000" y="67000"/>
                                    </p:animScale>
                                  </p:childTnLst>
                                </p:cTn>
                              </p:par>
                              <p:par>
                                <p:cTn id="36" presetID="63" presetClass="path" presetSubtype="0" accel="50000" decel="50000" fill="hold" nodeType="withEffect">
                                  <p:stCondLst>
                                    <p:cond delay="0"/>
                                  </p:stCondLst>
                                  <p:childTnLst>
                                    <p:animMotion origin="layout" path="M -1.66667E-6 -4.05562E-7 L 0.14063 0.02503 " pathEditMode="relative" rAng="0" ptsTypes="AA">
                                      <p:cBhvr>
                                        <p:cTn id="37" dur="500" spd="-100000" fill="hold"/>
                                        <p:tgtEl>
                                          <p:spTgt spid="2"/>
                                        </p:tgtEl>
                                        <p:attrNameLst>
                                          <p:attrName>ppt_x</p:attrName>
                                          <p:attrName>ppt_y</p:attrName>
                                        </p:attrNameLst>
                                      </p:cBhvr>
                                      <p:rCtr x="7000" y="1300"/>
                                    </p:animMotion>
                                  </p:childTnLst>
                                </p:cTn>
                              </p:par>
                            </p:childTnLst>
                          </p:cTn>
                        </p:par>
                      </p:childTnLst>
                    </p:cTn>
                  </p:par>
                </p:childTnLst>
              </p:cTn>
              <p:nextCondLst>
                <p:cond evt="onClick" delay="0">
                  <p:tgtEl>
                    <p:spTgt spid="2"/>
                  </p:tgtEl>
                </p:cond>
              </p:nextCondLst>
            </p:seq>
            <p:seq concurrent="1" nextAc="seek">
              <p:cTn id="38" restart="whenNotActive" fill="hold" evtFilter="cancelBubble" nodeType="interactiveSeq">
                <p:stCondLst>
                  <p:cond evt="onClick" delay="0">
                    <p:tgtEl>
                      <p:spTgt spid="75781"/>
                    </p:tgtEl>
                  </p:cond>
                </p:stCondLst>
                <p:endSync evt="end" delay="0">
                  <p:rtn val="all"/>
                </p:endSync>
                <p:childTnLst>
                  <p:par>
                    <p:cTn id="39" fill="hold">
                      <p:stCondLst>
                        <p:cond delay="0"/>
                      </p:stCondLst>
                      <p:childTnLst>
                        <p:par>
                          <p:cTn id="40" fill="hold">
                            <p:stCondLst>
                              <p:cond delay="0"/>
                            </p:stCondLst>
                            <p:childTnLst>
                              <p:par>
                                <p:cTn id="41" presetID="6" presetClass="emph" presetSubtype="0" fill="hold" grpId="0" nodeType="clickEffect">
                                  <p:stCondLst>
                                    <p:cond delay="0"/>
                                  </p:stCondLst>
                                  <p:childTnLst>
                                    <p:animScale>
                                      <p:cBhvr>
                                        <p:cTn id="42" dur="500" fill="hold"/>
                                        <p:tgtEl>
                                          <p:spTgt spid="75781"/>
                                        </p:tgtEl>
                                      </p:cBhvr>
                                      <p:by x="150000" y="150000"/>
                                    </p:animScale>
                                  </p:childTnLst>
                                </p:cTn>
                              </p:par>
                              <p:par>
                                <p:cTn id="43" presetID="35" presetClass="path" presetSubtype="0" accel="50000" decel="50000" fill="hold" grpId="1" nodeType="withEffect">
                                  <p:stCondLst>
                                    <p:cond delay="0"/>
                                  </p:stCondLst>
                                  <p:childTnLst>
                                    <p:animMotion origin="layout" path="M -3.33333E-6 -4.05562E-7 L -0.11875 0.02503 " pathEditMode="relative" rAng="0" ptsTypes="AA">
                                      <p:cBhvr>
                                        <p:cTn id="44" dur="500" fill="hold"/>
                                        <p:tgtEl>
                                          <p:spTgt spid="75781"/>
                                        </p:tgtEl>
                                        <p:attrNameLst>
                                          <p:attrName>ppt_x</p:attrName>
                                          <p:attrName>ppt_y</p:attrName>
                                        </p:attrNameLst>
                                      </p:cBhvr>
                                      <p:rCtr x="-5900" y="1300"/>
                                    </p:animMotion>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2" nodeType="clickEffect">
                                  <p:stCondLst>
                                    <p:cond delay="0"/>
                                  </p:stCondLst>
                                  <p:childTnLst>
                                    <p:animScale>
                                      <p:cBhvr>
                                        <p:cTn id="48" dur="500" fill="hold"/>
                                        <p:tgtEl>
                                          <p:spTgt spid="75781"/>
                                        </p:tgtEl>
                                      </p:cBhvr>
                                      <p:by x="67000" y="67000"/>
                                    </p:animScale>
                                  </p:childTnLst>
                                </p:cTn>
                              </p:par>
                              <p:par>
                                <p:cTn id="49" presetID="35" presetClass="path" presetSubtype="0" accel="50000" decel="50000" fill="hold" grpId="3" nodeType="withEffect">
                                  <p:stCondLst>
                                    <p:cond delay="0"/>
                                  </p:stCondLst>
                                  <p:childTnLst>
                                    <p:animMotion origin="layout" path="M -3.33333E-6 -4.05562E-7 L -0.11875 0.02503 " pathEditMode="relative" rAng="0" ptsTypes="AA">
                                      <p:cBhvr>
                                        <p:cTn id="50" dur="500" spd="-100000" fill="hold"/>
                                        <p:tgtEl>
                                          <p:spTgt spid="75781"/>
                                        </p:tgtEl>
                                        <p:attrNameLst>
                                          <p:attrName>ppt_x</p:attrName>
                                          <p:attrName>ppt_y</p:attrName>
                                        </p:attrNameLst>
                                      </p:cBhvr>
                                      <p:rCtr x="-5900" y="1300"/>
                                    </p:animMotion>
                                  </p:childTnLst>
                                </p:cTn>
                              </p:par>
                            </p:childTnLst>
                          </p:cTn>
                        </p:par>
                      </p:childTnLst>
                    </p:cTn>
                  </p:par>
                </p:childTnLst>
              </p:cTn>
              <p:nextCondLst>
                <p:cond evt="onClick" delay="0">
                  <p:tgtEl>
                    <p:spTgt spid="75781"/>
                  </p:tgtEl>
                </p:cond>
              </p:nextCondLst>
            </p:seq>
          </p:childTnLst>
        </p:cTn>
      </p:par>
    </p:tnLst>
    <p:bldLst>
      <p:bldP spid="75785" grpId="0" animBg="1"/>
      <p:bldP spid="75786" grpId="0" animBg="1"/>
      <p:bldP spid="75782" grpId="0" animBg="1"/>
      <p:bldP spid="75781" grpId="0" animBg="1"/>
      <p:bldP spid="75781" grpId="1" animBg="1"/>
      <p:bldP spid="75781" grpId="2" animBg="1"/>
      <p:bldP spid="75781" grpId="3" animBg="1"/>
      <p:bldP spid="75781" grpId="4"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76200" y="28575"/>
            <a:ext cx="5114925" cy="276225"/>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VIIB. </a:t>
            </a:r>
            <a:r>
              <a:rPr lang="id-ID" b="1">
                <a:latin typeface="Century Schoolbook" pitchFamily="18" charset="0"/>
              </a:rPr>
              <a:t>PEMILIHAN UMUM</a:t>
            </a:r>
            <a:endParaRPr lang="id-ID">
              <a:latin typeface="Century Schoolbook" pitchFamily="18" charset="0"/>
            </a:endParaRPr>
          </a:p>
        </p:txBody>
      </p:sp>
      <p:sp>
        <p:nvSpPr>
          <p:cNvPr id="77867" name="Text Box 43"/>
          <p:cNvSpPr txBox="1">
            <a:spLocks noChangeArrowheads="1"/>
          </p:cNvSpPr>
          <p:nvPr/>
        </p:nvSpPr>
        <p:spPr bwMode="auto">
          <a:xfrm>
            <a:off x="304800" y="2971800"/>
            <a:ext cx="7010400" cy="1371600"/>
          </a:xfrm>
          <a:prstGeom prst="rect">
            <a:avLst/>
          </a:prstGeom>
          <a:solidFill>
            <a:srgbClr val="FFFF99"/>
          </a:solidFill>
          <a:ln w="9525" algn="ctr">
            <a:solidFill>
              <a:srgbClr val="000000"/>
            </a:solidFill>
            <a:miter lim="800000"/>
            <a:headEnd/>
            <a:tailEnd/>
          </a:ln>
        </p:spPr>
        <p:txBody>
          <a:bodyPr lIns="0" tIns="0" rIns="0" bIns="0" anchor="ctr" anchorCtr="1"/>
          <a:lstStyle/>
          <a:p>
            <a:pPr>
              <a:spcBef>
                <a:spcPct val="50000"/>
              </a:spcBef>
            </a:pPr>
            <a:r>
              <a:rPr lang="id-ID" sz="4400" dirty="0">
                <a:latin typeface="Century Schoolbook" pitchFamily="18" charset="0"/>
              </a:rPr>
              <a:t>PEMILIHAN UMUM</a:t>
            </a:r>
          </a:p>
          <a:p>
            <a:pPr>
              <a:spcBef>
                <a:spcPct val="50000"/>
              </a:spcBef>
            </a:pPr>
            <a:r>
              <a:rPr lang="id-ID" sz="2000" dirty="0">
                <a:solidFill>
                  <a:schemeClr val="bg2"/>
                </a:solidFill>
                <a:latin typeface="Century Schoolbook" pitchFamily="18" charset="0"/>
              </a:rPr>
              <a:t>“luber jurdil” setiap lima tahun</a:t>
            </a:r>
          </a:p>
        </p:txBody>
      </p:sp>
      <p:sp>
        <p:nvSpPr>
          <p:cNvPr id="77868" name="Text Box 44"/>
          <p:cNvSpPr txBox="1">
            <a:spLocks noChangeArrowheads="1"/>
          </p:cNvSpPr>
          <p:nvPr/>
        </p:nvSpPr>
        <p:spPr bwMode="auto">
          <a:xfrm>
            <a:off x="7543800" y="2895600"/>
            <a:ext cx="1371600" cy="1371600"/>
          </a:xfrm>
          <a:prstGeom prst="rect">
            <a:avLst/>
          </a:prstGeom>
          <a:solidFill>
            <a:srgbClr val="008000"/>
          </a:solidFill>
          <a:ln w="9525" algn="ctr">
            <a:solidFill>
              <a:srgbClr val="000000"/>
            </a:solidFill>
            <a:miter lim="800000"/>
            <a:headEnd/>
            <a:tailEnd/>
          </a:ln>
        </p:spPr>
        <p:txBody>
          <a:bodyPr lIns="0" tIns="0" rIns="0" bIns="0" anchor="ctr" anchorCtr="1"/>
          <a:lstStyle/>
          <a:p>
            <a:pPr>
              <a:spcBef>
                <a:spcPct val="50000"/>
              </a:spcBef>
            </a:pPr>
            <a:r>
              <a:rPr lang="id-ID" sz="4400">
                <a:solidFill>
                  <a:schemeClr val="accent1"/>
                </a:solidFill>
                <a:latin typeface="Century Schoolbook" pitchFamily="18" charset="0"/>
              </a:rPr>
              <a:t>kpu</a:t>
            </a:r>
          </a:p>
        </p:txBody>
      </p:sp>
      <p:sp>
        <p:nvSpPr>
          <p:cNvPr id="77869" name="Text Box 45"/>
          <p:cNvSpPr txBox="1">
            <a:spLocks noChangeArrowheads="1"/>
          </p:cNvSpPr>
          <p:nvPr/>
        </p:nvSpPr>
        <p:spPr bwMode="auto">
          <a:xfrm>
            <a:off x="5715000" y="1447800"/>
            <a:ext cx="1600200" cy="990600"/>
          </a:xfrm>
          <a:prstGeom prst="rect">
            <a:avLst/>
          </a:prstGeom>
          <a:solidFill>
            <a:srgbClr val="FF3300"/>
          </a:solidFill>
          <a:ln w="9525" algn="ctr">
            <a:solidFill>
              <a:srgbClr val="000000"/>
            </a:solidFill>
            <a:miter lim="800000"/>
            <a:headEnd/>
            <a:tailEnd/>
          </a:ln>
        </p:spPr>
        <p:txBody>
          <a:bodyPr lIns="0" tIns="0" rIns="0" bIns="0" anchor="ctr" anchorCtr="1"/>
          <a:lstStyle/>
          <a:p>
            <a:pPr>
              <a:spcBef>
                <a:spcPct val="50000"/>
              </a:spcBef>
            </a:pPr>
            <a:r>
              <a:rPr lang="id-ID" sz="2000">
                <a:latin typeface="Century Schoolbook" pitchFamily="18" charset="0"/>
              </a:rPr>
              <a:t>Perseorangan</a:t>
            </a:r>
          </a:p>
        </p:txBody>
      </p:sp>
      <p:sp>
        <p:nvSpPr>
          <p:cNvPr id="77870" name="Text Box 46"/>
          <p:cNvSpPr txBox="1">
            <a:spLocks noChangeArrowheads="1"/>
          </p:cNvSpPr>
          <p:nvPr/>
        </p:nvSpPr>
        <p:spPr bwMode="auto">
          <a:xfrm>
            <a:off x="2057400" y="1447800"/>
            <a:ext cx="3352800" cy="990600"/>
          </a:xfrm>
          <a:prstGeom prst="rect">
            <a:avLst/>
          </a:prstGeom>
          <a:solidFill>
            <a:srgbClr val="FF3300"/>
          </a:solidFill>
          <a:ln w="9525" algn="ctr">
            <a:solidFill>
              <a:srgbClr val="000000"/>
            </a:solidFill>
            <a:miter lim="800000"/>
            <a:headEnd/>
            <a:tailEnd/>
          </a:ln>
        </p:spPr>
        <p:txBody>
          <a:bodyPr lIns="0" tIns="0" rIns="0" bIns="0" anchor="ctr" anchorCtr="1"/>
          <a:lstStyle/>
          <a:p>
            <a:pPr>
              <a:spcBef>
                <a:spcPct val="50000"/>
              </a:spcBef>
            </a:pPr>
            <a:r>
              <a:rPr lang="en-US" sz="2000">
                <a:latin typeface="Century Schoolbook" pitchFamily="18" charset="0"/>
              </a:rPr>
              <a:t>Partai Politik</a:t>
            </a:r>
            <a:endParaRPr lang="id-ID" sz="2000">
              <a:latin typeface="Century Schoolbook" pitchFamily="18" charset="0"/>
            </a:endParaRPr>
          </a:p>
        </p:txBody>
      </p:sp>
      <p:sp>
        <p:nvSpPr>
          <p:cNvPr id="77871" name="Text Box 47"/>
          <p:cNvSpPr txBox="1">
            <a:spLocks noChangeArrowheads="1"/>
          </p:cNvSpPr>
          <p:nvPr/>
        </p:nvSpPr>
        <p:spPr bwMode="auto">
          <a:xfrm>
            <a:off x="304800" y="1447800"/>
            <a:ext cx="1524000" cy="990600"/>
          </a:xfrm>
          <a:prstGeom prst="rect">
            <a:avLst/>
          </a:prstGeom>
          <a:solidFill>
            <a:srgbClr val="FF3300"/>
          </a:solidFill>
          <a:ln w="9525" algn="ctr">
            <a:solidFill>
              <a:srgbClr val="000000"/>
            </a:solidFill>
            <a:miter lim="800000"/>
            <a:headEnd/>
            <a:tailEnd/>
          </a:ln>
        </p:spPr>
        <p:txBody>
          <a:bodyPr lIns="0" tIns="0" rIns="0" bIns="0" anchor="ctr" anchorCtr="1"/>
          <a:lstStyle/>
          <a:p>
            <a:pPr>
              <a:spcBef>
                <a:spcPct val="50000"/>
              </a:spcBef>
            </a:pPr>
            <a:r>
              <a:rPr lang="id-ID" sz="2000">
                <a:latin typeface="Century Schoolbook" pitchFamily="18" charset="0"/>
              </a:rPr>
              <a:t>P</a:t>
            </a:r>
            <a:r>
              <a:rPr lang="en-US" sz="2000">
                <a:latin typeface="Century Schoolbook" pitchFamily="18" charset="0"/>
              </a:rPr>
              <a:t>arpol</a:t>
            </a:r>
            <a:r>
              <a:rPr lang="id-ID" sz="2000">
                <a:latin typeface="Century Schoolbook" pitchFamily="18" charset="0"/>
              </a:rPr>
              <a:t>/ Gabungan </a:t>
            </a:r>
            <a:r>
              <a:rPr lang="en-US" sz="2000">
                <a:latin typeface="Century Schoolbook" pitchFamily="18" charset="0"/>
              </a:rPr>
              <a:t>Parpol</a:t>
            </a:r>
            <a:endParaRPr lang="id-ID" sz="2000">
              <a:latin typeface="Century Schoolbook" pitchFamily="18" charset="0"/>
            </a:endParaRPr>
          </a:p>
        </p:txBody>
      </p:sp>
      <p:sp>
        <p:nvSpPr>
          <p:cNvPr id="77872" name="Text Box 48"/>
          <p:cNvSpPr txBox="1">
            <a:spLocks noChangeArrowheads="1"/>
          </p:cNvSpPr>
          <p:nvPr/>
        </p:nvSpPr>
        <p:spPr bwMode="auto">
          <a:xfrm>
            <a:off x="304800" y="4724400"/>
            <a:ext cx="1524000" cy="990600"/>
          </a:xfrm>
          <a:prstGeom prst="rect">
            <a:avLst/>
          </a:prstGeom>
          <a:solidFill>
            <a:srgbClr val="0066FF"/>
          </a:solidFill>
          <a:ln w="28575" algn="ctr">
            <a:solidFill>
              <a:srgbClr val="000000"/>
            </a:solidFill>
            <a:miter lim="800000"/>
            <a:headEnd/>
            <a:tailEnd/>
          </a:ln>
        </p:spPr>
        <p:txBody>
          <a:bodyPr lIns="0" tIns="0" rIns="0" bIns="0" anchor="ctr" anchorCtr="1"/>
          <a:lstStyle/>
          <a:p>
            <a:r>
              <a:rPr lang="id-ID" sz="2000">
                <a:solidFill>
                  <a:srgbClr val="FFFF00"/>
                </a:solidFill>
                <a:latin typeface="Century Schoolbook" pitchFamily="18" charset="0"/>
              </a:rPr>
              <a:t>Presiden dan Wapres</a:t>
            </a:r>
          </a:p>
        </p:txBody>
      </p:sp>
      <p:sp>
        <p:nvSpPr>
          <p:cNvPr id="77873" name="Text Box 49"/>
          <p:cNvSpPr txBox="1">
            <a:spLocks noChangeArrowheads="1"/>
          </p:cNvSpPr>
          <p:nvPr/>
        </p:nvSpPr>
        <p:spPr bwMode="auto">
          <a:xfrm>
            <a:off x="2057400" y="4724400"/>
            <a:ext cx="1524000" cy="990600"/>
          </a:xfrm>
          <a:prstGeom prst="rect">
            <a:avLst/>
          </a:prstGeom>
          <a:solidFill>
            <a:srgbClr val="0066FF"/>
          </a:solidFill>
          <a:ln w="28575" algn="ctr">
            <a:solidFill>
              <a:srgbClr val="000000"/>
            </a:solidFill>
            <a:miter lim="800000"/>
            <a:headEnd/>
            <a:tailEnd/>
          </a:ln>
        </p:spPr>
        <p:txBody>
          <a:bodyPr lIns="0" tIns="0" rIns="0" bIns="0" anchor="ctr" anchorCtr="1"/>
          <a:lstStyle/>
          <a:p>
            <a:r>
              <a:rPr lang="en-US" sz="2000">
                <a:solidFill>
                  <a:srgbClr val="FFFF00"/>
                </a:solidFill>
                <a:latin typeface="Century Schoolbook" pitchFamily="18" charset="0"/>
              </a:rPr>
              <a:t>a</a:t>
            </a:r>
            <a:r>
              <a:rPr lang="id-ID" sz="2000">
                <a:solidFill>
                  <a:srgbClr val="FFFF00"/>
                </a:solidFill>
                <a:latin typeface="Century Schoolbook" pitchFamily="18" charset="0"/>
              </a:rPr>
              <a:t>nggota</a:t>
            </a:r>
            <a:endParaRPr lang="en-US" sz="2000">
              <a:solidFill>
                <a:srgbClr val="FFFF00"/>
              </a:solidFill>
              <a:latin typeface="Century Schoolbook" pitchFamily="18" charset="0"/>
            </a:endParaRPr>
          </a:p>
          <a:p>
            <a:r>
              <a:rPr lang="id-ID" sz="2000">
                <a:solidFill>
                  <a:srgbClr val="FFFF00"/>
                </a:solidFill>
                <a:latin typeface="Century Schoolbook" pitchFamily="18" charset="0"/>
              </a:rPr>
              <a:t>DPR</a:t>
            </a:r>
          </a:p>
        </p:txBody>
      </p:sp>
      <p:sp>
        <p:nvSpPr>
          <p:cNvPr id="77874" name="Text Box 50"/>
          <p:cNvSpPr txBox="1">
            <a:spLocks noChangeArrowheads="1"/>
          </p:cNvSpPr>
          <p:nvPr/>
        </p:nvSpPr>
        <p:spPr bwMode="auto">
          <a:xfrm>
            <a:off x="5762625" y="4724400"/>
            <a:ext cx="1524000" cy="990600"/>
          </a:xfrm>
          <a:prstGeom prst="rect">
            <a:avLst/>
          </a:prstGeom>
          <a:solidFill>
            <a:srgbClr val="0066FF"/>
          </a:solidFill>
          <a:ln w="28575" algn="ctr">
            <a:solidFill>
              <a:srgbClr val="000000"/>
            </a:solidFill>
            <a:miter lim="800000"/>
            <a:headEnd/>
            <a:tailEnd/>
          </a:ln>
        </p:spPr>
        <p:txBody>
          <a:bodyPr lIns="0" tIns="0" rIns="0" bIns="0" anchor="ctr" anchorCtr="1"/>
          <a:lstStyle/>
          <a:p>
            <a:r>
              <a:rPr lang="en-US" sz="2000">
                <a:solidFill>
                  <a:srgbClr val="FFFF00"/>
                </a:solidFill>
                <a:latin typeface="Century Schoolbook" pitchFamily="18" charset="0"/>
              </a:rPr>
              <a:t>a</a:t>
            </a:r>
            <a:r>
              <a:rPr lang="id-ID" sz="2000">
                <a:solidFill>
                  <a:srgbClr val="FFFF00"/>
                </a:solidFill>
                <a:latin typeface="Century Schoolbook" pitchFamily="18" charset="0"/>
              </a:rPr>
              <a:t>nggota</a:t>
            </a:r>
            <a:endParaRPr lang="en-US" sz="2000">
              <a:solidFill>
                <a:srgbClr val="FFFF00"/>
              </a:solidFill>
              <a:latin typeface="Century Schoolbook" pitchFamily="18" charset="0"/>
            </a:endParaRPr>
          </a:p>
          <a:p>
            <a:r>
              <a:rPr lang="id-ID" sz="2000">
                <a:solidFill>
                  <a:srgbClr val="FFFF00"/>
                </a:solidFill>
                <a:latin typeface="Century Schoolbook" pitchFamily="18" charset="0"/>
              </a:rPr>
              <a:t>DPD</a:t>
            </a:r>
          </a:p>
        </p:txBody>
      </p:sp>
      <p:sp>
        <p:nvSpPr>
          <p:cNvPr id="77875" name="Text Box 51"/>
          <p:cNvSpPr txBox="1">
            <a:spLocks noChangeArrowheads="1"/>
          </p:cNvSpPr>
          <p:nvPr/>
        </p:nvSpPr>
        <p:spPr bwMode="auto">
          <a:xfrm>
            <a:off x="3886200" y="4724400"/>
            <a:ext cx="1524000" cy="990600"/>
          </a:xfrm>
          <a:prstGeom prst="rect">
            <a:avLst/>
          </a:prstGeom>
          <a:solidFill>
            <a:srgbClr val="0066FF"/>
          </a:solidFill>
          <a:ln w="28575" algn="ctr">
            <a:solidFill>
              <a:srgbClr val="000000"/>
            </a:solidFill>
            <a:miter lim="800000"/>
            <a:headEnd/>
            <a:tailEnd/>
          </a:ln>
        </p:spPr>
        <p:txBody>
          <a:bodyPr lIns="0" tIns="0" rIns="0" bIns="0" anchor="ctr" anchorCtr="1"/>
          <a:lstStyle/>
          <a:p>
            <a:r>
              <a:rPr lang="en-US" sz="2000">
                <a:solidFill>
                  <a:srgbClr val="FFFF00"/>
                </a:solidFill>
                <a:latin typeface="Century Schoolbook" pitchFamily="18" charset="0"/>
              </a:rPr>
              <a:t>a</a:t>
            </a:r>
            <a:r>
              <a:rPr lang="id-ID" sz="2000">
                <a:solidFill>
                  <a:srgbClr val="FFFF00"/>
                </a:solidFill>
                <a:latin typeface="Century Schoolbook" pitchFamily="18" charset="0"/>
              </a:rPr>
              <a:t>nggota</a:t>
            </a:r>
            <a:endParaRPr lang="en-US" sz="2000">
              <a:solidFill>
                <a:srgbClr val="FFFF00"/>
              </a:solidFill>
              <a:latin typeface="Century Schoolbook" pitchFamily="18" charset="0"/>
            </a:endParaRPr>
          </a:p>
          <a:p>
            <a:r>
              <a:rPr lang="id-ID" sz="2000">
                <a:solidFill>
                  <a:srgbClr val="FFFF00"/>
                </a:solidFill>
                <a:latin typeface="Century Schoolbook" pitchFamily="18" charset="0"/>
              </a:rPr>
              <a:t>DPRD</a:t>
            </a:r>
          </a:p>
        </p:txBody>
      </p:sp>
      <p:grpSp>
        <p:nvGrpSpPr>
          <p:cNvPr id="2" name="Group 64"/>
          <p:cNvGrpSpPr>
            <a:grpSpLocks/>
          </p:cNvGrpSpPr>
          <p:nvPr/>
        </p:nvGrpSpPr>
        <p:grpSpPr bwMode="auto">
          <a:xfrm>
            <a:off x="1066800" y="2438400"/>
            <a:ext cx="0" cy="2286000"/>
            <a:chOff x="672" y="1536"/>
            <a:chExt cx="0" cy="1440"/>
          </a:xfrm>
        </p:grpSpPr>
        <p:sp>
          <p:nvSpPr>
            <p:cNvPr id="45082" name="Line 52"/>
            <p:cNvSpPr>
              <a:spLocks noChangeShapeType="1"/>
            </p:cNvSpPr>
            <p:nvPr/>
          </p:nvSpPr>
          <p:spPr bwMode="auto">
            <a:xfrm>
              <a:off x="672" y="2688"/>
              <a:ext cx="0" cy="288"/>
            </a:xfrm>
            <a:prstGeom prst="line">
              <a:avLst/>
            </a:prstGeom>
            <a:noFill/>
            <a:ln w="19050">
              <a:solidFill>
                <a:schemeClr val="tx1"/>
              </a:solidFill>
              <a:round/>
              <a:headEnd/>
              <a:tailEnd type="triangle" w="med" len="med"/>
            </a:ln>
          </p:spPr>
          <p:txBody>
            <a:bodyPr lIns="0" tIns="0" rIns="0" bIns="0">
              <a:spAutoFit/>
            </a:bodyPr>
            <a:lstStyle/>
            <a:p>
              <a:endParaRPr lang="en-US"/>
            </a:p>
          </p:txBody>
        </p:sp>
        <p:sp>
          <p:nvSpPr>
            <p:cNvPr id="45083" name="Line 56"/>
            <p:cNvSpPr>
              <a:spLocks noChangeShapeType="1"/>
            </p:cNvSpPr>
            <p:nvPr/>
          </p:nvSpPr>
          <p:spPr bwMode="auto">
            <a:xfrm>
              <a:off x="672" y="1536"/>
              <a:ext cx="0" cy="288"/>
            </a:xfrm>
            <a:prstGeom prst="line">
              <a:avLst/>
            </a:prstGeom>
            <a:noFill/>
            <a:ln w="19050">
              <a:solidFill>
                <a:schemeClr val="tx1"/>
              </a:solidFill>
              <a:round/>
              <a:headEnd/>
              <a:tailEnd/>
            </a:ln>
          </p:spPr>
          <p:txBody>
            <a:bodyPr lIns="0" tIns="0" rIns="0" bIns="0">
              <a:spAutoFit/>
            </a:bodyPr>
            <a:lstStyle/>
            <a:p>
              <a:endParaRPr lang="en-US"/>
            </a:p>
          </p:txBody>
        </p:sp>
        <p:sp>
          <p:nvSpPr>
            <p:cNvPr id="45084" name="Line 60"/>
            <p:cNvSpPr>
              <a:spLocks noChangeShapeType="1"/>
            </p:cNvSpPr>
            <p:nvPr/>
          </p:nvSpPr>
          <p:spPr bwMode="auto">
            <a:xfrm>
              <a:off x="672" y="1824"/>
              <a:ext cx="0" cy="864"/>
            </a:xfrm>
            <a:prstGeom prst="line">
              <a:avLst/>
            </a:prstGeom>
            <a:noFill/>
            <a:ln w="19050">
              <a:solidFill>
                <a:schemeClr val="tx1"/>
              </a:solidFill>
              <a:prstDash val="dash"/>
              <a:round/>
              <a:headEnd/>
              <a:tailEnd/>
            </a:ln>
          </p:spPr>
          <p:txBody>
            <a:bodyPr lIns="0" tIns="0" rIns="0" bIns="0">
              <a:spAutoFit/>
            </a:bodyPr>
            <a:lstStyle/>
            <a:p>
              <a:endParaRPr lang="en-US"/>
            </a:p>
          </p:txBody>
        </p:sp>
      </p:grpSp>
      <p:grpSp>
        <p:nvGrpSpPr>
          <p:cNvPr id="3" name="Group 65"/>
          <p:cNvGrpSpPr>
            <a:grpSpLocks/>
          </p:cNvGrpSpPr>
          <p:nvPr/>
        </p:nvGrpSpPr>
        <p:grpSpPr bwMode="auto">
          <a:xfrm>
            <a:off x="2819400" y="2438400"/>
            <a:ext cx="0" cy="2286000"/>
            <a:chOff x="1776" y="1536"/>
            <a:chExt cx="0" cy="1440"/>
          </a:xfrm>
        </p:grpSpPr>
        <p:sp>
          <p:nvSpPr>
            <p:cNvPr id="45079" name="Line 53"/>
            <p:cNvSpPr>
              <a:spLocks noChangeShapeType="1"/>
            </p:cNvSpPr>
            <p:nvPr/>
          </p:nvSpPr>
          <p:spPr bwMode="auto">
            <a:xfrm>
              <a:off x="1776" y="2688"/>
              <a:ext cx="0" cy="288"/>
            </a:xfrm>
            <a:prstGeom prst="line">
              <a:avLst/>
            </a:prstGeom>
            <a:noFill/>
            <a:ln w="19050">
              <a:solidFill>
                <a:schemeClr val="tx1"/>
              </a:solidFill>
              <a:round/>
              <a:headEnd/>
              <a:tailEnd type="triangle" w="med" len="med"/>
            </a:ln>
          </p:spPr>
          <p:txBody>
            <a:bodyPr lIns="0" tIns="0" rIns="0" bIns="0">
              <a:spAutoFit/>
            </a:bodyPr>
            <a:lstStyle/>
            <a:p>
              <a:endParaRPr lang="en-US"/>
            </a:p>
          </p:txBody>
        </p:sp>
        <p:sp>
          <p:nvSpPr>
            <p:cNvPr id="45080" name="Line 57"/>
            <p:cNvSpPr>
              <a:spLocks noChangeShapeType="1"/>
            </p:cNvSpPr>
            <p:nvPr/>
          </p:nvSpPr>
          <p:spPr bwMode="auto">
            <a:xfrm>
              <a:off x="1776" y="1536"/>
              <a:ext cx="0" cy="288"/>
            </a:xfrm>
            <a:prstGeom prst="line">
              <a:avLst/>
            </a:prstGeom>
            <a:noFill/>
            <a:ln w="19050">
              <a:solidFill>
                <a:schemeClr val="tx1"/>
              </a:solidFill>
              <a:round/>
              <a:headEnd/>
              <a:tailEnd/>
            </a:ln>
          </p:spPr>
          <p:txBody>
            <a:bodyPr lIns="0" tIns="0" rIns="0" bIns="0">
              <a:spAutoFit/>
            </a:bodyPr>
            <a:lstStyle/>
            <a:p>
              <a:endParaRPr lang="en-US"/>
            </a:p>
          </p:txBody>
        </p:sp>
        <p:sp>
          <p:nvSpPr>
            <p:cNvPr id="45081" name="Line 61"/>
            <p:cNvSpPr>
              <a:spLocks noChangeShapeType="1"/>
            </p:cNvSpPr>
            <p:nvPr/>
          </p:nvSpPr>
          <p:spPr bwMode="auto">
            <a:xfrm>
              <a:off x="1776" y="1824"/>
              <a:ext cx="0" cy="864"/>
            </a:xfrm>
            <a:prstGeom prst="line">
              <a:avLst/>
            </a:prstGeom>
            <a:noFill/>
            <a:ln w="19050">
              <a:solidFill>
                <a:schemeClr val="tx1"/>
              </a:solidFill>
              <a:prstDash val="dash"/>
              <a:round/>
              <a:headEnd/>
              <a:tailEnd/>
            </a:ln>
          </p:spPr>
          <p:txBody>
            <a:bodyPr lIns="0" tIns="0" rIns="0" bIns="0">
              <a:spAutoFit/>
            </a:bodyPr>
            <a:lstStyle/>
            <a:p>
              <a:endParaRPr lang="en-US"/>
            </a:p>
          </p:txBody>
        </p:sp>
      </p:grpSp>
      <p:grpSp>
        <p:nvGrpSpPr>
          <p:cNvPr id="4" name="Group 66"/>
          <p:cNvGrpSpPr>
            <a:grpSpLocks/>
          </p:cNvGrpSpPr>
          <p:nvPr/>
        </p:nvGrpSpPr>
        <p:grpSpPr bwMode="auto">
          <a:xfrm>
            <a:off x="4648200" y="2438400"/>
            <a:ext cx="0" cy="2286000"/>
            <a:chOff x="2928" y="1536"/>
            <a:chExt cx="0" cy="1440"/>
          </a:xfrm>
        </p:grpSpPr>
        <p:sp>
          <p:nvSpPr>
            <p:cNvPr id="45076" name="Line 54"/>
            <p:cNvSpPr>
              <a:spLocks noChangeShapeType="1"/>
            </p:cNvSpPr>
            <p:nvPr/>
          </p:nvSpPr>
          <p:spPr bwMode="auto">
            <a:xfrm>
              <a:off x="2928" y="2688"/>
              <a:ext cx="0" cy="288"/>
            </a:xfrm>
            <a:prstGeom prst="line">
              <a:avLst/>
            </a:prstGeom>
            <a:noFill/>
            <a:ln w="19050">
              <a:solidFill>
                <a:schemeClr val="tx1"/>
              </a:solidFill>
              <a:round/>
              <a:headEnd/>
              <a:tailEnd type="triangle" w="med" len="med"/>
            </a:ln>
          </p:spPr>
          <p:txBody>
            <a:bodyPr lIns="0" tIns="0" rIns="0" bIns="0">
              <a:spAutoFit/>
            </a:bodyPr>
            <a:lstStyle/>
            <a:p>
              <a:endParaRPr lang="en-US"/>
            </a:p>
          </p:txBody>
        </p:sp>
        <p:sp>
          <p:nvSpPr>
            <p:cNvPr id="45077" name="Line 58"/>
            <p:cNvSpPr>
              <a:spLocks noChangeShapeType="1"/>
            </p:cNvSpPr>
            <p:nvPr/>
          </p:nvSpPr>
          <p:spPr bwMode="auto">
            <a:xfrm>
              <a:off x="2928" y="1536"/>
              <a:ext cx="0" cy="288"/>
            </a:xfrm>
            <a:prstGeom prst="line">
              <a:avLst/>
            </a:prstGeom>
            <a:noFill/>
            <a:ln w="19050">
              <a:solidFill>
                <a:schemeClr val="tx1"/>
              </a:solidFill>
              <a:round/>
              <a:headEnd/>
              <a:tailEnd/>
            </a:ln>
          </p:spPr>
          <p:txBody>
            <a:bodyPr lIns="0" tIns="0" rIns="0" bIns="0">
              <a:spAutoFit/>
            </a:bodyPr>
            <a:lstStyle/>
            <a:p>
              <a:endParaRPr lang="en-US"/>
            </a:p>
          </p:txBody>
        </p:sp>
        <p:sp>
          <p:nvSpPr>
            <p:cNvPr id="45078" name="Line 62"/>
            <p:cNvSpPr>
              <a:spLocks noChangeShapeType="1"/>
            </p:cNvSpPr>
            <p:nvPr/>
          </p:nvSpPr>
          <p:spPr bwMode="auto">
            <a:xfrm>
              <a:off x="2928" y="1824"/>
              <a:ext cx="0" cy="864"/>
            </a:xfrm>
            <a:prstGeom prst="line">
              <a:avLst/>
            </a:prstGeom>
            <a:noFill/>
            <a:ln w="19050">
              <a:solidFill>
                <a:schemeClr val="tx1"/>
              </a:solidFill>
              <a:prstDash val="dash"/>
              <a:round/>
              <a:headEnd/>
              <a:tailEnd/>
            </a:ln>
          </p:spPr>
          <p:txBody>
            <a:bodyPr lIns="0" tIns="0" rIns="0" bIns="0">
              <a:spAutoFit/>
            </a:bodyPr>
            <a:lstStyle/>
            <a:p>
              <a:endParaRPr lang="en-US"/>
            </a:p>
          </p:txBody>
        </p:sp>
      </p:grpSp>
      <p:grpSp>
        <p:nvGrpSpPr>
          <p:cNvPr id="5" name="Group 67"/>
          <p:cNvGrpSpPr>
            <a:grpSpLocks/>
          </p:cNvGrpSpPr>
          <p:nvPr/>
        </p:nvGrpSpPr>
        <p:grpSpPr bwMode="auto">
          <a:xfrm>
            <a:off x="6524625" y="2438400"/>
            <a:ext cx="0" cy="2286000"/>
            <a:chOff x="4110" y="1536"/>
            <a:chExt cx="0" cy="1440"/>
          </a:xfrm>
        </p:grpSpPr>
        <p:sp>
          <p:nvSpPr>
            <p:cNvPr id="45073" name="Line 55"/>
            <p:cNvSpPr>
              <a:spLocks noChangeShapeType="1"/>
            </p:cNvSpPr>
            <p:nvPr/>
          </p:nvSpPr>
          <p:spPr bwMode="auto">
            <a:xfrm>
              <a:off x="4110" y="2688"/>
              <a:ext cx="0" cy="288"/>
            </a:xfrm>
            <a:prstGeom prst="line">
              <a:avLst/>
            </a:prstGeom>
            <a:noFill/>
            <a:ln w="19050">
              <a:solidFill>
                <a:schemeClr val="tx1"/>
              </a:solidFill>
              <a:round/>
              <a:headEnd/>
              <a:tailEnd type="triangle" w="med" len="med"/>
            </a:ln>
          </p:spPr>
          <p:txBody>
            <a:bodyPr lIns="0" tIns="0" rIns="0" bIns="0">
              <a:spAutoFit/>
            </a:bodyPr>
            <a:lstStyle/>
            <a:p>
              <a:endParaRPr lang="en-US"/>
            </a:p>
          </p:txBody>
        </p:sp>
        <p:sp>
          <p:nvSpPr>
            <p:cNvPr id="45074" name="Line 59"/>
            <p:cNvSpPr>
              <a:spLocks noChangeShapeType="1"/>
            </p:cNvSpPr>
            <p:nvPr/>
          </p:nvSpPr>
          <p:spPr bwMode="auto">
            <a:xfrm>
              <a:off x="4110" y="1536"/>
              <a:ext cx="0" cy="288"/>
            </a:xfrm>
            <a:prstGeom prst="line">
              <a:avLst/>
            </a:prstGeom>
            <a:noFill/>
            <a:ln w="19050">
              <a:solidFill>
                <a:schemeClr val="tx1"/>
              </a:solidFill>
              <a:round/>
              <a:headEnd/>
              <a:tailEnd/>
            </a:ln>
          </p:spPr>
          <p:txBody>
            <a:bodyPr lIns="0" tIns="0" rIns="0" bIns="0">
              <a:spAutoFit/>
            </a:bodyPr>
            <a:lstStyle/>
            <a:p>
              <a:endParaRPr lang="en-US"/>
            </a:p>
          </p:txBody>
        </p:sp>
        <p:sp>
          <p:nvSpPr>
            <p:cNvPr id="45075" name="Line 63"/>
            <p:cNvSpPr>
              <a:spLocks noChangeShapeType="1"/>
            </p:cNvSpPr>
            <p:nvPr/>
          </p:nvSpPr>
          <p:spPr bwMode="auto">
            <a:xfrm>
              <a:off x="4110" y="1824"/>
              <a:ext cx="0" cy="864"/>
            </a:xfrm>
            <a:prstGeom prst="line">
              <a:avLst/>
            </a:prstGeom>
            <a:noFill/>
            <a:ln w="19050">
              <a:solidFill>
                <a:schemeClr val="tx1"/>
              </a:solidFill>
              <a:prstDash val="dash"/>
              <a:round/>
              <a:headEnd/>
              <a:tailEnd/>
            </a:ln>
          </p:spPr>
          <p:txBody>
            <a:bodyPr lIns="0" tIns="0" rIns="0" bIns="0">
              <a:spAutoFit/>
            </a:bodyPr>
            <a:lstStyle/>
            <a:p>
              <a:endParaRPr lang="en-US"/>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77868"/>
                                        </p:tgtEl>
                                        <p:attrNameLst>
                                          <p:attrName>style.visibility</p:attrName>
                                        </p:attrNameLst>
                                      </p:cBhvr>
                                      <p:to>
                                        <p:strVal val="visible"/>
                                      </p:to>
                                    </p:set>
                                    <p:anim from="(-#ppt_w/2)" to="(#ppt_x)" calcmode="lin" valueType="num">
                                      <p:cBhvr>
                                        <p:cTn id="7" dur="600" fill="hold">
                                          <p:stCondLst>
                                            <p:cond delay="0"/>
                                          </p:stCondLst>
                                        </p:cTn>
                                        <p:tgtEl>
                                          <p:spTgt spid="77868"/>
                                        </p:tgtEl>
                                        <p:attrNameLst>
                                          <p:attrName>ppt_x</p:attrName>
                                        </p:attrNameLst>
                                      </p:cBhvr>
                                    </p:anim>
                                    <p:anim from="0" to="-1.0" calcmode="lin" valueType="num">
                                      <p:cBhvr>
                                        <p:cTn id="8" dur="200" decel="50000" autoRev="1" fill="hold">
                                          <p:stCondLst>
                                            <p:cond delay="600"/>
                                          </p:stCondLst>
                                        </p:cTn>
                                        <p:tgtEl>
                                          <p:spTgt spid="77868"/>
                                        </p:tgtEl>
                                        <p:attrNameLst>
                                          <p:attrName>xshear</p:attrName>
                                        </p:attrNameLst>
                                      </p:cBhvr>
                                    </p:anim>
                                    <p:animScale>
                                      <p:cBhvr>
                                        <p:cTn id="9" dur="200" decel="100000" autoRev="1" fill="hold">
                                          <p:stCondLst>
                                            <p:cond delay="600"/>
                                          </p:stCondLst>
                                        </p:cTn>
                                        <p:tgtEl>
                                          <p:spTgt spid="77868"/>
                                        </p:tgtEl>
                                      </p:cBhvr>
                                      <p:from x="100000" y="100000"/>
                                      <p:to x="80000" y="100000"/>
                                    </p:animScale>
                                    <p:anim by="(#ppt_h/3+#ppt_w*0.1)" calcmode="lin" valueType="num">
                                      <p:cBhvr additive="sum">
                                        <p:cTn id="10" dur="200" decel="100000" autoRev="1" fill="hold">
                                          <p:stCondLst>
                                            <p:cond delay="600"/>
                                          </p:stCondLst>
                                        </p:cTn>
                                        <p:tgtEl>
                                          <p:spTgt spid="77868"/>
                                        </p:tgtEl>
                                        <p:attrNameLst>
                                          <p:attrName>ppt_x</p:attrName>
                                        </p:attrNameLst>
                                      </p:cBhvr>
                                    </p:anim>
                                  </p:childTnLst>
                                </p:cTn>
                              </p:par>
                            </p:childTnLst>
                          </p:cTn>
                        </p:par>
                        <p:par>
                          <p:cTn id="11" fill="hold">
                            <p:stCondLst>
                              <p:cond delay="1000"/>
                            </p:stCondLst>
                            <p:childTnLst>
                              <p:par>
                                <p:cTn id="12" presetID="34" presetClass="entr" presetSubtype="0" fill="hold" grpId="0" nodeType="afterEffect">
                                  <p:stCondLst>
                                    <p:cond delay="0"/>
                                  </p:stCondLst>
                                  <p:childTnLst>
                                    <p:set>
                                      <p:cBhvr>
                                        <p:cTn id="13" dur="1" fill="hold">
                                          <p:stCondLst>
                                            <p:cond delay="0"/>
                                          </p:stCondLst>
                                        </p:cTn>
                                        <p:tgtEl>
                                          <p:spTgt spid="77867"/>
                                        </p:tgtEl>
                                        <p:attrNameLst>
                                          <p:attrName>style.visibility</p:attrName>
                                        </p:attrNameLst>
                                      </p:cBhvr>
                                      <p:to>
                                        <p:strVal val="visible"/>
                                      </p:to>
                                    </p:set>
                                    <p:anim from="(-#ppt_w/2)" to="(#ppt_x)" calcmode="lin" valueType="num">
                                      <p:cBhvr>
                                        <p:cTn id="14" dur="600" fill="hold">
                                          <p:stCondLst>
                                            <p:cond delay="0"/>
                                          </p:stCondLst>
                                        </p:cTn>
                                        <p:tgtEl>
                                          <p:spTgt spid="77867"/>
                                        </p:tgtEl>
                                        <p:attrNameLst>
                                          <p:attrName>ppt_x</p:attrName>
                                        </p:attrNameLst>
                                      </p:cBhvr>
                                    </p:anim>
                                    <p:anim from="0" to="-1.0" calcmode="lin" valueType="num">
                                      <p:cBhvr>
                                        <p:cTn id="15" dur="200" decel="50000" autoRev="1" fill="hold">
                                          <p:stCondLst>
                                            <p:cond delay="600"/>
                                          </p:stCondLst>
                                        </p:cTn>
                                        <p:tgtEl>
                                          <p:spTgt spid="77867"/>
                                        </p:tgtEl>
                                        <p:attrNameLst>
                                          <p:attrName>xshear</p:attrName>
                                        </p:attrNameLst>
                                      </p:cBhvr>
                                    </p:anim>
                                    <p:animScale>
                                      <p:cBhvr>
                                        <p:cTn id="16" dur="200" decel="100000" autoRev="1" fill="hold">
                                          <p:stCondLst>
                                            <p:cond delay="600"/>
                                          </p:stCondLst>
                                        </p:cTn>
                                        <p:tgtEl>
                                          <p:spTgt spid="77867"/>
                                        </p:tgtEl>
                                      </p:cBhvr>
                                      <p:from x="100000" y="100000"/>
                                      <p:to x="80000" y="100000"/>
                                    </p:animScale>
                                    <p:anim by="(#ppt_h/3+#ppt_w*0.1)" calcmode="lin" valueType="num">
                                      <p:cBhvr additive="sum">
                                        <p:cTn id="17" dur="200" decel="100000" autoRev="1" fill="hold">
                                          <p:stCondLst>
                                            <p:cond delay="600"/>
                                          </p:stCondLst>
                                        </p:cTn>
                                        <p:tgtEl>
                                          <p:spTgt spid="77867"/>
                                        </p:tgtEl>
                                        <p:attrNameLst>
                                          <p:attrName>ppt_x</p:attrName>
                                        </p:attrNameLst>
                                      </p:cBhvr>
                                    </p:anim>
                                  </p:childTnLst>
                                </p:cTn>
                              </p:par>
                            </p:childTnLst>
                          </p:cTn>
                        </p:par>
                        <p:par>
                          <p:cTn id="18" fill="hold">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77871"/>
                                        </p:tgtEl>
                                        <p:attrNameLst>
                                          <p:attrName>style.visibility</p:attrName>
                                        </p:attrNameLst>
                                      </p:cBhvr>
                                      <p:to>
                                        <p:strVal val="visible"/>
                                      </p:to>
                                    </p:set>
                                    <p:anim calcmode="lin" valueType="num">
                                      <p:cBhvr additive="base">
                                        <p:cTn id="21" dur="500" fill="hold"/>
                                        <p:tgtEl>
                                          <p:spTgt spid="77871"/>
                                        </p:tgtEl>
                                        <p:attrNameLst>
                                          <p:attrName>ppt_x</p:attrName>
                                        </p:attrNameLst>
                                      </p:cBhvr>
                                      <p:tavLst>
                                        <p:tav tm="0">
                                          <p:val>
                                            <p:strVal val="#ppt_x"/>
                                          </p:val>
                                        </p:tav>
                                        <p:tav tm="100000">
                                          <p:val>
                                            <p:strVal val="#ppt_x"/>
                                          </p:val>
                                        </p:tav>
                                      </p:tavLst>
                                    </p:anim>
                                    <p:anim calcmode="lin" valueType="num">
                                      <p:cBhvr additive="base">
                                        <p:cTn id="22" dur="500" fill="hold"/>
                                        <p:tgtEl>
                                          <p:spTgt spid="77871"/>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18" presetClass="entr" presetSubtype="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500"/>
                                        <p:tgtEl>
                                          <p:spTgt spid="2"/>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77872"/>
                                        </p:tgtEl>
                                        <p:attrNameLst>
                                          <p:attrName>style.visibility</p:attrName>
                                        </p:attrNameLst>
                                      </p:cBhvr>
                                      <p:to>
                                        <p:strVal val="visible"/>
                                      </p:to>
                                    </p:set>
                                    <p:anim calcmode="lin" valueType="num">
                                      <p:cBhvr additive="base">
                                        <p:cTn id="30" dur="500" fill="hold"/>
                                        <p:tgtEl>
                                          <p:spTgt spid="77872"/>
                                        </p:tgtEl>
                                        <p:attrNameLst>
                                          <p:attrName>ppt_x</p:attrName>
                                        </p:attrNameLst>
                                      </p:cBhvr>
                                      <p:tavLst>
                                        <p:tav tm="0">
                                          <p:val>
                                            <p:strVal val="#ppt_x"/>
                                          </p:val>
                                        </p:tav>
                                        <p:tav tm="100000">
                                          <p:val>
                                            <p:strVal val="#ppt_x"/>
                                          </p:val>
                                        </p:tav>
                                      </p:tavLst>
                                    </p:anim>
                                    <p:anim calcmode="lin" valueType="num">
                                      <p:cBhvr additive="base">
                                        <p:cTn id="31" dur="500" fill="hold"/>
                                        <p:tgtEl>
                                          <p:spTgt spid="77872"/>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1" fill="hold" grpId="0" nodeType="afterEffect">
                                  <p:stCondLst>
                                    <p:cond delay="0"/>
                                  </p:stCondLst>
                                  <p:childTnLst>
                                    <p:set>
                                      <p:cBhvr>
                                        <p:cTn id="34" dur="1" fill="hold">
                                          <p:stCondLst>
                                            <p:cond delay="0"/>
                                          </p:stCondLst>
                                        </p:cTn>
                                        <p:tgtEl>
                                          <p:spTgt spid="77870"/>
                                        </p:tgtEl>
                                        <p:attrNameLst>
                                          <p:attrName>style.visibility</p:attrName>
                                        </p:attrNameLst>
                                      </p:cBhvr>
                                      <p:to>
                                        <p:strVal val="visible"/>
                                      </p:to>
                                    </p:set>
                                    <p:anim calcmode="lin" valueType="num">
                                      <p:cBhvr additive="base">
                                        <p:cTn id="35" dur="500" fill="hold"/>
                                        <p:tgtEl>
                                          <p:spTgt spid="77870"/>
                                        </p:tgtEl>
                                        <p:attrNameLst>
                                          <p:attrName>ppt_x</p:attrName>
                                        </p:attrNameLst>
                                      </p:cBhvr>
                                      <p:tavLst>
                                        <p:tav tm="0">
                                          <p:val>
                                            <p:strVal val="#ppt_x"/>
                                          </p:val>
                                        </p:tav>
                                        <p:tav tm="100000">
                                          <p:val>
                                            <p:strVal val="#ppt_x"/>
                                          </p:val>
                                        </p:tav>
                                      </p:tavLst>
                                    </p:anim>
                                    <p:anim calcmode="lin" valueType="num">
                                      <p:cBhvr additive="base">
                                        <p:cTn id="36" dur="500" fill="hold"/>
                                        <p:tgtEl>
                                          <p:spTgt spid="77870"/>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18" presetClass="entr" presetSubtype="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trips(downRight)">
                                      <p:cBhvr>
                                        <p:cTn id="40" dur="500"/>
                                        <p:tgtEl>
                                          <p:spTgt spid="3"/>
                                        </p:tgtEl>
                                      </p:cBhvr>
                                    </p:animEffect>
                                  </p:childTnLst>
                                </p:cTn>
                              </p:par>
                              <p:par>
                                <p:cTn id="41" presetID="18" presetClass="entr" presetSubtype="6"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strips(downRight)">
                                      <p:cBhvr>
                                        <p:cTn id="43" dur="500"/>
                                        <p:tgtEl>
                                          <p:spTgt spid="4"/>
                                        </p:tgtEl>
                                      </p:cBhvr>
                                    </p:animEffect>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77873"/>
                                        </p:tgtEl>
                                        <p:attrNameLst>
                                          <p:attrName>style.visibility</p:attrName>
                                        </p:attrNameLst>
                                      </p:cBhvr>
                                      <p:to>
                                        <p:strVal val="visible"/>
                                      </p:to>
                                    </p:set>
                                    <p:anim calcmode="lin" valueType="num">
                                      <p:cBhvr additive="base">
                                        <p:cTn id="47" dur="500" fill="hold"/>
                                        <p:tgtEl>
                                          <p:spTgt spid="77873"/>
                                        </p:tgtEl>
                                        <p:attrNameLst>
                                          <p:attrName>ppt_x</p:attrName>
                                        </p:attrNameLst>
                                      </p:cBhvr>
                                      <p:tavLst>
                                        <p:tav tm="0">
                                          <p:val>
                                            <p:strVal val="#ppt_x"/>
                                          </p:val>
                                        </p:tav>
                                        <p:tav tm="100000">
                                          <p:val>
                                            <p:strVal val="#ppt_x"/>
                                          </p:val>
                                        </p:tav>
                                      </p:tavLst>
                                    </p:anim>
                                    <p:anim calcmode="lin" valueType="num">
                                      <p:cBhvr additive="base">
                                        <p:cTn id="48" dur="500" fill="hold"/>
                                        <p:tgtEl>
                                          <p:spTgt spid="778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7875"/>
                                        </p:tgtEl>
                                        <p:attrNameLst>
                                          <p:attrName>style.visibility</p:attrName>
                                        </p:attrNameLst>
                                      </p:cBhvr>
                                      <p:to>
                                        <p:strVal val="visible"/>
                                      </p:to>
                                    </p:set>
                                    <p:anim calcmode="lin" valueType="num">
                                      <p:cBhvr additive="base">
                                        <p:cTn id="51" dur="500" fill="hold"/>
                                        <p:tgtEl>
                                          <p:spTgt spid="77875"/>
                                        </p:tgtEl>
                                        <p:attrNameLst>
                                          <p:attrName>ppt_x</p:attrName>
                                        </p:attrNameLst>
                                      </p:cBhvr>
                                      <p:tavLst>
                                        <p:tav tm="0">
                                          <p:val>
                                            <p:strVal val="#ppt_x"/>
                                          </p:val>
                                        </p:tav>
                                        <p:tav tm="100000">
                                          <p:val>
                                            <p:strVal val="#ppt_x"/>
                                          </p:val>
                                        </p:tav>
                                      </p:tavLst>
                                    </p:anim>
                                    <p:anim calcmode="lin" valueType="num">
                                      <p:cBhvr additive="base">
                                        <p:cTn id="52" dur="500" fill="hold"/>
                                        <p:tgtEl>
                                          <p:spTgt spid="77875"/>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1" fill="hold" grpId="0" nodeType="afterEffect">
                                  <p:stCondLst>
                                    <p:cond delay="0"/>
                                  </p:stCondLst>
                                  <p:childTnLst>
                                    <p:set>
                                      <p:cBhvr>
                                        <p:cTn id="55" dur="1" fill="hold">
                                          <p:stCondLst>
                                            <p:cond delay="0"/>
                                          </p:stCondLst>
                                        </p:cTn>
                                        <p:tgtEl>
                                          <p:spTgt spid="77869"/>
                                        </p:tgtEl>
                                        <p:attrNameLst>
                                          <p:attrName>style.visibility</p:attrName>
                                        </p:attrNameLst>
                                      </p:cBhvr>
                                      <p:to>
                                        <p:strVal val="visible"/>
                                      </p:to>
                                    </p:set>
                                    <p:anim calcmode="lin" valueType="num">
                                      <p:cBhvr additive="base">
                                        <p:cTn id="56" dur="500" fill="hold"/>
                                        <p:tgtEl>
                                          <p:spTgt spid="77869"/>
                                        </p:tgtEl>
                                        <p:attrNameLst>
                                          <p:attrName>ppt_x</p:attrName>
                                        </p:attrNameLst>
                                      </p:cBhvr>
                                      <p:tavLst>
                                        <p:tav tm="0">
                                          <p:val>
                                            <p:strVal val="#ppt_x"/>
                                          </p:val>
                                        </p:tav>
                                        <p:tav tm="100000">
                                          <p:val>
                                            <p:strVal val="#ppt_x"/>
                                          </p:val>
                                        </p:tav>
                                      </p:tavLst>
                                    </p:anim>
                                    <p:anim calcmode="lin" valueType="num">
                                      <p:cBhvr additive="base">
                                        <p:cTn id="57" dur="500" fill="hold"/>
                                        <p:tgtEl>
                                          <p:spTgt spid="77869"/>
                                        </p:tgtEl>
                                        <p:attrNameLst>
                                          <p:attrName>ppt_y</p:attrName>
                                        </p:attrNameLst>
                                      </p:cBhvr>
                                      <p:tavLst>
                                        <p:tav tm="0">
                                          <p:val>
                                            <p:strVal val="0-#ppt_h/2"/>
                                          </p:val>
                                        </p:tav>
                                        <p:tav tm="100000">
                                          <p:val>
                                            <p:strVal val="#ppt_y"/>
                                          </p:val>
                                        </p:tav>
                                      </p:tavLst>
                                    </p:anim>
                                  </p:childTnLst>
                                </p:cTn>
                              </p:par>
                            </p:childTnLst>
                          </p:cTn>
                        </p:par>
                        <p:par>
                          <p:cTn id="58" fill="hold">
                            <p:stCondLst>
                              <p:cond delay="5500"/>
                            </p:stCondLst>
                            <p:childTnLst>
                              <p:par>
                                <p:cTn id="59" presetID="18" presetClass="entr" presetSubtype="6"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strips(downRight)">
                                      <p:cBhvr>
                                        <p:cTn id="61" dur="500"/>
                                        <p:tgtEl>
                                          <p:spTgt spid="5"/>
                                        </p:tgtEl>
                                      </p:cBhvr>
                                    </p:animEffect>
                                  </p:childTnLst>
                                </p:cTn>
                              </p:par>
                            </p:childTnLst>
                          </p:cTn>
                        </p:par>
                        <p:par>
                          <p:cTn id="62" fill="hold">
                            <p:stCondLst>
                              <p:cond delay="6000"/>
                            </p:stCondLst>
                            <p:childTnLst>
                              <p:par>
                                <p:cTn id="63" presetID="2" presetClass="entr" presetSubtype="4" fill="hold" grpId="0" nodeType="afterEffect">
                                  <p:stCondLst>
                                    <p:cond delay="0"/>
                                  </p:stCondLst>
                                  <p:childTnLst>
                                    <p:set>
                                      <p:cBhvr>
                                        <p:cTn id="64" dur="1" fill="hold">
                                          <p:stCondLst>
                                            <p:cond delay="0"/>
                                          </p:stCondLst>
                                        </p:cTn>
                                        <p:tgtEl>
                                          <p:spTgt spid="77874"/>
                                        </p:tgtEl>
                                        <p:attrNameLst>
                                          <p:attrName>style.visibility</p:attrName>
                                        </p:attrNameLst>
                                      </p:cBhvr>
                                      <p:to>
                                        <p:strVal val="visible"/>
                                      </p:to>
                                    </p:set>
                                    <p:anim calcmode="lin" valueType="num">
                                      <p:cBhvr additive="base">
                                        <p:cTn id="65" dur="500" fill="hold"/>
                                        <p:tgtEl>
                                          <p:spTgt spid="77874"/>
                                        </p:tgtEl>
                                        <p:attrNameLst>
                                          <p:attrName>ppt_x</p:attrName>
                                        </p:attrNameLst>
                                      </p:cBhvr>
                                      <p:tavLst>
                                        <p:tav tm="0">
                                          <p:val>
                                            <p:strVal val="#ppt_x"/>
                                          </p:val>
                                        </p:tav>
                                        <p:tav tm="100000">
                                          <p:val>
                                            <p:strVal val="#ppt_x"/>
                                          </p:val>
                                        </p:tav>
                                      </p:tavLst>
                                    </p:anim>
                                    <p:anim calcmode="lin" valueType="num">
                                      <p:cBhvr additive="base">
                                        <p:cTn id="66" dur="500" fill="hold"/>
                                        <p:tgtEl>
                                          <p:spTgt spid="77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7" grpId="0" animBg="1"/>
      <p:bldP spid="77868" grpId="0" animBg="1"/>
      <p:bldP spid="77869" grpId="0" animBg="1"/>
      <p:bldP spid="77870" grpId="0" animBg="1"/>
      <p:bldP spid="77871" grpId="0" animBg="1"/>
      <p:bldP spid="77872" grpId="0" animBg="1"/>
      <p:bldP spid="77873" grpId="0" animBg="1"/>
      <p:bldP spid="77874" grpId="0" animBg="1"/>
      <p:bldP spid="778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76200" y="-38100"/>
            <a:ext cx="5945188" cy="604838"/>
          </a:xfrm>
          <a:prstGeom prst="rect">
            <a:avLst/>
          </a:prstGeom>
          <a:noFill/>
          <a:ln w="9525">
            <a:noFill/>
            <a:miter lim="800000"/>
            <a:headEnd/>
            <a:tailEnd/>
          </a:ln>
        </p:spPr>
        <p:txBody>
          <a:bodyPr/>
          <a:lstStyle/>
          <a:p>
            <a:pPr algn="just"/>
            <a:r>
              <a:rPr lang="en-US" b="1">
                <a:latin typeface="Century Schoolbook" pitchFamily="18" charset="0"/>
              </a:rPr>
              <a:t>BAB IX. </a:t>
            </a:r>
            <a:r>
              <a:rPr lang="id-ID" b="1">
                <a:latin typeface="Century Schoolbook" pitchFamily="18" charset="0"/>
              </a:rPr>
              <a:t>KEKUASAAN KEHAKIMAN</a:t>
            </a:r>
          </a:p>
          <a:p>
            <a:pPr algn="just"/>
            <a:r>
              <a:rPr lang="id-ID" sz="1600" b="1">
                <a:latin typeface="Century Schoolbook" pitchFamily="18" charset="0"/>
              </a:rPr>
              <a:t>Mahkamah Agung</a:t>
            </a:r>
          </a:p>
        </p:txBody>
      </p:sp>
      <p:sp>
        <p:nvSpPr>
          <p:cNvPr id="83977" name="Line 9"/>
          <p:cNvSpPr>
            <a:spLocks noChangeShapeType="1"/>
          </p:cNvSpPr>
          <p:nvPr/>
        </p:nvSpPr>
        <p:spPr bwMode="auto">
          <a:xfrm>
            <a:off x="3276600" y="2216150"/>
            <a:ext cx="352425" cy="0"/>
          </a:xfrm>
          <a:prstGeom prst="line">
            <a:avLst/>
          </a:prstGeom>
          <a:noFill/>
          <a:ln w="28575">
            <a:solidFill>
              <a:schemeClr val="tx1"/>
            </a:solidFill>
            <a:round/>
            <a:headEnd/>
            <a:tailEnd/>
          </a:ln>
        </p:spPr>
        <p:txBody>
          <a:bodyPr/>
          <a:lstStyle/>
          <a:p>
            <a:endParaRPr lang="en-US"/>
          </a:p>
        </p:txBody>
      </p:sp>
      <p:sp>
        <p:nvSpPr>
          <p:cNvPr id="83978" name="Line 10"/>
          <p:cNvSpPr>
            <a:spLocks noChangeShapeType="1"/>
          </p:cNvSpPr>
          <p:nvPr/>
        </p:nvSpPr>
        <p:spPr bwMode="auto">
          <a:xfrm>
            <a:off x="5562600" y="2216150"/>
            <a:ext cx="381000" cy="0"/>
          </a:xfrm>
          <a:prstGeom prst="line">
            <a:avLst/>
          </a:prstGeom>
          <a:noFill/>
          <a:ln w="28575">
            <a:solidFill>
              <a:schemeClr val="tx1"/>
            </a:solidFill>
            <a:round/>
            <a:headEnd/>
            <a:tailEnd/>
          </a:ln>
        </p:spPr>
        <p:txBody>
          <a:bodyPr/>
          <a:lstStyle/>
          <a:p>
            <a:endParaRPr lang="en-US"/>
          </a:p>
        </p:txBody>
      </p:sp>
      <p:sp>
        <p:nvSpPr>
          <p:cNvPr id="83979" name="Text Box 11"/>
          <p:cNvSpPr txBox="1">
            <a:spLocks noChangeArrowheads="1"/>
          </p:cNvSpPr>
          <p:nvPr/>
        </p:nvSpPr>
        <p:spPr bwMode="auto">
          <a:xfrm>
            <a:off x="4773613" y="3298825"/>
            <a:ext cx="1366837" cy="515938"/>
          </a:xfrm>
          <a:prstGeom prst="rect">
            <a:avLst/>
          </a:prstGeom>
          <a:solidFill>
            <a:schemeClr val="tx1">
              <a:lumMod val="95000"/>
            </a:schemeClr>
          </a:solidFill>
          <a:ln w="28575">
            <a:solidFill>
              <a:srgbClr val="000000"/>
            </a:solidFill>
            <a:miter lim="800000"/>
            <a:headEnd/>
            <a:tailEnd/>
          </a:ln>
        </p:spPr>
        <p:txBody>
          <a:bodyPr/>
          <a:lstStyle/>
          <a:p>
            <a:pPr fontAlgn="auto">
              <a:spcBef>
                <a:spcPts val="0"/>
              </a:spcBef>
              <a:spcAft>
                <a:spcPts val="0"/>
              </a:spcAft>
              <a:defRPr/>
            </a:pPr>
            <a:endParaRPr lang="id-ID" sz="1400">
              <a:solidFill>
                <a:schemeClr val="bg2"/>
              </a:solidFill>
              <a:latin typeface="+mn-lt"/>
            </a:endParaRPr>
          </a:p>
          <a:p>
            <a:pPr fontAlgn="auto">
              <a:spcBef>
                <a:spcPts val="0"/>
              </a:spcBef>
              <a:spcAft>
                <a:spcPts val="0"/>
              </a:spcAft>
              <a:defRPr/>
            </a:pPr>
            <a:r>
              <a:rPr lang="id-ID" sz="1400">
                <a:solidFill>
                  <a:schemeClr val="bg2"/>
                </a:solidFill>
                <a:latin typeface="+mn-lt"/>
              </a:rPr>
              <a:t>TUN</a:t>
            </a:r>
            <a:endParaRPr lang="id-ID">
              <a:solidFill>
                <a:schemeClr val="bg2"/>
              </a:solidFill>
              <a:latin typeface="+mn-lt"/>
            </a:endParaRPr>
          </a:p>
        </p:txBody>
      </p:sp>
      <p:sp>
        <p:nvSpPr>
          <p:cNvPr id="83980" name="Text Box 12"/>
          <p:cNvSpPr txBox="1">
            <a:spLocks noChangeArrowheads="1"/>
          </p:cNvSpPr>
          <p:nvPr/>
        </p:nvSpPr>
        <p:spPr bwMode="auto">
          <a:xfrm>
            <a:off x="4629150" y="3067050"/>
            <a:ext cx="1366838" cy="515938"/>
          </a:xfrm>
          <a:prstGeom prst="rect">
            <a:avLst/>
          </a:prstGeom>
          <a:solidFill>
            <a:schemeClr val="tx1">
              <a:lumMod val="95000"/>
            </a:schemeClr>
          </a:solidFill>
          <a:ln w="28575">
            <a:solidFill>
              <a:srgbClr val="000000"/>
            </a:solidFill>
            <a:miter lim="800000"/>
            <a:headEnd/>
            <a:tailEnd/>
          </a:ln>
        </p:spPr>
        <p:txBody>
          <a:bodyPr/>
          <a:lstStyle/>
          <a:p>
            <a:pPr fontAlgn="auto">
              <a:spcBef>
                <a:spcPts val="0"/>
              </a:spcBef>
              <a:spcAft>
                <a:spcPts val="0"/>
              </a:spcAft>
              <a:defRPr/>
            </a:pPr>
            <a:endParaRPr lang="id-ID" sz="1400">
              <a:solidFill>
                <a:schemeClr val="bg2"/>
              </a:solidFill>
              <a:latin typeface="+mn-lt"/>
            </a:endParaRPr>
          </a:p>
          <a:p>
            <a:pPr fontAlgn="auto">
              <a:spcBef>
                <a:spcPts val="0"/>
              </a:spcBef>
              <a:spcAft>
                <a:spcPts val="0"/>
              </a:spcAft>
              <a:defRPr/>
            </a:pPr>
            <a:r>
              <a:rPr lang="id-ID" sz="1400">
                <a:solidFill>
                  <a:schemeClr val="bg2"/>
                </a:solidFill>
                <a:latin typeface="+mn-lt"/>
              </a:rPr>
              <a:t>Militer</a:t>
            </a:r>
            <a:endParaRPr lang="id-ID">
              <a:solidFill>
                <a:schemeClr val="bg2"/>
              </a:solidFill>
              <a:latin typeface="+mn-lt"/>
            </a:endParaRPr>
          </a:p>
        </p:txBody>
      </p:sp>
      <p:sp>
        <p:nvSpPr>
          <p:cNvPr id="83981" name="Text Box 13"/>
          <p:cNvSpPr txBox="1">
            <a:spLocks noChangeArrowheads="1"/>
          </p:cNvSpPr>
          <p:nvPr/>
        </p:nvSpPr>
        <p:spPr bwMode="auto">
          <a:xfrm>
            <a:off x="4468813" y="2800350"/>
            <a:ext cx="1366837" cy="533400"/>
          </a:xfrm>
          <a:prstGeom prst="rect">
            <a:avLst/>
          </a:prstGeom>
          <a:solidFill>
            <a:schemeClr val="tx1">
              <a:lumMod val="95000"/>
            </a:schemeClr>
          </a:solidFill>
          <a:ln w="28575">
            <a:solidFill>
              <a:srgbClr val="000000"/>
            </a:solidFill>
            <a:miter lim="800000"/>
            <a:headEnd/>
            <a:tailEnd/>
          </a:ln>
        </p:spPr>
        <p:txBody>
          <a:bodyPr/>
          <a:lstStyle/>
          <a:p>
            <a:pPr fontAlgn="auto">
              <a:spcBef>
                <a:spcPts val="0"/>
              </a:spcBef>
              <a:spcAft>
                <a:spcPts val="0"/>
              </a:spcAft>
              <a:defRPr/>
            </a:pPr>
            <a:endParaRPr lang="id-ID" sz="1400">
              <a:solidFill>
                <a:schemeClr val="bg2"/>
              </a:solidFill>
              <a:latin typeface="+mn-lt"/>
            </a:endParaRPr>
          </a:p>
          <a:p>
            <a:pPr fontAlgn="auto">
              <a:spcBef>
                <a:spcPts val="0"/>
              </a:spcBef>
              <a:spcAft>
                <a:spcPts val="0"/>
              </a:spcAft>
              <a:defRPr/>
            </a:pPr>
            <a:r>
              <a:rPr lang="id-ID" sz="1400">
                <a:solidFill>
                  <a:schemeClr val="bg2"/>
                </a:solidFill>
                <a:latin typeface="+mn-lt"/>
              </a:rPr>
              <a:t>Agama</a:t>
            </a:r>
            <a:endParaRPr lang="id-ID">
              <a:solidFill>
                <a:schemeClr val="bg2"/>
              </a:solidFill>
              <a:latin typeface="+mn-lt"/>
            </a:endParaRPr>
          </a:p>
        </p:txBody>
      </p:sp>
      <p:sp>
        <p:nvSpPr>
          <p:cNvPr id="83982" name="Text Box 14"/>
          <p:cNvSpPr txBox="1">
            <a:spLocks noChangeArrowheads="1"/>
          </p:cNvSpPr>
          <p:nvPr/>
        </p:nvSpPr>
        <p:spPr bwMode="auto">
          <a:xfrm>
            <a:off x="4308475" y="2579688"/>
            <a:ext cx="1366838" cy="523875"/>
          </a:xfrm>
          <a:prstGeom prst="rect">
            <a:avLst/>
          </a:prstGeom>
          <a:solidFill>
            <a:schemeClr val="tx1">
              <a:lumMod val="95000"/>
            </a:schemeClr>
          </a:solidFill>
          <a:ln w="28575">
            <a:solidFill>
              <a:srgbClr val="000000"/>
            </a:solidFill>
            <a:miter lim="800000"/>
            <a:headEnd/>
            <a:tailEnd/>
          </a:ln>
        </p:spPr>
        <p:txBody>
          <a:bodyPr/>
          <a:lstStyle/>
          <a:p>
            <a:pPr fontAlgn="auto">
              <a:spcBef>
                <a:spcPts val="0"/>
              </a:spcBef>
              <a:spcAft>
                <a:spcPts val="0"/>
              </a:spcAft>
              <a:defRPr/>
            </a:pPr>
            <a:endParaRPr lang="id-ID" sz="1400">
              <a:solidFill>
                <a:schemeClr val="bg2"/>
              </a:solidFill>
              <a:latin typeface="+mn-lt"/>
            </a:endParaRPr>
          </a:p>
          <a:p>
            <a:pPr fontAlgn="auto">
              <a:spcBef>
                <a:spcPts val="0"/>
              </a:spcBef>
              <a:spcAft>
                <a:spcPts val="0"/>
              </a:spcAft>
              <a:defRPr/>
            </a:pPr>
            <a:r>
              <a:rPr lang="id-ID" sz="1400">
                <a:solidFill>
                  <a:schemeClr val="bg2"/>
                </a:solidFill>
                <a:latin typeface="+mn-lt"/>
              </a:rPr>
              <a:t>Umum</a:t>
            </a:r>
            <a:endParaRPr lang="id-ID">
              <a:solidFill>
                <a:schemeClr val="bg2"/>
              </a:solidFill>
              <a:latin typeface="+mn-lt"/>
            </a:endParaRPr>
          </a:p>
        </p:txBody>
      </p:sp>
      <p:sp>
        <p:nvSpPr>
          <p:cNvPr id="83984" name="Line 16"/>
          <p:cNvSpPr>
            <a:spLocks noChangeShapeType="1"/>
          </p:cNvSpPr>
          <p:nvPr/>
        </p:nvSpPr>
        <p:spPr bwMode="auto">
          <a:xfrm>
            <a:off x="4149725" y="2882900"/>
            <a:ext cx="0" cy="1308100"/>
          </a:xfrm>
          <a:prstGeom prst="line">
            <a:avLst/>
          </a:prstGeom>
          <a:noFill/>
          <a:ln w="28575">
            <a:solidFill>
              <a:schemeClr val="tx1"/>
            </a:solidFill>
            <a:round/>
            <a:headEnd/>
            <a:tailEnd type="triangle" w="med" len="med"/>
          </a:ln>
        </p:spPr>
        <p:txBody>
          <a:bodyPr/>
          <a:lstStyle/>
          <a:p>
            <a:endParaRPr lang="en-US"/>
          </a:p>
        </p:txBody>
      </p:sp>
      <p:sp>
        <p:nvSpPr>
          <p:cNvPr id="83985" name="Text Box 17"/>
          <p:cNvSpPr txBox="1">
            <a:spLocks noChangeArrowheads="1"/>
          </p:cNvSpPr>
          <p:nvPr/>
        </p:nvSpPr>
        <p:spPr bwMode="auto">
          <a:xfrm>
            <a:off x="195263" y="4191000"/>
            <a:ext cx="8763000" cy="2481263"/>
          </a:xfrm>
          <a:prstGeom prst="rect">
            <a:avLst/>
          </a:prstGeom>
          <a:solidFill>
            <a:srgbClr val="480000">
              <a:alpha val="70587"/>
            </a:srgbClr>
          </a:solidFill>
          <a:ln w="9525">
            <a:solidFill>
              <a:schemeClr val="tx1"/>
            </a:solidFill>
            <a:miter lim="800000"/>
            <a:headEnd/>
            <a:tailEnd/>
          </a:ln>
        </p:spPr>
        <p:txBody>
          <a:bodyPr>
            <a:spAutoFit/>
          </a:bodyPr>
          <a:lstStyle/>
          <a:p>
            <a:pPr marL="268288" indent="-268288"/>
            <a:r>
              <a:rPr lang="en-US" sz="2000" b="1" dirty="0" err="1">
                <a:latin typeface="Century Schoolbook" pitchFamily="18" charset="0"/>
              </a:rPr>
              <a:t>Kewajiban</a:t>
            </a:r>
            <a:r>
              <a:rPr lang="en-US" sz="2000" b="1" dirty="0">
                <a:latin typeface="Century Schoolbook" pitchFamily="18" charset="0"/>
              </a:rPr>
              <a:t> </a:t>
            </a:r>
            <a:r>
              <a:rPr lang="en-US" sz="2000" b="1" dirty="0" err="1">
                <a:latin typeface="Century Schoolbook" pitchFamily="18" charset="0"/>
              </a:rPr>
              <a:t>dan</a:t>
            </a:r>
            <a:r>
              <a:rPr lang="en-US" sz="2000" b="1" dirty="0">
                <a:latin typeface="Century Schoolbook" pitchFamily="18" charset="0"/>
              </a:rPr>
              <a:t> </a:t>
            </a:r>
            <a:r>
              <a:rPr lang="id-ID" sz="2000" b="1" dirty="0">
                <a:latin typeface="Century Schoolbook" pitchFamily="18" charset="0"/>
              </a:rPr>
              <a:t>Wewenang</a:t>
            </a:r>
          </a:p>
          <a:p>
            <a:pPr marL="268288" indent="-268288" algn="just"/>
            <a:endParaRPr lang="id-ID" sz="1000" dirty="0">
              <a:latin typeface="Century Schoolbook" pitchFamily="18" charset="0"/>
            </a:endParaRPr>
          </a:p>
          <a:p>
            <a:pPr marL="268288" indent="-268288" algn="just">
              <a:buFontTx/>
              <a:buAutoNum type="arabicPeriod"/>
            </a:pPr>
            <a:r>
              <a:rPr lang="en-US" b="1" dirty="0">
                <a:latin typeface="Century Schoolbook" pitchFamily="18" charset="0"/>
              </a:rPr>
              <a:t>b</a:t>
            </a:r>
            <a:r>
              <a:rPr lang="id-ID" b="1" dirty="0">
                <a:latin typeface="Century Schoolbook" pitchFamily="18" charset="0"/>
              </a:rPr>
              <a:t>erwenang mengadili pada tingkat kasasi, menguji peraturan perundang-undangan di bawah undang-undang terhadap undang-undang, dan mempunyai wewenang lainnya yang diberikan oleh undang-undang </a:t>
            </a:r>
            <a:r>
              <a:rPr lang="id-ID" dirty="0">
                <a:latin typeface="Century Schoolbook" pitchFamily="18" charset="0"/>
              </a:rPr>
              <a:t>[Pasal 24A (1)</a:t>
            </a:r>
            <a:r>
              <a:rPr lang="en-US" dirty="0">
                <a:latin typeface="Century Schoolbook" pitchFamily="18" charset="0"/>
              </a:rPr>
              <a:t>***</a:t>
            </a:r>
            <a:r>
              <a:rPr lang="id-ID" dirty="0">
                <a:latin typeface="Century Schoolbook" pitchFamily="18" charset="0"/>
              </a:rPr>
              <a:t>];</a:t>
            </a:r>
          </a:p>
          <a:p>
            <a:pPr marL="268288" indent="-268288" algn="just">
              <a:buFontTx/>
              <a:buAutoNum type="arabicPeriod"/>
            </a:pPr>
            <a:r>
              <a:rPr lang="en-US" b="1" dirty="0">
                <a:latin typeface="Century Schoolbook" pitchFamily="18" charset="0"/>
              </a:rPr>
              <a:t>m</a:t>
            </a:r>
            <a:r>
              <a:rPr lang="id-ID" b="1" dirty="0">
                <a:latin typeface="Century Schoolbook" pitchFamily="18" charset="0"/>
              </a:rPr>
              <a:t>engajukan tiga orang anggota hakim konstitusi </a:t>
            </a:r>
            <a:r>
              <a:rPr lang="id-ID" dirty="0">
                <a:latin typeface="Century Schoolbook" pitchFamily="18" charset="0"/>
              </a:rPr>
              <a:t>[Pasal 24C (3)</a:t>
            </a:r>
            <a:r>
              <a:rPr lang="en-US" dirty="0">
                <a:latin typeface="Century Schoolbook" pitchFamily="18" charset="0"/>
              </a:rPr>
              <a:t>***</a:t>
            </a:r>
            <a:r>
              <a:rPr lang="id-ID" dirty="0">
                <a:latin typeface="Century Schoolbook" pitchFamily="18" charset="0"/>
              </a:rPr>
              <a:t>];</a:t>
            </a:r>
          </a:p>
          <a:p>
            <a:pPr marL="268288" indent="-268288" algn="just">
              <a:buFontTx/>
              <a:buAutoNum type="arabicPeriod"/>
            </a:pPr>
            <a:r>
              <a:rPr lang="en-US" b="1" dirty="0">
                <a:latin typeface="Century Schoolbook" pitchFamily="18" charset="0"/>
              </a:rPr>
              <a:t>m</a:t>
            </a:r>
            <a:r>
              <a:rPr lang="id-ID" b="1" dirty="0">
                <a:latin typeface="Century Schoolbook" pitchFamily="18" charset="0"/>
              </a:rPr>
              <a:t>emberikan pertimbangan dalam hal Presiden memberi grasi dan rehabilitasi </a:t>
            </a:r>
            <a:r>
              <a:rPr lang="id-ID" dirty="0">
                <a:latin typeface="Century Schoolbook" pitchFamily="18" charset="0"/>
              </a:rPr>
              <a:t>[Pasal 14 (1)</a:t>
            </a:r>
            <a:r>
              <a:rPr lang="en-US" dirty="0">
                <a:latin typeface="Century Schoolbook" pitchFamily="18" charset="0"/>
              </a:rPr>
              <a:t>*</a:t>
            </a:r>
            <a:r>
              <a:rPr lang="id-ID" dirty="0">
                <a:latin typeface="Century Schoolbook" pitchFamily="18" charset="0"/>
              </a:rPr>
              <a:t>]</a:t>
            </a:r>
            <a:r>
              <a:rPr lang="en-US" dirty="0">
                <a:latin typeface="Century Schoolbook" pitchFamily="18" charset="0"/>
              </a:rPr>
              <a:t>.</a:t>
            </a:r>
            <a:endParaRPr lang="id-ID" dirty="0">
              <a:latin typeface="Century Schoolbook" pitchFamily="18" charset="0"/>
            </a:endParaRPr>
          </a:p>
        </p:txBody>
      </p:sp>
      <p:sp>
        <p:nvSpPr>
          <p:cNvPr id="83983" name="Rectangle 15"/>
          <p:cNvSpPr>
            <a:spLocks noChangeArrowheads="1"/>
          </p:cNvSpPr>
          <p:nvPr/>
        </p:nvSpPr>
        <p:spPr bwMode="auto">
          <a:xfrm>
            <a:off x="3633788" y="1516063"/>
            <a:ext cx="1939925" cy="1350962"/>
          </a:xfrm>
          <a:prstGeom prst="rect">
            <a:avLst/>
          </a:prstGeom>
          <a:solidFill>
            <a:srgbClr val="0066FF"/>
          </a:solidFill>
          <a:ln w="28575">
            <a:solidFill>
              <a:schemeClr val="tx1"/>
            </a:solidFill>
            <a:miter lim="800000"/>
            <a:headEnd/>
            <a:tailEnd/>
          </a:ln>
        </p:spPr>
        <p:txBody>
          <a:bodyPr lIns="0" rIns="0" anchor="ctr" anchorCtr="1"/>
          <a:lstStyle/>
          <a:p>
            <a:r>
              <a:rPr lang="id-ID" sz="4000" b="1">
                <a:solidFill>
                  <a:srgbClr val="FFFF00"/>
                </a:solidFill>
                <a:latin typeface="Century Schoolbook" pitchFamily="18" charset="0"/>
              </a:rPr>
              <a:t>MA</a:t>
            </a:r>
          </a:p>
          <a:p>
            <a:endParaRPr lang="id-ID" sz="1400" b="1">
              <a:solidFill>
                <a:srgbClr val="FFFF00"/>
              </a:solidFill>
              <a:latin typeface="Century Schoolbook" pitchFamily="18" charset="0"/>
            </a:endParaRPr>
          </a:p>
          <a:p>
            <a:r>
              <a:rPr lang="id-ID" sz="1400" b="1">
                <a:solidFill>
                  <a:srgbClr val="FFFF00"/>
                </a:solidFill>
                <a:latin typeface="Century Schoolbook" pitchFamily="18" charset="0"/>
              </a:rPr>
              <a:t>Pasal 24A</a:t>
            </a:r>
            <a:r>
              <a:rPr lang="en-US" sz="1400" b="1">
                <a:solidFill>
                  <a:srgbClr val="FFFF00"/>
                </a:solidFill>
                <a:latin typeface="Century Schoolbook" pitchFamily="18" charset="0"/>
              </a:rPr>
              <a:t> ***</a:t>
            </a:r>
            <a:endParaRPr lang="id-ID">
              <a:solidFill>
                <a:srgbClr val="FFFF00"/>
              </a:solidFill>
              <a:latin typeface="Century Schoolbook" pitchFamily="18" charset="0"/>
            </a:endParaRPr>
          </a:p>
        </p:txBody>
      </p:sp>
      <p:sp>
        <p:nvSpPr>
          <p:cNvPr id="83975" name="Oval 7"/>
          <p:cNvSpPr>
            <a:spLocks noChangeArrowheads="1"/>
          </p:cNvSpPr>
          <p:nvPr/>
        </p:nvSpPr>
        <p:spPr bwMode="auto">
          <a:xfrm>
            <a:off x="236538" y="687388"/>
            <a:ext cx="3059112" cy="3059112"/>
          </a:xfrm>
          <a:prstGeom prst="ellipse">
            <a:avLst/>
          </a:prstGeom>
          <a:solidFill>
            <a:schemeClr val="accent3">
              <a:lumMod val="25000"/>
            </a:schemeClr>
          </a:solidFill>
          <a:ln w="28575">
            <a:solidFill>
              <a:schemeClr val="tx1"/>
            </a:solidFill>
            <a:round/>
            <a:headEnd/>
            <a:tailEnd/>
          </a:ln>
        </p:spPr>
        <p:txBody>
          <a:bodyPr lIns="0" tIns="0" rIns="0" bIns="0" anchor="ctr" anchorCtr="1"/>
          <a:lstStyle/>
          <a:p>
            <a:pPr fontAlgn="auto">
              <a:spcBef>
                <a:spcPts val="0"/>
              </a:spcBef>
              <a:spcAft>
                <a:spcPts val="0"/>
              </a:spcAft>
              <a:defRPr/>
            </a:pPr>
            <a:r>
              <a:rPr lang="id-ID" sz="1500" b="1" dirty="0">
                <a:solidFill>
                  <a:schemeClr val="bg1"/>
                </a:solidFill>
                <a:latin typeface="+mn-lt"/>
              </a:rPr>
              <a:t>Hakim agung harus memiliki integritas dan kepribadian yang tidak tercela, adil, profesional, dan berpengalaman di bidang hukum </a:t>
            </a:r>
          </a:p>
          <a:p>
            <a:pPr fontAlgn="auto">
              <a:spcBef>
                <a:spcPts val="0"/>
              </a:spcBef>
              <a:spcAft>
                <a:spcPts val="0"/>
              </a:spcAft>
              <a:defRPr/>
            </a:pPr>
            <a:r>
              <a:rPr lang="id-ID" sz="1500" dirty="0">
                <a:solidFill>
                  <a:schemeClr val="bg1"/>
                </a:solidFill>
                <a:latin typeface="+mn-lt"/>
              </a:rPr>
              <a:t>[Pasal 24A (2)</a:t>
            </a:r>
            <a:r>
              <a:rPr lang="en-US" sz="1500" dirty="0">
                <a:solidFill>
                  <a:schemeClr val="bg1"/>
                </a:solidFill>
                <a:latin typeface="+mn-lt"/>
              </a:rPr>
              <a:t>***</a:t>
            </a:r>
            <a:r>
              <a:rPr lang="id-ID" sz="1500" dirty="0">
                <a:solidFill>
                  <a:schemeClr val="bg1"/>
                </a:solidFill>
                <a:latin typeface="+mn-lt"/>
              </a:rPr>
              <a:t>]</a:t>
            </a:r>
          </a:p>
        </p:txBody>
      </p:sp>
      <p:sp>
        <p:nvSpPr>
          <p:cNvPr id="83976" name="Oval 8"/>
          <p:cNvSpPr>
            <a:spLocks noChangeArrowheads="1"/>
          </p:cNvSpPr>
          <p:nvPr/>
        </p:nvSpPr>
        <p:spPr bwMode="auto">
          <a:xfrm>
            <a:off x="5943600" y="685800"/>
            <a:ext cx="3059113" cy="3059113"/>
          </a:xfrm>
          <a:prstGeom prst="ellipse">
            <a:avLst/>
          </a:prstGeom>
          <a:solidFill>
            <a:schemeClr val="accent3">
              <a:lumMod val="25000"/>
            </a:schemeClr>
          </a:solidFill>
          <a:ln w="28575">
            <a:solidFill>
              <a:schemeClr val="tx1"/>
            </a:solidFill>
            <a:round/>
            <a:headEnd/>
            <a:tailEnd/>
          </a:ln>
        </p:spPr>
        <p:txBody>
          <a:bodyPr lIns="0" tIns="0" rIns="0" bIns="0" anchor="ctr" anchorCtr="1"/>
          <a:lstStyle/>
          <a:p>
            <a:pPr fontAlgn="auto">
              <a:spcBef>
                <a:spcPts val="0"/>
              </a:spcBef>
              <a:spcAft>
                <a:spcPts val="0"/>
              </a:spcAft>
              <a:defRPr/>
            </a:pPr>
            <a:r>
              <a:rPr lang="id-ID" sz="1500" b="1" dirty="0">
                <a:solidFill>
                  <a:schemeClr val="bg1"/>
                </a:solidFill>
                <a:latin typeface="+mn-lt"/>
              </a:rPr>
              <a:t>Calon hakim agung diusulkan oleh Komisi Yudisial kepada DPR untuk mendapat persetujuan dan ditetapkan sebagai hakim agung oleh Presiden </a:t>
            </a:r>
            <a:endParaRPr lang="en-US" sz="1500" b="1" dirty="0">
              <a:solidFill>
                <a:schemeClr val="bg1"/>
              </a:solidFill>
              <a:latin typeface="+mn-lt"/>
            </a:endParaRPr>
          </a:p>
          <a:p>
            <a:pPr fontAlgn="auto">
              <a:spcBef>
                <a:spcPts val="0"/>
              </a:spcBef>
              <a:spcAft>
                <a:spcPts val="0"/>
              </a:spcAft>
              <a:defRPr/>
            </a:pPr>
            <a:r>
              <a:rPr lang="id-ID" sz="1500" dirty="0">
                <a:solidFill>
                  <a:schemeClr val="bg1"/>
                </a:solidFill>
                <a:latin typeface="+mn-lt"/>
              </a:rPr>
              <a:t>[Pasal 24A (3)</a:t>
            </a:r>
            <a:r>
              <a:rPr lang="en-US" sz="1500" dirty="0">
                <a:solidFill>
                  <a:schemeClr val="bg1"/>
                </a:solidFill>
                <a:latin typeface="+mn-lt"/>
              </a:rPr>
              <a:t>***</a:t>
            </a:r>
            <a:r>
              <a:rPr lang="id-ID" sz="1500" dirty="0">
                <a:solidFill>
                  <a:schemeClr val="bg1"/>
                </a:solidFill>
                <a:latin typeface="+mn-lt"/>
              </a:rPr>
              <a:t>]</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childTnLst>
                                    <p:set>
                                      <p:cBhvr>
                                        <p:cTn id="6" dur="1" fill="hold">
                                          <p:stCondLst>
                                            <p:cond delay="0"/>
                                          </p:stCondLst>
                                        </p:cTn>
                                        <p:tgtEl>
                                          <p:spTgt spid="83983"/>
                                        </p:tgtEl>
                                        <p:attrNameLst>
                                          <p:attrName>style.visibility</p:attrName>
                                        </p:attrNameLst>
                                      </p:cBhvr>
                                      <p:to>
                                        <p:strVal val="visible"/>
                                      </p:to>
                                    </p:set>
                                    <p:set>
                                      <p:cBhvr>
                                        <p:cTn id="7" dur="455" fill="hold">
                                          <p:stCondLst>
                                            <p:cond delay="0"/>
                                          </p:stCondLst>
                                        </p:cTn>
                                        <p:tgtEl>
                                          <p:spTgt spid="83983"/>
                                        </p:tgtEl>
                                        <p:attrNameLst>
                                          <p:attrName>style.rotation</p:attrName>
                                        </p:attrNameLst>
                                      </p:cBhvr>
                                      <p:to>
                                        <p:strVal val="-45.0"/>
                                      </p:to>
                                    </p:set>
                                    <p:anim calcmode="lin" valueType="num">
                                      <p:cBhvr>
                                        <p:cTn id="8" dur="455" fill="hold">
                                          <p:stCondLst>
                                            <p:cond delay="455"/>
                                          </p:stCondLst>
                                        </p:cTn>
                                        <p:tgtEl>
                                          <p:spTgt spid="8398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8398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8398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8398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83977"/>
                                        </p:tgtEl>
                                        <p:attrNameLst>
                                          <p:attrName>style.visibility</p:attrName>
                                        </p:attrNameLst>
                                      </p:cBhvr>
                                      <p:to>
                                        <p:strVal val="visible"/>
                                      </p:to>
                                    </p:set>
                                    <p:animEffect transition="in" filter="strips(downLeft)">
                                      <p:cBhvr>
                                        <p:cTn id="15" dur="2000"/>
                                        <p:tgtEl>
                                          <p:spTgt spid="83977"/>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83978"/>
                                        </p:tgtEl>
                                        <p:attrNameLst>
                                          <p:attrName>style.visibility</p:attrName>
                                        </p:attrNameLst>
                                      </p:cBhvr>
                                      <p:to>
                                        <p:strVal val="visible"/>
                                      </p:to>
                                    </p:set>
                                    <p:animEffect transition="in" filter="strips(downRight)">
                                      <p:cBhvr>
                                        <p:cTn id="18" dur="2000"/>
                                        <p:tgtEl>
                                          <p:spTgt spid="83978"/>
                                        </p:tgtEl>
                                      </p:cBhvr>
                                    </p:animEffect>
                                  </p:childTnLst>
                                </p:cTn>
                              </p:par>
                              <p:par>
                                <p:cTn id="19" presetID="35" presetClass="entr" presetSubtype="0" fill="hold" grpId="0" nodeType="withEffect">
                                  <p:stCondLst>
                                    <p:cond delay="0"/>
                                  </p:stCondLst>
                                  <p:childTnLst>
                                    <p:set>
                                      <p:cBhvr>
                                        <p:cTn id="20" dur="1" fill="hold">
                                          <p:stCondLst>
                                            <p:cond delay="0"/>
                                          </p:stCondLst>
                                        </p:cTn>
                                        <p:tgtEl>
                                          <p:spTgt spid="83975"/>
                                        </p:tgtEl>
                                        <p:attrNameLst>
                                          <p:attrName>style.visibility</p:attrName>
                                        </p:attrNameLst>
                                      </p:cBhvr>
                                      <p:to>
                                        <p:strVal val="visible"/>
                                      </p:to>
                                    </p:set>
                                    <p:animEffect transition="in" filter="fade">
                                      <p:cBhvr>
                                        <p:cTn id="21" dur="2000"/>
                                        <p:tgtEl>
                                          <p:spTgt spid="83975"/>
                                        </p:tgtEl>
                                      </p:cBhvr>
                                    </p:animEffect>
                                    <p:anim calcmode="lin" valueType="num">
                                      <p:cBhvr>
                                        <p:cTn id="22" dur="2000" fill="hold"/>
                                        <p:tgtEl>
                                          <p:spTgt spid="83975"/>
                                        </p:tgtEl>
                                        <p:attrNameLst>
                                          <p:attrName>style.rotation</p:attrName>
                                        </p:attrNameLst>
                                      </p:cBhvr>
                                      <p:tavLst>
                                        <p:tav tm="0">
                                          <p:val>
                                            <p:fltVal val="720"/>
                                          </p:val>
                                        </p:tav>
                                        <p:tav tm="100000">
                                          <p:val>
                                            <p:fltVal val="0"/>
                                          </p:val>
                                        </p:tav>
                                      </p:tavLst>
                                    </p:anim>
                                    <p:anim calcmode="lin" valueType="num">
                                      <p:cBhvr>
                                        <p:cTn id="23" dur="2000" fill="hold"/>
                                        <p:tgtEl>
                                          <p:spTgt spid="83975"/>
                                        </p:tgtEl>
                                        <p:attrNameLst>
                                          <p:attrName>ppt_h</p:attrName>
                                        </p:attrNameLst>
                                      </p:cBhvr>
                                      <p:tavLst>
                                        <p:tav tm="0">
                                          <p:val>
                                            <p:fltVal val="0"/>
                                          </p:val>
                                        </p:tav>
                                        <p:tav tm="100000">
                                          <p:val>
                                            <p:strVal val="#ppt_h"/>
                                          </p:val>
                                        </p:tav>
                                      </p:tavLst>
                                    </p:anim>
                                    <p:anim calcmode="lin" valueType="num">
                                      <p:cBhvr>
                                        <p:cTn id="24" dur="2000" fill="hold"/>
                                        <p:tgtEl>
                                          <p:spTgt spid="83975"/>
                                        </p:tgtEl>
                                        <p:attrNameLst>
                                          <p:attrName>ppt_w</p:attrName>
                                        </p:attrNameLst>
                                      </p:cBhvr>
                                      <p:tavLst>
                                        <p:tav tm="0">
                                          <p:val>
                                            <p:fltVal val="0"/>
                                          </p:val>
                                        </p:tav>
                                        <p:tav tm="100000">
                                          <p:val>
                                            <p:strVal val="#ppt_w"/>
                                          </p:val>
                                        </p:tav>
                                      </p:tavLst>
                                    </p:anim>
                                  </p:childTnLst>
                                </p:cTn>
                              </p:par>
                              <p:par>
                                <p:cTn id="25" presetID="35" presetClass="entr" presetSubtype="0" fill="hold" grpId="0" nodeType="with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fade">
                                      <p:cBhvr>
                                        <p:cTn id="27" dur="2000"/>
                                        <p:tgtEl>
                                          <p:spTgt spid="83976"/>
                                        </p:tgtEl>
                                      </p:cBhvr>
                                    </p:animEffect>
                                    <p:anim calcmode="lin" valueType="num">
                                      <p:cBhvr>
                                        <p:cTn id="28" dur="2000" fill="hold"/>
                                        <p:tgtEl>
                                          <p:spTgt spid="83976"/>
                                        </p:tgtEl>
                                        <p:attrNameLst>
                                          <p:attrName>style.rotation</p:attrName>
                                        </p:attrNameLst>
                                      </p:cBhvr>
                                      <p:tavLst>
                                        <p:tav tm="0">
                                          <p:val>
                                            <p:fltVal val="720"/>
                                          </p:val>
                                        </p:tav>
                                        <p:tav tm="100000">
                                          <p:val>
                                            <p:fltVal val="0"/>
                                          </p:val>
                                        </p:tav>
                                      </p:tavLst>
                                    </p:anim>
                                    <p:anim calcmode="lin" valueType="num">
                                      <p:cBhvr>
                                        <p:cTn id="29" dur="2000" fill="hold"/>
                                        <p:tgtEl>
                                          <p:spTgt spid="83976"/>
                                        </p:tgtEl>
                                        <p:attrNameLst>
                                          <p:attrName>ppt_h</p:attrName>
                                        </p:attrNameLst>
                                      </p:cBhvr>
                                      <p:tavLst>
                                        <p:tav tm="0">
                                          <p:val>
                                            <p:fltVal val="0"/>
                                          </p:val>
                                        </p:tav>
                                        <p:tav tm="100000">
                                          <p:val>
                                            <p:strVal val="#ppt_h"/>
                                          </p:val>
                                        </p:tav>
                                      </p:tavLst>
                                    </p:anim>
                                    <p:anim calcmode="lin" valueType="num">
                                      <p:cBhvr>
                                        <p:cTn id="30" dur="2000" fill="hold"/>
                                        <p:tgtEl>
                                          <p:spTgt spid="83976"/>
                                        </p:tgtEl>
                                        <p:attrNameLst>
                                          <p:attrName>ppt_w</p:attrName>
                                        </p:attrNameLst>
                                      </p:cBhvr>
                                      <p:tavLst>
                                        <p:tav tm="0">
                                          <p:val>
                                            <p:fltVal val="0"/>
                                          </p:val>
                                        </p:tav>
                                        <p:tav tm="100000">
                                          <p:val>
                                            <p:strVal val="#ppt_w"/>
                                          </p:val>
                                        </p:tav>
                                      </p:tavLst>
                                    </p:anim>
                                  </p:childTnLst>
                                </p:cTn>
                              </p:par>
                            </p:childTnLst>
                          </p:cTn>
                        </p:par>
                        <p:par>
                          <p:cTn id="31" fill="hold">
                            <p:stCondLst>
                              <p:cond delay="3000"/>
                            </p:stCondLst>
                            <p:childTnLst>
                              <p:par>
                                <p:cTn id="32" presetID="12" presetClass="entr" presetSubtype="1" fill="hold" grpId="0" nodeType="afterEffect">
                                  <p:stCondLst>
                                    <p:cond delay="0"/>
                                  </p:stCondLst>
                                  <p:childTnLst>
                                    <p:set>
                                      <p:cBhvr>
                                        <p:cTn id="33" dur="1" fill="hold">
                                          <p:stCondLst>
                                            <p:cond delay="0"/>
                                          </p:stCondLst>
                                        </p:cTn>
                                        <p:tgtEl>
                                          <p:spTgt spid="83982"/>
                                        </p:tgtEl>
                                        <p:attrNameLst>
                                          <p:attrName>style.visibility</p:attrName>
                                        </p:attrNameLst>
                                      </p:cBhvr>
                                      <p:to>
                                        <p:strVal val="visible"/>
                                      </p:to>
                                    </p:set>
                                    <p:animEffect transition="in" filter="slide(fromTop)">
                                      <p:cBhvr>
                                        <p:cTn id="34" dur="500"/>
                                        <p:tgtEl>
                                          <p:spTgt spid="83982"/>
                                        </p:tgtEl>
                                      </p:cBhvr>
                                    </p:animEffect>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83981"/>
                                        </p:tgtEl>
                                        <p:attrNameLst>
                                          <p:attrName>style.visibility</p:attrName>
                                        </p:attrNameLst>
                                      </p:cBhvr>
                                      <p:to>
                                        <p:strVal val="visible"/>
                                      </p:to>
                                    </p:set>
                                    <p:animEffect transition="in" filter="slide(fromTop)">
                                      <p:cBhvr>
                                        <p:cTn id="38" dur="500"/>
                                        <p:tgtEl>
                                          <p:spTgt spid="83981"/>
                                        </p:tgtEl>
                                      </p:cBhvr>
                                    </p:animEffect>
                                  </p:childTnLst>
                                </p:cTn>
                              </p:par>
                            </p:childTnLst>
                          </p:cTn>
                        </p:par>
                        <p:par>
                          <p:cTn id="39" fill="hold">
                            <p:stCondLst>
                              <p:cond delay="4000"/>
                            </p:stCondLst>
                            <p:childTnLst>
                              <p:par>
                                <p:cTn id="40" presetID="12" presetClass="entr" presetSubtype="1" fill="hold" grpId="0" nodeType="afterEffect">
                                  <p:stCondLst>
                                    <p:cond delay="0"/>
                                  </p:stCondLst>
                                  <p:childTnLst>
                                    <p:set>
                                      <p:cBhvr>
                                        <p:cTn id="41" dur="1" fill="hold">
                                          <p:stCondLst>
                                            <p:cond delay="0"/>
                                          </p:stCondLst>
                                        </p:cTn>
                                        <p:tgtEl>
                                          <p:spTgt spid="83980"/>
                                        </p:tgtEl>
                                        <p:attrNameLst>
                                          <p:attrName>style.visibility</p:attrName>
                                        </p:attrNameLst>
                                      </p:cBhvr>
                                      <p:to>
                                        <p:strVal val="visible"/>
                                      </p:to>
                                    </p:set>
                                    <p:animEffect transition="in" filter="slide(fromTop)">
                                      <p:cBhvr>
                                        <p:cTn id="42" dur="500"/>
                                        <p:tgtEl>
                                          <p:spTgt spid="83980"/>
                                        </p:tgtEl>
                                      </p:cBhvr>
                                    </p:animEffect>
                                  </p:childTnLst>
                                </p:cTn>
                              </p:par>
                            </p:childTnLst>
                          </p:cTn>
                        </p:par>
                        <p:par>
                          <p:cTn id="43" fill="hold">
                            <p:stCondLst>
                              <p:cond delay="4500"/>
                            </p:stCondLst>
                            <p:childTnLst>
                              <p:par>
                                <p:cTn id="44" presetID="12" presetClass="entr" presetSubtype="1" fill="hold" grpId="0" nodeType="afterEffect">
                                  <p:stCondLst>
                                    <p:cond delay="0"/>
                                  </p:stCondLst>
                                  <p:childTnLst>
                                    <p:set>
                                      <p:cBhvr>
                                        <p:cTn id="45" dur="1" fill="hold">
                                          <p:stCondLst>
                                            <p:cond delay="0"/>
                                          </p:stCondLst>
                                        </p:cTn>
                                        <p:tgtEl>
                                          <p:spTgt spid="83979"/>
                                        </p:tgtEl>
                                        <p:attrNameLst>
                                          <p:attrName>style.visibility</p:attrName>
                                        </p:attrNameLst>
                                      </p:cBhvr>
                                      <p:to>
                                        <p:strVal val="visible"/>
                                      </p:to>
                                    </p:set>
                                    <p:animEffect transition="in" filter="slide(fromTop)">
                                      <p:cBhvr>
                                        <p:cTn id="46" dur="500"/>
                                        <p:tgtEl>
                                          <p:spTgt spid="83979"/>
                                        </p:tgtEl>
                                      </p:cBhvr>
                                    </p:animEffect>
                                  </p:childTnLst>
                                </p:cTn>
                              </p:par>
                            </p:childTnLst>
                          </p:cTn>
                        </p:par>
                        <p:par>
                          <p:cTn id="47" fill="hold">
                            <p:stCondLst>
                              <p:cond delay="5000"/>
                            </p:stCondLst>
                            <p:childTnLst>
                              <p:par>
                                <p:cTn id="48" presetID="18" presetClass="entr" presetSubtype="12" fill="hold" grpId="0" nodeType="afterEffect">
                                  <p:stCondLst>
                                    <p:cond delay="0"/>
                                  </p:stCondLst>
                                  <p:childTnLst>
                                    <p:set>
                                      <p:cBhvr>
                                        <p:cTn id="49" dur="1" fill="hold">
                                          <p:stCondLst>
                                            <p:cond delay="0"/>
                                          </p:stCondLst>
                                        </p:cTn>
                                        <p:tgtEl>
                                          <p:spTgt spid="83984"/>
                                        </p:tgtEl>
                                        <p:attrNameLst>
                                          <p:attrName>style.visibility</p:attrName>
                                        </p:attrNameLst>
                                      </p:cBhvr>
                                      <p:to>
                                        <p:strVal val="visible"/>
                                      </p:to>
                                    </p:set>
                                    <p:animEffect transition="in" filter="strips(downLeft)">
                                      <p:cBhvr>
                                        <p:cTn id="50" dur="500"/>
                                        <p:tgtEl>
                                          <p:spTgt spid="83984"/>
                                        </p:tgtEl>
                                      </p:cBhvr>
                                    </p:animEffect>
                                  </p:childTnLst>
                                </p:cTn>
                              </p:par>
                            </p:childTnLst>
                          </p:cTn>
                        </p:par>
                        <p:par>
                          <p:cTn id="51" fill="hold">
                            <p:stCondLst>
                              <p:cond delay="5500"/>
                            </p:stCondLst>
                            <p:childTnLst>
                              <p:par>
                                <p:cTn id="52" presetID="13" presetClass="entr" presetSubtype="16" fill="hold" grpId="0" nodeType="afterEffect">
                                  <p:stCondLst>
                                    <p:cond delay="0"/>
                                  </p:stCondLst>
                                  <p:childTnLst>
                                    <p:set>
                                      <p:cBhvr>
                                        <p:cTn id="53" dur="1" fill="hold">
                                          <p:stCondLst>
                                            <p:cond delay="0"/>
                                          </p:stCondLst>
                                        </p:cTn>
                                        <p:tgtEl>
                                          <p:spTgt spid="83985"/>
                                        </p:tgtEl>
                                        <p:attrNameLst>
                                          <p:attrName>style.visibility</p:attrName>
                                        </p:attrNameLst>
                                      </p:cBhvr>
                                      <p:to>
                                        <p:strVal val="visible"/>
                                      </p:to>
                                    </p:set>
                                    <p:animEffect transition="in" filter="plus(in)">
                                      <p:cBhvr>
                                        <p:cTn id="54" dur="500"/>
                                        <p:tgtEl>
                                          <p:spTgt spid="8398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5" restart="whenNotActive" fill="hold" evtFilter="cancelBubble" nodeType="interactiveSeq">
                <p:stCondLst>
                  <p:cond evt="onClick" delay="0">
                    <p:tgtEl>
                      <p:spTgt spid="83975"/>
                    </p:tgtEl>
                  </p:cond>
                </p:stCondLst>
                <p:endSync evt="end" delay="0">
                  <p:rtn val="all"/>
                </p:endSync>
                <p:childTnLst>
                  <p:par>
                    <p:cTn id="56" fill="hold">
                      <p:stCondLst>
                        <p:cond delay="0"/>
                      </p:stCondLst>
                      <p:childTnLst>
                        <p:par>
                          <p:cTn id="57" fill="hold">
                            <p:stCondLst>
                              <p:cond delay="0"/>
                            </p:stCondLst>
                            <p:childTnLst>
                              <p:par>
                                <p:cTn id="58" presetID="6" presetClass="emph" presetSubtype="0" fill="hold" grpId="1" nodeType="clickEffect">
                                  <p:stCondLst>
                                    <p:cond delay="0"/>
                                  </p:stCondLst>
                                  <p:childTnLst>
                                    <p:animScale>
                                      <p:cBhvr>
                                        <p:cTn id="59" dur="500" fill="hold"/>
                                        <p:tgtEl>
                                          <p:spTgt spid="83975"/>
                                        </p:tgtEl>
                                      </p:cBhvr>
                                      <p:by x="200000" y="200000"/>
                                    </p:animScale>
                                  </p:childTnLst>
                                </p:cTn>
                              </p:par>
                              <p:par>
                                <p:cTn id="60" presetID="63" presetClass="path" presetSubtype="0" accel="50000" decel="50000" fill="hold" grpId="2" nodeType="withEffect">
                                  <p:stCondLst>
                                    <p:cond delay="0"/>
                                  </p:stCondLst>
                                  <p:childTnLst>
                                    <p:animMotion origin="layout" path="M 4.44444E-6 -2.5956E-6 L 0.14861 0.16594 " pathEditMode="relative" rAng="0" ptsTypes="AA">
                                      <p:cBhvr>
                                        <p:cTn id="61" dur="500" fill="hold"/>
                                        <p:tgtEl>
                                          <p:spTgt spid="83975"/>
                                        </p:tgtEl>
                                        <p:attrNameLst>
                                          <p:attrName>ppt_x</p:attrName>
                                          <p:attrName>ppt_y</p:attrName>
                                        </p:attrNameLst>
                                      </p:cBhvr>
                                      <p:rCtr x="7400" y="8300"/>
                                    </p:animMotion>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grpId="3" nodeType="clickEffect">
                                  <p:stCondLst>
                                    <p:cond delay="0"/>
                                  </p:stCondLst>
                                  <p:childTnLst>
                                    <p:animScale>
                                      <p:cBhvr>
                                        <p:cTn id="65" dur="500" fill="hold"/>
                                        <p:tgtEl>
                                          <p:spTgt spid="83975"/>
                                        </p:tgtEl>
                                      </p:cBhvr>
                                      <p:by x="50000" y="50000"/>
                                    </p:animScale>
                                  </p:childTnLst>
                                </p:cTn>
                              </p:par>
                              <p:par>
                                <p:cTn id="66" presetID="63" presetClass="path" presetSubtype="0" accel="50000" decel="50000" fill="hold" grpId="4" nodeType="withEffect">
                                  <p:stCondLst>
                                    <p:cond delay="0"/>
                                  </p:stCondLst>
                                  <p:childTnLst>
                                    <p:animMotion origin="layout" path="M 4.44444E-6 -2.5956E-6 L 0.14861 0.16594 " pathEditMode="relative" rAng="0" ptsTypes="AA">
                                      <p:cBhvr>
                                        <p:cTn id="67" dur="500" spd="-100000" fill="hold"/>
                                        <p:tgtEl>
                                          <p:spTgt spid="83975"/>
                                        </p:tgtEl>
                                        <p:attrNameLst>
                                          <p:attrName>ppt_x</p:attrName>
                                          <p:attrName>ppt_y</p:attrName>
                                        </p:attrNameLst>
                                      </p:cBhvr>
                                      <p:rCtr x="7400" y="8300"/>
                                    </p:animMotion>
                                  </p:childTnLst>
                                </p:cTn>
                              </p:par>
                            </p:childTnLst>
                          </p:cTn>
                        </p:par>
                      </p:childTnLst>
                    </p:cTn>
                  </p:par>
                </p:childTnLst>
              </p:cTn>
              <p:nextCondLst>
                <p:cond evt="onClick" delay="0">
                  <p:tgtEl>
                    <p:spTgt spid="83975"/>
                  </p:tgtEl>
                </p:cond>
              </p:nextCondLst>
            </p:seq>
            <p:seq concurrent="1" nextAc="seek">
              <p:cTn id="68" restart="whenNotActive" fill="hold" evtFilter="cancelBubble" nodeType="interactiveSeq">
                <p:stCondLst>
                  <p:cond evt="onClick" delay="0">
                    <p:tgtEl>
                      <p:spTgt spid="83976"/>
                    </p:tgtEl>
                  </p:cond>
                </p:stCondLst>
                <p:endSync evt="end" delay="0">
                  <p:rtn val="all"/>
                </p:endSync>
                <p:childTnLst>
                  <p:par>
                    <p:cTn id="69" fill="hold">
                      <p:stCondLst>
                        <p:cond delay="0"/>
                      </p:stCondLst>
                      <p:childTnLst>
                        <p:par>
                          <p:cTn id="70" fill="hold">
                            <p:stCondLst>
                              <p:cond delay="0"/>
                            </p:stCondLst>
                            <p:childTnLst>
                              <p:par>
                                <p:cTn id="71" presetID="6" presetClass="emph" presetSubtype="0" fill="hold" grpId="1" nodeType="clickEffect">
                                  <p:stCondLst>
                                    <p:cond delay="0"/>
                                  </p:stCondLst>
                                  <p:childTnLst>
                                    <p:animScale>
                                      <p:cBhvr>
                                        <p:cTn id="72" dur="500" fill="hold"/>
                                        <p:tgtEl>
                                          <p:spTgt spid="83976"/>
                                        </p:tgtEl>
                                      </p:cBhvr>
                                      <p:by x="200000" y="200000"/>
                                    </p:animScale>
                                  </p:childTnLst>
                                </p:cTn>
                              </p:par>
                              <p:par>
                                <p:cTn id="73" presetID="35" presetClass="path" presetSubtype="0" accel="50000" decel="50000" fill="hold" grpId="2" nodeType="withEffect">
                                  <p:stCondLst>
                                    <p:cond delay="0"/>
                                  </p:stCondLst>
                                  <p:childTnLst>
                                    <p:animMotion origin="layout" path="M 2.5E-6 -8.45886E-7 L -0.15052 0.17729 " pathEditMode="relative" rAng="0" ptsTypes="AA">
                                      <p:cBhvr>
                                        <p:cTn id="74" dur="500" fill="hold"/>
                                        <p:tgtEl>
                                          <p:spTgt spid="83976"/>
                                        </p:tgtEl>
                                        <p:attrNameLst>
                                          <p:attrName>ppt_x</p:attrName>
                                          <p:attrName>ppt_y</p:attrName>
                                        </p:attrNameLst>
                                      </p:cBhvr>
                                      <p:rCtr x="-7500" y="8900"/>
                                    </p:animMotion>
                                  </p:childTnLst>
                                </p:cTn>
                              </p:par>
                            </p:childTnLst>
                          </p:cTn>
                        </p:par>
                      </p:childTnLst>
                    </p:cTn>
                  </p:par>
                  <p:par>
                    <p:cTn id="75" fill="hold">
                      <p:stCondLst>
                        <p:cond delay="indefinite"/>
                      </p:stCondLst>
                      <p:childTnLst>
                        <p:par>
                          <p:cTn id="76" fill="hold">
                            <p:stCondLst>
                              <p:cond delay="0"/>
                            </p:stCondLst>
                            <p:childTnLst>
                              <p:par>
                                <p:cTn id="77" presetID="6" presetClass="emph" presetSubtype="0" fill="hold" grpId="3" nodeType="clickEffect">
                                  <p:stCondLst>
                                    <p:cond delay="0"/>
                                  </p:stCondLst>
                                  <p:childTnLst>
                                    <p:animScale>
                                      <p:cBhvr>
                                        <p:cTn id="78" dur="500" fill="hold"/>
                                        <p:tgtEl>
                                          <p:spTgt spid="83976"/>
                                        </p:tgtEl>
                                      </p:cBhvr>
                                      <p:by x="50000" y="50000"/>
                                    </p:animScale>
                                  </p:childTnLst>
                                </p:cTn>
                              </p:par>
                              <p:par>
                                <p:cTn id="79" presetID="35" presetClass="path" presetSubtype="0" accel="50000" decel="50000" fill="hold" grpId="4" nodeType="withEffect">
                                  <p:stCondLst>
                                    <p:cond delay="0"/>
                                  </p:stCondLst>
                                  <p:childTnLst>
                                    <p:animMotion origin="layout" path="M 2.5E-6 -8.45886E-7 L -0.15052 0.17729 " pathEditMode="relative" rAng="0" ptsTypes="AA">
                                      <p:cBhvr>
                                        <p:cTn id="80" dur="500" spd="-100000" fill="hold"/>
                                        <p:tgtEl>
                                          <p:spTgt spid="83976"/>
                                        </p:tgtEl>
                                        <p:attrNameLst>
                                          <p:attrName>ppt_x</p:attrName>
                                          <p:attrName>ppt_y</p:attrName>
                                        </p:attrNameLst>
                                      </p:cBhvr>
                                      <p:rCtr x="-7500" y="8900"/>
                                    </p:animMotion>
                                  </p:childTnLst>
                                </p:cTn>
                              </p:par>
                            </p:childTnLst>
                          </p:cTn>
                        </p:par>
                      </p:childTnLst>
                    </p:cTn>
                  </p:par>
                </p:childTnLst>
              </p:cTn>
              <p:nextCondLst>
                <p:cond evt="onClick" delay="0">
                  <p:tgtEl>
                    <p:spTgt spid="83976"/>
                  </p:tgtEl>
                </p:cond>
              </p:nextCondLst>
            </p:seq>
          </p:childTnLst>
        </p:cTn>
      </p:par>
    </p:tnLst>
    <p:bldLst>
      <p:bldP spid="83977" grpId="0" animBg="1"/>
      <p:bldP spid="83978" grpId="0" animBg="1"/>
      <p:bldP spid="83979" grpId="0" animBg="1"/>
      <p:bldP spid="83980" grpId="0" animBg="1"/>
      <p:bldP spid="83981" grpId="0" animBg="1"/>
      <p:bldP spid="83982" grpId="0" animBg="1"/>
      <p:bldP spid="83984" grpId="0" animBg="1"/>
      <p:bldP spid="83985" grpId="0" animBg="1"/>
      <p:bldP spid="83983" grpId="0" animBg="1"/>
      <p:bldP spid="83975" grpId="0" animBg="1"/>
      <p:bldP spid="83975" grpId="1" animBg="1"/>
      <p:bldP spid="83975" grpId="2" animBg="1"/>
      <p:bldP spid="83975" grpId="3" animBg="1"/>
      <p:bldP spid="83975" grpId="4" animBg="1"/>
      <p:bldP spid="83976" grpId="0" animBg="1"/>
      <p:bldP spid="83976" grpId="1" animBg="1"/>
      <p:bldP spid="83976" grpId="2" animBg="1"/>
      <p:bldP spid="83976" grpId="3" animBg="1"/>
      <p:bldP spid="83976"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Line 2"/>
          <p:cNvSpPr>
            <a:spLocks noChangeShapeType="1"/>
          </p:cNvSpPr>
          <p:nvPr/>
        </p:nvSpPr>
        <p:spPr bwMode="auto">
          <a:xfrm>
            <a:off x="1604963" y="2673350"/>
            <a:ext cx="376237"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5891" name="Line 3"/>
          <p:cNvSpPr>
            <a:spLocks noChangeShapeType="1"/>
          </p:cNvSpPr>
          <p:nvPr/>
        </p:nvSpPr>
        <p:spPr bwMode="auto">
          <a:xfrm>
            <a:off x="3405188" y="2673350"/>
            <a:ext cx="304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5892" name="Line 4"/>
          <p:cNvSpPr>
            <a:spLocks noChangeShapeType="1"/>
          </p:cNvSpPr>
          <p:nvPr/>
        </p:nvSpPr>
        <p:spPr bwMode="auto">
          <a:xfrm>
            <a:off x="5167313" y="2673350"/>
            <a:ext cx="304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5893" name="Line 5"/>
          <p:cNvSpPr>
            <a:spLocks noChangeShapeType="1"/>
          </p:cNvSpPr>
          <p:nvPr/>
        </p:nvSpPr>
        <p:spPr bwMode="auto">
          <a:xfrm>
            <a:off x="7100888" y="2673350"/>
            <a:ext cx="3810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5894" name="Line 6"/>
          <p:cNvSpPr>
            <a:spLocks noChangeShapeType="1"/>
          </p:cNvSpPr>
          <p:nvPr/>
        </p:nvSpPr>
        <p:spPr bwMode="auto">
          <a:xfrm>
            <a:off x="8215313" y="3276600"/>
            <a:ext cx="0" cy="53340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5896" name="AutoShape 8"/>
          <p:cNvSpPr>
            <a:spLocks noChangeArrowheads="1"/>
          </p:cNvSpPr>
          <p:nvPr/>
        </p:nvSpPr>
        <p:spPr bwMode="auto">
          <a:xfrm>
            <a:off x="5486400" y="2209800"/>
            <a:ext cx="1641475" cy="908050"/>
          </a:xfrm>
          <a:prstGeom prst="roundRect">
            <a:avLst>
              <a:gd name="adj" fmla="val 16667"/>
            </a:avLst>
          </a:prstGeom>
          <a:solidFill>
            <a:srgbClr val="FFFF00">
              <a:alpha val="50195"/>
            </a:srgbClr>
          </a:solidFill>
          <a:ln w="12700">
            <a:solidFill>
              <a:schemeClr val="tx1"/>
            </a:solidFill>
            <a:round/>
            <a:headEnd/>
            <a:tailEnd/>
          </a:ln>
        </p:spPr>
        <p:txBody>
          <a:bodyPr anchor="ctr" anchorCtr="1"/>
          <a:lstStyle/>
          <a:p>
            <a:r>
              <a:rPr lang="en-US" sz="1400" b="1">
                <a:latin typeface="Century Schoolbook" pitchFamily="18" charset="0"/>
              </a:rPr>
              <a:t>calon yang di</a:t>
            </a:r>
            <a:r>
              <a:rPr lang="id-ID" sz="1400" b="1">
                <a:latin typeface="Century Schoolbook" pitchFamily="18" charset="0"/>
              </a:rPr>
              <a:t>setuju</a:t>
            </a:r>
            <a:r>
              <a:rPr lang="en-US" sz="1400" b="1">
                <a:latin typeface="Century Schoolbook" pitchFamily="18" charset="0"/>
              </a:rPr>
              <a:t>i</a:t>
            </a:r>
            <a:endParaRPr lang="id-ID" sz="1400">
              <a:latin typeface="Century Schoolbook" pitchFamily="18" charset="0"/>
            </a:endParaRPr>
          </a:p>
        </p:txBody>
      </p:sp>
      <p:sp>
        <p:nvSpPr>
          <p:cNvPr id="805897" name="Rectangle 9"/>
          <p:cNvSpPr>
            <a:spLocks noChangeArrowheads="1"/>
          </p:cNvSpPr>
          <p:nvPr/>
        </p:nvSpPr>
        <p:spPr bwMode="auto">
          <a:xfrm>
            <a:off x="3719513" y="2012950"/>
            <a:ext cx="1439862" cy="1306513"/>
          </a:xfrm>
          <a:prstGeom prst="rect">
            <a:avLst/>
          </a:prstGeom>
          <a:solidFill>
            <a:srgbClr val="0066FF"/>
          </a:solidFill>
          <a:ln w="28575">
            <a:solidFill>
              <a:schemeClr val="tx1"/>
            </a:solidFill>
            <a:miter lim="800000"/>
            <a:headEnd/>
            <a:tailEnd/>
          </a:ln>
        </p:spPr>
        <p:txBody>
          <a:bodyPr lIns="36000" tIns="36000" rIns="36000" bIns="36000" anchor="ctr" anchorCtr="1"/>
          <a:lstStyle/>
          <a:p>
            <a:r>
              <a:rPr lang="id-ID" sz="3200" b="1">
                <a:solidFill>
                  <a:srgbClr val="FFFF00"/>
                </a:solidFill>
                <a:latin typeface="Century Schoolbook" pitchFamily="18" charset="0"/>
              </a:rPr>
              <a:t>DPR</a:t>
            </a:r>
          </a:p>
        </p:txBody>
      </p:sp>
      <p:sp>
        <p:nvSpPr>
          <p:cNvPr id="805898" name="Rectangle 10"/>
          <p:cNvSpPr>
            <a:spLocks noChangeArrowheads="1"/>
          </p:cNvSpPr>
          <p:nvPr/>
        </p:nvSpPr>
        <p:spPr bwMode="auto">
          <a:xfrm>
            <a:off x="7494588" y="2009775"/>
            <a:ext cx="1441450" cy="1311275"/>
          </a:xfrm>
          <a:prstGeom prst="rect">
            <a:avLst/>
          </a:prstGeom>
          <a:solidFill>
            <a:srgbClr val="0066FF"/>
          </a:solidFill>
          <a:ln w="28575">
            <a:solidFill>
              <a:schemeClr val="tx1"/>
            </a:solidFill>
            <a:miter lim="800000"/>
            <a:headEnd/>
            <a:tailEnd/>
          </a:ln>
        </p:spPr>
        <p:txBody>
          <a:bodyPr lIns="36000" tIns="36000" rIns="36000" bIns="36000" anchor="ctr" anchorCtr="1"/>
          <a:lstStyle/>
          <a:p>
            <a:r>
              <a:rPr lang="id-ID" sz="2400" b="1">
                <a:solidFill>
                  <a:srgbClr val="FFFF00"/>
                </a:solidFill>
                <a:latin typeface="Century Schoolbook" pitchFamily="18" charset="0"/>
              </a:rPr>
              <a:t>Presiden</a:t>
            </a:r>
            <a:endParaRPr lang="id-ID" b="1">
              <a:solidFill>
                <a:srgbClr val="FFFF00"/>
              </a:solidFill>
              <a:latin typeface="Century Schoolbook" pitchFamily="18" charset="0"/>
            </a:endParaRPr>
          </a:p>
        </p:txBody>
      </p:sp>
      <p:sp>
        <p:nvSpPr>
          <p:cNvPr id="805899" name="Rectangle 11"/>
          <p:cNvSpPr>
            <a:spLocks noChangeArrowheads="1"/>
          </p:cNvSpPr>
          <p:nvPr/>
        </p:nvSpPr>
        <p:spPr bwMode="auto">
          <a:xfrm>
            <a:off x="185738" y="2012950"/>
            <a:ext cx="1439862" cy="1306513"/>
          </a:xfrm>
          <a:prstGeom prst="rect">
            <a:avLst/>
          </a:prstGeom>
          <a:solidFill>
            <a:srgbClr val="16A01D"/>
          </a:solidFill>
          <a:ln w="28575">
            <a:solidFill>
              <a:schemeClr val="tx1"/>
            </a:solidFill>
            <a:miter lim="800000"/>
            <a:headEnd/>
            <a:tailEnd/>
          </a:ln>
        </p:spPr>
        <p:txBody>
          <a:bodyPr lIns="36000" tIns="36000" rIns="36000" bIns="36000" anchor="ctr" anchorCtr="1"/>
          <a:lstStyle/>
          <a:p>
            <a:r>
              <a:rPr lang="id-ID" sz="3200" b="1">
                <a:solidFill>
                  <a:srgbClr val="FFFF00"/>
                </a:solidFill>
                <a:latin typeface="Century Schoolbook" pitchFamily="18" charset="0"/>
              </a:rPr>
              <a:t>KY</a:t>
            </a:r>
          </a:p>
        </p:txBody>
      </p:sp>
      <p:sp>
        <p:nvSpPr>
          <p:cNvPr id="47115" name="Text Box 14"/>
          <p:cNvSpPr txBox="1">
            <a:spLocks noChangeArrowheads="1"/>
          </p:cNvSpPr>
          <p:nvPr/>
        </p:nvSpPr>
        <p:spPr bwMode="auto">
          <a:xfrm>
            <a:off x="76200" y="-39688"/>
            <a:ext cx="5922963" cy="558801"/>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IX. </a:t>
            </a:r>
            <a:r>
              <a:rPr lang="id-ID" b="1">
                <a:latin typeface="Century Schoolbook" pitchFamily="18" charset="0"/>
              </a:rPr>
              <a:t>KEKUASAAN KEHAKIMAN</a:t>
            </a:r>
          </a:p>
          <a:p>
            <a:pPr algn="just"/>
            <a:r>
              <a:rPr lang="id-ID" sz="1600" b="1">
                <a:latin typeface="Century Schoolbook" pitchFamily="18" charset="0"/>
              </a:rPr>
              <a:t>Rekruitmen Hakim Agung</a:t>
            </a:r>
            <a:r>
              <a:rPr lang="en-US" sz="1600" b="1">
                <a:latin typeface="Century Schoolbook" pitchFamily="18" charset="0"/>
              </a:rPr>
              <a:t> [Pasal 24A (3)***]</a:t>
            </a:r>
            <a:endParaRPr lang="id-ID" sz="1600" b="1">
              <a:latin typeface="Century Schoolbook" pitchFamily="18" charset="0"/>
            </a:endParaRPr>
          </a:p>
        </p:txBody>
      </p:sp>
      <p:sp>
        <p:nvSpPr>
          <p:cNvPr id="805905" name="Oval 17"/>
          <p:cNvSpPr>
            <a:spLocks noChangeArrowheads="1"/>
          </p:cNvSpPr>
          <p:nvPr/>
        </p:nvSpPr>
        <p:spPr bwMode="auto">
          <a:xfrm>
            <a:off x="7402513" y="3810000"/>
            <a:ext cx="1636712" cy="990600"/>
          </a:xfrm>
          <a:prstGeom prst="ellipse">
            <a:avLst/>
          </a:prstGeom>
          <a:solidFill>
            <a:srgbClr val="FFFF00"/>
          </a:solidFill>
          <a:ln w="28575">
            <a:solidFill>
              <a:schemeClr val="tx1"/>
            </a:solidFill>
            <a:round/>
            <a:headEnd/>
            <a:tailEnd/>
          </a:ln>
        </p:spPr>
        <p:txBody>
          <a:bodyPr anchor="ctr" anchorCtr="1"/>
          <a:lstStyle/>
          <a:p>
            <a:r>
              <a:rPr lang="en-US" b="1" dirty="0">
                <a:latin typeface="Century Schoolbook" pitchFamily="18" charset="0"/>
              </a:rPr>
              <a:t>h</a:t>
            </a:r>
            <a:r>
              <a:rPr lang="id-ID" b="1" dirty="0">
                <a:latin typeface="Century Schoolbook" pitchFamily="18" charset="0"/>
              </a:rPr>
              <a:t>akim </a:t>
            </a:r>
            <a:r>
              <a:rPr lang="en-US" b="1" dirty="0">
                <a:latin typeface="Century Schoolbook" pitchFamily="18" charset="0"/>
              </a:rPr>
              <a:t>a</a:t>
            </a:r>
            <a:r>
              <a:rPr lang="id-ID" b="1" dirty="0">
                <a:latin typeface="Century Schoolbook" pitchFamily="18" charset="0"/>
              </a:rPr>
              <a:t>gung</a:t>
            </a:r>
          </a:p>
        </p:txBody>
      </p:sp>
      <p:sp>
        <p:nvSpPr>
          <p:cNvPr id="805911" name="AutoShape 23"/>
          <p:cNvSpPr>
            <a:spLocks noChangeArrowheads="1"/>
          </p:cNvSpPr>
          <p:nvPr/>
        </p:nvSpPr>
        <p:spPr bwMode="auto">
          <a:xfrm>
            <a:off x="2006600" y="2209800"/>
            <a:ext cx="1371600" cy="908050"/>
          </a:xfrm>
          <a:prstGeom prst="roundRect">
            <a:avLst>
              <a:gd name="adj" fmla="val 16667"/>
            </a:avLst>
          </a:prstGeom>
          <a:solidFill>
            <a:srgbClr val="FFFF00">
              <a:alpha val="50195"/>
            </a:srgbClr>
          </a:solidFill>
          <a:ln w="12700">
            <a:solidFill>
              <a:schemeClr val="tx1"/>
            </a:solidFill>
            <a:round/>
            <a:headEnd/>
            <a:tailEnd/>
          </a:ln>
        </p:spPr>
        <p:txBody>
          <a:bodyPr anchor="ctr" anchorCtr="1"/>
          <a:lstStyle/>
          <a:p>
            <a:r>
              <a:rPr lang="en-US" sz="1400" b="1">
                <a:latin typeface="Century Schoolbook" pitchFamily="18" charset="0"/>
              </a:rPr>
              <a:t>calon yang diusulkan</a:t>
            </a:r>
            <a:endParaRPr lang="id-ID" sz="1400">
              <a:latin typeface="Century Schoolbook" pitchFamily="18"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05899"/>
                                        </p:tgtEl>
                                        <p:attrNameLst>
                                          <p:attrName>style.visibility</p:attrName>
                                        </p:attrNameLst>
                                      </p:cBhvr>
                                      <p:to>
                                        <p:strVal val="visible"/>
                                      </p:to>
                                    </p:set>
                                    <p:animEffect transition="in" filter="slide(fromLeft)">
                                      <p:cBhvr>
                                        <p:cTn id="7" dur="500"/>
                                        <p:tgtEl>
                                          <p:spTgt spid="80589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05890"/>
                                        </p:tgtEl>
                                        <p:attrNameLst>
                                          <p:attrName>style.visibility</p:attrName>
                                        </p:attrNameLst>
                                      </p:cBhvr>
                                      <p:to>
                                        <p:strVal val="visible"/>
                                      </p:to>
                                    </p:set>
                                    <p:animEffect transition="in" filter="strips(downRight)">
                                      <p:cBhvr>
                                        <p:cTn id="11" dur="500"/>
                                        <p:tgtEl>
                                          <p:spTgt spid="80589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805911"/>
                                        </p:tgtEl>
                                        <p:attrNameLst>
                                          <p:attrName>style.visibility</p:attrName>
                                        </p:attrNameLst>
                                      </p:cBhvr>
                                      <p:to>
                                        <p:strVal val="visible"/>
                                      </p:to>
                                    </p:set>
                                    <p:animEffect transition="in" filter="slide(fromLeft)">
                                      <p:cBhvr>
                                        <p:cTn id="15" dur="500"/>
                                        <p:tgtEl>
                                          <p:spTgt spid="805911"/>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805891"/>
                                        </p:tgtEl>
                                        <p:attrNameLst>
                                          <p:attrName>style.visibility</p:attrName>
                                        </p:attrNameLst>
                                      </p:cBhvr>
                                      <p:to>
                                        <p:strVal val="visible"/>
                                      </p:to>
                                    </p:set>
                                    <p:animEffect transition="in" filter="strips(downRight)">
                                      <p:cBhvr>
                                        <p:cTn id="19" dur="500"/>
                                        <p:tgtEl>
                                          <p:spTgt spid="805891"/>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805897"/>
                                        </p:tgtEl>
                                        <p:attrNameLst>
                                          <p:attrName>style.visibility</p:attrName>
                                        </p:attrNameLst>
                                      </p:cBhvr>
                                      <p:to>
                                        <p:strVal val="visible"/>
                                      </p:to>
                                    </p:set>
                                    <p:animEffect transition="in" filter="slide(fromLeft)">
                                      <p:cBhvr>
                                        <p:cTn id="23" dur="500"/>
                                        <p:tgtEl>
                                          <p:spTgt spid="805897"/>
                                        </p:tgtEl>
                                      </p:cBhvr>
                                    </p:animEffect>
                                  </p:childTnLst>
                                </p:cTn>
                              </p:par>
                            </p:childTnLst>
                          </p:cTn>
                        </p:par>
                        <p:par>
                          <p:cTn id="24" fill="hold">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805892"/>
                                        </p:tgtEl>
                                        <p:attrNameLst>
                                          <p:attrName>style.visibility</p:attrName>
                                        </p:attrNameLst>
                                      </p:cBhvr>
                                      <p:to>
                                        <p:strVal val="visible"/>
                                      </p:to>
                                    </p:set>
                                    <p:animEffect transition="in" filter="strips(downRight)">
                                      <p:cBhvr>
                                        <p:cTn id="27" dur="500"/>
                                        <p:tgtEl>
                                          <p:spTgt spid="805892"/>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805896"/>
                                        </p:tgtEl>
                                        <p:attrNameLst>
                                          <p:attrName>style.visibility</p:attrName>
                                        </p:attrNameLst>
                                      </p:cBhvr>
                                      <p:to>
                                        <p:strVal val="visible"/>
                                      </p:to>
                                    </p:set>
                                    <p:animEffect transition="in" filter="slide(fromLeft)">
                                      <p:cBhvr>
                                        <p:cTn id="31" dur="500"/>
                                        <p:tgtEl>
                                          <p:spTgt spid="805896"/>
                                        </p:tgtEl>
                                      </p:cBhvr>
                                    </p:animEffect>
                                  </p:childTnLst>
                                </p:cTn>
                              </p:par>
                            </p:childTnLst>
                          </p:cTn>
                        </p:par>
                        <p:par>
                          <p:cTn id="32" fill="hold">
                            <p:stCondLst>
                              <p:cond delay="3500"/>
                            </p:stCondLst>
                            <p:childTnLst>
                              <p:par>
                                <p:cTn id="33" presetID="18" presetClass="entr" presetSubtype="6" fill="hold" grpId="0" nodeType="afterEffect">
                                  <p:stCondLst>
                                    <p:cond delay="0"/>
                                  </p:stCondLst>
                                  <p:childTnLst>
                                    <p:set>
                                      <p:cBhvr>
                                        <p:cTn id="34" dur="1" fill="hold">
                                          <p:stCondLst>
                                            <p:cond delay="0"/>
                                          </p:stCondLst>
                                        </p:cTn>
                                        <p:tgtEl>
                                          <p:spTgt spid="805893"/>
                                        </p:tgtEl>
                                        <p:attrNameLst>
                                          <p:attrName>style.visibility</p:attrName>
                                        </p:attrNameLst>
                                      </p:cBhvr>
                                      <p:to>
                                        <p:strVal val="visible"/>
                                      </p:to>
                                    </p:set>
                                    <p:animEffect transition="in" filter="strips(downRight)">
                                      <p:cBhvr>
                                        <p:cTn id="35" dur="500"/>
                                        <p:tgtEl>
                                          <p:spTgt spid="805893"/>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805898"/>
                                        </p:tgtEl>
                                        <p:attrNameLst>
                                          <p:attrName>style.visibility</p:attrName>
                                        </p:attrNameLst>
                                      </p:cBhvr>
                                      <p:to>
                                        <p:strVal val="visible"/>
                                      </p:to>
                                    </p:set>
                                    <p:animEffect transition="in" filter="slide(fromLeft)">
                                      <p:cBhvr>
                                        <p:cTn id="39" dur="500"/>
                                        <p:tgtEl>
                                          <p:spTgt spid="805898"/>
                                        </p:tgtEl>
                                      </p:cBhvr>
                                    </p:animEffect>
                                  </p:childTnLst>
                                </p:cTn>
                              </p:par>
                            </p:childTnLst>
                          </p:cTn>
                        </p:par>
                        <p:par>
                          <p:cTn id="40" fill="hold">
                            <p:stCondLst>
                              <p:cond delay="4500"/>
                            </p:stCondLst>
                            <p:childTnLst>
                              <p:par>
                                <p:cTn id="41" presetID="18" presetClass="entr" presetSubtype="6" fill="hold" grpId="0" nodeType="afterEffect">
                                  <p:stCondLst>
                                    <p:cond delay="0"/>
                                  </p:stCondLst>
                                  <p:childTnLst>
                                    <p:set>
                                      <p:cBhvr>
                                        <p:cTn id="42" dur="1" fill="hold">
                                          <p:stCondLst>
                                            <p:cond delay="0"/>
                                          </p:stCondLst>
                                        </p:cTn>
                                        <p:tgtEl>
                                          <p:spTgt spid="805894"/>
                                        </p:tgtEl>
                                        <p:attrNameLst>
                                          <p:attrName>style.visibility</p:attrName>
                                        </p:attrNameLst>
                                      </p:cBhvr>
                                      <p:to>
                                        <p:strVal val="visible"/>
                                      </p:to>
                                    </p:set>
                                    <p:animEffect transition="in" filter="strips(downRight)">
                                      <p:cBhvr>
                                        <p:cTn id="43" dur="500"/>
                                        <p:tgtEl>
                                          <p:spTgt spid="805894"/>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805905"/>
                                        </p:tgtEl>
                                        <p:attrNameLst>
                                          <p:attrName>style.visibility</p:attrName>
                                        </p:attrNameLst>
                                      </p:cBhvr>
                                      <p:to>
                                        <p:strVal val="visible"/>
                                      </p:to>
                                    </p:set>
                                    <p:animEffect transition="in" filter="slide(fromTop)">
                                      <p:cBhvr>
                                        <p:cTn id="47" dur="500"/>
                                        <p:tgtEl>
                                          <p:spTgt spid="805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0" grpId="0" animBg="1"/>
      <p:bldP spid="805891" grpId="0" animBg="1"/>
      <p:bldP spid="805892" grpId="0" animBg="1"/>
      <p:bldP spid="805893" grpId="0" animBg="1"/>
      <p:bldP spid="805894" grpId="0" animBg="1"/>
      <p:bldP spid="805896" grpId="0" animBg="1"/>
      <p:bldP spid="805897" grpId="0" animBg="1"/>
      <p:bldP spid="805898" grpId="0" animBg="1"/>
      <p:bldP spid="805899" grpId="0" animBg="1"/>
      <p:bldP spid="805905" grpId="0" animBg="1"/>
      <p:bldP spid="8059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eaLnBrk="1" fontAlgn="auto" hangingPunct="1">
              <a:spcAft>
                <a:spcPts val="0"/>
              </a:spcAft>
              <a:defRPr/>
            </a:pPr>
            <a:r>
              <a:rPr lang="en-US" dirty="0" smtClean="0"/>
              <a:t>KONSTITUSI???</a:t>
            </a:r>
            <a:endParaRPr lang="en-US" dirty="0"/>
          </a:p>
        </p:txBody>
      </p:sp>
      <p:sp>
        <p:nvSpPr>
          <p:cNvPr id="11267" name="Content Placeholder 2"/>
          <p:cNvSpPr>
            <a:spLocks noGrp="1"/>
          </p:cNvSpPr>
          <p:nvPr>
            <p:ph sz="quarter" idx="1"/>
          </p:nvPr>
        </p:nvSpPr>
        <p:spPr>
          <a:xfrm>
            <a:off x="457200" y="1143000"/>
            <a:ext cx="7467600" cy="5410199"/>
          </a:xfrm>
        </p:spPr>
        <p:txBody>
          <a:bodyPr/>
          <a:lstStyle/>
          <a:p>
            <a:pPr eaLnBrk="1" hangingPunct="1">
              <a:lnSpc>
                <a:spcPct val="80000"/>
              </a:lnSpc>
            </a:pPr>
            <a:r>
              <a:rPr lang="id-ID" dirty="0" smtClean="0">
                <a:latin typeface="Comic Sans MS" pitchFamily="66" charset="0"/>
              </a:rPr>
              <a:t>Mr. Usep Ranawidjaja mengatakan</a:t>
            </a:r>
            <a:endParaRPr lang="en-US" dirty="0" smtClean="0">
              <a:latin typeface="Comic Sans MS" pitchFamily="66" charset="0"/>
            </a:endParaRPr>
          </a:p>
          <a:p>
            <a:pPr eaLnBrk="1" hangingPunct="1">
              <a:lnSpc>
                <a:spcPct val="80000"/>
              </a:lnSpc>
            </a:pPr>
            <a:endParaRPr lang="en-US" dirty="0" smtClean="0">
              <a:latin typeface="Comic Sans MS" pitchFamily="66" charset="0"/>
            </a:endParaRPr>
          </a:p>
          <a:p>
            <a:pPr eaLnBrk="1" hangingPunct="1">
              <a:lnSpc>
                <a:spcPct val="80000"/>
              </a:lnSpc>
              <a:buFontTx/>
              <a:buNone/>
            </a:pPr>
            <a:r>
              <a:rPr lang="en-US" sz="3600" dirty="0" smtClean="0">
                <a:latin typeface="Comic Sans MS" pitchFamily="66" charset="0"/>
              </a:rPr>
              <a:t>	……</a:t>
            </a:r>
            <a:r>
              <a:rPr lang="id-ID" sz="3600" dirty="0" smtClean="0">
                <a:latin typeface="Comic Sans MS" pitchFamily="66" charset="0"/>
              </a:rPr>
              <a:t> konstitusi merupakan salah satu dari sumber hukum tata negara yang formal tertulis, hukum yang dihasilkan oleh badan yang berwenang, disamping undang-undang organik, undang-undang, ...dalam lain-lainnya. Dengan kata lain, konstitusi sama dengan undang-undang dasar.</a:t>
            </a:r>
            <a:endParaRPr lang="en-US" sz="3600" dirty="0" smtClean="0">
              <a:latin typeface="Comic Sans MS" pitchFamily="66" charset="0"/>
            </a:endParaRPr>
          </a:p>
          <a:p>
            <a:pPr eaLnBrk="1" hangingPunct="1"/>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 y="-25400"/>
            <a:ext cx="5105400" cy="485775"/>
          </a:xfrm>
          <a:prstGeom prst="rect">
            <a:avLst/>
          </a:prstGeom>
          <a:noFill/>
          <a:ln w="9525">
            <a:noFill/>
            <a:miter lim="800000"/>
            <a:headEnd/>
            <a:tailEnd/>
          </a:ln>
        </p:spPr>
        <p:txBody>
          <a:bodyPr/>
          <a:lstStyle/>
          <a:p>
            <a:pPr algn="just"/>
            <a:r>
              <a:rPr lang="en-US" b="1">
                <a:latin typeface="Century Schoolbook" pitchFamily="18" charset="0"/>
              </a:rPr>
              <a:t>BAB IX. </a:t>
            </a:r>
            <a:r>
              <a:rPr lang="id-ID" b="1">
                <a:latin typeface="Century Schoolbook" pitchFamily="18" charset="0"/>
              </a:rPr>
              <a:t>KEKUASAAN KEHAKIMAN</a:t>
            </a:r>
          </a:p>
          <a:p>
            <a:pPr algn="just"/>
            <a:r>
              <a:rPr lang="id-ID" sz="1600" b="1">
                <a:latin typeface="Century Schoolbook" pitchFamily="18" charset="0"/>
              </a:rPr>
              <a:t>Komisi Yudisial</a:t>
            </a:r>
          </a:p>
        </p:txBody>
      </p:sp>
      <p:sp>
        <p:nvSpPr>
          <p:cNvPr id="910339" name="Line 3"/>
          <p:cNvSpPr>
            <a:spLocks noChangeShapeType="1"/>
          </p:cNvSpPr>
          <p:nvPr/>
        </p:nvSpPr>
        <p:spPr bwMode="auto">
          <a:xfrm>
            <a:off x="3238500" y="2560638"/>
            <a:ext cx="396875" cy="0"/>
          </a:xfrm>
          <a:prstGeom prst="line">
            <a:avLst/>
          </a:prstGeom>
          <a:noFill/>
          <a:ln w="28575">
            <a:solidFill>
              <a:schemeClr val="tx1"/>
            </a:solidFill>
            <a:round/>
            <a:headEnd/>
            <a:tailEnd/>
          </a:ln>
        </p:spPr>
        <p:txBody>
          <a:bodyPr/>
          <a:lstStyle/>
          <a:p>
            <a:endParaRPr lang="en-US"/>
          </a:p>
        </p:txBody>
      </p:sp>
      <p:sp>
        <p:nvSpPr>
          <p:cNvPr id="910340" name="Line 4"/>
          <p:cNvSpPr>
            <a:spLocks noChangeShapeType="1"/>
          </p:cNvSpPr>
          <p:nvPr/>
        </p:nvSpPr>
        <p:spPr bwMode="auto">
          <a:xfrm>
            <a:off x="5573713" y="2560638"/>
            <a:ext cx="368300" cy="0"/>
          </a:xfrm>
          <a:prstGeom prst="line">
            <a:avLst/>
          </a:prstGeom>
          <a:noFill/>
          <a:ln w="28575">
            <a:solidFill>
              <a:schemeClr val="tx1"/>
            </a:solidFill>
            <a:round/>
            <a:headEnd/>
            <a:tailEnd/>
          </a:ln>
        </p:spPr>
        <p:txBody>
          <a:bodyPr/>
          <a:lstStyle/>
          <a:p>
            <a:endParaRPr lang="en-US"/>
          </a:p>
        </p:txBody>
      </p:sp>
      <p:sp>
        <p:nvSpPr>
          <p:cNvPr id="910341" name="Line 5"/>
          <p:cNvSpPr>
            <a:spLocks noChangeShapeType="1"/>
          </p:cNvSpPr>
          <p:nvPr/>
        </p:nvSpPr>
        <p:spPr bwMode="auto">
          <a:xfrm>
            <a:off x="4595813" y="3217863"/>
            <a:ext cx="0" cy="1103312"/>
          </a:xfrm>
          <a:prstGeom prst="line">
            <a:avLst/>
          </a:prstGeom>
          <a:noFill/>
          <a:ln w="28575">
            <a:solidFill>
              <a:schemeClr val="tx1"/>
            </a:solidFill>
            <a:round/>
            <a:headEnd/>
            <a:tailEnd type="triangle" w="med" len="med"/>
          </a:ln>
        </p:spPr>
        <p:txBody>
          <a:bodyPr/>
          <a:lstStyle/>
          <a:p>
            <a:endParaRPr lang="en-US"/>
          </a:p>
        </p:txBody>
      </p:sp>
      <p:sp>
        <p:nvSpPr>
          <p:cNvPr id="910342" name="Text Box 6"/>
          <p:cNvSpPr txBox="1">
            <a:spLocks noChangeArrowheads="1"/>
          </p:cNvSpPr>
          <p:nvPr/>
        </p:nvSpPr>
        <p:spPr bwMode="auto">
          <a:xfrm>
            <a:off x="1295400" y="4343400"/>
            <a:ext cx="6705600" cy="1828800"/>
          </a:xfrm>
          <a:prstGeom prst="rect">
            <a:avLst/>
          </a:prstGeom>
          <a:solidFill>
            <a:srgbClr val="480000">
              <a:alpha val="79999"/>
            </a:srgbClr>
          </a:solidFill>
          <a:ln w="9525">
            <a:solidFill>
              <a:schemeClr val="tx1"/>
            </a:solidFill>
            <a:miter lim="800000"/>
            <a:headEnd/>
            <a:tailEnd/>
          </a:ln>
        </p:spPr>
        <p:txBody>
          <a:bodyPr/>
          <a:lstStyle/>
          <a:p>
            <a:pPr marL="365125" indent="-365125">
              <a:spcAft>
                <a:spcPct val="30000"/>
              </a:spcAft>
            </a:pPr>
            <a:r>
              <a:rPr lang="id-ID" sz="2000" b="1">
                <a:solidFill>
                  <a:schemeClr val="accent1"/>
                </a:solidFill>
                <a:latin typeface="Century Schoolbook" pitchFamily="18" charset="0"/>
              </a:rPr>
              <a:t>Wewenang</a:t>
            </a:r>
            <a:endParaRPr lang="en-US" sz="2000" b="1">
              <a:solidFill>
                <a:schemeClr val="accent1"/>
              </a:solidFill>
              <a:latin typeface="Century Schoolbook" pitchFamily="18" charset="0"/>
            </a:endParaRPr>
          </a:p>
          <a:p>
            <a:pPr marL="365125" indent="-365125">
              <a:spcAft>
                <a:spcPct val="30000"/>
              </a:spcAft>
            </a:pPr>
            <a:endParaRPr lang="id-ID" sz="800" b="1">
              <a:solidFill>
                <a:schemeClr val="accent1"/>
              </a:solidFill>
              <a:latin typeface="Century Schoolbook" pitchFamily="18" charset="0"/>
            </a:endParaRPr>
          </a:p>
          <a:p>
            <a:pPr marL="365125" indent="-365125">
              <a:spcAft>
                <a:spcPct val="30000"/>
              </a:spcAft>
              <a:buFontTx/>
              <a:buAutoNum type="arabicPeriod"/>
            </a:pPr>
            <a:r>
              <a:rPr lang="en-US" sz="1600" b="1">
                <a:solidFill>
                  <a:schemeClr val="accent1"/>
                </a:solidFill>
                <a:latin typeface="Century Schoolbook" pitchFamily="18" charset="0"/>
              </a:rPr>
              <a:t>m</a:t>
            </a:r>
            <a:r>
              <a:rPr lang="id-ID" sz="1600" b="1">
                <a:solidFill>
                  <a:schemeClr val="accent1"/>
                </a:solidFill>
                <a:latin typeface="Century Schoolbook" pitchFamily="18" charset="0"/>
              </a:rPr>
              <a:t>engusulkan pengangkatan hakim agung </a:t>
            </a:r>
            <a:r>
              <a:rPr lang="id-ID" sz="1600">
                <a:solidFill>
                  <a:schemeClr val="accent1"/>
                </a:solidFill>
                <a:latin typeface="Century Schoolbook" pitchFamily="18" charset="0"/>
              </a:rPr>
              <a:t>[Pasal 24B (1)</a:t>
            </a:r>
            <a:r>
              <a:rPr lang="en-US" sz="1600">
                <a:solidFill>
                  <a:schemeClr val="accent1"/>
                </a:solidFill>
                <a:latin typeface="Century Schoolbook" pitchFamily="18" charset="0"/>
              </a:rPr>
              <a:t>***</a:t>
            </a:r>
            <a:r>
              <a:rPr lang="id-ID" sz="1600">
                <a:solidFill>
                  <a:schemeClr val="accent1"/>
                </a:solidFill>
                <a:latin typeface="Century Schoolbook" pitchFamily="18" charset="0"/>
              </a:rPr>
              <a:t>];</a:t>
            </a:r>
          </a:p>
          <a:p>
            <a:pPr marL="365125" indent="-365125">
              <a:spcAft>
                <a:spcPct val="30000"/>
              </a:spcAft>
              <a:buFontTx/>
              <a:buAutoNum type="arabicPeriod"/>
            </a:pPr>
            <a:r>
              <a:rPr lang="en-US" sz="1600" b="1">
                <a:solidFill>
                  <a:schemeClr val="accent1"/>
                </a:solidFill>
                <a:latin typeface="Century Schoolbook" pitchFamily="18" charset="0"/>
              </a:rPr>
              <a:t>m</a:t>
            </a:r>
            <a:r>
              <a:rPr lang="id-ID" sz="1600" b="1">
                <a:solidFill>
                  <a:schemeClr val="accent1"/>
                </a:solidFill>
                <a:latin typeface="Century Schoolbook" pitchFamily="18" charset="0"/>
              </a:rPr>
              <a:t>empunyai wewenang lain dalam rangka menjaga dan menegak</a:t>
            </a:r>
            <a:r>
              <a:rPr lang="en-US" sz="1600" b="1">
                <a:solidFill>
                  <a:schemeClr val="accent1"/>
                </a:solidFill>
                <a:latin typeface="Century Schoolbook" pitchFamily="18" charset="0"/>
              </a:rPr>
              <a:t>k</a:t>
            </a:r>
            <a:r>
              <a:rPr lang="id-ID" sz="1600" b="1">
                <a:solidFill>
                  <a:schemeClr val="accent1"/>
                </a:solidFill>
                <a:latin typeface="Century Schoolbook" pitchFamily="18" charset="0"/>
              </a:rPr>
              <a:t>an kehormatan, keluhuran martabat, serta perilaku hakim </a:t>
            </a:r>
            <a:r>
              <a:rPr lang="id-ID" sz="1600">
                <a:solidFill>
                  <a:schemeClr val="accent1"/>
                </a:solidFill>
                <a:latin typeface="Century Schoolbook" pitchFamily="18" charset="0"/>
              </a:rPr>
              <a:t>[Pasal 24B (1)</a:t>
            </a:r>
            <a:r>
              <a:rPr lang="en-US" sz="1600">
                <a:solidFill>
                  <a:schemeClr val="accent1"/>
                </a:solidFill>
                <a:latin typeface="Century Schoolbook" pitchFamily="18" charset="0"/>
              </a:rPr>
              <a:t>***</a:t>
            </a:r>
            <a:r>
              <a:rPr lang="id-ID" sz="1600">
                <a:solidFill>
                  <a:schemeClr val="accent1"/>
                </a:solidFill>
                <a:latin typeface="Century Schoolbook" pitchFamily="18" charset="0"/>
              </a:rPr>
              <a:t>]</a:t>
            </a:r>
            <a:r>
              <a:rPr lang="en-US" sz="1600">
                <a:solidFill>
                  <a:schemeClr val="accent1"/>
                </a:solidFill>
                <a:latin typeface="Century Schoolbook" pitchFamily="18" charset="0"/>
              </a:rPr>
              <a:t>.</a:t>
            </a:r>
          </a:p>
        </p:txBody>
      </p:sp>
      <p:sp>
        <p:nvSpPr>
          <p:cNvPr id="910346" name="Rectangle 10"/>
          <p:cNvSpPr>
            <a:spLocks noChangeArrowheads="1"/>
          </p:cNvSpPr>
          <p:nvPr/>
        </p:nvSpPr>
        <p:spPr bwMode="auto">
          <a:xfrm>
            <a:off x="3617913" y="1890713"/>
            <a:ext cx="1955800" cy="1339850"/>
          </a:xfrm>
          <a:prstGeom prst="rect">
            <a:avLst/>
          </a:prstGeom>
          <a:solidFill>
            <a:srgbClr val="008000"/>
          </a:solidFill>
          <a:ln w="28575">
            <a:solidFill>
              <a:schemeClr val="tx1"/>
            </a:solidFill>
            <a:miter lim="800000"/>
            <a:headEnd/>
            <a:tailEnd/>
          </a:ln>
        </p:spPr>
        <p:txBody>
          <a:bodyPr lIns="0" rIns="0" anchor="ctr" anchorCtr="1"/>
          <a:lstStyle/>
          <a:p>
            <a:r>
              <a:rPr lang="id-ID" sz="4000" b="1">
                <a:solidFill>
                  <a:srgbClr val="FFFF00"/>
                </a:solidFill>
                <a:latin typeface="Century Schoolbook" pitchFamily="18" charset="0"/>
              </a:rPr>
              <a:t>KY</a:t>
            </a:r>
          </a:p>
          <a:p>
            <a:r>
              <a:rPr lang="id-ID" sz="1400" b="1">
                <a:solidFill>
                  <a:srgbClr val="FFFF00"/>
                </a:solidFill>
                <a:latin typeface="Century Schoolbook" pitchFamily="18" charset="0"/>
              </a:rPr>
              <a:t>Pasal 24B</a:t>
            </a:r>
            <a:r>
              <a:rPr lang="en-US" sz="1400" b="1">
                <a:solidFill>
                  <a:srgbClr val="FFFF00"/>
                </a:solidFill>
                <a:latin typeface="Century Schoolbook" pitchFamily="18" charset="0"/>
              </a:rPr>
              <a:t> ***</a:t>
            </a:r>
            <a:endParaRPr lang="id-ID">
              <a:solidFill>
                <a:srgbClr val="FFFF00"/>
              </a:solidFill>
              <a:latin typeface="Century Schoolbook" pitchFamily="18" charset="0"/>
            </a:endParaRPr>
          </a:p>
        </p:txBody>
      </p:sp>
      <p:sp>
        <p:nvSpPr>
          <p:cNvPr id="910343" name="Oval 7"/>
          <p:cNvSpPr>
            <a:spLocks noChangeArrowheads="1"/>
          </p:cNvSpPr>
          <p:nvPr/>
        </p:nvSpPr>
        <p:spPr bwMode="auto">
          <a:xfrm>
            <a:off x="363538" y="1120775"/>
            <a:ext cx="2879725" cy="2879725"/>
          </a:xfrm>
          <a:prstGeom prst="ellipse">
            <a:avLst/>
          </a:prstGeom>
          <a:solidFill>
            <a:srgbClr val="480000"/>
          </a:solidFill>
          <a:ln w="28575">
            <a:solidFill>
              <a:schemeClr val="tx1"/>
            </a:solidFill>
            <a:round/>
            <a:headEnd/>
            <a:tailEnd/>
          </a:ln>
        </p:spPr>
        <p:txBody>
          <a:bodyPr lIns="0" tIns="0" rIns="0" bIns="0" anchor="ctr" anchorCtr="1"/>
          <a:lstStyle/>
          <a:p>
            <a:r>
              <a:rPr lang="id-ID" sz="1400" b="1">
                <a:latin typeface="Century Schoolbook" pitchFamily="18" charset="0"/>
              </a:rPr>
              <a:t>Anggota Komisi Yudisial harus mempunyai pengetahuan dan pengalaman di bidang hukum serta memiliki integritas dan kepribadian yang tidak tercela</a:t>
            </a:r>
          </a:p>
          <a:p>
            <a:r>
              <a:rPr lang="id-ID" sz="1400">
                <a:latin typeface="Century Schoolbook" pitchFamily="18" charset="0"/>
              </a:rPr>
              <a:t>[Pasal 24B (2)</a:t>
            </a:r>
            <a:r>
              <a:rPr lang="en-US" sz="1400">
                <a:latin typeface="Century Schoolbook" pitchFamily="18" charset="0"/>
              </a:rPr>
              <a:t>***</a:t>
            </a:r>
            <a:r>
              <a:rPr lang="id-ID" sz="1400">
                <a:latin typeface="Century Schoolbook" pitchFamily="18" charset="0"/>
              </a:rPr>
              <a:t>]</a:t>
            </a:r>
          </a:p>
        </p:txBody>
      </p:sp>
      <p:sp>
        <p:nvSpPr>
          <p:cNvPr id="910344" name="Oval 8"/>
          <p:cNvSpPr>
            <a:spLocks noChangeArrowheads="1"/>
          </p:cNvSpPr>
          <p:nvPr/>
        </p:nvSpPr>
        <p:spPr bwMode="auto">
          <a:xfrm>
            <a:off x="5942013" y="1120775"/>
            <a:ext cx="2879725" cy="2879725"/>
          </a:xfrm>
          <a:prstGeom prst="ellipse">
            <a:avLst/>
          </a:prstGeom>
          <a:solidFill>
            <a:srgbClr val="480000"/>
          </a:solidFill>
          <a:ln w="28575">
            <a:solidFill>
              <a:schemeClr val="tx1"/>
            </a:solidFill>
            <a:round/>
            <a:headEnd/>
            <a:tailEnd/>
          </a:ln>
        </p:spPr>
        <p:txBody>
          <a:bodyPr lIns="0" tIns="0" rIns="0" bIns="0" anchor="ctr" anchorCtr="1"/>
          <a:lstStyle/>
          <a:p>
            <a:pPr>
              <a:lnSpc>
                <a:spcPct val="112000"/>
              </a:lnSpc>
            </a:pPr>
            <a:r>
              <a:rPr lang="id-ID" sz="1400" b="1">
                <a:latin typeface="Century Schoolbook" pitchFamily="18" charset="0"/>
              </a:rPr>
              <a:t>Anggota Komisi Yudisial diangkat dan diberhentikan oleh Presiden dengan persetujuan DPR</a:t>
            </a:r>
          </a:p>
          <a:p>
            <a:r>
              <a:rPr lang="id-ID" sz="1400">
                <a:latin typeface="Century Schoolbook" pitchFamily="18" charset="0"/>
              </a:rPr>
              <a:t>[Pasal 24B (3)</a:t>
            </a:r>
            <a:r>
              <a:rPr lang="en-US" sz="1400">
                <a:latin typeface="Century Schoolbook" pitchFamily="18" charset="0"/>
              </a:rPr>
              <a:t>***</a:t>
            </a:r>
            <a:r>
              <a:rPr lang="id-ID" sz="1400">
                <a:latin typeface="Century Schoolbook" pitchFamily="18" charset="0"/>
              </a:rPr>
              <a:t>]</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910346"/>
                                        </p:tgtEl>
                                        <p:attrNameLst>
                                          <p:attrName>style.visibility</p:attrName>
                                        </p:attrNameLst>
                                      </p:cBhvr>
                                      <p:to>
                                        <p:strVal val="visible"/>
                                      </p:to>
                                    </p:set>
                                    <p:animEffect transition="in" filter="diamond(in)">
                                      <p:cBhvr>
                                        <p:cTn id="7" dur="1000"/>
                                        <p:tgtEl>
                                          <p:spTgt spid="910346"/>
                                        </p:tgtEl>
                                      </p:cBhvr>
                                    </p:animEffect>
                                  </p:childTnLst>
                                </p:cTn>
                              </p:par>
                            </p:childTnLst>
                          </p:cTn>
                        </p:par>
                        <p:par>
                          <p:cTn id="8" fill="hold">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910339"/>
                                        </p:tgtEl>
                                        <p:attrNameLst>
                                          <p:attrName>style.visibility</p:attrName>
                                        </p:attrNameLst>
                                      </p:cBhvr>
                                      <p:to>
                                        <p:strVal val="visible"/>
                                      </p:to>
                                    </p:set>
                                    <p:animEffect transition="in" filter="strips(downLeft)">
                                      <p:cBhvr>
                                        <p:cTn id="11" dur="1000"/>
                                        <p:tgtEl>
                                          <p:spTgt spid="910339"/>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910340"/>
                                        </p:tgtEl>
                                        <p:attrNameLst>
                                          <p:attrName>style.visibility</p:attrName>
                                        </p:attrNameLst>
                                      </p:cBhvr>
                                      <p:to>
                                        <p:strVal val="visible"/>
                                      </p:to>
                                    </p:set>
                                    <p:animEffect transition="in" filter="strips(downRight)">
                                      <p:cBhvr>
                                        <p:cTn id="14" dur="1000"/>
                                        <p:tgtEl>
                                          <p:spTgt spid="910340"/>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910343"/>
                                        </p:tgtEl>
                                        <p:attrNameLst>
                                          <p:attrName>style.visibility</p:attrName>
                                        </p:attrNameLst>
                                      </p:cBhvr>
                                      <p:to>
                                        <p:strVal val="visible"/>
                                      </p:to>
                                    </p:set>
                                    <p:animEffect transition="in" filter="wedge">
                                      <p:cBhvr>
                                        <p:cTn id="17" dur="1000"/>
                                        <p:tgtEl>
                                          <p:spTgt spid="910343"/>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910344"/>
                                        </p:tgtEl>
                                        <p:attrNameLst>
                                          <p:attrName>style.visibility</p:attrName>
                                        </p:attrNameLst>
                                      </p:cBhvr>
                                      <p:to>
                                        <p:strVal val="visible"/>
                                      </p:to>
                                    </p:set>
                                    <p:animEffect transition="in" filter="wedge">
                                      <p:cBhvr>
                                        <p:cTn id="20" dur="1000"/>
                                        <p:tgtEl>
                                          <p:spTgt spid="910344"/>
                                        </p:tgtEl>
                                      </p:cBhvr>
                                    </p:animEffect>
                                  </p:childTnLst>
                                </p:cTn>
                              </p:par>
                            </p:childTnLst>
                          </p:cTn>
                        </p:par>
                        <p:par>
                          <p:cTn id="21" fill="hold">
                            <p:stCondLst>
                              <p:cond delay="2000"/>
                            </p:stCondLst>
                            <p:childTnLst>
                              <p:par>
                                <p:cTn id="22" presetID="18" presetClass="entr" presetSubtype="6" fill="hold" grpId="0" nodeType="afterEffect">
                                  <p:stCondLst>
                                    <p:cond delay="0"/>
                                  </p:stCondLst>
                                  <p:childTnLst>
                                    <p:set>
                                      <p:cBhvr>
                                        <p:cTn id="23" dur="1" fill="hold">
                                          <p:stCondLst>
                                            <p:cond delay="0"/>
                                          </p:stCondLst>
                                        </p:cTn>
                                        <p:tgtEl>
                                          <p:spTgt spid="910341"/>
                                        </p:tgtEl>
                                        <p:attrNameLst>
                                          <p:attrName>style.visibility</p:attrName>
                                        </p:attrNameLst>
                                      </p:cBhvr>
                                      <p:to>
                                        <p:strVal val="visible"/>
                                      </p:to>
                                    </p:set>
                                    <p:animEffect transition="in" filter="strips(downRight)">
                                      <p:cBhvr>
                                        <p:cTn id="24" dur="500"/>
                                        <p:tgtEl>
                                          <p:spTgt spid="91034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910342"/>
                                        </p:tgtEl>
                                        <p:attrNameLst>
                                          <p:attrName>style.visibility</p:attrName>
                                        </p:attrNameLst>
                                      </p:cBhvr>
                                      <p:to>
                                        <p:strVal val="visible"/>
                                      </p:to>
                                    </p:set>
                                    <p:animEffect transition="in" filter="fade">
                                      <p:cBhvr>
                                        <p:cTn id="28" dur="500"/>
                                        <p:tgtEl>
                                          <p:spTgt spid="91034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10343"/>
                    </p:tgtEl>
                  </p:cond>
                </p:stCondLst>
                <p:endSync evt="end" delay="0">
                  <p:rtn val="all"/>
                </p:endSync>
                <p:childTnLst>
                  <p:par>
                    <p:cTn id="30" fill="hold">
                      <p:stCondLst>
                        <p:cond delay="0"/>
                      </p:stCondLst>
                      <p:childTnLst>
                        <p:par>
                          <p:cTn id="31" fill="hold">
                            <p:stCondLst>
                              <p:cond delay="0"/>
                            </p:stCondLst>
                            <p:childTnLst>
                              <p:par>
                                <p:cTn id="32" presetID="6" presetClass="emph" presetSubtype="0" fill="hold" grpId="1" nodeType="clickEffect">
                                  <p:stCondLst>
                                    <p:cond delay="0"/>
                                  </p:stCondLst>
                                  <p:childTnLst>
                                    <p:animScale>
                                      <p:cBhvr>
                                        <p:cTn id="33" dur="500" fill="hold"/>
                                        <p:tgtEl>
                                          <p:spTgt spid="910343"/>
                                        </p:tgtEl>
                                      </p:cBhvr>
                                      <p:by x="200000" y="200000"/>
                                    </p:animScale>
                                  </p:childTnLst>
                                </p:cTn>
                              </p:par>
                              <p:par>
                                <p:cTn id="34" presetID="63" presetClass="path" presetSubtype="0" accel="50000" decel="50000" fill="hold" grpId="2" nodeType="withEffect">
                                  <p:stCondLst>
                                    <p:cond delay="0"/>
                                  </p:stCondLst>
                                  <p:childTnLst>
                                    <p:animMotion origin="layout" path="M -2.22222E-6 -2.28273E-6 L 0.14445 0.14902 " pathEditMode="relative" rAng="0" ptsTypes="AA">
                                      <p:cBhvr>
                                        <p:cTn id="35" dur="500" fill="hold"/>
                                        <p:tgtEl>
                                          <p:spTgt spid="910343"/>
                                        </p:tgtEl>
                                        <p:attrNameLst>
                                          <p:attrName>ppt_x</p:attrName>
                                          <p:attrName>ppt_y</p:attrName>
                                        </p:attrNameLst>
                                      </p:cBhvr>
                                      <p:rCtr x="7200" y="7400"/>
                                    </p:animMotion>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grpId="3" nodeType="clickEffect">
                                  <p:stCondLst>
                                    <p:cond delay="0"/>
                                  </p:stCondLst>
                                  <p:childTnLst>
                                    <p:animScale>
                                      <p:cBhvr>
                                        <p:cTn id="39" dur="500" fill="hold"/>
                                        <p:tgtEl>
                                          <p:spTgt spid="910343"/>
                                        </p:tgtEl>
                                      </p:cBhvr>
                                      <p:by x="50000" y="50000"/>
                                    </p:animScale>
                                  </p:childTnLst>
                                </p:cTn>
                              </p:par>
                              <p:par>
                                <p:cTn id="40" presetID="63" presetClass="path" presetSubtype="0" accel="50000" decel="50000" fill="hold" grpId="4" nodeType="withEffect">
                                  <p:stCondLst>
                                    <p:cond delay="0"/>
                                  </p:stCondLst>
                                  <p:childTnLst>
                                    <p:animMotion origin="layout" path="M -2.22222E-6 -2.28273E-6 L 0.14445 0.14902 " pathEditMode="relative" rAng="0" ptsTypes="AA">
                                      <p:cBhvr>
                                        <p:cTn id="41" dur="500" spd="-100000" fill="hold"/>
                                        <p:tgtEl>
                                          <p:spTgt spid="910343"/>
                                        </p:tgtEl>
                                        <p:attrNameLst>
                                          <p:attrName>ppt_x</p:attrName>
                                          <p:attrName>ppt_y</p:attrName>
                                        </p:attrNameLst>
                                      </p:cBhvr>
                                      <p:rCtr x="7200" y="7400"/>
                                    </p:animMotion>
                                  </p:childTnLst>
                                </p:cTn>
                              </p:par>
                            </p:childTnLst>
                          </p:cTn>
                        </p:par>
                      </p:childTnLst>
                    </p:cTn>
                  </p:par>
                </p:childTnLst>
              </p:cTn>
              <p:nextCondLst>
                <p:cond evt="onClick" delay="0">
                  <p:tgtEl>
                    <p:spTgt spid="910343"/>
                  </p:tgtEl>
                </p:cond>
              </p:nextCondLst>
            </p:seq>
            <p:seq concurrent="1" nextAc="seek">
              <p:cTn id="42" restart="whenNotActive" fill="hold" evtFilter="cancelBubble" nodeType="interactiveSeq">
                <p:stCondLst>
                  <p:cond evt="onClick" delay="0">
                    <p:tgtEl>
                      <p:spTgt spid="910344"/>
                    </p:tgtEl>
                  </p:cond>
                </p:stCondLst>
                <p:endSync evt="end" delay="0">
                  <p:rtn val="all"/>
                </p:endSync>
                <p:childTnLst>
                  <p:par>
                    <p:cTn id="43" fill="hold">
                      <p:stCondLst>
                        <p:cond delay="0"/>
                      </p:stCondLst>
                      <p:childTnLst>
                        <p:par>
                          <p:cTn id="44" fill="hold">
                            <p:stCondLst>
                              <p:cond delay="0"/>
                            </p:stCondLst>
                            <p:childTnLst>
                              <p:par>
                                <p:cTn id="45" presetID="6" presetClass="emph" presetSubtype="0" fill="hold" grpId="1" nodeType="clickEffect">
                                  <p:stCondLst>
                                    <p:cond delay="0"/>
                                  </p:stCondLst>
                                  <p:childTnLst>
                                    <p:animScale>
                                      <p:cBhvr>
                                        <p:cTn id="46" dur="500" fill="hold"/>
                                        <p:tgtEl>
                                          <p:spTgt spid="910344"/>
                                        </p:tgtEl>
                                      </p:cBhvr>
                                      <p:by x="200000" y="200000"/>
                                    </p:animScale>
                                  </p:childTnLst>
                                </p:cTn>
                              </p:par>
                              <p:par>
                                <p:cTn id="47" presetID="35" presetClass="path" presetSubtype="0" accel="50000" decel="50000" fill="hold" grpId="2" nodeType="withEffect">
                                  <p:stCondLst>
                                    <p:cond delay="0"/>
                                  </p:stCondLst>
                                  <p:childTnLst>
                                    <p:animMotion origin="layout" path="M -1.66667E-6 -2.28273E-6 L -0.14062 0.14902 " pathEditMode="relative" rAng="0" ptsTypes="AA">
                                      <p:cBhvr>
                                        <p:cTn id="48" dur="500" fill="hold"/>
                                        <p:tgtEl>
                                          <p:spTgt spid="910344"/>
                                        </p:tgtEl>
                                        <p:attrNameLst>
                                          <p:attrName>ppt_x</p:attrName>
                                          <p:attrName>ppt_y</p:attrName>
                                        </p:attrNameLst>
                                      </p:cBhvr>
                                      <p:rCtr x="-7000" y="7400"/>
                                    </p:animMotion>
                                  </p:childTnLst>
                                </p:cTn>
                              </p:par>
                            </p:childTnLst>
                          </p:cTn>
                        </p:par>
                      </p:childTnLst>
                    </p:cTn>
                  </p:par>
                  <p:par>
                    <p:cTn id="49" fill="hold">
                      <p:stCondLst>
                        <p:cond delay="indefinite"/>
                      </p:stCondLst>
                      <p:childTnLst>
                        <p:par>
                          <p:cTn id="50" fill="hold">
                            <p:stCondLst>
                              <p:cond delay="0"/>
                            </p:stCondLst>
                            <p:childTnLst>
                              <p:par>
                                <p:cTn id="51" presetID="6" presetClass="emph" presetSubtype="0" fill="hold" grpId="3" nodeType="clickEffect">
                                  <p:stCondLst>
                                    <p:cond delay="0"/>
                                  </p:stCondLst>
                                  <p:childTnLst>
                                    <p:animScale>
                                      <p:cBhvr>
                                        <p:cTn id="52" dur="500" fill="hold"/>
                                        <p:tgtEl>
                                          <p:spTgt spid="910344"/>
                                        </p:tgtEl>
                                      </p:cBhvr>
                                      <p:by x="50000" y="50000"/>
                                    </p:animScale>
                                  </p:childTnLst>
                                </p:cTn>
                              </p:par>
                              <p:par>
                                <p:cTn id="53" presetID="35" presetClass="path" presetSubtype="0" accel="50000" decel="50000" fill="hold" grpId="4" nodeType="withEffect">
                                  <p:stCondLst>
                                    <p:cond delay="0"/>
                                  </p:stCondLst>
                                  <p:childTnLst>
                                    <p:animMotion origin="layout" path="M -1.66667E-6 -2.28273E-6 L -0.14062 0.14902 " pathEditMode="relative" rAng="0" ptsTypes="AA">
                                      <p:cBhvr>
                                        <p:cTn id="54" dur="500" spd="-100000" fill="hold"/>
                                        <p:tgtEl>
                                          <p:spTgt spid="910344"/>
                                        </p:tgtEl>
                                        <p:attrNameLst>
                                          <p:attrName>ppt_x</p:attrName>
                                          <p:attrName>ppt_y</p:attrName>
                                        </p:attrNameLst>
                                      </p:cBhvr>
                                      <p:rCtr x="-7000" y="7400"/>
                                    </p:animMotion>
                                  </p:childTnLst>
                                </p:cTn>
                              </p:par>
                            </p:childTnLst>
                          </p:cTn>
                        </p:par>
                      </p:childTnLst>
                    </p:cTn>
                  </p:par>
                </p:childTnLst>
              </p:cTn>
              <p:nextCondLst>
                <p:cond evt="onClick" delay="0">
                  <p:tgtEl>
                    <p:spTgt spid="910344"/>
                  </p:tgtEl>
                </p:cond>
              </p:nextCondLst>
            </p:seq>
          </p:childTnLst>
        </p:cTn>
      </p:par>
    </p:tnLst>
    <p:bldLst>
      <p:bldP spid="910339" grpId="0" animBg="1"/>
      <p:bldP spid="910340" grpId="0" animBg="1"/>
      <p:bldP spid="910341" grpId="0" animBg="1"/>
      <p:bldP spid="910342" grpId="0" animBg="1"/>
      <p:bldP spid="910346" grpId="0" animBg="1"/>
      <p:bldP spid="910343" grpId="0" animBg="1"/>
      <p:bldP spid="910343" grpId="1" animBg="1"/>
      <p:bldP spid="910343" grpId="2" animBg="1"/>
      <p:bldP spid="910343" grpId="3" animBg="1"/>
      <p:bldP spid="910343" grpId="4" animBg="1"/>
      <p:bldP spid="910344" grpId="0" animBg="1"/>
      <p:bldP spid="910344" grpId="1" animBg="1"/>
      <p:bldP spid="910344" grpId="2" animBg="1"/>
      <p:bldP spid="910344" grpId="3" animBg="1"/>
      <p:bldP spid="910344" grpId="4"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0" name="Line 8"/>
          <p:cNvSpPr>
            <a:spLocks noChangeShapeType="1"/>
          </p:cNvSpPr>
          <p:nvPr/>
        </p:nvSpPr>
        <p:spPr bwMode="auto">
          <a:xfrm flipV="1">
            <a:off x="3324225" y="2181225"/>
            <a:ext cx="427038" cy="0"/>
          </a:xfrm>
          <a:prstGeom prst="line">
            <a:avLst/>
          </a:prstGeom>
          <a:noFill/>
          <a:ln w="28575">
            <a:solidFill>
              <a:schemeClr val="tx1"/>
            </a:solidFill>
            <a:round/>
            <a:headEnd/>
            <a:tailEnd/>
          </a:ln>
        </p:spPr>
        <p:txBody>
          <a:bodyPr/>
          <a:lstStyle/>
          <a:p>
            <a:endParaRPr lang="en-US"/>
          </a:p>
        </p:txBody>
      </p:sp>
      <p:sp>
        <p:nvSpPr>
          <p:cNvPr id="85001" name="Line 9"/>
          <p:cNvSpPr>
            <a:spLocks noChangeShapeType="1"/>
          </p:cNvSpPr>
          <p:nvPr/>
        </p:nvSpPr>
        <p:spPr bwMode="auto">
          <a:xfrm>
            <a:off x="5584825" y="2181225"/>
            <a:ext cx="392113" cy="0"/>
          </a:xfrm>
          <a:prstGeom prst="line">
            <a:avLst/>
          </a:prstGeom>
          <a:noFill/>
          <a:ln w="28575">
            <a:solidFill>
              <a:schemeClr val="tx1"/>
            </a:solidFill>
            <a:round/>
            <a:headEnd/>
            <a:tailEnd/>
          </a:ln>
        </p:spPr>
        <p:txBody>
          <a:bodyPr/>
          <a:lstStyle/>
          <a:p>
            <a:endParaRPr lang="en-US"/>
          </a:p>
        </p:txBody>
      </p:sp>
      <p:sp>
        <p:nvSpPr>
          <p:cNvPr id="49156" name="Text Box 10"/>
          <p:cNvSpPr txBox="1">
            <a:spLocks noChangeArrowheads="1"/>
          </p:cNvSpPr>
          <p:nvPr/>
        </p:nvSpPr>
        <p:spPr bwMode="auto">
          <a:xfrm>
            <a:off x="76200" y="-38100"/>
            <a:ext cx="5480050" cy="550863"/>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IX. </a:t>
            </a:r>
            <a:r>
              <a:rPr lang="id-ID" b="1">
                <a:latin typeface="Century Schoolbook" pitchFamily="18" charset="0"/>
              </a:rPr>
              <a:t>KEKUASAAN KEHAKIMAN</a:t>
            </a:r>
          </a:p>
          <a:p>
            <a:pPr algn="just"/>
            <a:r>
              <a:rPr lang="id-ID" sz="1600" b="1">
                <a:latin typeface="Century Schoolbook" pitchFamily="18" charset="0"/>
              </a:rPr>
              <a:t>Mahkamah Konstitusi </a:t>
            </a:r>
            <a:endParaRPr lang="id-ID" sz="1600">
              <a:latin typeface="Century Schoolbook" pitchFamily="18" charset="0"/>
            </a:endParaRPr>
          </a:p>
        </p:txBody>
      </p:sp>
      <p:sp>
        <p:nvSpPr>
          <p:cNvPr id="85003" name="Line 11"/>
          <p:cNvSpPr>
            <a:spLocks noChangeShapeType="1"/>
          </p:cNvSpPr>
          <p:nvPr/>
        </p:nvSpPr>
        <p:spPr bwMode="auto">
          <a:xfrm flipH="1">
            <a:off x="4640263" y="2819400"/>
            <a:ext cx="7937" cy="1020763"/>
          </a:xfrm>
          <a:prstGeom prst="line">
            <a:avLst/>
          </a:prstGeom>
          <a:noFill/>
          <a:ln w="28575">
            <a:solidFill>
              <a:schemeClr val="tx1"/>
            </a:solidFill>
            <a:round/>
            <a:headEnd/>
            <a:tailEnd type="triangle" w="med" len="med"/>
          </a:ln>
        </p:spPr>
        <p:txBody>
          <a:bodyPr/>
          <a:lstStyle/>
          <a:p>
            <a:endParaRPr lang="en-US"/>
          </a:p>
        </p:txBody>
      </p:sp>
      <p:sp>
        <p:nvSpPr>
          <p:cNvPr id="85004" name="Rectangle 12"/>
          <p:cNvSpPr>
            <a:spLocks noChangeArrowheads="1"/>
          </p:cNvSpPr>
          <p:nvPr/>
        </p:nvSpPr>
        <p:spPr bwMode="auto">
          <a:xfrm>
            <a:off x="3644900" y="1497013"/>
            <a:ext cx="1973263" cy="1368425"/>
          </a:xfrm>
          <a:prstGeom prst="rect">
            <a:avLst/>
          </a:prstGeom>
          <a:solidFill>
            <a:srgbClr val="0066FF"/>
          </a:solidFill>
          <a:ln w="28575">
            <a:solidFill>
              <a:schemeClr val="tx1"/>
            </a:solidFill>
            <a:miter lim="800000"/>
            <a:headEnd/>
            <a:tailEnd/>
          </a:ln>
        </p:spPr>
        <p:txBody>
          <a:bodyPr lIns="0" rIns="0" anchor="ctr" anchorCtr="1"/>
          <a:lstStyle/>
          <a:p>
            <a:r>
              <a:rPr lang="id-ID" sz="4000" b="1">
                <a:solidFill>
                  <a:srgbClr val="FFFF00"/>
                </a:solidFill>
                <a:latin typeface="Century Schoolbook" pitchFamily="18" charset="0"/>
              </a:rPr>
              <a:t>MK</a:t>
            </a:r>
          </a:p>
        </p:txBody>
      </p:sp>
      <p:sp>
        <p:nvSpPr>
          <p:cNvPr id="85005" name="Text Box 13"/>
          <p:cNvSpPr txBox="1">
            <a:spLocks noChangeArrowheads="1"/>
          </p:cNvSpPr>
          <p:nvPr/>
        </p:nvSpPr>
        <p:spPr bwMode="auto">
          <a:xfrm>
            <a:off x="228600" y="3856038"/>
            <a:ext cx="8686800" cy="2949575"/>
          </a:xfrm>
          <a:prstGeom prst="rect">
            <a:avLst/>
          </a:prstGeom>
          <a:solidFill>
            <a:srgbClr val="3B3A00">
              <a:alpha val="39607"/>
            </a:srgbClr>
          </a:solidFill>
          <a:ln w="9525">
            <a:solidFill>
              <a:schemeClr val="tx1"/>
            </a:solidFill>
            <a:miter lim="800000"/>
            <a:headEnd/>
            <a:tailEnd/>
          </a:ln>
        </p:spPr>
        <p:txBody>
          <a:bodyPr>
            <a:spAutoFit/>
          </a:bodyPr>
          <a:lstStyle/>
          <a:p>
            <a:pPr marL="227013" indent="-227013"/>
            <a:endParaRPr lang="en-US" sz="800" b="1">
              <a:latin typeface="Century Schoolbook" pitchFamily="18" charset="0"/>
            </a:endParaRPr>
          </a:p>
          <a:p>
            <a:pPr marL="227013" indent="-227013"/>
            <a:r>
              <a:rPr lang="id-ID" b="1">
                <a:latin typeface="Century Schoolbook" pitchFamily="18" charset="0"/>
              </a:rPr>
              <a:t>Wewenang</a:t>
            </a:r>
            <a:r>
              <a:rPr lang="en-US" b="1">
                <a:latin typeface="Century Schoolbook" pitchFamily="18" charset="0"/>
              </a:rPr>
              <a:t> dan </a:t>
            </a:r>
            <a:r>
              <a:rPr lang="id-ID" b="1">
                <a:latin typeface="Century Schoolbook" pitchFamily="18" charset="0"/>
              </a:rPr>
              <a:t>Kewajiban</a:t>
            </a:r>
            <a:r>
              <a:rPr lang="id-ID" sz="1600">
                <a:latin typeface="Century Schoolbook" pitchFamily="18" charset="0"/>
              </a:rPr>
              <a:t> </a:t>
            </a:r>
            <a:endParaRPr lang="id-ID" sz="1600" b="1">
              <a:latin typeface="Century Schoolbook" pitchFamily="18" charset="0"/>
            </a:endParaRPr>
          </a:p>
          <a:p>
            <a:pPr marL="227013" indent="-227013"/>
            <a:endParaRPr lang="id-ID" sz="800" b="1">
              <a:latin typeface="Century Schoolbook" pitchFamily="18" charset="0"/>
            </a:endParaRPr>
          </a:p>
          <a:p>
            <a:pPr marL="227013" indent="-227013" algn="just">
              <a:buFont typeface="Wingdings" pitchFamily="2" charset="2"/>
              <a:buChar char="l"/>
            </a:pPr>
            <a:r>
              <a:rPr lang="en-US" sz="1700" b="1">
                <a:latin typeface="Century Schoolbook" pitchFamily="18" charset="0"/>
              </a:rPr>
              <a:t>b</a:t>
            </a:r>
            <a:r>
              <a:rPr lang="id-ID" sz="1700" b="1">
                <a:latin typeface="Century Schoolbook" pitchFamily="18" charset="0"/>
              </a:rPr>
              <a:t>erwenang mengadili pada tingkat pertama dan terakhir yang putusannya bersifat final untuk menguji undang-undang terhadap Undang-Undang Dasar, memutus sengketa kewenangan lembaga negara yang kewenangannya diberikan oleh Undang-Undang Dasar, memutus pembubaran partai politik, dan memutus perselisihan tentang hasil pemilihan umum </a:t>
            </a:r>
            <a:r>
              <a:rPr lang="id-ID" sz="1700">
                <a:latin typeface="Century Schoolbook" pitchFamily="18" charset="0"/>
              </a:rPr>
              <a:t>[Pasal 24C (1)***];</a:t>
            </a:r>
          </a:p>
          <a:p>
            <a:pPr marL="227013" indent="-227013" algn="just">
              <a:buFont typeface="Wingdings" pitchFamily="2" charset="2"/>
              <a:buChar char="l"/>
            </a:pPr>
            <a:r>
              <a:rPr lang="en-US" sz="1700" b="1">
                <a:latin typeface="Century Schoolbook" pitchFamily="18" charset="0"/>
              </a:rPr>
              <a:t>w</a:t>
            </a:r>
            <a:r>
              <a:rPr lang="id-ID" sz="1700" b="1">
                <a:latin typeface="Century Schoolbook" pitchFamily="18" charset="0"/>
              </a:rPr>
              <a:t>ajib memberikan putusan atas pendapat Dewan Perwakilan Rakyat mengenai dugaan pelanggaran oleh Presiden dan/atau Wakil Presiden menurut Undang-Undang Dasar </a:t>
            </a:r>
            <a:r>
              <a:rPr lang="id-ID" sz="1700">
                <a:latin typeface="Century Schoolbook" pitchFamily="18" charset="0"/>
              </a:rPr>
              <a:t>[Pasal 24C (2)***].</a:t>
            </a:r>
          </a:p>
        </p:txBody>
      </p:sp>
      <p:grpSp>
        <p:nvGrpSpPr>
          <p:cNvPr id="2" name="Group 27"/>
          <p:cNvGrpSpPr>
            <a:grpSpLocks/>
          </p:cNvGrpSpPr>
          <p:nvPr/>
        </p:nvGrpSpPr>
        <p:grpSpPr bwMode="auto">
          <a:xfrm>
            <a:off x="374650" y="704850"/>
            <a:ext cx="2963863" cy="2952750"/>
            <a:chOff x="236" y="444"/>
            <a:chExt cx="1867" cy="1860"/>
          </a:xfrm>
          <a:solidFill>
            <a:srgbClr val="480000"/>
          </a:solidFill>
        </p:grpSpPr>
        <p:sp>
          <p:nvSpPr>
            <p:cNvPr id="41997" name="Oval 7"/>
            <p:cNvSpPr>
              <a:spLocks noChangeArrowheads="1"/>
            </p:cNvSpPr>
            <p:nvPr/>
          </p:nvSpPr>
          <p:spPr bwMode="auto">
            <a:xfrm>
              <a:off x="236" y="444"/>
              <a:ext cx="1867" cy="1860"/>
            </a:xfrm>
            <a:prstGeom prst="ellipse">
              <a:avLst/>
            </a:prstGeom>
            <a:grpFill/>
            <a:ln w="28575">
              <a:solidFill>
                <a:schemeClr val="tx1"/>
              </a:solidFill>
              <a:round/>
              <a:headEnd/>
              <a:tailEnd/>
            </a:ln>
          </p:spPr>
          <p:txBody>
            <a:bodyPr lIns="0" tIns="0" rIns="0" bIns="0" anchor="ctr" anchorCtr="1"/>
            <a:lstStyle/>
            <a:p>
              <a:pPr fontAlgn="auto">
                <a:spcBef>
                  <a:spcPts val="0"/>
                </a:spcBef>
                <a:spcAft>
                  <a:spcPts val="0"/>
                </a:spcAft>
                <a:defRPr/>
              </a:pPr>
              <a:endParaRPr lang="id-ID" sz="1400">
                <a:solidFill>
                  <a:srgbClr val="FFFF00"/>
                </a:solidFill>
                <a:latin typeface="+mn-lt"/>
              </a:endParaRPr>
            </a:p>
          </p:txBody>
        </p:sp>
        <p:sp>
          <p:nvSpPr>
            <p:cNvPr id="41998" name="Rectangle 26"/>
            <p:cNvSpPr>
              <a:spLocks noChangeArrowheads="1"/>
            </p:cNvSpPr>
            <p:nvPr/>
          </p:nvSpPr>
          <p:spPr bwMode="auto">
            <a:xfrm>
              <a:off x="300" y="585"/>
              <a:ext cx="1728" cy="1584"/>
            </a:xfrm>
            <a:prstGeom prst="rect">
              <a:avLst/>
            </a:prstGeom>
            <a:grpFill/>
            <a:ln w="28575">
              <a:noFill/>
              <a:miter lim="800000"/>
              <a:headEnd/>
              <a:tailEnd/>
            </a:ln>
          </p:spPr>
          <p:txBody>
            <a:bodyPr lIns="72000" tIns="36000" rIns="72000" bIns="36000" anchor="ctr" anchorCtr="1"/>
            <a:lstStyle/>
            <a:p>
              <a:pPr fontAlgn="auto">
                <a:spcBef>
                  <a:spcPts val="0"/>
                </a:spcBef>
                <a:spcAft>
                  <a:spcPts val="0"/>
                </a:spcAft>
                <a:defRPr/>
              </a:pPr>
              <a:r>
                <a:rPr lang="id-ID" sz="1400" b="1" dirty="0">
                  <a:solidFill>
                    <a:srgbClr val="FFFF00"/>
                  </a:solidFill>
                  <a:latin typeface="+mn-lt"/>
                </a:rPr>
                <a:t>Hakim konstitusi</a:t>
              </a:r>
              <a:endParaRPr lang="en-US" sz="1400" b="1" dirty="0">
                <a:solidFill>
                  <a:srgbClr val="FFFF00"/>
                </a:solidFill>
                <a:latin typeface="+mn-lt"/>
              </a:endParaRPr>
            </a:p>
            <a:p>
              <a:pPr fontAlgn="auto">
                <a:spcBef>
                  <a:spcPts val="0"/>
                </a:spcBef>
                <a:spcAft>
                  <a:spcPts val="0"/>
                </a:spcAft>
                <a:defRPr/>
              </a:pPr>
              <a:r>
                <a:rPr lang="id-ID" sz="1400" b="1" dirty="0">
                  <a:solidFill>
                    <a:srgbClr val="FFFF00"/>
                  </a:solidFill>
                  <a:latin typeface="+mn-lt"/>
                </a:rPr>
                <a:t>harus memiliki integritas dan kepribadian yang</a:t>
              </a:r>
              <a:endParaRPr lang="en-US" sz="1400" b="1" dirty="0">
                <a:solidFill>
                  <a:srgbClr val="FFFF00"/>
                </a:solidFill>
                <a:latin typeface="+mn-lt"/>
              </a:endParaRPr>
            </a:p>
            <a:p>
              <a:pPr fontAlgn="auto">
                <a:spcBef>
                  <a:spcPts val="0"/>
                </a:spcBef>
                <a:spcAft>
                  <a:spcPts val="0"/>
                </a:spcAft>
                <a:defRPr/>
              </a:pPr>
              <a:r>
                <a:rPr lang="id-ID" sz="1400" b="1" dirty="0">
                  <a:solidFill>
                    <a:srgbClr val="FFFF00"/>
                  </a:solidFill>
                  <a:latin typeface="+mn-lt"/>
                </a:rPr>
                <a:t>tidak tercela, adil, negarawan yang menguasai konstitusi dan ketatanegaraan, serta tidak merangkap sebagai pejabat negara</a:t>
              </a:r>
            </a:p>
            <a:p>
              <a:pPr fontAlgn="auto">
                <a:spcBef>
                  <a:spcPts val="0"/>
                </a:spcBef>
                <a:spcAft>
                  <a:spcPts val="0"/>
                </a:spcAft>
                <a:defRPr/>
              </a:pPr>
              <a:r>
                <a:rPr lang="id-ID" sz="1400" dirty="0">
                  <a:solidFill>
                    <a:srgbClr val="FFFF00"/>
                  </a:solidFill>
                  <a:latin typeface="Trebuchet MS" pitchFamily="34" charset="0"/>
                </a:rPr>
                <a:t>[Pasal 24C (5)***]</a:t>
              </a:r>
              <a:endParaRPr lang="id-ID" sz="1400" dirty="0">
                <a:solidFill>
                  <a:srgbClr val="FFFF00"/>
                </a:solidFill>
                <a:latin typeface="+mn-lt"/>
              </a:endParaRPr>
            </a:p>
          </p:txBody>
        </p:sp>
      </p:grpSp>
      <p:grpSp>
        <p:nvGrpSpPr>
          <p:cNvPr id="3" name="Group 29"/>
          <p:cNvGrpSpPr>
            <a:grpSpLocks/>
          </p:cNvGrpSpPr>
          <p:nvPr/>
        </p:nvGrpSpPr>
        <p:grpSpPr bwMode="auto">
          <a:xfrm>
            <a:off x="5938838" y="666750"/>
            <a:ext cx="3038475" cy="3028950"/>
            <a:chOff x="3741" y="420"/>
            <a:chExt cx="1914" cy="1908"/>
          </a:xfrm>
          <a:solidFill>
            <a:srgbClr val="480000"/>
          </a:solidFill>
        </p:grpSpPr>
        <p:sp>
          <p:nvSpPr>
            <p:cNvPr id="41995" name="Oval 6"/>
            <p:cNvSpPr>
              <a:spLocks noChangeArrowheads="1"/>
            </p:cNvSpPr>
            <p:nvPr/>
          </p:nvSpPr>
          <p:spPr bwMode="auto">
            <a:xfrm>
              <a:off x="3741" y="420"/>
              <a:ext cx="1914" cy="1908"/>
            </a:xfrm>
            <a:prstGeom prst="ellipse">
              <a:avLst/>
            </a:prstGeom>
            <a:grpFill/>
            <a:ln w="28575">
              <a:solidFill>
                <a:schemeClr val="tx1"/>
              </a:solidFill>
              <a:round/>
              <a:headEnd/>
              <a:tailEnd/>
            </a:ln>
          </p:spPr>
          <p:txBody>
            <a:bodyPr lIns="0" tIns="0" rIns="0" bIns="0" anchor="ctr" anchorCtr="1"/>
            <a:lstStyle/>
            <a:p>
              <a:pPr fontAlgn="auto">
                <a:spcBef>
                  <a:spcPts val="0"/>
                </a:spcBef>
                <a:spcAft>
                  <a:spcPts val="0"/>
                </a:spcAft>
                <a:defRPr/>
              </a:pPr>
              <a:endParaRPr lang="id-ID">
                <a:solidFill>
                  <a:srgbClr val="FFFF00"/>
                </a:solidFill>
                <a:latin typeface="+mn-lt"/>
              </a:endParaRPr>
            </a:p>
          </p:txBody>
        </p:sp>
        <p:sp>
          <p:nvSpPr>
            <p:cNvPr id="41996" name="Rectangle 28"/>
            <p:cNvSpPr>
              <a:spLocks noChangeArrowheads="1"/>
            </p:cNvSpPr>
            <p:nvPr/>
          </p:nvSpPr>
          <p:spPr bwMode="auto">
            <a:xfrm>
              <a:off x="3792" y="672"/>
              <a:ext cx="1776" cy="1440"/>
            </a:xfrm>
            <a:prstGeom prst="rect">
              <a:avLst/>
            </a:prstGeom>
            <a:grpFill/>
            <a:ln w="28575">
              <a:noFill/>
              <a:miter lim="800000"/>
              <a:headEnd/>
              <a:tailEnd/>
            </a:ln>
          </p:spPr>
          <p:txBody>
            <a:bodyPr lIns="0" tIns="0" rIns="0" bIns="0" anchor="ctr" anchorCtr="1"/>
            <a:lstStyle/>
            <a:p>
              <a:pPr fontAlgn="auto">
                <a:spcBef>
                  <a:spcPts val="0"/>
                </a:spcBef>
                <a:spcAft>
                  <a:spcPts val="0"/>
                </a:spcAft>
                <a:defRPr/>
              </a:pPr>
              <a:r>
                <a:rPr lang="en-US" sz="1400" b="1" dirty="0">
                  <a:solidFill>
                    <a:srgbClr val="FFFF00"/>
                  </a:solidFill>
                  <a:latin typeface="+mn-lt"/>
                </a:rPr>
                <a:t>m</a:t>
              </a:r>
              <a:r>
                <a:rPr lang="id-ID" sz="1400" b="1" dirty="0">
                  <a:solidFill>
                    <a:srgbClr val="FFFF00"/>
                  </a:solidFill>
                  <a:latin typeface="+mn-lt"/>
                </a:rPr>
                <a:t>empunyai</a:t>
              </a:r>
              <a:endParaRPr lang="en-US" sz="1400" b="1" dirty="0">
                <a:solidFill>
                  <a:srgbClr val="FFFF00"/>
                </a:solidFill>
                <a:latin typeface="+mn-lt"/>
              </a:endParaRPr>
            </a:p>
            <a:p>
              <a:pPr fontAlgn="auto">
                <a:spcBef>
                  <a:spcPts val="0"/>
                </a:spcBef>
                <a:spcAft>
                  <a:spcPts val="0"/>
                </a:spcAft>
                <a:defRPr/>
              </a:pPr>
              <a:r>
                <a:rPr lang="id-ID" sz="1400" b="1" dirty="0">
                  <a:solidFill>
                    <a:srgbClr val="FFFF00"/>
                  </a:solidFill>
                  <a:latin typeface="+mn-lt"/>
                </a:rPr>
                <a:t>sembilan orang anggota hakim konstitusi yang ditetapkan oleh Presiden, yang diajukan masing-masing tiga orang oleh MA, tiga orang oleh DPR dan tiga orang oleh Presiden</a:t>
              </a:r>
              <a:r>
                <a:rPr lang="id-ID" sz="1400" dirty="0">
                  <a:solidFill>
                    <a:srgbClr val="FFFF00"/>
                  </a:solidFill>
                  <a:latin typeface="+mn-lt"/>
                </a:rPr>
                <a:t> </a:t>
              </a:r>
            </a:p>
            <a:p>
              <a:pPr fontAlgn="auto">
                <a:spcBef>
                  <a:spcPts val="0"/>
                </a:spcBef>
                <a:spcAft>
                  <a:spcPts val="0"/>
                </a:spcAft>
                <a:defRPr/>
              </a:pPr>
              <a:r>
                <a:rPr lang="id-ID" sz="1400" dirty="0">
                  <a:solidFill>
                    <a:srgbClr val="FFFF00"/>
                  </a:solidFill>
                  <a:latin typeface="Trebuchet MS" pitchFamily="34" charset="0"/>
                </a:rPr>
                <a:t>[Pasal 24C (3)***]</a:t>
              </a:r>
              <a:endParaRPr lang="id-ID" dirty="0">
                <a:solidFill>
                  <a:srgbClr val="FFFF00"/>
                </a:solidFill>
                <a:latin typeface="+mn-lt"/>
              </a:endParaRP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plus(in)">
                                      <p:cBhvr>
                                        <p:cTn id="7" dur="500"/>
                                        <p:tgtEl>
                                          <p:spTgt spid="8500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1+#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9"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fmla="#ppt_w*sin(2.5*pi*$)">
                                          <p:val>
                                            <p:fltVal val="0"/>
                                          </p:val>
                                        </p:tav>
                                        <p:tav tm="100000">
                                          <p:val>
                                            <p:fltVal val="1"/>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85000"/>
                                        </p:tgtEl>
                                        <p:attrNameLst>
                                          <p:attrName>style.visibility</p:attrName>
                                        </p:attrNameLst>
                                      </p:cBhvr>
                                      <p:to>
                                        <p:strVal val="visible"/>
                                      </p:to>
                                    </p:set>
                                    <p:animEffect transition="in" filter="strips(downLeft)">
                                      <p:cBhvr>
                                        <p:cTn id="20" dur="500"/>
                                        <p:tgtEl>
                                          <p:spTgt spid="85000"/>
                                        </p:tgtEl>
                                      </p:cBhvr>
                                    </p:animEffect>
                                  </p:childTnLst>
                                </p:cTn>
                              </p:par>
                            </p:childTnLst>
                          </p:cTn>
                        </p:par>
                        <p:par>
                          <p:cTn id="21" fill="hold">
                            <p:stCondLst>
                              <p:cond delay="2000"/>
                            </p:stCondLst>
                            <p:childTnLst>
                              <p:par>
                                <p:cTn id="22" presetID="19"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fmla="#ppt_w*sin(2.5*pi*$)">
                                          <p:val>
                                            <p:fltVal val="0"/>
                                          </p:val>
                                        </p:tav>
                                        <p:tav tm="100000">
                                          <p:val>
                                            <p:fltVal val="1"/>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childTnLst>
                                </p:cTn>
                              </p:par>
                              <p:par>
                                <p:cTn id="26" presetID="2" presetClass="entr" presetSubtype="8"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000" fill="hold"/>
                                        <p:tgtEl>
                                          <p:spTgt spid="3"/>
                                        </p:tgtEl>
                                        <p:attrNameLst>
                                          <p:attrName>ppt_x</p:attrName>
                                        </p:attrNameLst>
                                      </p:cBhvr>
                                      <p:tavLst>
                                        <p:tav tm="0">
                                          <p:val>
                                            <p:strVal val="0-#ppt_w/2"/>
                                          </p:val>
                                        </p:tav>
                                        <p:tav tm="100000">
                                          <p:val>
                                            <p:strVal val="#ppt_x"/>
                                          </p:val>
                                        </p:tav>
                                      </p:tavLst>
                                    </p:anim>
                                    <p:anim calcmode="lin" valueType="num">
                                      <p:cBhvr additive="base">
                                        <p:cTn id="29" dur="10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8" presetClass="entr" presetSubtype="6" fill="hold" grpId="0" nodeType="afterEffect">
                                  <p:stCondLst>
                                    <p:cond delay="0"/>
                                  </p:stCondLst>
                                  <p:childTnLst>
                                    <p:set>
                                      <p:cBhvr>
                                        <p:cTn id="32" dur="1" fill="hold">
                                          <p:stCondLst>
                                            <p:cond delay="0"/>
                                          </p:stCondLst>
                                        </p:cTn>
                                        <p:tgtEl>
                                          <p:spTgt spid="85001"/>
                                        </p:tgtEl>
                                        <p:attrNameLst>
                                          <p:attrName>style.visibility</p:attrName>
                                        </p:attrNameLst>
                                      </p:cBhvr>
                                      <p:to>
                                        <p:strVal val="visible"/>
                                      </p:to>
                                    </p:set>
                                    <p:animEffect transition="in" filter="strips(downRight)">
                                      <p:cBhvr>
                                        <p:cTn id="33" dur="500"/>
                                        <p:tgtEl>
                                          <p:spTgt spid="85001"/>
                                        </p:tgtEl>
                                      </p:cBhvr>
                                    </p:animEffect>
                                  </p:childTnLst>
                                </p:cTn>
                              </p:par>
                            </p:childTnLst>
                          </p:cTn>
                        </p:par>
                        <p:par>
                          <p:cTn id="34" fill="hold">
                            <p:stCondLst>
                              <p:cond delay="3500"/>
                            </p:stCondLst>
                            <p:childTnLst>
                              <p:par>
                                <p:cTn id="35" presetID="18" presetClass="entr" presetSubtype="6" fill="hold" grpId="0" nodeType="afterEffect">
                                  <p:stCondLst>
                                    <p:cond delay="0"/>
                                  </p:stCondLst>
                                  <p:childTnLst>
                                    <p:set>
                                      <p:cBhvr>
                                        <p:cTn id="36" dur="1" fill="hold">
                                          <p:stCondLst>
                                            <p:cond delay="0"/>
                                          </p:stCondLst>
                                        </p:cTn>
                                        <p:tgtEl>
                                          <p:spTgt spid="85003"/>
                                        </p:tgtEl>
                                        <p:attrNameLst>
                                          <p:attrName>style.visibility</p:attrName>
                                        </p:attrNameLst>
                                      </p:cBhvr>
                                      <p:to>
                                        <p:strVal val="visible"/>
                                      </p:to>
                                    </p:set>
                                    <p:animEffect transition="in" filter="strips(downRight)">
                                      <p:cBhvr>
                                        <p:cTn id="37" dur="500"/>
                                        <p:tgtEl>
                                          <p:spTgt spid="85003"/>
                                        </p:tgtEl>
                                      </p:cBhvr>
                                    </p:animEffect>
                                  </p:childTnLst>
                                </p:cTn>
                              </p:par>
                            </p:childTnLst>
                          </p:cTn>
                        </p:par>
                        <p:par>
                          <p:cTn id="38" fill="hold">
                            <p:stCondLst>
                              <p:cond delay="4000"/>
                            </p:stCondLst>
                            <p:childTnLst>
                              <p:par>
                                <p:cTn id="39" presetID="12" presetClass="entr" presetSubtype="1" fill="hold" grpId="0" nodeType="afterEffect">
                                  <p:stCondLst>
                                    <p:cond delay="0"/>
                                  </p:stCondLst>
                                  <p:childTnLst>
                                    <p:set>
                                      <p:cBhvr>
                                        <p:cTn id="40" dur="1" fill="hold">
                                          <p:stCondLst>
                                            <p:cond delay="0"/>
                                          </p:stCondLst>
                                        </p:cTn>
                                        <p:tgtEl>
                                          <p:spTgt spid="85005"/>
                                        </p:tgtEl>
                                        <p:attrNameLst>
                                          <p:attrName>style.visibility</p:attrName>
                                        </p:attrNameLst>
                                      </p:cBhvr>
                                      <p:to>
                                        <p:strVal val="visible"/>
                                      </p:to>
                                    </p:set>
                                    <p:animEffect transition="in" filter="slide(fromTop)">
                                      <p:cBhvr>
                                        <p:cTn id="41" dur="500"/>
                                        <p:tgtEl>
                                          <p:spTgt spid="8500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2" restart="whenNotActive" fill="hold" evtFilter="cancelBubble" nodeType="interactiveSeq">
                <p:stCondLst>
                  <p:cond evt="onClick" delay="0">
                    <p:tgtEl>
                      <p:spTgt spid="2"/>
                    </p:tgtEl>
                  </p:cond>
                </p:stCondLst>
                <p:endSync evt="end" delay="0">
                  <p:rtn val="all"/>
                </p:endSync>
                <p:childTnLst>
                  <p:par>
                    <p:cTn id="43" fill="hold">
                      <p:stCondLst>
                        <p:cond delay="0"/>
                      </p:stCondLst>
                      <p:childTnLst>
                        <p:par>
                          <p:cTn id="44" fill="hold">
                            <p:stCondLst>
                              <p:cond delay="0"/>
                            </p:stCondLst>
                            <p:childTnLst>
                              <p:par>
                                <p:cTn id="45" presetID="6" presetClass="emph" presetSubtype="0" fill="hold" nodeType="clickEffect">
                                  <p:stCondLst>
                                    <p:cond delay="0"/>
                                  </p:stCondLst>
                                  <p:childTnLst>
                                    <p:animScale>
                                      <p:cBhvr>
                                        <p:cTn id="46" dur="500" fill="hold"/>
                                        <p:tgtEl>
                                          <p:spTgt spid="2"/>
                                        </p:tgtEl>
                                      </p:cBhvr>
                                      <p:by x="200000" y="200000"/>
                                    </p:animScale>
                                  </p:childTnLst>
                                </p:cTn>
                              </p:par>
                              <p:par>
                                <p:cTn id="47" presetID="63" presetClass="path" presetSubtype="0" accel="50000" decel="50000" fill="hold" nodeType="withEffect">
                                  <p:stCondLst>
                                    <p:cond delay="0"/>
                                  </p:stCondLst>
                                  <p:childTnLst>
                                    <p:animMotion origin="layout" path="M -1.38889E-6 -4.10197E-6 L 0.16372 0.13766 " pathEditMode="relative" rAng="0" ptsTypes="AA">
                                      <p:cBhvr>
                                        <p:cTn id="48" dur="500" fill="hold"/>
                                        <p:tgtEl>
                                          <p:spTgt spid="2"/>
                                        </p:tgtEl>
                                        <p:attrNameLst>
                                          <p:attrName>ppt_x</p:attrName>
                                          <p:attrName>ppt_y</p:attrName>
                                        </p:attrNameLst>
                                      </p:cBhvr>
                                      <p:rCtr x="8200" y="6900"/>
                                    </p:animMotion>
                                  </p:childTnLst>
                                </p:cTn>
                              </p:par>
                            </p:childTnLst>
                          </p:cTn>
                        </p:par>
                      </p:childTnLst>
                    </p:cTn>
                  </p:par>
                  <p:par>
                    <p:cTn id="49" fill="hold">
                      <p:stCondLst>
                        <p:cond delay="indefinite"/>
                      </p:stCondLst>
                      <p:childTnLst>
                        <p:par>
                          <p:cTn id="50" fill="hold">
                            <p:stCondLst>
                              <p:cond delay="0"/>
                            </p:stCondLst>
                            <p:childTnLst>
                              <p:par>
                                <p:cTn id="51" presetID="6" presetClass="emph" presetSubtype="0" fill="hold" nodeType="clickEffect">
                                  <p:stCondLst>
                                    <p:cond delay="0"/>
                                  </p:stCondLst>
                                  <p:childTnLst>
                                    <p:animScale>
                                      <p:cBhvr>
                                        <p:cTn id="52" dur="500" fill="hold"/>
                                        <p:tgtEl>
                                          <p:spTgt spid="2"/>
                                        </p:tgtEl>
                                      </p:cBhvr>
                                      <p:by x="50000" y="50000"/>
                                    </p:animScale>
                                  </p:childTnLst>
                                </p:cTn>
                              </p:par>
                              <p:par>
                                <p:cTn id="53" presetID="63" presetClass="path" presetSubtype="0" accel="50000" decel="50000" fill="hold" nodeType="withEffect">
                                  <p:stCondLst>
                                    <p:cond delay="0"/>
                                  </p:stCondLst>
                                  <p:childTnLst>
                                    <p:animMotion origin="layout" path="M -1.38889E-6 -4.10197E-6 L 0.16372 0.13766 " pathEditMode="relative" rAng="0" ptsTypes="AA">
                                      <p:cBhvr>
                                        <p:cTn id="54" dur="500" spd="-100000" fill="hold"/>
                                        <p:tgtEl>
                                          <p:spTgt spid="2"/>
                                        </p:tgtEl>
                                        <p:attrNameLst>
                                          <p:attrName>ppt_x</p:attrName>
                                          <p:attrName>ppt_y</p:attrName>
                                        </p:attrNameLst>
                                      </p:cBhvr>
                                      <p:rCtr x="8200" y="6900"/>
                                    </p:animMotion>
                                  </p:childTnLst>
                                </p:cTn>
                              </p:par>
                            </p:childTnLst>
                          </p:cTn>
                        </p:par>
                      </p:childTnLst>
                    </p:cTn>
                  </p:par>
                </p:childTnLst>
              </p:cTn>
              <p:nextCondLst>
                <p:cond evt="onClick" delay="0">
                  <p:tgtEl>
                    <p:spTgt spid="2"/>
                  </p:tgtEl>
                </p:cond>
              </p:nextCondLst>
            </p:seq>
            <p:seq concurrent="1" nextAc="seek">
              <p:cTn id="55" restart="whenNotActive" fill="hold" evtFilter="cancelBubble" nodeType="interactiveSeq">
                <p:stCondLst>
                  <p:cond evt="onClick" delay="0">
                    <p:tgtEl>
                      <p:spTgt spid="3"/>
                    </p:tgtEl>
                  </p:cond>
                </p:stCondLst>
                <p:endSync evt="end" delay="0">
                  <p:rtn val="all"/>
                </p:endSync>
                <p:childTnLst>
                  <p:par>
                    <p:cTn id="56" fill="hold">
                      <p:stCondLst>
                        <p:cond delay="0"/>
                      </p:stCondLst>
                      <p:childTnLst>
                        <p:par>
                          <p:cTn id="57" fill="hold">
                            <p:stCondLst>
                              <p:cond delay="0"/>
                            </p:stCondLst>
                            <p:childTnLst>
                              <p:par>
                                <p:cTn id="58" presetID="6" presetClass="emph" presetSubtype="0" fill="hold" nodeType="clickEffect">
                                  <p:stCondLst>
                                    <p:cond delay="0"/>
                                  </p:stCondLst>
                                  <p:childTnLst>
                                    <p:animScale>
                                      <p:cBhvr>
                                        <p:cTn id="59" dur="500" fill="hold"/>
                                        <p:tgtEl>
                                          <p:spTgt spid="3"/>
                                        </p:tgtEl>
                                      </p:cBhvr>
                                      <p:by x="200000" y="200000"/>
                                    </p:animScale>
                                  </p:childTnLst>
                                </p:cTn>
                              </p:par>
                              <p:par>
                                <p:cTn id="60" presetID="35" presetClass="path" presetSubtype="0" accel="50000" decel="50000" fill="hold" nodeType="withEffect">
                                  <p:stCondLst>
                                    <p:cond delay="0"/>
                                  </p:stCondLst>
                                  <p:childTnLst>
                                    <p:animMotion origin="layout" path="M 5.E-6 -4.10197E-6 L -0.16563 0.14879 " pathEditMode="relative" rAng="0" ptsTypes="AA">
                                      <p:cBhvr>
                                        <p:cTn id="61" dur="500" fill="hold"/>
                                        <p:tgtEl>
                                          <p:spTgt spid="3"/>
                                        </p:tgtEl>
                                        <p:attrNameLst>
                                          <p:attrName>ppt_x</p:attrName>
                                          <p:attrName>ppt_y</p:attrName>
                                        </p:attrNameLst>
                                      </p:cBhvr>
                                      <p:rCtr x="-8300" y="7400"/>
                                    </p:animMotion>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nodeType="clickEffect">
                                  <p:stCondLst>
                                    <p:cond delay="0"/>
                                  </p:stCondLst>
                                  <p:childTnLst>
                                    <p:animScale>
                                      <p:cBhvr>
                                        <p:cTn id="65" dur="500" fill="hold"/>
                                        <p:tgtEl>
                                          <p:spTgt spid="3"/>
                                        </p:tgtEl>
                                      </p:cBhvr>
                                      <p:by x="50000" y="50000"/>
                                    </p:animScale>
                                  </p:childTnLst>
                                </p:cTn>
                              </p:par>
                              <p:par>
                                <p:cTn id="66" presetID="35" presetClass="path" presetSubtype="0" accel="50000" decel="50000" fill="hold" nodeType="withEffect">
                                  <p:stCondLst>
                                    <p:cond delay="0"/>
                                  </p:stCondLst>
                                  <p:childTnLst>
                                    <p:animMotion origin="layout" path="M 5.E-6 -4.10197E-6 L -0.16563 0.14879 " pathEditMode="relative" rAng="0" ptsTypes="AA">
                                      <p:cBhvr>
                                        <p:cTn id="67" dur="500" spd="-100000" fill="hold"/>
                                        <p:tgtEl>
                                          <p:spTgt spid="3"/>
                                        </p:tgtEl>
                                        <p:attrNameLst>
                                          <p:attrName>ppt_x</p:attrName>
                                          <p:attrName>ppt_y</p:attrName>
                                        </p:attrNameLst>
                                      </p:cBhvr>
                                      <p:rCtr x="-8300" y="7400"/>
                                    </p:animMotion>
                                  </p:childTnLst>
                                </p:cTn>
                              </p:par>
                            </p:childTnLst>
                          </p:cTn>
                        </p:par>
                      </p:childTnLst>
                    </p:cTn>
                  </p:par>
                </p:childTnLst>
              </p:cTn>
              <p:nextCondLst>
                <p:cond evt="onClick" delay="0">
                  <p:tgtEl>
                    <p:spTgt spid="3"/>
                  </p:tgtEl>
                </p:cond>
              </p:nextCondLst>
            </p:seq>
          </p:childTnLst>
        </p:cTn>
      </p:par>
    </p:tnLst>
    <p:bldLst>
      <p:bldP spid="85000" grpId="0" animBg="1"/>
      <p:bldP spid="85001" grpId="0" animBg="1"/>
      <p:bldP spid="85003" grpId="0" animBg="1"/>
      <p:bldP spid="85004" grpId="0" animBg="1"/>
      <p:bldP spid="850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AutoShape 2"/>
          <p:cNvSpPr>
            <a:spLocks noChangeArrowheads="1"/>
          </p:cNvSpPr>
          <p:nvPr/>
        </p:nvSpPr>
        <p:spPr bwMode="auto">
          <a:xfrm>
            <a:off x="228600" y="3276600"/>
            <a:ext cx="5867400" cy="1447800"/>
          </a:xfrm>
          <a:prstGeom prst="roundRect">
            <a:avLst>
              <a:gd name="adj" fmla="val 16667"/>
            </a:avLst>
          </a:prstGeom>
          <a:solidFill>
            <a:srgbClr val="151515"/>
          </a:solidFill>
          <a:ln w="19050">
            <a:solidFill>
              <a:schemeClr val="tx1"/>
            </a:solidFill>
            <a:round/>
            <a:headEnd/>
            <a:tailEnd/>
          </a:ln>
        </p:spPr>
        <p:txBody>
          <a:bodyPr anchor="ctr" anchorCtr="1"/>
          <a:lstStyle/>
          <a:p>
            <a:endParaRPr lang="id-ID">
              <a:latin typeface="Century Schoolbook" pitchFamily="18" charset="0"/>
            </a:endParaRPr>
          </a:p>
        </p:txBody>
      </p:sp>
      <p:sp>
        <p:nvSpPr>
          <p:cNvPr id="808963" name="Freeform 3"/>
          <p:cNvSpPr>
            <a:spLocks/>
          </p:cNvSpPr>
          <p:nvPr/>
        </p:nvSpPr>
        <p:spPr bwMode="auto">
          <a:xfrm>
            <a:off x="1241425" y="2954338"/>
            <a:ext cx="20638" cy="444500"/>
          </a:xfrm>
          <a:custGeom>
            <a:avLst/>
            <a:gdLst>
              <a:gd name="T0" fmla="*/ 0 w 2996"/>
              <a:gd name="T1" fmla="*/ 0 h 728"/>
              <a:gd name="T2" fmla="*/ 0 w 2996"/>
              <a:gd name="T3" fmla="*/ 2147483647 h 728"/>
              <a:gd name="T4" fmla="*/ 2147483647 w 2996"/>
              <a:gd name="T5" fmla="*/ 2147483647 h 728"/>
              <a:gd name="T6" fmla="*/ 0 60000 65536"/>
              <a:gd name="T7" fmla="*/ 0 60000 65536"/>
              <a:gd name="T8" fmla="*/ 0 60000 65536"/>
              <a:gd name="T9" fmla="*/ 0 w 2996"/>
              <a:gd name="T10" fmla="*/ 0 h 728"/>
              <a:gd name="T11" fmla="*/ 2996 w 2996"/>
              <a:gd name="T12" fmla="*/ 728 h 728"/>
            </a:gdLst>
            <a:ahLst/>
            <a:cxnLst>
              <a:cxn ang="T6">
                <a:pos x="T0" y="T1"/>
              </a:cxn>
              <a:cxn ang="T7">
                <a:pos x="T2" y="T3"/>
              </a:cxn>
              <a:cxn ang="T8">
                <a:pos x="T4" y="T5"/>
              </a:cxn>
            </a:cxnLst>
            <a:rect l="T9" t="T10" r="T11" b="T12"/>
            <a:pathLst>
              <a:path w="2996" h="728">
                <a:moveTo>
                  <a:pt x="0" y="0"/>
                </a:moveTo>
                <a:lnTo>
                  <a:pt x="0" y="728"/>
                </a:lnTo>
                <a:lnTo>
                  <a:pt x="2996" y="728"/>
                </a:lnTo>
              </a:path>
            </a:pathLst>
          </a:custGeom>
          <a:solidFill>
            <a:schemeClr val="accent1"/>
          </a:solidFill>
          <a:ln w="28575">
            <a:solidFill>
              <a:schemeClr val="tx1"/>
            </a:solidFill>
            <a:round/>
            <a:headEnd/>
            <a:tailEnd type="triangle" w="med" len="med"/>
          </a:ln>
        </p:spPr>
        <p:txBody>
          <a:bodyPr/>
          <a:lstStyle/>
          <a:p>
            <a:endParaRPr lang="id-ID">
              <a:latin typeface="Century Schoolbook" pitchFamily="18" charset="0"/>
            </a:endParaRPr>
          </a:p>
        </p:txBody>
      </p:sp>
      <p:sp>
        <p:nvSpPr>
          <p:cNvPr id="808964" name="Line 4"/>
          <p:cNvSpPr>
            <a:spLocks noChangeShapeType="1"/>
          </p:cNvSpPr>
          <p:nvPr/>
        </p:nvSpPr>
        <p:spPr bwMode="auto">
          <a:xfrm>
            <a:off x="3154363" y="2954338"/>
            <a:ext cx="4762" cy="463550"/>
          </a:xfrm>
          <a:prstGeom prst="line">
            <a:avLst/>
          </a:prstGeom>
          <a:noFill/>
          <a:ln w="28575">
            <a:solidFill>
              <a:schemeClr val="tx1"/>
            </a:solidFill>
            <a:round/>
            <a:headEnd/>
            <a:tailEnd type="triangle" w="med" len="med"/>
          </a:ln>
        </p:spPr>
        <p:txBody>
          <a:bodyPr/>
          <a:lstStyle/>
          <a:p>
            <a:endParaRPr lang="en-US"/>
          </a:p>
        </p:txBody>
      </p:sp>
      <p:sp>
        <p:nvSpPr>
          <p:cNvPr id="808965" name="Text Box 5"/>
          <p:cNvSpPr txBox="1">
            <a:spLocks noChangeArrowheads="1"/>
          </p:cNvSpPr>
          <p:nvPr/>
        </p:nvSpPr>
        <p:spPr bwMode="auto">
          <a:xfrm>
            <a:off x="6715125" y="3548063"/>
            <a:ext cx="2124075" cy="906462"/>
          </a:xfrm>
          <a:prstGeom prst="rect">
            <a:avLst/>
          </a:prstGeom>
          <a:solidFill>
            <a:srgbClr val="151515"/>
          </a:solidFill>
          <a:ln w="28575">
            <a:solidFill>
              <a:schemeClr val="tx1"/>
            </a:solidFill>
            <a:miter lim="800000"/>
            <a:headEnd/>
            <a:tailEnd/>
          </a:ln>
        </p:spPr>
        <p:txBody>
          <a:bodyPr anchor="ctr" anchorCtr="1"/>
          <a:lstStyle/>
          <a:p>
            <a:r>
              <a:rPr lang="id-ID" sz="1600" b="1">
                <a:solidFill>
                  <a:srgbClr val="FFFF00"/>
                </a:solidFill>
                <a:latin typeface="Century Schoolbook" pitchFamily="18" charset="0"/>
              </a:rPr>
              <a:t>9 (sembilan) orang anggota hakim konstitusi</a:t>
            </a:r>
            <a:endParaRPr lang="id-ID">
              <a:solidFill>
                <a:srgbClr val="FFFF00"/>
              </a:solidFill>
              <a:latin typeface="Century Schoolbook" pitchFamily="18" charset="0"/>
            </a:endParaRPr>
          </a:p>
        </p:txBody>
      </p:sp>
      <p:sp>
        <p:nvSpPr>
          <p:cNvPr id="808966" name="Rectangle 6"/>
          <p:cNvSpPr>
            <a:spLocks noChangeArrowheads="1"/>
          </p:cNvSpPr>
          <p:nvPr/>
        </p:nvSpPr>
        <p:spPr bwMode="auto">
          <a:xfrm>
            <a:off x="2319338" y="1828800"/>
            <a:ext cx="1673225" cy="1173163"/>
          </a:xfrm>
          <a:prstGeom prst="rect">
            <a:avLst/>
          </a:prstGeom>
          <a:solidFill>
            <a:srgbClr val="0066FF"/>
          </a:solidFill>
          <a:ln w="28575">
            <a:solidFill>
              <a:schemeClr val="tx1"/>
            </a:solidFill>
            <a:miter lim="800000"/>
            <a:headEnd/>
            <a:tailEnd/>
          </a:ln>
        </p:spPr>
        <p:txBody>
          <a:bodyPr lIns="36000" tIns="36000" rIns="36000" bIns="36000" anchor="ctr" anchorCtr="1"/>
          <a:lstStyle/>
          <a:p>
            <a:r>
              <a:rPr lang="id-ID" sz="3200" b="1">
                <a:solidFill>
                  <a:srgbClr val="FFFF00"/>
                </a:solidFill>
                <a:latin typeface="Century Schoolbook" pitchFamily="18" charset="0"/>
              </a:rPr>
              <a:t>DPR</a:t>
            </a:r>
          </a:p>
        </p:txBody>
      </p:sp>
      <p:sp>
        <p:nvSpPr>
          <p:cNvPr id="808968" name="Rectangle 8"/>
          <p:cNvSpPr>
            <a:spLocks noChangeArrowheads="1"/>
          </p:cNvSpPr>
          <p:nvPr/>
        </p:nvSpPr>
        <p:spPr bwMode="auto">
          <a:xfrm>
            <a:off x="414338" y="1828800"/>
            <a:ext cx="1673225" cy="1173163"/>
          </a:xfrm>
          <a:prstGeom prst="rect">
            <a:avLst/>
          </a:prstGeom>
          <a:solidFill>
            <a:srgbClr val="0066FF"/>
          </a:solidFill>
          <a:ln w="28575">
            <a:solidFill>
              <a:schemeClr val="tx1"/>
            </a:solidFill>
            <a:miter lim="800000"/>
            <a:headEnd/>
            <a:tailEnd/>
          </a:ln>
        </p:spPr>
        <p:txBody>
          <a:bodyPr lIns="36000" tIns="36000" rIns="36000" bIns="36000" anchor="ctr" anchorCtr="1"/>
          <a:lstStyle/>
          <a:p>
            <a:r>
              <a:rPr lang="id-ID" sz="3200" b="1">
                <a:solidFill>
                  <a:srgbClr val="FFFF00"/>
                </a:solidFill>
                <a:latin typeface="Century Schoolbook" pitchFamily="18" charset="0"/>
              </a:rPr>
              <a:t>MA</a:t>
            </a:r>
          </a:p>
        </p:txBody>
      </p:sp>
      <p:sp>
        <p:nvSpPr>
          <p:cNvPr id="808969" name="AutoShape 9"/>
          <p:cNvSpPr>
            <a:spLocks noChangeArrowheads="1"/>
          </p:cNvSpPr>
          <p:nvPr/>
        </p:nvSpPr>
        <p:spPr bwMode="auto">
          <a:xfrm>
            <a:off x="382588" y="3425825"/>
            <a:ext cx="1738312" cy="1150938"/>
          </a:xfrm>
          <a:prstGeom prst="roundRect">
            <a:avLst>
              <a:gd name="adj" fmla="val 16667"/>
            </a:avLst>
          </a:prstGeom>
          <a:solidFill>
            <a:srgbClr val="151515"/>
          </a:solidFill>
          <a:ln w="19050">
            <a:solidFill>
              <a:schemeClr val="tx1"/>
            </a:solidFill>
            <a:round/>
            <a:headEnd/>
            <a:tailEnd/>
          </a:ln>
        </p:spPr>
        <p:txBody>
          <a:bodyPr/>
          <a:lstStyle/>
          <a:p>
            <a:r>
              <a:rPr lang="en-US" sz="1600" b="1" dirty="0">
                <a:solidFill>
                  <a:schemeClr val="bg1"/>
                </a:solidFill>
                <a:latin typeface="Century Schoolbook" pitchFamily="18" charset="0"/>
              </a:rPr>
              <a:t>m</a:t>
            </a:r>
            <a:r>
              <a:rPr lang="id-ID" sz="1600" b="1" dirty="0">
                <a:solidFill>
                  <a:schemeClr val="bg1"/>
                </a:solidFill>
                <a:latin typeface="Century Schoolbook" pitchFamily="18" charset="0"/>
              </a:rPr>
              <a:t>engajukan 3 (tiga) orang hakim konstitusi</a:t>
            </a:r>
            <a:endParaRPr lang="id-ID" b="1" dirty="0">
              <a:solidFill>
                <a:schemeClr val="bg1"/>
              </a:solidFill>
              <a:latin typeface="Century Schoolbook" pitchFamily="18" charset="0"/>
            </a:endParaRPr>
          </a:p>
        </p:txBody>
      </p:sp>
      <p:sp>
        <p:nvSpPr>
          <p:cNvPr id="808970" name="AutoShape 10"/>
          <p:cNvSpPr>
            <a:spLocks noChangeArrowheads="1"/>
          </p:cNvSpPr>
          <p:nvPr/>
        </p:nvSpPr>
        <p:spPr bwMode="auto">
          <a:xfrm>
            <a:off x="6986588" y="2803525"/>
            <a:ext cx="1600200" cy="457200"/>
          </a:xfrm>
          <a:prstGeom prst="roundRect">
            <a:avLst>
              <a:gd name="adj" fmla="val 16667"/>
            </a:avLst>
          </a:prstGeom>
          <a:noFill/>
          <a:ln w="28575">
            <a:noFill/>
            <a:round/>
            <a:headEnd/>
            <a:tailEnd/>
          </a:ln>
        </p:spPr>
        <p:txBody>
          <a:bodyPr/>
          <a:lstStyle/>
          <a:p>
            <a:r>
              <a:rPr lang="id-ID" sz="1600" b="1">
                <a:latin typeface="Century Schoolbook" pitchFamily="18" charset="0"/>
              </a:rPr>
              <a:t>menetapkan</a:t>
            </a:r>
            <a:endParaRPr lang="id-ID" b="1">
              <a:latin typeface="Century Schoolbook" pitchFamily="18" charset="0"/>
            </a:endParaRPr>
          </a:p>
        </p:txBody>
      </p:sp>
      <p:sp>
        <p:nvSpPr>
          <p:cNvPr id="50186" name="Text Box 11"/>
          <p:cNvSpPr txBox="1">
            <a:spLocks noChangeArrowheads="1"/>
          </p:cNvSpPr>
          <p:nvPr/>
        </p:nvSpPr>
        <p:spPr bwMode="auto">
          <a:xfrm>
            <a:off x="76200" y="-26988"/>
            <a:ext cx="6761163" cy="558801"/>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IX. </a:t>
            </a:r>
            <a:r>
              <a:rPr lang="id-ID" b="1">
                <a:latin typeface="Century Schoolbook" pitchFamily="18" charset="0"/>
              </a:rPr>
              <a:t>KEKUASAAN KEHAKIMAN</a:t>
            </a:r>
          </a:p>
          <a:p>
            <a:pPr algn="just"/>
            <a:r>
              <a:rPr lang="id-ID" sz="1600" b="1">
                <a:latin typeface="Century Schoolbook" pitchFamily="18" charset="0"/>
              </a:rPr>
              <a:t>Rekruitmen </a:t>
            </a:r>
            <a:r>
              <a:rPr lang="en-US" sz="1600" b="1">
                <a:latin typeface="Century Schoolbook" pitchFamily="18" charset="0"/>
              </a:rPr>
              <a:t>a</a:t>
            </a:r>
            <a:r>
              <a:rPr lang="id-ID" sz="1600" b="1">
                <a:latin typeface="Century Schoolbook" pitchFamily="18" charset="0"/>
              </a:rPr>
              <a:t>nggota </a:t>
            </a:r>
            <a:r>
              <a:rPr lang="en-US" sz="1600" b="1">
                <a:latin typeface="Century Schoolbook" pitchFamily="18" charset="0"/>
              </a:rPr>
              <a:t>h</a:t>
            </a:r>
            <a:r>
              <a:rPr lang="id-ID" sz="1600" b="1">
                <a:latin typeface="Century Schoolbook" pitchFamily="18" charset="0"/>
              </a:rPr>
              <a:t>akim </a:t>
            </a:r>
            <a:r>
              <a:rPr lang="en-US" sz="1600" b="1">
                <a:latin typeface="Century Schoolbook" pitchFamily="18" charset="0"/>
              </a:rPr>
              <a:t>k</a:t>
            </a:r>
            <a:r>
              <a:rPr lang="id-ID" sz="1600" b="1">
                <a:latin typeface="Century Schoolbook" pitchFamily="18" charset="0"/>
              </a:rPr>
              <a:t>onstitusi</a:t>
            </a:r>
            <a:r>
              <a:rPr lang="en-US" sz="1600" b="1">
                <a:latin typeface="Century Schoolbook" pitchFamily="18" charset="0"/>
              </a:rPr>
              <a:t> [Pasal 24C (3)***]</a:t>
            </a:r>
            <a:endParaRPr lang="id-ID" sz="1600" b="1">
              <a:latin typeface="Century Schoolbook" pitchFamily="18" charset="0"/>
            </a:endParaRPr>
          </a:p>
        </p:txBody>
      </p:sp>
      <p:sp>
        <p:nvSpPr>
          <p:cNvPr id="808972" name="Line 12"/>
          <p:cNvSpPr>
            <a:spLocks noChangeShapeType="1"/>
          </p:cNvSpPr>
          <p:nvPr/>
        </p:nvSpPr>
        <p:spPr bwMode="auto">
          <a:xfrm>
            <a:off x="5060950" y="3005138"/>
            <a:ext cx="0" cy="423862"/>
          </a:xfrm>
          <a:prstGeom prst="line">
            <a:avLst/>
          </a:prstGeom>
          <a:noFill/>
          <a:ln w="28575">
            <a:solidFill>
              <a:schemeClr val="tx1"/>
            </a:solidFill>
            <a:round/>
            <a:headEnd/>
            <a:tailEnd type="triangle" w="med" len="med"/>
          </a:ln>
        </p:spPr>
        <p:txBody>
          <a:bodyPr/>
          <a:lstStyle/>
          <a:p>
            <a:endParaRPr lang="en-US"/>
          </a:p>
        </p:txBody>
      </p:sp>
      <p:sp>
        <p:nvSpPr>
          <p:cNvPr id="808975" name="AutoShape 15"/>
          <p:cNvSpPr>
            <a:spLocks noChangeArrowheads="1"/>
          </p:cNvSpPr>
          <p:nvPr/>
        </p:nvSpPr>
        <p:spPr bwMode="auto">
          <a:xfrm>
            <a:off x="4192588" y="3425825"/>
            <a:ext cx="1738312" cy="1150938"/>
          </a:xfrm>
          <a:prstGeom prst="roundRect">
            <a:avLst>
              <a:gd name="adj" fmla="val 16667"/>
            </a:avLst>
          </a:prstGeom>
          <a:solidFill>
            <a:srgbClr val="151515"/>
          </a:solidFill>
          <a:ln w="19050">
            <a:solidFill>
              <a:schemeClr val="tx1"/>
            </a:solidFill>
            <a:round/>
            <a:headEnd/>
            <a:tailEnd/>
          </a:ln>
        </p:spPr>
        <p:txBody>
          <a:bodyPr/>
          <a:lstStyle/>
          <a:p>
            <a:r>
              <a:rPr lang="en-US" sz="1600" b="1" dirty="0">
                <a:solidFill>
                  <a:schemeClr val="bg1"/>
                </a:solidFill>
                <a:latin typeface="Century Schoolbook" pitchFamily="18" charset="0"/>
              </a:rPr>
              <a:t>m</a:t>
            </a:r>
            <a:r>
              <a:rPr lang="id-ID" sz="1600" b="1" dirty="0">
                <a:solidFill>
                  <a:schemeClr val="bg1"/>
                </a:solidFill>
                <a:latin typeface="Century Schoolbook" pitchFamily="18" charset="0"/>
              </a:rPr>
              <a:t>engajukan 3 (tiga) orang hakim konstitusi</a:t>
            </a:r>
            <a:endParaRPr lang="id-ID" b="1" dirty="0">
              <a:solidFill>
                <a:schemeClr val="bg1"/>
              </a:solidFill>
              <a:latin typeface="Century Schoolbook" pitchFamily="18" charset="0"/>
            </a:endParaRPr>
          </a:p>
        </p:txBody>
      </p:sp>
      <p:sp>
        <p:nvSpPr>
          <p:cNvPr id="808976" name="AutoShape 16"/>
          <p:cNvSpPr>
            <a:spLocks noChangeArrowheads="1"/>
          </p:cNvSpPr>
          <p:nvPr/>
        </p:nvSpPr>
        <p:spPr bwMode="auto">
          <a:xfrm>
            <a:off x="2287588" y="3425825"/>
            <a:ext cx="1738312" cy="1150938"/>
          </a:xfrm>
          <a:prstGeom prst="roundRect">
            <a:avLst>
              <a:gd name="adj" fmla="val 16667"/>
            </a:avLst>
          </a:prstGeom>
          <a:solidFill>
            <a:srgbClr val="151515"/>
          </a:solidFill>
          <a:ln w="19050">
            <a:solidFill>
              <a:schemeClr val="tx1"/>
            </a:solidFill>
            <a:round/>
            <a:headEnd/>
            <a:tailEnd/>
          </a:ln>
        </p:spPr>
        <p:txBody>
          <a:bodyPr/>
          <a:lstStyle/>
          <a:p>
            <a:r>
              <a:rPr lang="en-US" sz="1600" b="1" dirty="0">
                <a:solidFill>
                  <a:schemeClr val="bg1"/>
                </a:solidFill>
                <a:latin typeface="Century Schoolbook" pitchFamily="18" charset="0"/>
              </a:rPr>
              <a:t>m</a:t>
            </a:r>
            <a:r>
              <a:rPr lang="id-ID" sz="1600" b="1" dirty="0">
                <a:solidFill>
                  <a:schemeClr val="bg1"/>
                </a:solidFill>
                <a:latin typeface="Century Schoolbook" pitchFamily="18" charset="0"/>
              </a:rPr>
              <a:t>engajukan 3 (tiga) orang hakim konstitusi</a:t>
            </a:r>
            <a:endParaRPr lang="id-ID" b="1" dirty="0">
              <a:solidFill>
                <a:schemeClr val="bg1"/>
              </a:solidFill>
              <a:latin typeface="Century Schoolbook" pitchFamily="18" charset="0"/>
            </a:endParaRPr>
          </a:p>
        </p:txBody>
      </p:sp>
      <p:sp>
        <p:nvSpPr>
          <p:cNvPr id="808977" name="Freeform 17"/>
          <p:cNvSpPr>
            <a:spLocks/>
          </p:cNvSpPr>
          <p:nvPr/>
        </p:nvSpPr>
        <p:spPr bwMode="auto">
          <a:xfrm>
            <a:off x="5867400" y="2424113"/>
            <a:ext cx="1905000" cy="471487"/>
          </a:xfrm>
          <a:custGeom>
            <a:avLst/>
            <a:gdLst>
              <a:gd name="T0" fmla="*/ 0 w 960"/>
              <a:gd name="T1" fmla="*/ 0 h 1680"/>
              <a:gd name="T2" fmla="*/ 2147483647 w 960"/>
              <a:gd name="T3" fmla="*/ 0 h 1680"/>
              <a:gd name="T4" fmla="*/ 2147483647 w 960"/>
              <a:gd name="T5" fmla="*/ 2147483647 h 1680"/>
              <a:gd name="T6" fmla="*/ 2147483647 w 960"/>
              <a:gd name="T7" fmla="*/ 2147483647 h 1680"/>
              <a:gd name="T8" fmla="*/ 0 60000 65536"/>
              <a:gd name="T9" fmla="*/ 0 60000 65536"/>
              <a:gd name="T10" fmla="*/ 0 60000 65536"/>
              <a:gd name="T11" fmla="*/ 0 60000 65536"/>
              <a:gd name="T12" fmla="*/ 0 w 960"/>
              <a:gd name="T13" fmla="*/ 0 h 1680"/>
              <a:gd name="T14" fmla="*/ 960 w 960"/>
              <a:gd name="T15" fmla="*/ 1680 h 1680"/>
            </a:gdLst>
            <a:ahLst/>
            <a:cxnLst>
              <a:cxn ang="T8">
                <a:pos x="T0" y="T1"/>
              </a:cxn>
              <a:cxn ang="T9">
                <a:pos x="T2" y="T3"/>
              </a:cxn>
              <a:cxn ang="T10">
                <a:pos x="T4" y="T5"/>
              </a:cxn>
              <a:cxn ang="T11">
                <a:pos x="T6" y="T7"/>
              </a:cxn>
            </a:cxnLst>
            <a:rect l="T12" t="T13" r="T14" b="T15"/>
            <a:pathLst>
              <a:path w="960" h="1680">
                <a:moveTo>
                  <a:pt x="0" y="0"/>
                </a:moveTo>
                <a:lnTo>
                  <a:pt x="960" y="0"/>
                </a:lnTo>
                <a:lnTo>
                  <a:pt x="960" y="672"/>
                </a:lnTo>
                <a:lnTo>
                  <a:pt x="960" y="1680"/>
                </a:lnTo>
              </a:path>
            </a:pathLst>
          </a:custGeom>
          <a:noFill/>
          <a:ln w="28575">
            <a:solidFill>
              <a:schemeClr val="tx1"/>
            </a:solidFill>
            <a:round/>
            <a:headEnd/>
            <a:tailEnd/>
          </a:ln>
        </p:spPr>
        <p:txBody>
          <a:bodyPr lIns="0" tIns="0" rIns="0" bIns="0">
            <a:spAutoFit/>
          </a:bodyPr>
          <a:lstStyle/>
          <a:p>
            <a:endParaRPr lang="id-ID">
              <a:latin typeface="Century Schoolbook" pitchFamily="18" charset="0"/>
            </a:endParaRPr>
          </a:p>
        </p:txBody>
      </p:sp>
      <p:sp>
        <p:nvSpPr>
          <p:cNvPr id="808978" name="Line 18"/>
          <p:cNvSpPr>
            <a:spLocks noChangeShapeType="1"/>
          </p:cNvSpPr>
          <p:nvPr/>
        </p:nvSpPr>
        <p:spPr bwMode="auto">
          <a:xfrm>
            <a:off x="7770813" y="3124200"/>
            <a:ext cx="0" cy="414338"/>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8979" name="Line 19"/>
          <p:cNvSpPr>
            <a:spLocks noChangeShapeType="1"/>
          </p:cNvSpPr>
          <p:nvPr/>
        </p:nvSpPr>
        <p:spPr bwMode="auto">
          <a:xfrm>
            <a:off x="6096000" y="4000500"/>
            <a:ext cx="6096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08967" name="Rectangle 7"/>
          <p:cNvSpPr>
            <a:spLocks noChangeArrowheads="1"/>
          </p:cNvSpPr>
          <p:nvPr/>
        </p:nvSpPr>
        <p:spPr bwMode="auto">
          <a:xfrm>
            <a:off x="4222750" y="1827213"/>
            <a:ext cx="1674813" cy="1176337"/>
          </a:xfrm>
          <a:prstGeom prst="rect">
            <a:avLst/>
          </a:prstGeom>
          <a:solidFill>
            <a:srgbClr val="0066FF"/>
          </a:solidFill>
          <a:ln w="28575">
            <a:solidFill>
              <a:schemeClr val="tx1"/>
            </a:solidFill>
            <a:miter lim="800000"/>
            <a:headEnd/>
            <a:tailEnd/>
          </a:ln>
        </p:spPr>
        <p:txBody>
          <a:bodyPr lIns="36000" tIns="36000" rIns="36000" bIns="36000" anchor="ctr" anchorCtr="1"/>
          <a:lstStyle/>
          <a:p>
            <a:r>
              <a:rPr lang="id-ID" sz="2400" b="1">
                <a:solidFill>
                  <a:srgbClr val="FFFF00"/>
                </a:solidFill>
                <a:latin typeface="Century Schoolbook" pitchFamily="18" charset="0"/>
              </a:rPr>
              <a:t>Presiden</a:t>
            </a:r>
          </a:p>
        </p:txBody>
      </p:sp>
      <p:sp>
        <p:nvSpPr>
          <p:cNvPr id="50194" name="AutoShape 25">
            <a:hlinkClick r:id="rId3" action="ppaction://hlinkpres?slideindex=1&amp;slidetitle="/>
          </p:cNvPr>
          <p:cNvSpPr>
            <a:spLocks noChangeArrowheads="1"/>
          </p:cNvSpPr>
          <p:nvPr/>
        </p:nvSpPr>
        <p:spPr bwMode="auto">
          <a:xfrm>
            <a:off x="8077200" y="6096000"/>
            <a:ext cx="685800" cy="609600"/>
          </a:xfrm>
          <a:prstGeom prst="leftArrow">
            <a:avLst>
              <a:gd name="adj1" fmla="val 50000"/>
              <a:gd name="adj2" fmla="val 28125"/>
            </a:avLst>
          </a:prstGeom>
          <a:solidFill>
            <a:schemeClr val="accent1"/>
          </a:solidFill>
          <a:ln w="9525" algn="ctr">
            <a:solidFill>
              <a:schemeClr val="tx1"/>
            </a:solidFill>
            <a:miter lim="800000"/>
            <a:headEnd/>
            <a:tailEnd/>
          </a:ln>
        </p:spPr>
        <p:txBody>
          <a:bodyPr wrap="none" lIns="0" tIns="0" rIns="0" bIns="0" anchor="ctr">
            <a:spAutoFit/>
          </a:bodyPr>
          <a:lstStyle/>
          <a:p>
            <a:endParaRPr lang="id-ID">
              <a:latin typeface="Century Schoolbook" pitchFamily="18" charset="0"/>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08966"/>
                                        </p:tgtEl>
                                        <p:attrNameLst>
                                          <p:attrName>style.visibility</p:attrName>
                                        </p:attrNameLst>
                                      </p:cBhvr>
                                      <p:to>
                                        <p:strVal val="visible"/>
                                      </p:to>
                                    </p:set>
                                    <p:animEffect transition="in" filter="slide(fromTop)">
                                      <p:cBhvr>
                                        <p:cTn id="7" dur="500"/>
                                        <p:tgtEl>
                                          <p:spTgt spid="80896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08968"/>
                                        </p:tgtEl>
                                        <p:attrNameLst>
                                          <p:attrName>style.visibility</p:attrName>
                                        </p:attrNameLst>
                                      </p:cBhvr>
                                      <p:to>
                                        <p:strVal val="visible"/>
                                      </p:to>
                                    </p:set>
                                    <p:animEffect transition="in" filter="slide(fromTop)">
                                      <p:cBhvr>
                                        <p:cTn id="10" dur="500"/>
                                        <p:tgtEl>
                                          <p:spTgt spid="808968"/>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808967"/>
                                        </p:tgtEl>
                                        <p:attrNameLst>
                                          <p:attrName>style.visibility</p:attrName>
                                        </p:attrNameLst>
                                      </p:cBhvr>
                                      <p:to>
                                        <p:strVal val="visible"/>
                                      </p:to>
                                    </p:set>
                                    <p:animEffect transition="in" filter="slide(fromTop)">
                                      <p:cBhvr>
                                        <p:cTn id="13" dur="500"/>
                                        <p:tgtEl>
                                          <p:spTgt spid="808967"/>
                                        </p:tgtEl>
                                      </p:cBhvr>
                                    </p:animEffect>
                                  </p:childTnLst>
                                </p:cTn>
                              </p:par>
                            </p:childTnLst>
                          </p:cTn>
                        </p:par>
                        <p:par>
                          <p:cTn id="14" fill="hold">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808963"/>
                                        </p:tgtEl>
                                        <p:attrNameLst>
                                          <p:attrName>style.visibility</p:attrName>
                                        </p:attrNameLst>
                                      </p:cBhvr>
                                      <p:to>
                                        <p:strVal val="visible"/>
                                      </p:to>
                                    </p:set>
                                    <p:animEffect transition="in" filter="strips(downRight)">
                                      <p:cBhvr>
                                        <p:cTn id="17" dur="500"/>
                                        <p:tgtEl>
                                          <p:spTgt spid="808963"/>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808964"/>
                                        </p:tgtEl>
                                        <p:attrNameLst>
                                          <p:attrName>style.visibility</p:attrName>
                                        </p:attrNameLst>
                                      </p:cBhvr>
                                      <p:to>
                                        <p:strVal val="visible"/>
                                      </p:to>
                                    </p:set>
                                    <p:animEffect transition="in" filter="strips(downRight)">
                                      <p:cBhvr>
                                        <p:cTn id="20" dur="500"/>
                                        <p:tgtEl>
                                          <p:spTgt spid="808964"/>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808972"/>
                                        </p:tgtEl>
                                        <p:attrNameLst>
                                          <p:attrName>style.visibility</p:attrName>
                                        </p:attrNameLst>
                                      </p:cBhvr>
                                      <p:to>
                                        <p:strVal val="visible"/>
                                      </p:to>
                                    </p:set>
                                    <p:animEffect transition="in" filter="strips(downRight)">
                                      <p:cBhvr>
                                        <p:cTn id="23" dur="500"/>
                                        <p:tgtEl>
                                          <p:spTgt spid="808972"/>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08962"/>
                                        </p:tgtEl>
                                        <p:attrNameLst>
                                          <p:attrName>style.visibility</p:attrName>
                                        </p:attrNameLst>
                                      </p:cBhvr>
                                      <p:to>
                                        <p:strVal val="visible"/>
                                      </p:to>
                                    </p:set>
                                    <p:animEffect transition="in" filter="fade">
                                      <p:cBhvr>
                                        <p:cTn id="27" dur="500"/>
                                        <p:tgtEl>
                                          <p:spTgt spid="808962"/>
                                        </p:tgtEl>
                                      </p:cBhvr>
                                    </p:animEffect>
                                  </p:childTnLst>
                                </p:cTn>
                              </p:par>
                            </p:childTnLst>
                          </p:cTn>
                        </p:par>
                        <p:par>
                          <p:cTn id="28" fill="hold">
                            <p:stCondLst>
                              <p:cond delay="1500"/>
                            </p:stCondLst>
                            <p:childTnLst>
                              <p:par>
                                <p:cTn id="29" presetID="12" presetClass="entr" presetSubtype="1" fill="hold" grpId="0" nodeType="afterEffect">
                                  <p:stCondLst>
                                    <p:cond delay="0"/>
                                  </p:stCondLst>
                                  <p:childTnLst>
                                    <p:set>
                                      <p:cBhvr>
                                        <p:cTn id="30" dur="1" fill="hold">
                                          <p:stCondLst>
                                            <p:cond delay="0"/>
                                          </p:stCondLst>
                                        </p:cTn>
                                        <p:tgtEl>
                                          <p:spTgt spid="808969"/>
                                        </p:tgtEl>
                                        <p:attrNameLst>
                                          <p:attrName>style.visibility</p:attrName>
                                        </p:attrNameLst>
                                      </p:cBhvr>
                                      <p:to>
                                        <p:strVal val="visible"/>
                                      </p:to>
                                    </p:set>
                                    <p:animEffect transition="in" filter="slide(fromTop)">
                                      <p:cBhvr>
                                        <p:cTn id="31" dur="500"/>
                                        <p:tgtEl>
                                          <p:spTgt spid="808969"/>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808976"/>
                                        </p:tgtEl>
                                        <p:attrNameLst>
                                          <p:attrName>style.visibility</p:attrName>
                                        </p:attrNameLst>
                                      </p:cBhvr>
                                      <p:to>
                                        <p:strVal val="visible"/>
                                      </p:to>
                                    </p:set>
                                    <p:animEffect transition="in" filter="slide(fromTop)">
                                      <p:cBhvr>
                                        <p:cTn id="34" dur="500"/>
                                        <p:tgtEl>
                                          <p:spTgt spid="808976"/>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808975"/>
                                        </p:tgtEl>
                                        <p:attrNameLst>
                                          <p:attrName>style.visibility</p:attrName>
                                        </p:attrNameLst>
                                      </p:cBhvr>
                                      <p:to>
                                        <p:strVal val="visible"/>
                                      </p:to>
                                    </p:set>
                                    <p:animEffect transition="in" filter="slide(fromTop)">
                                      <p:cBhvr>
                                        <p:cTn id="37" dur="500"/>
                                        <p:tgtEl>
                                          <p:spTgt spid="808975"/>
                                        </p:tgtEl>
                                      </p:cBhvr>
                                    </p:animEffect>
                                  </p:childTnLst>
                                </p:cTn>
                              </p:par>
                            </p:childTnLst>
                          </p:cTn>
                        </p:par>
                        <p:par>
                          <p:cTn id="38" fill="hold">
                            <p:stCondLst>
                              <p:cond delay="2000"/>
                            </p:stCondLst>
                            <p:childTnLst>
                              <p:par>
                                <p:cTn id="39" presetID="18" presetClass="entr" presetSubtype="6" fill="hold" grpId="0" nodeType="afterEffect">
                                  <p:stCondLst>
                                    <p:cond delay="0"/>
                                  </p:stCondLst>
                                  <p:childTnLst>
                                    <p:set>
                                      <p:cBhvr>
                                        <p:cTn id="40" dur="1" fill="hold">
                                          <p:stCondLst>
                                            <p:cond delay="0"/>
                                          </p:stCondLst>
                                        </p:cTn>
                                        <p:tgtEl>
                                          <p:spTgt spid="808979"/>
                                        </p:tgtEl>
                                        <p:attrNameLst>
                                          <p:attrName>style.visibility</p:attrName>
                                        </p:attrNameLst>
                                      </p:cBhvr>
                                      <p:to>
                                        <p:strVal val="visible"/>
                                      </p:to>
                                    </p:set>
                                    <p:animEffect transition="in" filter="strips(downRight)">
                                      <p:cBhvr>
                                        <p:cTn id="41" dur="500"/>
                                        <p:tgtEl>
                                          <p:spTgt spid="808979"/>
                                        </p:tgtEl>
                                      </p:cBhvr>
                                    </p:animEffect>
                                  </p:childTnLst>
                                </p:cTn>
                              </p:par>
                            </p:childTnLst>
                          </p:cTn>
                        </p:par>
                        <p:par>
                          <p:cTn id="42" fill="hold">
                            <p:stCondLst>
                              <p:cond delay="2500"/>
                            </p:stCondLst>
                            <p:childTnLst>
                              <p:par>
                                <p:cTn id="43" presetID="12" presetClass="entr" presetSubtype="8" fill="hold" grpId="0" nodeType="afterEffect">
                                  <p:stCondLst>
                                    <p:cond delay="0"/>
                                  </p:stCondLst>
                                  <p:childTnLst>
                                    <p:set>
                                      <p:cBhvr>
                                        <p:cTn id="44" dur="1" fill="hold">
                                          <p:stCondLst>
                                            <p:cond delay="0"/>
                                          </p:stCondLst>
                                        </p:cTn>
                                        <p:tgtEl>
                                          <p:spTgt spid="808965"/>
                                        </p:tgtEl>
                                        <p:attrNameLst>
                                          <p:attrName>style.visibility</p:attrName>
                                        </p:attrNameLst>
                                      </p:cBhvr>
                                      <p:to>
                                        <p:strVal val="visible"/>
                                      </p:to>
                                    </p:set>
                                    <p:animEffect transition="in" filter="slide(fromLeft)">
                                      <p:cBhvr>
                                        <p:cTn id="45" dur="500"/>
                                        <p:tgtEl>
                                          <p:spTgt spid="808965"/>
                                        </p:tgtEl>
                                      </p:cBhvr>
                                    </p:animEffect>
                                  </p:childTnLst>
                                </p:cTn>
                              </p:par>
                            </p:childTnLst>
                          </p:cTn>
                        </p:par>
                        <p:par>
                          <p:cTn id="46" fill="hold">
                            <p:stCondLst>
                              <p:cond delay="3000"/>
                            </p:stCondLst>
                            <p:childTnLst>
                              <p:par>
                                <p:cTn id="47" presetID="18" presetClass="entr" presetSubtype="6" fill="hold" grpId="0" nodeType="afterEffect">
                                  <p:stCondLst>
                                    <p:cond delay="0"/>
                                  </p:stCondLst>
                                  <p:childTnLst>
                                    <p:set>
                                      <p:cBhvr>
                                        <p:cTn id="48" dur="1" fill="hold">
                                          <p:stCondLst>
                                            <p:cond delay="0"/>
                                          </p:stCondLst>
                                        </p:cTn>
                                        <p:tgtEl>
                                          <p:spTgt spid="808977"/>
                                        </p:tgtEl>
                                        <p:attrNameLst>
                                          <p:attrName>style.visibility</p:attrName>
                                        </p:attrNameLst>
                                      </p:cBhvr>
                                      <p:to>
                                        <p:strVal val="visible"/>
                                      </p:to>
                                    </p:set>
                                    <p:animEffect transition="in" filter="strips(downRight)">
                                      <p:cBhvr>
                                        <p:cTn id="49" dur="500"/>
                                        <p:tgtEl>
                                          <p:spTgt spid="808977"/>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808970"/>
                                        </p:tgtEl>
                                        <p:attrNameLst>
                                          <p:attrName>style.visibility</p:attrName>
                                        </p:attrNameLst>
                                      </p:cBhvr>
                                      <p:to>
                                        <p:strVal val="visible"/>
                                      </p:to>
                                    </p:set>
                                    <p:animEffect transition="in" filter="dissolve">
                                      <p:cBhvr>
                                        <p:cTn id="53" dur="500"/>
                                        <p:tgtEl>
                                          <p:spTgt spid="808970"/>
                                        </p:tgtEl>
                                      </p:cBhvr>
                                    </p:animEffect>
                                  </p:childTnLst>
                                </p:cTn>
                              </p:par>
                            </p:childTnLst>
                          </p:cTn>
                        </p:par>
                        <p:par>
                          <p:cTn id="54" fill="hold">
                            <p:stCondLst>
                              <p:cond delay="4000"/>
                            </p:stCondLst>
                            <p:childTnLst>
                              <p:par>
                                <p:cTn id="55" presetID="18" presetClass="entr" presetSubtype="6" fill="hold" grpId="0" nodeType="afterEffect">
                                  <p:stCondLst>
                                    <p:cond delay="0"/>
                                  </p:stCondLst>
                                  <p:childTnLst>
                                    <p:set>
                                      <p:cBhvr>
                                        <p:cTn id="56" dur="1" fill="hold">
                                          <p:stCondLst>
                                            <p:cond delay="0"/>
                                          </p:stCondLst>
                                        </p:cTn>
                                        <p:tgtEl>
                                          <p:spTgt spid="808978"/>
                                        </p:tgtEl>
                                        <p:attrNameLst>
                                          <p:attrName>style.visibility</p:attrName>
                                        </p:attrNameLst>
                                      </p:cBhvr>
                                      <p:to>
                                        <p:strVal val="visible"/>
                                      </p:to>
                                    </p:set>
                                    <p:animEffect transition="in" filter="strips(downRight)">
                                      <p:cBhvr>
                                        <p:cTn id="57" dur="500"/>
                                        <p:tgtEl>
                                          <p:spTgt spid="808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2" grpId="0" animBg="1"/>
      <p:bldP spid="808963" grpId="0" animBg="1"/>
      <p:bldP spid="808964" grpId="0" animBg="1"/>
      <p:bldP spid="808965" grpId="0" animBg="1"/>
      <p:bldP spid="808966" grpId="0" animBg="1"/>
      <p:bldP spid="808968" grpId="0" animBg="1"/>
      <p:bldP spid="808969" grpId="0" animBg="1"/>
      <p:bldP spid="808970" grpId="0"/>
      <p:bldP spid="808972" grpId="0" animBg="1"/>
      <p:bldP spid="808975" grpId="0" animBg="1"/>
      <p:bldP spid="808976" grpId="0" animBg="1"/>
      <p:bldP spid="808977" grpId="0" animBg="1"/>
      <p:bldP spid="808978" grpId="0" animBg="1"/>
      <p:bldP spid="808979" grpId="0" animBg="1"/>
      <p:bldP spid="80896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3" descr="Peta Yuridiksi Ind 2"/>
          <p:cNvPicPr>
            <a:picLocks noChangeAspect="1" noChangeArrowheads="1"/>
          </p:cNvPicPr>
          <p:nvPr/>
        </p:nvPicPr>
        <p:blipFill>
          <a:blip r:embed="rId3"/>
          <a:srcRect/>
          <a:stretch>
            <a:fillRect/>
          </a:stretch>
        </p:blipFill>
        <p:spPr bwMode="auto">
          <a:xfrm>
            <a:off x="228600" y="838200"/>
            <a:ext cx="8610600" cy="4648200"/>
          </a:xfrm>
          <a:prstGeom prst="rect">
            <a:avLst/>
          </a:prstGeom>
          <a:noFill/>
          <a:ln w="9525">
            <a:noFill/>
            <a:miter lim="800000"/>
            <a:headEnd/>
            <a:tailEnd/>
          </a:ln>
        </p:spPr>
      </p:pic>
      <p:sp>
        <p:nvSpPr>
          <p:cNvPr id="51203" name="Text Box 3"/>
          <p:cNvSpPr txBox="1">
            <a:spLocks noChangeArrowheads="1"/>
          </p:cNvSpPr>
          <p:nvPr/>
        </p:nvSpPr>
        <p:spPr bwMode="auto">
          <a:xfrm>
            <a:off x="76200" y="52388"/>
            <a:ext cx="4622800" cy="236537"/>
          </a:xfrm>
          <a:prstGeom prst="rect">
            <a:avLst/>
          </a:prstGeom>
          <a:noFill/>
          <a:ln w="9525">
            <a:noFill/>
            <a:miter lim="800000"/>
            <a:headEnd/>
            <a:tailEnd/>
          </a:ln>
        </p:spPr>
        <p:txBody>
          <a:bodyPr/>
          <a:lstStyle/>
          <a:p>
            <a:pPr algn="just"/>
            <a:r>
              <a:rPr lang="en-US" b="1">
                <a:latin typeface="Century Schoolbook" pitchFamily="18" charset="0"/>
              </a:rPr>
              <a:t>BAB IXA. WILAYAH NEGARA</a:t>
            </a:r>
            <a:endParaRPr lang="id-ID">
              <a:latin typeface="Century Schoolbook" pitchFamily="18" charset="0"/>
            </a:endParaRPr>
          </a:p>
        </p:txBody>
      </p:sp>
      <p:sp>
        <p:nvSpPr>
          <p:cNvPr id="278534" name="Line 6"/>
          <p:cNvSpPr>
            <a:spLocks noChangeShapeType="1"/>
          </p:cNvSpPr>
          <p:nvPr/>
        </p:nvSpPr>
        <p:spPr bwMode="auto">
          <a:xfrm flipH="1">
            <a:off x="215900" y="838200"/>
            <a:ext cx="4432300" cy="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35" name="Line 7"/>
          <p:cNvSpPr>
            <a:spLocks noChangeShapeType="1"/>
          </p:cNvSpPr>
          <p:nvPr/>
        </p:nvSpPr>
        <p:spPr bwMode="auto">
          <a:xfrm>
            <a:off x="241300" y="800100"/>
            <a:ext cx="0" cy="469900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36" name="Line 8"/>
          <p:cNvSpPr>
            <a:spLocks noChangeShapeType="1"/>
          </p:cNvSpPr>
          <p:nvPr/>
        </p:nvSpPr>
        <p:spPr bwMode="auto">
          <a:xfrm>
            <a:off x="215900" y="5461000"/>
            <a:ext cx="457200" cy="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37" name="Line 9"/>
          <p:cNvSpPr>
            <a:spLocks noChangeShapeType="1"/>
          </p:cNvSpPr>
          <p:nvPr/>
        </p:nvSpPr>
        <p:spPr bwMode="auto">
          <a:xfrm>
            <a:off x="4572000" y="838200"/>
            <a:ext cx="4267200" cy="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38" name="Line 10"/>
          <p:cNvSpPr>
            <a:spLocks noChangeShapeType="1"/>
          </p:cNvSpPr>
          <p:nvPr/>
        </p:nvSpPr>
        <p:spPr bwMode="auto">
          <a:xfrm>
            <a:off x="8810625" y="838200"/>
            <a:ext cx="76200" cy="464820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39" name="Line 11"/>
          <p:cNvSpPr>
            <a:spLocks noChangeShapeType="1"/>
          </p:cNvSpPr>
          <p:nvPr/>
        </p:nvSpPr>
        <p:spPr bwMode="auto">
          <a:xfrm flipH="1">
            <a:off x="8521700" y="5511800"/>
            <a:ext cx="393700" cy="0"/>
          </a:xfrm>
          <a:prstGeom prst="line">
            <a:avLst/>
          </a:prstGeom>
          <a:noFill/>
          <a:ln w="76200">
            <a:pattFill prst="wdDnDiag">
              <a:fgClr>
                <a:schemeClr val="tx1"/>
              </a:fgClr>
              <a:bgClr>
                <a:srgbClr val="FF3300"/>
              </a:bgClr>
            </a:pattFill>
            <a:round/>
            <a:headEnd/>
            <a:tailEnd/>
          </a:ln>
        </p:spPr>
        <p:txBody>
          <a:bodyPr/>
          <a:lstStyle/>
          <a:p>
            <a:endParaRPr lang="en-US"/>
          </a:p>
        </p:txBody>
      </p:sp>
      <p:sp>
        <p:nvSpPr>
          <p:cNvPr id="278541" name="Text Box 13"/>
          <p:cNvSpPr txBox="1">
            <a:spLocks noChangeArrowheads="1"/>
          </p:cNvSpPr>
          <p:nvPr/>
        </p:nvSpPr>
        <p:spPr bwMode="auto">
          <a:xfrm>
            <a:off x="635000" y="5334000"/>
            <a:ext cx="7924800" cy="1219200"/>
          </a:xfrm>
          <a:prstGeom prst="rect">
            <a:avLst/>
          </a:prstGeom>
          <a:solidFill>
            <a:srgbClr val="008000">
              <a:alpha val="70195"/>
            </a:srgbClr>
          </a:solidFill>
          <a:ln w="28575">
            <a:solidFill>
              <a:srgbClr val="000000"/>
            </a:solidFill>
            <a:miter lim="800000"/>
            <a:headEnd/>
            <a:tailEnd/>
          </a:ln>
        </p:spPr>
        <p:txBody>
          <a:bodyPr/>
          <a:lstStyle/>
          <a:p>
            <a:r>
              <a:rPr lang="id-ID" b="1" dirty="0">
                <a:solidFill>
                  <a:schemeClr val="bg1"/>
                </a:solidFill>
                <a:latin typeface="Century Schoolbook" pitchFamily="18" charset="0"/>
              </a:rPr>
              <a:t>Negara Kesatuan Republik Indonesia adalah sebuah negara kepulauan yang berciri Nusantara dengan wilayah yang batas-batas dan hak-haknya ditetapkan dengan undang-undang</a:t>
            </a:r>
            <a:r>
              <a:rPr lang="en-US" dirty="0">
                <a:solidFill>
                  <a:schemeClr val="bg1"/>
                </a:solidFill>
                <a:latin typeface="Century Schoolbook" pitchFamily="18" charset="0"/>
              </a:rPr>
              <a:t> </a:t>
            </a:r>
          </a:p>
          <a:p>
            <a:r>
              <a:rPr lang="en-US" dirty="0">
                <a:solidFill>
                  <a:schemeClr val="bg1"/>
                </a:solidFill>
                <a:latin typeface="Century Schoolbook" pitchFamily="18" charset="0"/>
              </a:rPr>
              <a:t>(</a:t>
            </a:r>
            <a:r>
              <a:rPr lang="id-ID" dirty="0">
                <a:solidFill>
                  <a:schemeClr val="bg1"/>
                </a:solidFill>
                <a:latin typeface="Century Schoolbook" pitchFamily="18" charset="0"/>
              </a:rPr>
              <a:t>Pasal </a:t>
            </a:r>
            <a:r>
              <a:rPr lang="en-US" dirty="0">
                <a:solidFill>
                  <a:schemeClr val="bg1"/>
                </a:solidFill>
                <a:latin typeface="Century Schoolbook" pitchFamily="18" charset="0"/>
              </a:rPr>
              <a:t>25A</a:t>
            </a:r>
            <a:r>
              <a:rPr lang="id-ID" dirty="0">
                <a:solidFill>
                  <a:schemeClr val="bg1"/>
                </a:solidFill>
                <a:latin typeface="Century Schoolbook" pitchFamily="18" charset="0"/>
              </a:rPr>
              <a:t>)</a:t>
            </a:r>
            <a:r>
              <a:rPr lang="en-US" dirty="0">
                <a:solidFill>
                  <a:schemeClr val="bg1"/>
                </a:solidFill>
                <a:latin typeface="Century Schoolbook" pitchFamily="18" charset="0"/>
              </a:rPr>
              <a:t> **</a:t>
            </a:r>
            <a:endParaRPr lang="id-ID" dirty="0">
              <a:solidFill>
                <a:schemeClr val="bg1"/>
              </a:solidFill>
              <a:latin typeface="Century Schoolbook" pitchFamily="18" charset="0"/>
            </a:endParaRPr>
          </a:p>
        </p:txBody>
      </p:sp>
      <p:sp>
        <p:nvSpPr>
          <p:cNvPr id="51211" name="Text Box 24"/>
          <p:cNvSpPr txBox="1">
            <a:spLocks noChangeArrowheads="1"/>
          </p:cNvSpPr>
          <p:nvPr/>
        </p:nvSpPr>
        <p:spPr bwMode="auto">
          <a:xfrm>
            <a:off x="7791450" y="1647825"/>
            <a:ext cx="804863" cy="182563"/>
          </a:xfrm>
          <a:prstGeom prst="rect">
            <a:avLst/>
          </a:prstGeom>
          <a:noFill/>
          <a:ln w="9525" algn="ctr">
            <a:noFill/>
            <a:miter lim="800000"/>
            <a:headEnd/>
            <a:tailEnd/>
          </a:ln>
        </p:spPr>
        <p:txBody>
          <a:bodyPr lIns="0" tIns="0" rIns="0" bIns="0">
            <a:spAutoFit/>
          </a:bodyPr>
          <a:lstStyle/>
          <a:p>
            <a:pPr>
              <a:spcBef>
                <a:spcPct val="50000"/>
              </a:spcBef>
            </a:pPr>
            <a:r>
              <a:rPr lang="en-US">
                <a:solidFill>
                  <a:srgbClr val="FFFF00"/>
                </a:solidFill>
                <a:latin typeface="Century Schoolbook" pitchFamily="18" charset="0"/>
              </a:rPr>
              <a:t>BATAS ZEE</a:t>
            </a:r>
            <a:endParaRPr lang="id-ID">
              <a:solidFill>
                <a:srgbClr val="FFFF00"/>
              </a:solidFill>
              <a:latin typeface="Century Schoolbook" pitchFamily="18" charset="0"/>
            </a:endParaRPr>
          </a:p>
        </p:txBody>
      </p:sp>
      <p:sp>
        <p:nvSpPr>
          <p:cNvPr id="51212" name="Text Box 29"/>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34</a:t>
            </a:r>
          </a:p>
        </p:txBody>
      </p:sp>
      <p:sp>
        <p:nvSpPr>
          <p:cNvPr id="51213" name="Line 30"/>
          <p:cNvSpPr>
            <a:spLocks noChangeShapeType="1"/>
          </p:cNvSpPr>
          <p:nvPr/>
        </p:nvSpPr>
        <p:spPr bwMode="auto">
          <a:xfrm flipV="1">
            <a:off x="7772400" y="1828800"/>
            <a:ext cx="381000" cy="838200"/>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51214" name="Line 31"/>
          <p:cNvSpPr>
            <a:spLocks noChangeShapeType="1"/>
          </p:cNvSpPr>
          <p:nvPr/>
        </p:nvSpPr>
        <p:spPr bwMode="auto">
          <a:xfrm flipV="1">
            <a:off x="6324600" y="1371600"/>
            <a:ext cx="533400" cy="1143000"/>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51215" name="Text Box 32"/>
          <p:cNvSpPr txBox="1">
            <a:spLocks noChangeArrowheads="1"/>
          </p:cNvSpPr>
          <p:nvPr/>
        </p:nvSpPr>
        <p:spPr bwMode="auto">
          <a:xfrm>
            <a:off x="6329363" y="1171575"/>
            <a:ext cx="1247775" cy="182563"/>
          </a:xfrm>
          <a:prstGeom prst="rect">
            <a:avLst/>
          </a:prstGeom>
          <a:noFill/>
          <a:ln w="9525" algn="ctr">
            <a:noFill/>
            <a:miter lim="800000"/>
            <a:headEnd/>
            <a:tailEnd/>
          </a:ln>
        </p:spPr>
        <p:txBody>
          <a:bodyPr lIns="0" tIns="0" rIns="0" bIns="0">
            <a:spAutoFit/>
          </a:bodyPr>
          <a:lstStyle/>
          <a:p>
            <a:pPr>
              <a:spcBef>
                <a:spcPct val="50000"/>
              </a:spcBef>
            </a:pPr>
            <a:r>
              <a:rPr lang="id-ID">
                <a:solidFill>
                  <a:srgbClr val="FFFF00"/>
                </a:solidFill>
                <a:latin typeface="Century Schoolbook" pitchFamily="18" charset="0"/>
              </a:rPr>
              <a:t>BATAS WILAYAH</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78534"/>
                                        </p:tgtEl>
                                        <p:attrNameLst>
                                          <p:attrName>style.visibility</p:attrName>
                                        </p:attrNameLst>
                                      </p:cBhvr>
                                      <p:to>
                                        <p:strVal val="visible"/>
                                      </p:to>
                                    </p:set>
                                    <p:animEffect transition="in" filter="strips(downLeft)">
                                      <p:cBhvr>
                                        <p:cTn id="7" dur="2000"/>
                                        <p:tgtEl>
                                          <p:spTgt spid="27853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78537"/>
                                        </p:tgtEl>
                                        <p:attrNameLst>
                                          <p:attrName>style.visibility</p:attrName>
                                        </p:attrNameLst>
                                      </p:cBhvr>
                                      <p:to>
                                        <p:strVal val="visible"/>
                                      </p:to>
                                    </p:set>
                                    <p:animEffect transition="in" filter="strips(downRight)">
                                      <p:cBhvr>
                                        <p:cTn id="10" dur="2000"/>
                                        <p:tgtEl>
                                          <p:spTgt spid="278537"/>
                                        </p:tgtEl>
                                      </p:cBhvr>
                                    </p:animEffect>
                                  </p:childTnLst>
                                </p:cTn>
                              </p:par>
                            </p:childTnLst>
                          </p:cTn>
                        </p:par>
                        <p:par>
                          <p:cTn id="11" fill="hold">
                            <p:stCondLst>
                              <p:cond delay="2000"/>
                            </p:stCondLst>
                            <p:childTnLst>
                              <p:par>
                                <p:cTn id="12" presetID="18" presetClass="entr" presetSubtype="6" fill="hold" grpId="0" nodeType="afterEffect">
                                  <p:stCondLst>
                                    <p:cond delay="0"/>
                                  </p:stCondLst>
                                  <p:childTnLst>
                                    <p:set>
                                      <p:cBhvr>
                                        <p:cTn id="13" dur="1" fill="hold">
                                          <p:stCondLst>
                                            <p:cond delay="0"/>
                                          </p:stCondLst>
                                        </p:cTn>
                                        <p:tgtEl>
                                          <p:spTgt spid="278538"/>
                                        </p:tgtEl>
                                        <p:attrNameLst>
                                          <p:attrName>style.visibility</p:attrName>
                                        </p:attrNameLst>
                                      </p:cBhvr>
                                      <p:to>
                                        <p:strVal val="visible"/>
                                      </p:to>
                                    </p:set>
                                    <p:animEffect transition="in" filter="strips(downRight)">
                                      <p:cBhvr>
                                        <p:cTn id="14" dur="2000"/>
                                        <p:tgtEl>
                                          <p:spTgt spid="278538"/>
                                        </p:tgtEl>
                                      </p:cBhvr>
                                    </p:animEffect>
                                  </p:childTnLst>
                                </p:cTn>
                              </p:par>
                              <p:par>
                                <p:cTn id="15" presetID="18" presetClass="entr" presetSubtype="6" fill="hold" grpId="0" nodeType="withEffect">
                                  <p:stCondLst>
                                    <p:cond delay="0"/>
                                  </p:stCondLst>
                                  <p:childTnLst>
                                    <p:set>
                                      <p:cBhvr>
                                        <p:cTn id="16" dur="1" fill="hold">
                                          <p:stCondLst>
                                            <p:cond delay="0"/>
                                          </p:stCondLst>
                                        </p:cTn>
                                        <p:tgtEl>
                                          <p:spTgt spid="278535"/>
                                        </p:tgtEl>
                                        <p:attrNameLst>
                                          <p:attrName>style.visibility</p:attrName>
                                        </p:attrNameLst>
                                      </p:cBhvr>
                                      <p:to>
                                        <p:strVal val="visible"/>
                                      </p:to>
                                    </p:set>
                                    <p:animEffect transition="in" filter="strips(downRight)">
                                      <p:cBhvr>
                                        <p:cTn id="17" dur="2000"/>
                                        <p:tgtEl>
                                          <p:spTgt spid="278535"/>
                                        </p:tgtEl>
                                      </p:cBhvr>
                                    </p:animEffect>
                                  </p:childTnLst>
                                </p:cTn>
                              </p:par>
                            </p:childTnLst>
                          </p:cTn>
                        </p:par>
                        <p:par>
                          <p:cTn id="18" fill="hold">
                            <p:stCondLst>
                              <p:cond delay="4000"/>
                            </p:stCondLst>
                            <p:childTnLst>
                              <p:par>
                                <p:cTn id="19" presetID="18" presetClass="entr" presetSubtype="6" fill="hold" grpId="0" nodeType="afterEffect">
                                  <p:stCondLst>
                                    <p:cond delay="0"/>
                                  </p:stCondLst>
                                  <p:childTnLst>
                                    <p:set>
                                      <p:cBhvr>
                                        <p:cTn id="20" dur="1" fill="hold">
                                          <p:stCondLst>
                                            <p:cond delay="0"/>
                                          </p:stCondLst>
                                        </p:cTn>
                                        <p:tgtEl>
                                          <p:spTgt spid="278536"/>
                                        </p:tgtEl>
                                        <p:attrNameLst>
                                          <p:attrName>style.visibility</p:attrName>
                                        </p:attrNameLst>
                                      </p:cBhvr>
                                      <p:to>
                                        <p:strVal val="visible"/>
                                      </p:to>
                                    </p:set>
                                    <p:animEffect transition="in" filter="strips(downRight)">
                                      <p:cBhvr>
                                        <p:cTn id="21" dur="500"/>
                                        <p:tgtEl>
                                          <p:spTgt spid="278536"/>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78539"/>
                                        </p:tgtEl>
                                        <p:attrNameLst>
                                          <p:attrName>style.visibility</p:attrName>
                                        </p:attrNameLst>
                                      </p:cBhvr>
                                      <p:to>
                                        <p:strVal val="visible"/>
                                      </p:to>
                                    </p:set>
                                    <p:animEffect transition="in" filter="strips(downLeft)">
                                      <p:cBhvr>
                                        <p:cTn id="24" dur="500"/>
                                        <p:tgtEl>
                                          <p:spTgt spid="278539"/>
                                        </p:tgtEl>
                                      </p:cBhvr>
                                    </p:animEffect>
                                  </p:childTnLst>
                                </p:cTn>
                              </p:par>
                            </p:childTnLst>
                          </p:cTn>
                        </p:par>
                        <p:par>
                          <p:cTn id="25" fill="hold">
                            <p:stCondLst>
                              <p:cond delay="4500"/>
                            </p:stCondLst>
                            <p:childTnLst>
                              <p:par>
                                <p:cTn id="26" presetID="47" presetClass="entr" presetSubtype="0" fill="hold" grpId="0" nodeType="afterEffect">
                                  <p:stCondLst>
                                    <p:cond delay="0"/>
                                  </p:stCondLst>
                                  <p:childTnLst>
                                    <p:set>
                                      <p:cBhvr>
                                        <p:cTn id="27" dur="1" fill="hold">
                                          <p:stCondLst>
                                            <p:cond delay="0"/>
                                          </p:stCondLst>
                                        </p:cTn>
                                        <p:tgtEl>
                                          <p:spTgt spid="278541"/>
                                        </p:tgtEl>
                                        <p:attrNameLst>
                                          <p:attrName>style.visibility</p:attrName>
                                        </p:attrNameLst>
                                      </p:cBhvr>
                                      <p:to>
                                        <p:strVal val="visible"/>
                                      </p:to>
                                    </p:set>
                                    <p:animEffect transition="in" filter="fade">
                                      <p:cBhvr>
                                        <p:cTn id="28" dur="500"/>
                                        <p:tgtEl>
                                          <p:spTgt spid="278541"/>
                                        </p:tgtEl>
                                      </p:cBhvr>
                                    </p:animEffect>
                                    <p:anim calcmode="lin" valueType="num">
                                      <p:cBhvr>
                                        <p:cTn id="29" dur="500" fill="hold"/>
                                        <p:tgtEl>
                                          <p:spTgt spid="278541"/>
                                        </p:tgtEl>
                                        <p:attrNameLst>
                                          <p:attrName>ppt_x</p:attrName>
                                        </p:attrNameLst>
                                      </p:cBhvr>
                                      <p:tavLst>
                                        <p:tav tm="0">
                                          <p:val>
                                            <p:strVal val="#ppt_x"/>
                                          </p:val>
                                        </p:tav>
                                        <p:tav tm="100000">
                                          <p:val>
                                            <p:strVal val="#ppt_x"/>
                                          </p:val>
                                        </p:tav>
                                      </p:tavLst>
                                    </p:anim>
                                    <p:anim calcmode="lin" valueType="num">
                                      <p:cBhvr>
                                        <p:cTn id="30" dur="500" fill="hold"/>
                                        <p:tgtEl>
                                          <p:spTgt spid="2785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4" grpId="0" animBg="1"/>
      <p:bldP spid="278535" grpId="0" animBg="1"/>
      <p:bldP spid="278536" grpId="0" animBg="1"/>
      <p:bldP spid="278537" grpId="0" animBg="1"/>
      <p:bldP spid="278538" grpId="0" animBg="1"/>
      <p:bldP spid="278539" grpId="0" animBg="1"/>
      <p:bldP spid="2785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Line 4"/>
          <p:cNvSpPr>
            <a:spLocks noChangeShapeType="1"/>
          </p:cNvSpPr>
          <p:nvPr/>
        </p:nvSpPr>
        <p:spPr bwMode="auto">
          <a:xfrm>
            <a:off x="3048000" y="1901825"/>
            <a:ext cx="409575" cy="0"/>
          </a:xfrm>
          <a:prstGeom prst="line">
            <a:avLst/>
          </a:prstGeom>
          <a:noFill/>
          <a:ln w="28575">
            <a:solidFill>
              <a:schemeClr val="tx1"/>
            </a:solidFill>
            <a:round/>
            <a:headEnd/>
            <a:tailEnd/>
          </a:ln>
        </p:spPr>
        <p:txBody>
          <a:bodyPr/>
          <a:lstStyle/>
          <a:p>
            <a:endParaRPr lang="en-US"/>
          </a:p>
        </p:txBody>
      </p:sp>
      <p:sp>
        <p:nvSpPr>
          <p:cNvPr id="52227" name="Text Box 5"/>
          <p:cNvSpPr txBox="1">
            <a:spLocks noChangeArrowheads="1"/>
          </p:cNvSpPr>
          <p:nvPr/>
        </p:nvSpPr>
        <p:spPr bwMode="auto">
          <a:xfrm>
            <a:off x="76200" y="42863"/>
            <a:ext cx="6191250" cy="338137"/>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X. </a:t>
            </a:r>
            <a:r>
              <a:rPr lang="id-ID" b="1">
                <a:latin typeface="Century Schoolbook" pitchFamily="18" charset="0"/>
              </a:rPr>
              <a:t>WARGA NEGARA DAN PENDUDUK</a:t>
            </a:r>
          </a:p>
        </p:txBody>
      </p:sp>
      <p:sp>
        <p:nvSpPr>
          <p:cNvPr id="279558" name="Rectangle 6"/>
          <p:cNvSpPr>
            <a:spLocks noChangeArrowheads="1"/>
          </p:cNvSpPr>
          <p:nvPr/>
        </p:nvSpPr>
        <p:spPr bwMode="auto">
          <a:xfrm>
            <a:off x="457200" y="3429000"/>
            <a:ext cx="8382000" cy="914400"/>
          </a:xfrm>
          <a:prstGeom prst="rect">
            <a:avLst/>
          </a:prstGeom>
          <a:solidFill>
            <a:srgbClr val="FFFF99"/>
          </a:solidFill>
          <a:ln w="19050">
            <a:solidFill>
              <a:srgbClr val="000000"/>
            </a:solidFill>
            <a:miter lim="800000"/>
            <a:headEnd/>
            <a:tailEnd/>
          </a:ln>
        </p:spPr>
        <p:txBody>
          <a:bodyPr lIns="45720" rIns="45720"/>
          <a:lstStyle/>
          <a:p>
            <a:r>
              <a:rPr lang="id-ID" sz="1600" b="1">
                <a:latin typeface="Century Schoolbook" pitchFamily="18" charset="0"/>
              </a:rPr>
              <a:t>Segala warga negara bersamaan kedudukannya di dalam hukum dan pemerintahan dan wajib menjunjung hukum dan pemerintahan itu </a:t>
            </a:r>
            <a:endParaRPr lang="en-US" sz="1600" b="1">
              <a:latin typeface="Century Schoolbook" pitchFamily="18" charset="0"/>
            </a:endParaRPr>
          </a:p>
          <a:p>
            <a:r>
              <a:rPr lang="id-ID" sz="1600" b="1">
                <a:latin typeface="Century Schoolbook" pitchFamily="18" charset="0"/>
              </a:rPr>
              <a:t>dengan tidak ada kecualinya </a:t>
            </a:r>
            <a:r>
              <a:rPr lang="id-ID" sz="1600">
                <a:latin typeface="Century Schoolbook" pitchFamily="18" charset="0"/>
              </a:rPr>
              <a:t>[Pasal 27 (1)]</a:t>
            </a:r>
          </a:p>
        </p:txBody>
      </p:sp>
      <p:sp>
        <p:nvSpPr>
          <p:cNvPr id="279560" name="Text Box 8"/>
          <p:cNvSpPr txBox="1">
            <a:spLocks noChangeArrowheads="1"/>
          </p:cNvSpPr>
          <p:nvPr/>
        </p:nvSpPr>
        <p:spPr bwMode="auto">
          <a:xfrm>
            <a:off x="457200" y="4333875"/>
            <a:ext cx="8382000" cy="666750"/>
          </a:xfrm>
          <a:prstGeom prst="rect">
            <a:avLst/>
          </a:prstGeom>
          <a:solidFill>
            <a:srgbClr val="FFFF99"/>
          </a:solidFill>
          <a:ln w="19050">
            <a:solidFill>
              <a:srgbClr val="000000"/>
            </a:solidFill>
            <a:miter lim="800000"/>
            <a:headEnd/>
            <a:tailEnd/>
          </a:ln>
        </p:spPr>
        <p:txBody>
          <a:bodyPr/>
          <a:lstStyle/>
          <a:p>
            <a:r>
              <a:rPr lang="id-ID" sz="1600" b="1">
                <a:latin typeface="Century Schoolbook" pitchFamily="18" charset="0"/>
              </a:rPr>
              <a:t>Tiap-tiap warga negara berhak atas pekerjaan dan penghidupan yang layak bagi kemanusiaan </a:t>
            </a:r>
            <a:r>
              <a:rPr lang="id-ID" sz="1600">
                <a:latin typeface="Century Schoolbook" pitchFamily="18" charset="0"/>
              </a:rPr>
              <a:t>[Pasal 27 (2)]</a:t>
            </a:r>
          </a:p>
        </p:txBody>
      </p:sp>
      <p:sp>
        <p:nvSpPr>
          <p:cNvPr id="279561" name="Line 9"/>
          <p:cNvSpPr>
            <a:spLocks noChangeShapeType="1"/>
          </p:cNvSpPr>
          <p:nvPr/>
        </p:nvSpPr>
        <p:spPr bwMode="auto">
          <a:xfrm>
            <a:off x="4572000" y="2592388"/>
            <a:ext cx="0" cy="822325"/>
          </a:xfrm>
          <a:prstGeom prst="line">
            <a:avLst/>
          </a:prstGeom>
          <a:noFill/>
          <a:ln w="28575">
            <a:solidFill>
              <a:schemeClr val="tx1"/>
            </a:solidFill>
            <a:round/>
            <a:headEnd/>
            <a:tailEnd type="triangle" w="med" len="med"/>
          </a:ln>
        </p:spPr>
        <p:txBody>
          <a:bodyPr/>
          <a:lstStyle/>
          <a:p>
            <a:endParaRPr lang="en-US"/>
          </a:p>
        </p:txBody>
      </p:sp>
      <p:sp>
        <p:nvSpPr>
          <p:cNvPr id="279562" name="Line 10"/>
          <p:cNvSpPr>
            <a:spLocks noChangeShapeType="1"/>
          </p:cNvSpPr>
          <p:nvPr/>
        </p:nvSpPr>
        <p:spPr bwMode="auto">
          <a:xfrm>
            <a:off x="5648325" y="1901825"/>
            <a:ext cx="447675" cy="0"/>
          </a:xfrm>
          <a:prstGeom prst="line">
            <a:avLst/>
          </a:prstGeom>
          <a:noFill/>
          <a:ln w="28575">
            <a:solidFill>
              <a:schemeClr val="tx1"/>
            </a:solidFill>
            <a:round/>
            <a:headEnd/>
            <a:tailEnd/>
          </a:ln>
        </p:spPr>
        <p:txBody>
          <a:bodyPr/>
          <a:lstStyle/>
          <a:p>
            <a:endParaRPr lang="en-US"/>
          </a:p>
        </p:txBody>
      </p:sp>
      <p:sp>
        <p:nvSpPr>
          <p:cNvPr id="279565" name="Text Box 13"/>
          <p:cNvSpPr txBox="1">
            <a:spLocks noChangeArrowheads="1"/>
          </p:cNvSpPr>
          <p:nvPr/>
        </p:nvSpPr>
        <p:spPr bwMode="auto">
          <a:xfrm>
            <a:off x="457200" y="5700713"/>
            <a:ext cx="8382000" cy="700087"/>
          </a:xfrm>
          <a:prstGeom prst="rect">
            <a:avLst/>
          </a:prstGeom>
          <a:solidFill>
            <a:srgbClr val="FFFF99"/>
          </a:solidFill>
          <a:ln w="19050">
            <a:solidFill>
              <a:srgbClr val="000000"/>
            </a:solidFill>
            <a:miter lim="800000"/>
            <a:headEnd/>
            <a:tailEnd/>
          </a:ln>
        </p:spPr>
        <p:txBody>
          <a:bodyPr/>
          <a:lstStyle/>
          <a:p>
            <a:r>
              <a:rPr lang="id-ID" sz="1600" b="1">
                <a:latin typeface="Century Schoolbook" pitchFamily="18" charset="0"/>
              </a:rPr>
              <a:t>Kemerdekaan berserikat dan berkumpul, mengeluarkan pikiran dengan lisan dan tulisan dan sebagainya ditetapkan dengan undang-undang  </a:t>
            </a:r>
            <a:r>
              <a:rPr lang="id-ID" sz="1600">
                <a:latin typeface="Century Schoolbook" pitchFamily="18" charset="0"/>
              </a:rPr>
              <a:t>(Pasal 28)</a:t>
            </a:r>
          </a:p>
        </p:txBody>
      </p:sp>
      <p:sp>
        <p:nvSpPr>
          <p:cNvPr id="279566" name="Text Box 14"/>
          <p:cNvSpPr txBox="1">
            <a:spLocks noChangeArrowheads="1"/>
          </p:cNvSpPr>
          <p:nvPr/>
        </p:nvSpPr>
        <p:spPr bwMode="auto">
          <a:xfrm>
            <a:off x="457200" y="5005388"/>
            <a:ext cx="8382000" cy="695325"/>
          </a:xfrm>
          <a:prstGeom prst="rect">
            <a:avLst/>
          </a:prstGeom>
          <a:solidFill>
            <a:srgbClr val="FFFF99"/>
          </a:solidFill>
          <a:ln w="19050">
            <a:solidFill>
              <a:srgbClr val="000000"/>
            </a:solidFill>
            <a:miter lim="800000"/>
            <a:headEnd/>
            <a:tailEnd/>
          </a:ln>
        </p:spPr>
        <p:txBody>
          <a:bodyPr/>
          <a:lstStyle/>
          <a:p>
            <a:r>
              <a:rPr lang="id-ID" sz="1600" b="1">
                <a:latin typeface="Century Schoolbook" pitchFamily="18" charset="0"/>
              </a:rPr>
              <a:t>Setiap warga negara berhak dan wajib ikut serta dalam upaya</a:t>
            </a:r>
            <a:endParaRPr lang="en-US" sz="1600" b="1">
              <a:latin typeface="Century Schoolbook" pitchFamily="18" charset="0"/>
            </a:endParaRPr>
          </a:p>
          <a:p>
            <a:r>
              <a:rPr lang="id-ID" sz="1600" b="1">
                <a:latin typeface="Century Schoolbook" pitchFamily="18" charset="0"/>
              </a:rPr>
              <a:t>pembelaan negara </a:t>
            </a:r>
            <a:r>
              <a:rPr lang="id-ID" sz="1600">
                <a:latin typeface="Century Schoolbook" pitchFamily="18" charset="0"/>
              </a:rPr>
              <a:t>[Pasal 27 (3)**]</a:t>
            </a:r>
          </a:p>
        </p:txBody>
      </p:sp>
      <p:sp>
        <p:nvSpPr>
          <p:cNvPr id="52234" name="Text Box 25"/>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id-ID" sz="2000">
                <a:latin typeface="Arial Rounded MT Bold" pitchFamily="34" charset="0"/>
              </a:rPr>
              <a:t>3</a:t>
            </a:r>
            <a:r>
              <a:rPr lang="en-US" sz="2000">
                <a:latin typeface="Arial Rounded MT Bold" pitchFamily="34" charset="0"/>
              </a:rPr>
              <a:t>5</a:t>
            </a:r>
            <a:endParaRPr lang="id-ID" sz="2000">
              <a:latin typeface="Arial Rounded MT Bold" pitchFamily="34" charset="0"/>
            </a:endParaRPr>
          </a:p>
        </p:txBody>
      </p:sp>
      <p:sp>
        <p:nvSpPr>
          <p:cNvPr id="279554" name="Rectangle 2"/>
          <p:cNvSpPr>
            <a:spLocks noChangeArrowheads="1"/>
          </p:cNvSpPr>
          <p:nvPr/>
        </p:nvSpPr>
        <p:spPr bwMode="auto">
          <a:xfrm>
            <a:off x="3475038" y="1206500"/>
            <a:ext cx="2193925" cy="1374775"/>
          </a:xfrm>
          <a:prstGeom prst="rect">
            <a:avLst/>
          </a:prstGeom>
          <a:solidFill>
            <a:srgbClr val="CC0099"/>
          </a:solidFill>
          <a:ln w="28575">
            <a:solidFill>
              <a:srgbClr val="000000"/>
            </a:solidFill>
            <a:miter lim="800000"/>
            <a:headEnd/>
            <a:tailEnd/>
          </a:ln>
        </p:spPr>
        <p:txBody>
          <a:bodyPr lIns="0" tIns="46800" rIns="0" anchor="ctr" anchorCtr="1"/>
          <a:lstStyle/>
          <a:p>
            <a:r>
              <a:rPr lang="id-ID" sz="2400" b="1">
                <a:solidFill>
                  <a:schemeClr val="accent1"/>
                </a:solidFill>
                <a:latin typeface="Century Schoolbook" pitchFamily="18" charset="0"/>
              </a:rPr>
              <a:t>WARGA NEGARA DAN PENDUDUK</a:t>
            </a:r>
            <a:endParaRPr lang="id-ID" sz="2400">
              <a:solidFill>
                <a:schemeClr val="accent1"/>
              </a:solidFill>
              <a:latin typeface="Century Schoolbook" pitchFamily="18" charset="0"/>
            </a:endParaRPr>
          </a:p>
        </p:txBody>
      </p:sp>
      <p:sp>
        <p:nvSpPr>
          <p:cNvPr id="279555" name="Oval 3"/>
          <p:cNvSpPr>
            <a:spLocks noChangeArrowheads="1"/>
          </p:cNvSpPr>
          <p:nvPr/>
        </p:nvSpPr>
        <p:spPr bwMode="auto">
          <a:xfrm>
            <a:off x="323850" y="520700"/>
            <a:ext cx="2728913" cy="2763838"/>
          </a:xfrm>
          <a:prstGeom prst="ellipse">
            <a:avLst/>
          </a:prstGeom>
          <a:solidFill>
            <a:srgbClr val="008000"/>
          </a:solidFill>
          <a:ln w="28575">
            <a:solidFill>
              <a:srgbClr val="000000"/>
            </a:solidFill>
            <a:round/>
            <a:headEnd/>
            <a:tailEnd/>
          </a:ln>
        </p:spPr>
        <p:txBody>
          <a:bodyPr lIns="0" tIns="0" rIns="0" bIns="0" anchor="ctr" anchorCtr="1"/>
          <a:lstStyle/>
          <a:p>
            <a:pPr>
              <a:lnSpc>
                <a:spcPct val="90000"/>
              </a:lnSpc>
            </a:pPr>
            <a:r>
              <a:rPr lang="en-US" sz="1600" b="1">
                <a:solidFill>
                  <a:schemeClr val="accent1"/>
                </a:solidFill>
                <a:latin typeface="Century Schoolbook" pitchFamily="18" charset="0"/>
              </a:rPr>
              <a:t>w</a:t>
            </a:r>
            <a:r>
              <a:rPr lang="id-ID" sz="1600" b="1">
                <a:solidFill>
                  <a:schemeClr val="accent1"/>
                </a:solidFill>
                <a:latin typeface="Century Schoolbook" pitchFamily="18" charset="0"/>
              </a:rPr>
              <a:t>arga negara ialah orang-orang bangsa Indonesia asli dan orang-orang bangsa lain yang disahkan dengan undang-undang sebagai warga negara</a:t>
            </a:r>
            <a:endParaRPr lang="en-US" sz="1600" b="1">
              <a:solidFill>
                <a:schemeClr val="accent1"/>
              </a:solidFill>
              <a:latin typeface="Century Schoolbook" pitchFamily="18" charset="0"/>
            </a:endParaRPr>
          </a:p>
          <a:p>
            <a:pPr>
              <a:lnSpc>
                <a:spcPct val="90000"/>
              </a:lnSpc>
            </a:pPr>
            <a:r>
              <a:rPr lang="id-ID" sz="1400">
                <a:solidFill>
                  <a:schemeClr val="accent1"/>
                </a:solidFill>
                <a:latin typeface="Century Schoolbook" pitchFamily="18" charset="0"/>
              </a:rPr>
              <a:t>[Pasal 26 (1)]</a:t>
            </a:r>
          </a:p>
        </p:txBody>
      </p:sp>
      <p:sp>
        <p:nvSpPr>
          <p:cNvPr id="279559" name="Oval 7"/>
          <p:cNvSpPr>
            <a:spLocks noChangeArrowheads="1"/>
          </p:cNvSpPr>
          <p:nvPr/>
        </p:nvSpPr>
        <p:spPr bwMode="auto">
          <a:xfrm>
            <a:off x="6096000" y="504825"/>
            <a:ext cx="2828925" cy="2779713"/>
          </a:xfrm>
          <a:prstGeom prst="ellipse">
            <a:avLst/>
          </a:prstGeom>
          <a:solidFill>
            <a:srgbClr val="008000"/>
          </a:solidFill>
          <a:ln w="28575">
            <a:solidFill>
              <a:srgbClr val="000000"/>
            </a:solidFill>
            <a:round/>
            <a:headEnd/>
            <a:tailEnd/>
          </a:ln>
        </p:spPr>
        <p:txBody>
          <a:bodyPr lIns="0" tIns="0" rIns="0" bIns="0" anchor="ctr" anchorCtr="1"/>
          <a:lstStyle/>
          <a:p>
            <a:r>
              <a:rPr lang="id-ID" sz="1600" b="1">
                <a:solidFill>
                  <a:schemeClr val="accent1"/>
                </a:solidFill>
                <a:latin typeface="Century Schoolbook" pitchFamily="18" charset="0"/>
              </a:rPr>
              <a:t>Penduduk ialah warga negara Indonesia dan orang asing yang bertempat tinggal di Indonesia </a:t>
            </a:r>
          </a:p>
          <a:p>
            <a:r>
              <a:rPr lang="id-ID" sz="1400">
                <a:solidFill>
                  <a:schemeClr val="accent1"/>
                </a:solidFill>
                <a:latin typeface="Century Schoolbook" pitchFamily="18" charset="0"/>
              </a:rPr>
              <a:t>[Pasal 26 (2)**]</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fade">
                                      <p:cBhvr>
                                        <p:cTn id="7" dur="800" decel="100000"/>
                                        <p:tgtEl>
                                          <p:spTgt spid="279554"/>
                                        </p:tgtEl>
                                      </p:cBhvr>
                                    </p:animEffect>
                                    <p:anim calcmode="lin" valueType="num">
                                      <p:cBhvr>
                                        <p:cTn id="8" dur="800" decel="100000" fill="hold"/>
                                        <p:tgtEl>
                                          <p:spTgt spid="279554"/>
                                        </p:tgtEl>
                                        <p:attrNameLst>
                                          <p:attrName>style.rotation</p:attrName>
                                        </p:attrNameLst>
                                      </p:cBhvr>
                                      <p:tavLst>
                                        <p:tav tm="0">
                                          <p:val>
                                            <p:fltVal val="-90"/>
                                          </p:val>
                                        </p:tav>
                                        <p:tav tm="100000">
                                          <p:val>
                                            <p:fltVal val="0"/>
                                          </p:val>
                                        </p:tav>
                                      </p:tavLst>
                                    </p:anim>
                                    <p:anim calcmode="lin" valueType="num">
                                      <p:cBhvr>
                                        <p:cTn id="9" dur="800" decel="100000" fill="hold"/>
                                        <p:tgtEl>
                                          <p:spTgt spid="279554"/>
                                        </p:tgtEl>
                                        <p:attrNameLst>
                                          <p:attrName>ppt_x</p:attrName>
                                        </p:attrNameLst>
                                      </p:cBhvr>
                                      <p:tavLst>
                                        <p:tav tm="0">
                                          <p:val>
                                            <p:strVal val="#ppt_x+0.4"/>
                                          </p:val>
                                        </p:tav>
                                        <p:tav tm="100000">
                                          <p:val>
                                            <p:strVal val="#ppt_x-0.05"/>
                                          </p:val>
                                        </p:tav>
                                      </p:tavLst>
                                    </p:anim>
                                    <p:anim calcmode="lin" valueType="num">
                                      <p:cBhvr>
                                        <p:cTn id="10" dur="800" decel="100000" fill="hold"/>
                                        <p:tgtEl>
                                          <p:spTgt spid="27955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7955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7955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279556"/>
                                        </p:tgtEl>
                                        <p:attrNameLst>
                                          <p:attrName>style.visibility</p:attrName>
                                        </p:attrNameLst>
                                      </p:cBhvr>
                                      <p:to>
                                        <p:strVal val="visible"/>
                                      </p:to>
                                    </p:set>
                                    <p:animEffect transition="in" filter="strips(downLeft)">
                                      <p:cBhvr>
                                        <p:cTn id="16" dur="500"/>
                                        <p:tgtEl>
                                          <p:spTgt spid="27955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79562"/>
                                        </p:tgtEl>
                                        <p:attrNameLst>
                                          <p:attrName>style.visibility</p:attrName>
                                        </p:attrNameLst>
                                      </p:cBhvr>
                                      <p:to>
                                        <p:strVal val="visible"/>
                                      </p:to>
                                    </p:set>
                                    <p:animEffect transition="in" filter="strips(downRight)">
                                      <p:cBhvr>
                                        <p:cTn id="19" dur="500"/>
                                        <p:tgtEl>
                                          <p:spTgt spid="279562"/>
                                        </p:tgtEl>
                                      </p:cBhvr>
                                    </p:animEffect>
                                  </p:childTnLst>
                                </p:cTn>
                              </p:par>
                            </p:childTnLst>
                          </p:cTn>
                        </p:par>
                        <p:par>
                          <p:cTn id="20" fill="hold">
                            <p:stCondLst>
                              <p:cond delay="1500"/>
                            </p:stCondLst>
                            <p:childTnLst>
                              <p:par>
                                <p:cTn id="21" presetID="19" presetClass="entr" presetSubtype="5" fill="hold" grpId="0" nodeType="afterEffect">
                                  <p:stCondLst>
                                    <p:cond delay="0"/>
                                  </p:stCondLst>
                                  <p:childTnLst>
                                    <p:set>
                                      <p:cBhvr>
                                        <p:cTn id="22" dur="1" fill="hold">
                                          <p:stCondLst>
                                            <p:cond delay="0"/>
                                          </p:stCondLst>
                                        </p:cTn>
                                        <p:tgtEl>
                                          <p:spTgt spid="279555"/>
                                        </p:tgtEl>
                                        <p:attrNameLst>
                                          <p:attrName>style.visibility</p:attrName>
                                        </p:attrNameLst>
                                      </p:cBhvr>
                                      <p:to>
                                        <p:strVal val="visible"/>
                                      </p:to>
                                    </p:set>
                                    <p:anim calcmode="lin" valueType="num">
                                      <p:cBhvr>
                                        <p:cTn id="23" dur="500" fill="hold"/>
                                        <p:tgtEl>
                                          <p:spTgt spid="279555"/>
                                        </p:tgtEl>
                                        <p:attrNameLst>
                                          <p:attrName>ppt_w</p:attrName>
                                        </p:attrNameLst>
                                      </p:cBhvr>
                                      <p:tavLst>
                                        <p:tav tm="0">
                                          <p:val>
                                            <p:strVal val="#ppt_w"/>
                                          </p:val>
                                        </p:tav>
                                        <p:tav tm="100000">
                                          <p:val>
                                            <p:strVal val="#ppt_w"/>
                                          </p:val>
                                        </p:tav>
                                      </p:tavLst>
                                    </p:anim>
                                    <p:anim calcmode="lin" valueType="num">
                                      <p:cBhvr>
                                        <p:cTn id="24" dur="500" fill="hold"/>
                                        <p:tgtEl>
                                          <p:spTgt spid="279555"/>
                                        </p:tgtEl>
                                        <p:attrNameLst>
                                          <p:attrName>ppt_h</p:attrName>
                                        </p:attrNameLst>
                                      </p:cBhvr>
                                      <p:tavLst>
                                        <p:tav tm="0" fmla="#ppt_h*sin(2.5*pi*$)">
                                          <p:val>
                                            <p:fltVal val="0"/>
                                          </p:val>
                                        </p:tav>
                                        <p:tav tm="100000">
                                          <p:val>
                                            <p:fltVal val="1"/>
                                          </p:val>
                                        </p:tav>
                                      </p:tavLst>
                                    </p:anim>
                                  </p:childTnLst>
                                </p:cTn>
                              </p:par>
                              <p:par>
                                <p:cTn id="25" presetID="19" presetClass="entr" presetSubtype="5" fill="hold" grpId="0" nodeType="withEffect">
                                  <p:stCondLst>
                                    <p:cond delay="0"/>
                                  </p:stCondLst>
                                  <p:childTnLst>
                                    <p:set>
                                      <p:cBhvr>
                                        <p:cTn id="26" dur="1" fill="hold">
                                          <p:stCondLst>
                                            <p:cond delay="0"/>
                                          </p:stCondLst>
                                        </p:cTn>
                                        <p:tgtEl>
                                          <p:spTgt spid="279559"/>
                                        </p:tgtEl>
                                        <p:attrNameLst>
                                          <p:attrName>style.visibility</p:attrName>
                                        </p:attrNameLst>
                                      </p:cBhvr>
                                      <p:to>
                                        <p:strVal val="visible"/>
                                      </p:to>
                                    </p:set>
                                    <p:anim calcmode="lin" valueType="num">
                                      <p:cBhvr>
                                        <p:cTn id="27" dur="500" fill="hold"/>
                                        <p:tgtEl>
                                          <p:spTgt spid="279559"/>
                                        </p:tgtEl>
                                        <p:attrNameLst>
                                          <p:attrName>ppt_w</p:attrName>
                                        </p:attrNameLst>
                                      </p:cBhvr>
                                      <p:tavLst>
                                        <p:tav tm="0">
                                          <p:val>
                                            <p:strVal val="#ppt_w"/>
                                          </p:val>
                                        </p:tav>
                                        <p:tav tm="100000">
                                          <p:val>
                                            <p:strVal val="#ppt_w"/>
                                          </p:val>
                                        </p:tav>
                                      </p:tavLst>
                                    </p:anim>
                                    <p:anim calcmode="lin" valueType="num">
                                      <p:cBhvr>
                                        <p:cTn id="28" dur="500" fill="hold"/>
                                        <p:tgtEl>
                                          <p:spTgt spid="279559"/>
                                        </p:tgtEl>
                                        <p:attrNameLst>
                                          <p:attrName>ppt_h</p:attrName>
                                        </p:attrNameLst>
                                      </p:cBhvr>
                                      <p:tavLst>
                                        <p:tav tm="0" fmla="#ppt_h*sin(2.5*pi*$)">
                                          <p:val>
                                            <p:fltVal val="0"/>
                                          </p:val>
                                        </p:tav>
                                        <p:tav tm="100000">
                                          <p:val>
                                            <p:fltVal val="1"/>
                                          </p:val>
                                        </p:tav>
                                      </p:tavLst>
                                    </p:anim>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279561"/>
                                        </p:tgtEl>
                                        <p:attrNameLst>
                                          <p:attrName>style.visibility</p:attrName>
                                        </p:attrNameLst>
                                      </p:cBhvr>
                                      <p:to>
                                        <p:strVal val="visible"/>
                                      </p:to>
                                    </p:set>
                                    <p:animEffect transition="in" filter="strips(downRight)">
                                      <p:cBhvr>
                                        <p:cTn id="32" dur="500"/>
                                        <p:tgtEl>
                                          <p:spTgt spid="279561"/>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79558"/>
                                        </p:tgtEl>
                                        <p:attrNameLst>
                                          <p:attrName>style.visibility</p:attrName>
                                        </p:attrNameLst>
                                      </p:cBhvr>
                                      <p:to>
                                        <p:strVal val="visible"/>
                                      </p:to>
                                    </p:set>
                                    <p:animEffect transition="in" filter="fade">
                                      <p:cBhvr>
                                        <p:cTn id="36" dur="2000"/>
                                        <p:tgtEl>
                                          <p:spTgt spid="279558"/>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79560"/>
                                        </p:tgtEl>
                                        <p:attrNameLst>
                                          <p:attrName>style.visibility</p:attrName>
                                        </p:attrNameLst>
                                      </p:cBhvr>
                                      <p:to>
                                        <p:strVal val="visible"/>
                                      </p:to>
                                    </p:set>
                                    <p:animEffect transition="in" filter="fade">
                                      <p:cBhvr>
                                        <p:cTn id="39" dur="2000"/>
                                        <p:tgtEl>
                                          <p:spTgt spid="279560"/>
                                        </p:tgtEl>
                                      </p:cBhvr>
                                    </p:animEffect>
                                  </p:childTnLst>
                                </p:cTn>
                              </p:par>
                              <p:par>
                                <p:cTn id="40" presetID="10" presetClass="entr" presetSubtype="0" fill="hold" grpId="0" nodeType="withEffect">
                                  <p:stCondLst>
                                    <p:cond delay="900"/>
                                  </p:stCondLst>
                                  <p:childTnLst>
                                    <p:set>
                                      <p:cBhvr>
                                        <p:cTn id="41" dur="1" fill="hold">
                                          <p:stCondLst>
                                            <p:cond delay="0"/>
                                          </p:stCondLst>
                                        </p:cTn>
                                        <p:tgtEl>
                                          <p:spTgt spid="279566"/>
                                        </p:tgtEl>
                                        <p:attrNameLst>
                                          <p:attrName>style.visibility</p:attrName>
                                        </p:attrNameLst>
                                      </p:cBhvr>
                                      <p:to>
                                        <p:strVal val="visible"/>
                                      </p:to>
                                    </p:set>
                                    <p:animEffect transition="in" filter="fade">
                                      <p:cBhvr>
                                        <p:cTn id="42" dur="2000"/>
                                        <p:tgtEl>
                                          <p:spTgt spid="279566"/>
                                        </p:tgtEl>
                                      </p:cBhvr>
                                    </p:animEffect>
                                  </p:childTnLst>
                                </p:cTn>
                              </p:par>
                              <p:par>
                                <p:cTn id="43" presetID="10" presetClass="entr" presetSubtype="0" fill="hold" grpId="0" nodeType="withEffect">
                                  <p:stCondLst>
                                    <p:cond delay="1400"/>
                                  </p:stCondLst>
                                  <p:childTnLst>
                                    <p:set>
                                      <p:cBhvr>
                                        <p:cTn id="44" dur="1" fill="hold">
                                          <p:stCondLst>
                                            <p:cond delay="0"/>
                                          </p:stCondLst>
                                        </p:cTn>
                                        <p:tgtEl>
                                          <p:spTgt spid="279565"/>
                                        </p:tgtEl>
                                        <p:attrNameLst>
                                          <p:attrName>style.visibility</p:attrName>
                                        </p:attrNameLst>
                                      </p:cBhvr>
                                      <p:to>
                                        <p:strVal val="visible"/>
                                      </p:to>
                                    </p:set>
                                    <p:animEffect transition="in" filter="fade">
                                      <p:cBhvr>
                                        <p:cTn id="45" dur="2000"/>
                                        <p:tgtEl>
                                          <p:spTgt spid="27956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6" restart="whenNotActive" fill="hold" evtFilter="cancelBubble" nodeType="interactiveSeq">
                <p:stCondLst>
                  <p:cond evt="onClick" delay="0">
                    <p:tgtEl>
                      <p:spTgt spid="279555"/>
                    </p:tgtEl>
                  </p:cond>
                </p:stCondLst>
                <p:endSync evt="end" delay="0">
                  <p:rtn val="all"/>
                </p:endSync>
                <p:childTnLst>
                  <p:par>
                    <p:cTn id="47" fill="hold">
                      <p:stCondLst>
                        <p:cond delay="0"/>
                      </p:stCondLst>
                      <p:childTnLst>
                        <p:par>
                          <p:cTn id="48" fill="hold">
                            <p:stCondLst>
                              <p:cond delay="0"/>
                            </p:stCondLst>
                            <p:childTnLst>
                              <p:par>
                                <p:cTn id="49" presetID="6" presetClass="emph" presetSubtype="0" fill="hold" grpId="1" nodeType="clickEffect">
                                  <p:stCondLst>
                                    <p:cond delay="0"/>
                                  </p:stCondLst>
                                  <p:childTnLst>
                                    <p:animScale>
                                      <p:cBhvr>
                                        <p:cTn id="50" dur="500" fill="hold"/>
                                        <p:tgtEl>
                                          <p:spTgt spid="279555"/>
                                        </p:tgtEl>
                                      </p:cBhvr>
                                      <p:by x="200000" y="200000"/>
                                    </p:animScale>
                                  </p:childTnLst>
                                </p:cTn>
                              </p:par>
                              <p:par>
                                <p:cTn id="51" presetID="63" presetClass="path" presetSubtype="0" accel="50000" decel="50000" fill="hold" grpId="2" nodeType="withEffect">
                                  <p:stCondLst>
                                    <p:cond delay="0"/>
                                  </p:stCondLst>
                                  <p:childTnLst>
                                    <p:animMotion origin="layout" path="M 1.38889E-6 3.84705E-6 L 0.19045 0.1562 " pathEditMode="relative" rAng="0" ptsTypes="AA">
                                      <p:cBhvr>
                                        <p:cTn id="52" dur="500" fill="hold"/>
                                        <p:tgtEl>
                                          <p:spTgt spid="279555"/>
                                        </p:tgtEl>
                                        <p:attrNameLst>
                                          <p:attrName>ppt_x</p:attrName>
                                          <p:attrName>ppt_y</p:attrName>
                                        </p:attrNameLst>
                                      </p:cBhvr>
                                      <p:rCtr x="9500" y="7800"/>
                                    </p:animMotion>
                                  </p:childTnLst>
                                </p:cTn>
                              </p:par>
                            </p:childTnLst>
                          </p:cTn>
                        </p:par>
                      </p:childTnLst>
                    </p:cTn>
                  </p:par>
                  <p:par>
                    <p:cTn id="53" fill="hold">
                      <p:stCondLst>
                        <p:cond delay="indefinite"/>
                      </p:stCondLst>
                      <p:childTnLst>
                        <p:par>
                          <p:cTn id="54" fill="hold">
                            <p:stCondLst>
                              <p:cond delay="0"/>
                            </p:stCondLst>
                            <p:childTnLst>
                              <p:par>
                                <p:cTn id="55" presetID="6" presetClass="emph" presetSubtype="0" fill="hold" grpId="3" nodeType="clickEffect">
                                  <p:stCondLst>
                                    <p:cond delay="0"/>
                                  </p:stCondLst>
                                  <p:childTnLst>
                                    <p:animScale>
                                      <p:cBhvr>
                                        <p:cTn id="56" dur="500" fill="hold"/>
                                        <p:tgtEl>
                                          <p:spTgt spid="279555"/>
                                        </p:tgtEl>
                                      </p:cBhvr>
                                      <p:by x="50000" y="50000"/>
                                    </p:animScale>
                                  </p:childTnLst>
                                </p:cTn>
                              </p:par>
                              <p:par>
                                <p:cTn id="57" presetID="63" presetClass="path" presetSubtype="0" accel="50000" decel="50000" fill="hold" grpId="4" nodeType="withEffect">
                                  <p:stCondLst>
                                    <p:cond delay="0"/>
                                  </p:stCondLst>
                                  <p:childTnLst>
                                    <p:animMotion origin="layout" path="M 1.38889E-6 3.84705E-6 L 0.19045 0.1562 " pathEditMode="relative" rAng="0" ptsTypes="AA">
                                      <p:cBhvr>
                                        <p:cTn id="58" dur="500" spd="-100000" fill="hold"/>
                                        <p:tgtEl>
                                          <p:spTgt spid="279555"/>
                                        </p:tgtEl>
                                        <p:attrNameLst>
                                          <p:attrName>ppt_x</p:attrName>
                                          <p:attrName>ppt_y</p:attrName>
                                        </p:attrNameLst>
                                      </p:cBhvr>
                                      <p:rCtr x="9500" y="7800"/>
                                    </p:animMotion>
                                  </p:childTnLst>
                                </p:cTn>
                              </p:par>
                            </p:childTnLst>
                          </p:cTn>
                        </p:par>
                      </p:childTnLst>
                    </p:cTn>
                  </p:par>
                </p:childTnLst>
              </p:cTn>
              <p:nextCondLst>
                <p:cond evt="onClick" delay="0">
                  <p:tgtEl>
                    <p:spTgt spid="279555"/>
                  </p:tgtEl>
                </p:cond>
              </p:nextCondLst>
            </p:seq>
            <p:seq concurrent="1" nextAc="seek">
              <p:cTn id="59" restart="whenNotActive" fill="hold" evtFilter="cancelBubble" nodeType="interactiveSeq">
                <p:stCondLst>
                  <p:cond evt="onClick" delay="0">
                    <p:tgtEl>
                      <p:spTgt spid="279559"/>
                    </p:tgtEl>
                  </p:cond>
                </p:stCondLst>
                <p:endSync evt="end" delay="0">
                  <p:rtn val="all"/>
                </p:endSync>
                <p:childTnLst>
                  <p:par>
                    <p:cTn id="60" fill="hold">
                      <p:stCondLst>
                        <p:cond delay="0"/>
                      </p:stCondLst>
                      <p:childTnLst>
                        <p:par>
                          <p:cTn id="61" fill="hold">
                            <p:stCondLst>
                              <p:cond delay="0"/>
                            </p:stCondLst>
                            <p:childTnLst>
                              <p:par>
                                <p:cTn id="62" presetID="6" presetClass="emph" presetSubtype="0" fill="hold" grpId="1" nodeType="clickEffect">
                                  <p:stCondLst>
                                    <p:cond delay="0"/>
                                  </p:stCondLst>
                                  <p:childTnLst>
                                    <p:animScale>
                                      <p:cBhvr>
                                        <p:cTn id="63" dur="500" fill="hold"/>
                                        <p:tgtEl>
                                          <p:spTgt spid="279559"/>
                                        </p:tgtEl>
                                      </p:cBhvr>
                                      <p:by x="200000" y="200000"/>
                                    </p:animScale>
                                  </p:childTnLst>
                                </p:cTn>
                              </p:par>
                              <p:par>
                                <p:cTn id="64" presetID="35" presetClass="path" presetSubtype="0" accel="50000" decel="50000" fill="hold" grpId="2" nodeType="withEffect">
                                  <p:stCondLst>
                                    <p:cond delay="0"/>
                                  </p:stCondLst>
                                  <p:childTnLst>
                                    <p:animMotion origin="layout" path="M -4.16667E-6 2.5956E-6 L -0.18802 0.15736 " pathEditMode="relative" rAng="0" ptsTypes="AA">
                                      <p:cBhvr>
                                        <p:cTn id="65" dur="500" fill="hold"/>
                                        <p:tgtEl>
                                          <p:spTgt spid="279559"/>
                                        </p:tgtEl>
                                        <p:attrNameLst>
                                          <p:attrName>ppt_x</p:attrName>
                                          <p:attrName>ppt_y</p:attrName>
                                        </p:attrNameLst>
                                      </p:cBhvr>
                                      <p:rCtr x="-9400" y="7900"/>
                                    </p:animMotion>
                                  </p:childTnLst>
                                </p:cTn>
                              </p:par>
                            </p:childTnLst>
                          </p:cTn>
                        </p:par>
                      </p:childTnLst>
                    </p:cTn>
                  </p:par>
                  <p:par>
                    <p:cTn id="66" fill="hold">
                      <p:stCondLst>
                        <p:cond delay="indefinite"/>
                      </p:stCondLst>
                      <p:childTnLst>
                        <p:par>
                          <p:cTn id="67" fill="hold">
                            <p:stCondLst>
                              <p:cond delay="0"/>
                            </p:stCondLst>
                            <p:childTnLst>
                              <p:par>
                                <p:cTn id="68" presetID="6" presetClass="emph" presetSubtype="0" fill="hold" grpId="3" nodeType="clickEffect">
                                  <p:stCondLst>
                                    <p:cond delay="0"/>
                                  </p:stCondLst>
                                  <p:childTnLst>
                                    <p:animScale>
                                      <p:cBhvr>
                                        <p:cTn id="69" dur="500" fill="hold"/>
                                        <p:tgtEl>
                                          <p:spTgt spid="279559"/>
                                        </p:tgtEl>
                                      </p:cBhvr>
                                      <p:by x="50000" y="50000"/>
                                    </p:animScale>
                                  </p:childTnLst>
                                </p:cTn>
                              </p:par>
                              <p:par>
                                <p:cTn id="70" presetID="35" presetClass="path" presetSubtype="0" accel="50000" decel="50000" fill="hold" grpId="4" nodeType="withEffect">
                                  <p:stCondLst>
                                    <p:cond delay="0"/>
                                  </p:stCondLst>
                                  <p:childTnLst>
                                    <p:animMotion origin="layout" path="M -4.16667E-6 2.5956E-6 L -0.18802 0.15736 " pathEditMode="relative" rAng="0" ptsTypes="AA">
                                      <p:cBhvr>
                                        <p:cTn id="71" dur="500" spd="-100000" fill="hold"/>
                                        <p:tgtEl>
                                          <p:spTgt spid="279559"/>
                                        </p:tgtEl>
                                        <p:attrNameLst>
                                          <p:attrName>ppt_x</p:attrName>
                                          <p:attrName>ppt_y</p:attrName>
                                        </p:attrNameLst>
                                      </p:cBhvr>
                                      <p:rCtr x="-9400" y="7900"/>
                                    </p:animMotion>
                                  </p:childTnLst>
                                </p:cTn>
                              </p:par>
                            </p:childTnLst>
                          </p:cTn>
                        </p:par>
                      </p:childTnLst>
                    </p:cTn>
                  </p:par>
                </p:childTnLst>
              </p:cTn>
              <p:nextCondLst>
                <p:cond evt="onClick" delay="0">
                  <p:tgtEl>
                    <p:spTgt spid="279559"/>
                  </p:tgtEl>
                </p:cond>
              </p:nextCondLst>
            </p:seq>
          </p:childTnLst>
        </p:cTn>
      </p:par>
    </p:tnLst>
    <p:bldLst>
      <p:bldP spid="279556" grpId="0" animBg="1"/>
      <p:bldP spid="279558" grpId="0" animBg="1"/>
      <p:bldP spid="279560" grpId="0" animBg="1"/>
      <p:bldP spid="279561" grpId="0" animBg="1"/>
      <p:bldP spid="279562" grpId="0" animBg="1"/>
      <p:bldP spid="279565" grpId="0" animBg="1"/>
      <p:bldP spid="279566" grpId="0" animBg="1"/>
      <p:bldP spid="279554" grpId="0" animBg="1"/>
      <p:bldP spid="279555" grpId="0" animBg="1"/>
      <p:bldP spid="279555" grpId="1" animBg="1"/>
      <p:bldP spid="279555" grpId="2" animBg="1"/>
      <p:bldP spid="279555" grpId="3" animBg="1"/>
      <p:bldP spid="279555" grpId="4" animBg="1"/>
      <p:bldP spid="279559" grpId="0" animBg="1"/>
      <p:bldP spid="279559" grpId="1" animBg="1"/>
      <p:bldP spid="279559" grpId="2" animBg="1"/>
      <p:bldP spid="279559" grpId="3" animBg="1"/>
      <p:bldP spid="279559" grpId="4"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2625" y="285750"/>
            <a:ext cx="8080375" cy="781050"/>
          </a:xfrm>
        </p:spPr>
        <p:txBody>
          <a:bodyPr/>
          <a:lstStyle/>
          <a:p>
            <a:pPr eaLnBrk="1" fontAlgn="auto" hangingPunct="1">
              <a:spcAft>
                <a:spcPts val="0"/>
              </a:spcAft>
              <a:defRPr/>
            </a:pPr>
            <a:r>
              <a:rPr lang="id-ID" dirty="0" smtClean="0"/>
              <a:t>Hakikat Hak Asasi Manusia</a:t>
            </a:r>
            <a:endParaRPr lang="en-US" dirty="0" smtClean="0"/>
          </a:p>
        </p:txBody>
      </p:sp>
      <p:sp>
        <p:nvSpPr>
          <p:cNvPr id="53251" name="Rectangle 3"/>
          <p:cNvSpPr>
            <a:spLocks noGrp="1" noChangeArrowheads="1"/>
          </p:cNvSpPr>
          <p:nvPr>
            <p:ph type="body" idx="1"/>
          </p:nvPr>
        </p:nvSpPr>
        <p:spPr>
          <a:xfrm>
            <a:off x="682625" y="1219200"/>
            <a:ext cx="8104188" cy="5314950"/>
          </a:xfrm>
        </p:spPr>
        <p:txBody>
          <a:bodyPr/>
          <a:lstStyle/>
          <a:p>
            <a:pPr eaLnBrk="1" hangingPunct="1"/>
            <a:r>
              <a:rPr lang="id-ID" dirty="0" smtClean="0"/>
              <a:t>HAM disebut sebagai </a:t>
            </a:r>
            <a:r>
              <a:rPr lang="id-ID" i="1" dirty="0" smtClean="0"/>
              <a:t>human right</a:t>
            </a:r>
            <a:r>
              <a:rPr lang="en-US" i="1" dirty="0" smtClean="0"/>
              <a:t> </a:t>
            </a:r>
          </a:p>
          <a:p>
            <a:pPr eaLnBrk="1" hangingPunct="1"/>
            <a:r>
              <a:rPr lang="id-ID" dirty="0" smtClean="0"/>
              <a:t>Undang-Undang Nomor 39 tahun 1999:</a:t>
            </a:r>
          </a:p>
          <a:p>
            <a:pPr eaLnBrk="1" hangingPunct="1">
              <a:buFont typeface="Wingdings" pitchFamily="2" charset="2"/>
              <a:buNone/>
            </a:pPr>
            <a:r>
              <a:rPr lang="id-ID" dirty="0" smtClean="0"/>
              <a:t>	HAM adalah seperangkat hak yang melekat pada hakikat keberadaan manusia sebagai makhluk Tuhan Yang Maha Esa dan merupakan anugerahNya yang wajib dihormati, dijunjung tinggi, dan dilindungi oleh negara, hukum, pemerintah, dan setiap orang demi kehormatan serta perlindungan harkat dan martabat manusia.</a:t>
            </a:r>
            <a:endParaRPr lang="en-US" dirty="0" smtClean="0"/>
          </a:p>
          <a:p>
            <a:pPr eaLnBrk="1" hangingPunct="1">
              <a:buFont typeface="Wingdings" pitchFamily="2" charset="2"/>
              <a:buNone/>
            </a:pPr>
            <a:endParaRPr lang="en-US"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63" name="Freeform 23"/>
          <p:cNvSpPr>
            <a:spLocks/>
          </p:cNvSpPr>
          <p:nvPr/>
        </p:nvSpPr>
        <p:spPr bwMode="auto">
          <a:xfrm>
            <a:off x="3376613" y="1828800"/>
            <a:ext cx="2643187" cy="3505200"/>
          </a:xfrm>
          <a:custGeom>
            <a:avLst/>
            <a:gdLst>
              <a:gd name="T0" fmla="*/ 2147483647 w 1665"/>
              <a:gd name="T1" fmla="*/ 2147483647 h 2208"/>
              <a:gd name="T2" fmla="*/ 2147483647 w 1665"/>
              <a:gd name="T3" fmla="*/ 0 h 2208"/>
              <a:gd name="T4" fmla="*/ 0 w 1665"/>
              <a:gd name="T5" fmla="*/ 0 h 2208"/>
              <a:gd name="T6" fmla="*/ 0 60000 65536"/>
              <a:gd name="T7" fmla="*/ 0 60000 65536"/>
              <a:gd name="T8" fmla="*/ 0 60000 65536"/>
              <a:gd name="T9" fmla="*/ 0 w 1665"/>
              <a:gd name="T10" fmla="*/ 0 h 2208"/>
              <a:gd name="T11" fmla="*/ 1665 w 1665"/>
              <a:gd name="T12" fmla="*/ 2208 h 2208"/>
            </a:gdLst>
            <a:ahLst/>
            <a:cxnLst>
              <a:cxn ang="T6">
                <a:pos x="T0" y="T1"/>
              </a:cxn>
              <a:cxn ang="T7">
                <a:pos x="T2" y="T3"/>
              </a:cxn>
              <a:cxn ang="T8">
                <a:pos x="T4" y="T5"/>
              </a:cxn>
            </a:cxnLst>
            <a:rect l="T9" t="T10" r="T11" b="T12"/>
            <a:pathLst>
              <a:path w="1665" h="2208">
                <a:moveTo>
                  <a:pt x="1665" y="2208"/>
                </a:moveTo>
                <a:lnTo>
                  <a:pt x="116" y="0"/>
                </a:lnTo>
                <a:lnTo>
                  <a:pt x="0" y="0"/>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87048" name="Line 8"/>
          <p:cNvSpPr>
            <a:spLocks noChangeShapeType="1"/>
          </p:cNvSpPr>
          <p:nvPr/>
        </p:nvSpPr>
        <p:spPr bwMode="auto">
          <a:xfrm>
            <a:off x="4556125" y="1690688"/>
            <a:ext cx="0" cy="3567112"/>
          </a:xfrm>
          <a:prstGeom prst="line">
            <a:avLst/>
          </a:prstGeom>
          <a:noFill/>
          <a:ln w="28575">
            <a:solidFill>
              <a:schemeClr val="tx1"/>
            </a:solidFill>
            <a:round/>
            <a:headEnd/>
            <a:tailEnd/>
          </a:ln>
        </p:spPr>
        <p:txBody>
          <a:bodyPr/>
          <a:lstStyle/>
          <a:p>
            <a:endParaRPr lang="en-US"/>
          </a:p>
        </p:txBody>
      </p:sp>
      <p:sp>
        <p:nvSpPr>
          <p:cNvPr id="87046" name="Line 6"/>
          <p:cNvSpPr>
            <a:spLocks noChangeShapeType="1"/>
          </p:cNvSpPr>
          <p:nvPr/>
        </p:nvSpPr>
        <p:spPr bwMode="auto">
          <a:xfrm>
            <a:off x="3124200" y="2997200"/>
            <a:ext cx="2895600" cy="906463"/>
          </a:xfrm>
          <a:prstGeom prst="line">
            <a:avLst/>
          </a:prstGeom>
          <a:noFill/>
          <a:ln w="28575">
            <a:solidFill>
              <a:schemeClr val="tx1"/>
            </a:solidFill>
            <a:round/>
            <a:headEnd/>
            <a:tailEnd/>
          </a:ln>
        </p:spPr>
        <p:txBody>
          <a:bodyPr/>
          <a:lstStyle/>
          <a:p>
            <a:endParaRPr lang="en-US"/>
          </a:p>
        </p:txBody>
      </p:sp>
      <p:sp>
        <p:nvSpPr>
          <p:cNvPr id="87049" name="Line 9"/>
          <p:cNvSpPr>
            <a:spLocks noChangeShapeType="1"/>
          </p:cNvSpPr>
          <p:nvPr/>
        </p:nvSpPr>
        <p:spPr bwMode="auto">
          <a:xfrm flipV="1">
            <a:off x="3124200" y="3019425"/>
            <a:ext cx="2895600" cy="887413"/>
          </a:xfrm>
          <a:prstGeom prst="line">
            <a:avLst/>
          </a:prstGeom>
          <a:noFill/>
          <a:ln w="28575">
            <a:solidFill>
              <a:schemeClr val="tx1"/>
            </a:solidFill>
            <a:round/>
            <a:headEnd/>
            <a:tailEnd/>
          </a:ln>
        </p:spPr>
        <p:txBody>
          <a:bodyPr/>
          <a:lstStyle/>
          <a:p>
            <a:endParaRPr lang="en-US"/>
          </a:p>
        </p:txBody>
      </p:sp>
      <p:sp>
        <p:nvSpPr>
          <p:cNvPr id="87050" name="Freeform 10"/>
          <p:cNvSpPr>
            <a:spLocks/>
          </p:cNvSpPr>
          <p:nvPr/>
        </p:nvSpPr>
        <p:spPr bwMode="auto">
          <a:xfrm>
            <a:off x="3133725" y="1819275"/>
            <a:ext cx="2662238" cy="3681413"/>
          </a:xfrm>
          <a:custGeom>
            <a:avLst/>
            <a:gdLst>
              <a:gd name="T0" fmla="*/ 0 w 1677"/>
              <a:gd name="T1" fmla="*/ 2147483647 h 2319"/>
              <a:gd name="T2" fmla="*/ 2147483647 w 1677"/>
              <a:gd name="T3" fmla="*/ 2147483647 h 2319"/>
              <a:gd name="T4" fmla="*/ 2147483647 w 1677"/>
              <a:gd name="T5" fmla="*/ 0 h 2319"/>
              <a:gd name="T6" fmla="*/ 0 60000 65536"/>
              <a:gd name="T7" fmla="*/ 0 60000 65536"/>
              <a:gd name="T8" fmla="*/ 0 60000 65536"/>
              <a:gd name="T9" fmla="*/ 0 w 1677"/>
              <a:gd name="T10" fmla="*/ 0 h 2319"/>
              <a:gd name="T11" fmla="*/ 1677 w 1677"/>
              <a:gd name="T12" fmla="*/ 2319 h 2319"/>
            </a:gdLst>
            <a:ahLst/>
            <a:cxnLst>
              <a:cxn ang="T6">
                <a:pos x="T0" y="T1"/>
              </a:cxn>
              <a:cxn ang="T7">
                <a:pos x="T2" y="T3"/>
              </a:cxn>
              <a:cxn ang="T8">
                <a:pos x="T4" y="T5"/>
              </a:cxn>
            </a:cxnLst>
            <a:rect l="T9" t="T10" r="T11" b="T12"/>
            <a:pathLst>
              <a:path w="1677" h="2319">
                <a:moveTo>
                  <a:pt x="0" y="2319"/>
                </a:moveTo>
                <a:lnTo>
                  <a:pt x="1573" y="6"/>
                </a:lnTo>
                <a:lnTo>
                  <a:pt x="1677" y="0"/>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87051" name="Oval 11"/>
          <p:cNvSpPr>
            <a:spLocks noChangeArrowheads="1"/>
          </p:cNvSpPr>
          <p:nvPr/>
        </p:nvSpPr>
        <p:spPr bwMode="auto">
          <a:xfrm>
            <a:off x="3581400" y="2514600"/>
            <a:ext cx="1919288" cy="1905000"/>
          </a:xfrm>
          <a:prstGeom prst="ellipse">
            <a:avLst/>
          </a:prstGeom>
          <a:gradFill rotWithShape="1">
            <a:gsLst>
              <a:gs pos="0">
                <a:srgbClr val="FFFF00"/>
              </a:gs>
              <a:gs pos="100000">
                <a:srgbClr val="AAAA00"/>
              </a:gs>
            </a:gsLst>
            <a:path path="shape">
              <a:fillToRect l="50000" t="50000" r="50000" b="50000"/>
            </a:path>
          </a:gradFill>
          <a:ln w="57150">
            <a:noFill/>
            <a:round/>
            <a:headEnd/>
            <a:tailEnd/>
          </a:ln>
        </p:spPr>
        <p:txBody>
          <a:bodyPr lIns="0" rIns="0"/>
          <a:lstStyle/>
          <a:p>
            <a:endParaRPr lang="id-ID" sz="1000" b="1">
              <a:solidFill>
                <a:srgbClr val="FF0000"/>
              </a:solidFill>
              <a:latin typeface="Century Schoolbook" pitchFamily="18" charset="0"/>
            </a:endParaRPr>
          </a:p>
          <a:p>
            <a:r>
              <a:rPr lang="id-ID" sz="2000" b="1">
                <a:latin typeface="Century Schoolbook" pitchFamily="18" charset="0"/>
              </a:rPr>
              <a:t>HAK ASASI MANUSIA</a:t>
            </a:r>
            <a:endParaRPr lang="id-ID" sz="2000">
              <a:latin typeface="Century Schoolbook" pitchFamily="18" charset="0"/>
            </a:endParaRPr>
          </a:p>
        </p:txBody>
      </p:sp>
      <p:sp>
        <p:nvSpPr>
          <p:cNvPr id="54280" name="Text Box 21"/>
          <p:cNvSpPr txBox="1">
            <a:spLocks noChangeArrowheads="1"/>
          </p:cNvSpPr>
          <p:nvPr/>
        </p:nvSpPr>
        <p:spPr bwMode="auto">
          <a:xfrm>
            <a:off x="76200" y="41275"/>
            <a:ext cx="5600700" cy="338138"/>
          </a:xfrm>
          <a:prstGeom prst="rect">
            <a:avLst/>
          </a:prstGeom>
          <a:noFill/>
          <a:ln w="9525">
            <a:noFill/>
            <a:miter lim="800000"/>
            <a:headEnd/>
            <a:tailEnd/>
          </a:ln>
        </p:spPr>
        <p:txBody>
          <a:bodyPr/>
          <a:lstStyle/>
          <a:p>
            <a:pPr algn="just"/>
            <a:r>
              <a:rPr lang="id-ID" b="1">
                <a:latin typeface="Century Schoolbook" pitchFamily="18" charset="0"/>
              </a:rPr>
              <a:t>BAB </a:t>
            </a:r>
            <a:r>
              <a:rPr lang="en-US" b="1">
                <a:latin typeface="Century Schoolbook" pitchFamily="18" charset="0"/>
              </a:rPr>
              <a:t>XA. </a:t>
            </a:r>
            <a:r>
              <a:rPr lang="id-ID" b="1">
                <a:latin typeface="Century Schoolbook" pitchFamily="18" charset="0"/>
              </a:rPr>
              <a:t>HAK ASASI MANUSIA </a:t>
            </a:r>
            <a:endParaRPr lang="id-ID">
              <a:latin typeface="Century Schoolbook" pitchFamily="18" charset="0"/>
            </a:endParaRPr>
          </a:p>
        </p:txBody>
      </p:sp>
      <p:sp>
        <p:nvSpPr>
          <p:cNvPr id="87052" name="Text Box 12"/>
          <p:cNvSpPr txBox="1">
            <a:spLocks noChangeArrowheads="1"/>
          </p:cNvSpPr>
          <p:nvPr/>
        </p:nvSpPr>
        <p:spPr bwMode="auto">
          <a:xfrm>
            <a:off x="5791200" y="762000"/>
            <a:ext cx="3124200" cy="1366838"/>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m</a:t>
            </a:r>
            <a:r>
              <a:rPr lang="id-ID" sz="1400" b="1" dirty="0">
                <a:solidFill>
                  <a:schemeClr val="bg1"/>
                </a:solidFill>
                <a:latin typeface="Century Schoolbook" pitchFamily="18" charset="0"/>
              </a:rPr>
              <a:t>embentuk keluarga</a:t>
            </a:r>
            <a:r>
              <a:rPr lang="id-ID" sz="1400" dirty="0">
                <a:solidFill>
                  <a:schemeClr val="bg1"/>
                </a:solidFill>
                <a:latin typeface="Century Schoolbook" pitchFamily="18" charset="0"/>
              </a:rPr>
              <a:t> dan melanjutkan keturunan, hak anak atas kelangsungan hidup, tumbuh, dan berkembang serta perlindungan dari kekerasan dan diskriminasi</a:t>
            </a:r>
          </a:p>
          <a:p>
            <a:r>
              <a:rPr lang="id-ID" sz="1400" dirty="0">
                <a:solidFill>
                  <a:schemeClr val="bg1"/>
                </a:solidFill>
                <a:latin typeface="Century Schoolbook" pitchFamily="18" charset="0"/>
              </a:rPr>
              <a:t>(Pasal 28B) **</a:t>
            </a:r>
            <a:endParaRPr lang="id-ID" dirty="0">
              <a:solidFill>
                <a:schemeClr val="bg1"/>
              </a:solidFill>
              <a:latin typeface="Century Schoolbook" pitchFamily="18" charset="0"/>
            </a:endParaRPr>
          </a:p>
        </p:txBody>
      </p:sp>
      <p:sp>
        <p:nvSpPr>
          <p:cNvPr id="87053" name="Text Box 13"/>
          <p:cNvSpPr txBox="1">
            <a:spLocks noChangeArrowheads="1"/>
          </p:cNvSpPr>
          <p:nvPr/>
        </p:nvSpPr>
        <p:spPr bwMode="auto">
          <a:xfrm>
            <a:off x="6019800" y="2266950"/>
            <a:ext cx="2895600" cy="116205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m</a:t>
            </a:r>
            <a:r>
              <a:rPr lang="id-ID" sz="1400" b="1" dirty="0">
                <a:solidFill>
                  <a:schemeClr val="bg1"/>
                </a:solidFill>
                <a:latin typeface="Century Schoolbook" pitchFamily="18" charset="0"/>
              </a:rPr>
              <a:t>engembangkan diri</a:t>
            </a:r>
            <a:r>
              <a:rPr lang="id-ID" sz="1400" dirty="0">
                <a:solidFill>
                  <a:schemeClr val="bg1"/>
                </a:solidFill>
                <a:latin typeface="Century Schoolbook" pitchFamily="18" charset="0"/>
              </a:rPr>
              <a:t>, mendapat pendidikan, memperoleh manfaat dari IPTEK, seni dan budaya, memajukan diri secara kolektif</a:t>
            </a:r>
          </a:p>
          <a:p>
            <a:r>
              <a:rPr lang="id-ID" sz="1400" dirty="0">
                <a:solidFill>
                  <a:schemeClr val="bg1"/>
                </a:solidFill>
                <a:latin typeface="Century Schoolbook" pitchFamily="18" charset="0"/>
              </a:rPr>
              <a:t>(Pasal 28C) **</a:t>
            </a:r>
          </a:p>
        </p:txBody>
      </p:sp>
      <p:sp>
        <p:nvSpPr>
          <p:cNvPr id="87054" name="Text Box 14"/>
          <p:cNvSpPr txBox="1">
            <a:spLocks noChangeArrowheads="1"/>
          </p:cNvSpPr>
          <p:nvPr/>
        </p:nvSpPr>
        <p:spPr bwMode="auto">
          <a:xfrm>
            <a:off x="6019800" y="5029200"/>
            <a:ext cx="2895600" cy="16002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k</a:t>
            </a:r>
            <a:r>
              <a:rPr lang="id-ID" sz="1400" b="1" dirty="0">
                <a:solidFill>
                  <a:schemeClr val="bg1"/>
                </a:solidFill>
                <a:latin typeface="Century Schoolbook" pitchFamily="18" charset="0"/>
              </a:rPr>
              <a:t>ebebasan memeluk agama</a:t>
            </a:r>
            <a:r>
              <a:rPr lang="id-ID" sz="1400" dirty="0">
                <a:solidFill>
                  <a:schemeClr val="bg1"/>
                </a:solidFill>
                <a:latin typeface="Century Schoolbook" pitchFamily="18" charset="0"/>
              </a:rPr>
              <a:t>, meyakini kepercayaan, memilih kewarganegaraan, memilih tempat tinggal, kebebasan berserikat, berkumpul dan berpendapat </a:t>
            </a:r>
            <a:endParaRPr lang="en-US" sz="1400" dirty="0">
              <a:solidFill>
                <a:schemeClr val="bg1"/>
              </a:solidFill>
              <a:latin typeface="Century Schoolbook" pitchFamily="18" charset="0"/>
            </a:endParaRPr>
          </a:p>
          <a:p>
            <a:r>
              <a:rPr lang="id-ID" sz="1400" dirty="0">
                <a:solidFill>
                  <a:schemeClr val="bg1"/>
                </a:solidFill>
                <a:latin typeface="Century Schoolbook" pitchFamily="18" charset="0"/>
              </a:rPr>
              <a:t>(Pasal 28E) *</a:t>
            </a:r>
            <a:r>
              <a:rPr lang="id-ID" sz="1400" dirty="0">
                <a:solidFill>
                  <a:schemeClr val="accent1"/>
                </a:solidFill>
                <a:latin typeface="Century Schoolbook" pitchFamily="18" charset="0"/>
              </a:rPr>
              <a:t>*</a:t>
            </a:r>
            <a:endParaRPr lang="id-ID" dirty="0">
              <a:solidFill>
                <a:schemeClr val="accent1"/>
              </a:solidFill>
              <a:latin typeface="Century Schoolbook" pitchFamily="18" charset="0"/>
            </a:endParaRPr>
          </a:p>
        </p:txBody>
      </p:sp>
      <p:sp>
        <p:nvSpPr>
          <p:cNvPr id="87055" name="Text Box 15"/>
          <p:cNvSpPr txBox="1">
            <a:spLocks noChangeArrowheads="1"/>
          </p:cNvSpPr>
          <p:nvPr/>
        </p:nvSpPr>
        <p:spPr bwMode="auto">
          <a:xfrm>
            <a:off x="3352800" y="5257800"/>
            <a:ext cx="2438400" cy="13716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b</a:t>
            </a:r>
            <a:r>
              <a:rPr lang="id-ID" sz="1400" b="1" dirty="0">
                <a:solidFill>
                  <a:schemeClr val="bg1"/>
                </a:solidFill>
                <a:latin typeface="Century Schoolbook" pitchFamily="18" charset="0"/>
              </a:rPr>
              <a:t>erkomunikasi</a:t>
            </a:r>
            <a:r>
              <a:rPr lang="id-ID" sz="1400" dirty="0">
                <a:solidFill>
                  <a:schemeClr val="bg1"/>
                </a:solidFill>
                <a:latin typeface="Century Schoolbook" pitchFamily="18" charset="0"/>
              </a:rPr>
              <a:t>, memperoleh, mencari, memiliki, menyimpan, mengolah dan menyampaikan  informasi, </a:t>
            </a:r>
          </a:p>
          <a:p>
            <a:r>
              <a:rPr lang="id-ID" sz="1400" dirty="0">
                <a:solidFill>
                  <a:schemeClr val="bg1"/>
                </a:solidFill>
                <a:latin typeface="Trebuchet MS" pitchFamily="34" charset="0"/>
              </a:rPr>
              <a:t>(Pasal 28F) **</a:t>
            </a:r>
            <a:endParaRPr lang="id-ID" dirty="0">
              <a:solidFill>
                <a:schemeClr val="bg1"/>
              </a:solidFill>
              <a:latin typeface="Century Schoolbook" pitchFamily="18" charset="0"/>
            </a:endParaRPr>
          </a:p>
        </p:txBody>
      </p:sp>
      <p:sp>
        <p:nvSpPr>
          <p:cNvPr id="87056" name="Text Box 16"/>
          <p:cNvSpPr txBox="1">
            <a:spLocks noChangeArrowheads="1"/>
          </p:cNvSpPr>
          <p:nvPr/>
        </p:nvSpPr>
        <p:spPr bwMode="auto">
          <a:xfrm>
            <a:off x="6019800" y="3551238"/>
            <a:ext cx="2895600" cy="1325562"/>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p</a:t>
            </a:r>
            <a:r>
              <a:rPr lang="id-ID" sz="1400" b="1" dirty="0">
                <a:solidFill>
                  <a:schemeClr val="bg1"/>
                </a:solidFill>
                <a:latin typeface="Century Schoolbook" pitchFamily="18" charset="0"/>
              </a:rPr>
              <a:t>engakuan yang sama di hadapan hukum</a:t>
            </a:r>
            <a:r>
              <a:rPr lang="id-ID" sz="1400" dirty="0">
                <a:solidFill>
                  <a:schemeClr val="bg1"/>
                </a:solidFill>
                <a:latin typeface="Century Schoolbook" pitchFamily="18" charset="0"/>
              </a:rPr>
              <a:t>, hak untuk bekerja dan kesempatan yg sama dalam pemerintahan, berhak atas status kewarganegaraan </a:t>
            </a:r>
          </a:p>
          <a:p>
            <a:r>
              <a:rPr lang="id-ID" sz="1400" dirty="0">
                <a:solidFill>
                  <a:schemeClr val="bg1"/>
                </a:solidFill>
                <a:latin typeface="Trebuchet MS" pitchFamily="34" charset="0"/>
              </a:rPr>
              <a:t>(Pasal 28D) **</a:t>
            </a:r>
            <a:endParaRPr lang="id-ID" dirty="0">
              <a:solidFill>
                <a:schemeClr val="bg1"/>
              </a:solidFill>
              <a:latin typeface="Century Schoolbook" pitchFamily="18" charset="0"/>
            </a:endParaRPr>
          </a:p>
        </p:txBody>
      </p:sp>
      <p:sp>
        <p:nvSpPr>
          <p:cNvPr id="87057" name="Text Box 17"/>
          <p:cNvSpPr txBox="1">
            <a:spLocks noChangeArrowheads="1"/>
          </p:cNvSpPr>
          <p:nvPr/>
        </p:nvSpPr>
        <p:spPr bwMode="auto">
          <a:xfrm>
            <a:off x="228600" y="3505200"/>
            <a:ext cx="2895600" cy="18288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h</a:t>
            </a:r>
            <a:r>
              <a:rPr lang="id-ID" sz="1400" b="1" dirty="0">
                <a:solidFill>
                  <a:schemeClr val="bg1"/>
                </a:solidFill>
                <a:latin typeface="Century Schoolbook" pitchFamily="18" charset="0"/>
              </a:rPr>
              <a:t>idup sejahtera lahir dan batin</a:t>
            </a:r>
            <a:r>
              <a:rPr lang="id-ID" sz="1400" dirty="0">
                <a:solidFill>
                  <a:schemeClr val="bg1"/>
                </a:solidFill>
                <a:latin typeface="Century Schoolbook" pitchFamily="18" charset="0"/>
              </a:rPr>
              <a:t>, memperoleh pelayanan kesehatan,  mendapat kemudahan dan perlakuan khusus untuk memperoleh kesempatan dan manfaat guna mencapai persamaan dan keadilan </a:t>
            </a:r>
          </a:p>
          <a:p>
            <a:r>
              <a:rPr lang="id-ID" sz="1400" dirty="0">
                <a:solidFill>
                  <a:schemeClr val="bg1"/>
                </a:solidFill>
                <a:latin typeface="Trebuchet MS" pitchFamily="34" charset="0"/>
              </a:rPr>
              <a:t>(Pasal 28H) **</a:t>
            </a:r>
            <a:endParaRPr lang="id-ID" dirty="0">
              <a:solidFill>
                <a:schemeClr val="bg1"/>
              </a:solidFill>
              <a:latin typeface="Century Schoolbook" pitchFamily="18" charset="0"/>
            </a:endParaRPr>
          </a:p>
        </p:txBody>
      </p:sp>
      <p:sp>
        <p:nvSpPr>
          <p:cNvPr id="87058" name="Text Box 18"/>
          <p:cNvSpPr txBox="1">
            <a:spLocks noChangeArrowheads="1"/>
          </p:cNvSpPr>
          <p:nvPr/>
        </p:nvSpPr>
        <p:spPr bwMode="auto">
          <a:xfrm>
            <a:off x="228600" y="2209800"/>
            <a:ext cx="2895600" cy="1165225"/>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p</a:t>
            </a:r>
            <a:r>
              <a:rPr lang="id-ID" sz="1400" b="1" dirty="0">
                <a:solidFill>
                  <a:schemeClr val="bg1"/>
                </a:solidFill>
                <a:latin typeface="Century Schoolbook" pitchFamily="18" charset="0"/>
              </a:rPr>
              <a:t>erlindungan, pemajuan, penegakan, dan pemenuhan HAM adalah tanggung jawab negara, terutama pemerintah</a:t>
            </a:r>
          </a:p>
          <a:p>
            <a:r>
              <a:rPr lang="id-ID" sz="1400" dirty="0">
                <a:solidFill>
                  <a:schemeClr val="bg1"/>
                </a:solidFill>
                <a:latin typeface="Century Schoolbook" pitchFamily="18" charset="0"/>
              </a:rPr>
              <a:t>(Pasal 28I) **</a:t>
            </a:r>
            <a:endParaRPr lang="id-ID" dirty="0">
              <a:solidFill>
                <a:schemeClr val="bg1"/>
              </a:solidFill>
              <a:latin typeface="Century Schoolbook" pitchFamily="18" charset="0"/>
            </a:endParaRPr>
          </a:p>
        </p:txBody>
      </p:sp>
      <p:sp>
        <p:nvSpPr>
          <p:cNvPr id="87059" name="Text Box 19"/>
          <p:cNvSpPr txBox="1">
            <a:spLocks noChangeArrowheads="1"/>
          </p:cNvSpPr>
          <p:nvPr/>
        </p:nvSpPr>
        <p:spPr bwMode="auto">
          <a:xfrm>
            <a:off x="228600" y="762000"/>
            <a:ext cx="3149600" cy="12954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b</a:t>
            </a:r>
            <a:r>
              <a:rPr lang="id-ID" sz="1400" b="1" dirty="0">
                <a:solidFill>
                  <a:schemeClr val="bg1"/>
                </a:solidFill>
                <a:latin typeface="Century Schoolbook" pitchFamily="18" charset="0"/>
              </a:rPr>
              <a:t>erkewajiban menghargai hak orang dan pihak lain serta tunduk kepada pembatasan yang ditetapkan UU</a:t>
            </a:r>
          </a:p>
          <a:p>
            <a:r>
              <a:rPr lang="id-ID" sz="1400" dirty="0">
                <a:solidFill>
                  <a:schemeClr val="bg1"/>
                </a:solidFill>
                <a:latin typeface="Trebuchet MS" pitchFamily="34" charset="0"/>
              </a:rPr>
              <a:t>(Pasal 28J) **</a:t>
            </a:r>
            <a:endParaRPr lang="id-ID" dirty="0">
              <a:solidFill>
                <a:schemeClr val="bg1"/>
              </a:solidFill>
              <a:latin typeface="Century Schoolbook" pitchFamily="18" charset="0"/>
            </a:endParaRPr>
          </a:p>
        </p:txBody>
      </p:sp>
      <p:sp>
        <p:nvSpPr>
          <p:cNvPr id="87060" name="Text Box 20"/>
          <p:cNvSpPr txBox="1">
            <a:spLocks noChangeArrowheads="1"/>
          </p:cNvSpPr>
          <p:nvPr/>
        </p:nvSpPr>
        <p:spPr bwMode="auto">
          <a:xfrm>
            <a:off x="3586163" y="762000"/>
            <a:ext cx="1952625" cy="942975"/>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u</a:t>
            </a:r>
            <a:r>
              <a:rPr lang="id-ID" sz="1400" b="1" dirty="0">
                <a:solidFill>
                  <a:schemeClr val="bg1"/>
                </a:solidFill>
                <a:latin typeface="Century Schoolbook" pitchFamily="18" charset="0"/>
              </a:rPr>
              <a:t>ntuk hidup</a:t>
            </a:r>
            <a:r>
              <a:rPr lang="id-ID" sz="1400" dirty="0">
                <a:solidFill>
                  <a:schemeClr val="bg1"/>
                </a:solidFill>
                <a:latin typeface="Century Schoolbook" pitchFamily="18" charset="0"/>
              </a:rPr>
              <a:t> serta mempertahankan hidup dan kehidupan</a:t>
            </a:r>
          </a:p>
          <a:p>
            <a:r>
              <a:rPr lang="id-ID" sz="1400" dirty="0">
                <a:solidFill>
                  <a:schemeClr val="bg1"/>
                </a:solidFill>
                <a:latin typeface="Century Schoolbook" pitchFamily="18" charset="0"/>
              </a:rPr>
              <a:t>(Pasal 28A) **</a:t>
            </a:r>
            <a:endParaRPr lang="id-ID" dirty="0">
              <a:solidFill>
                <a:schemeClr val="bg1"/>
              </a:solidFill>
              <a:latin typeface="Century Schoolbook" pitchFamily="18" charset="0"/>
            </a:endParaRPr>
          </a:p>
        </p:txBody>
      </p:sp>
      <p:sp>
        <p:nvSpPr>
          <p:cNvPr id="87047" name="Text Box 7"/>
          <p:cNvSpPr txBox="1">
            <a:spLocks noChangeArrowheads="1"/>
          </p:cNvSpPr>
          <p:nvPr/>
        </p:nvSpPr>
        <p:spPr bwMode="auto">
          <a:xfrm>
            <a:off x="228600" y="5486400"/>
            <a:ext cx="2895600" cy="11430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dirty="0">
                <a:solidFill>
                  <a:schemeClr val="bg1"/>
                </a:solidFill>
                <a:latin typeface="Century Schoolbook" pitchFamily="18" charset="0"/>
              </a:rPr>
              <a:t>p</a:t>
            </a:r>
            <a:r>
              <a:rPr lang="id-ID" sz="1400" b="1" dirty="0">
                <a:solidFill>
                  <a:schemeClr val="bg1"/>
                </a:solidFill>
                <a:latin typeface="Century Schoolbook" pitchFamily="18" charset="0"/>
              </a:rPr>
              <a:t>erlindungan diri pribadi</a:t>
            </a:r>
            <a:r>
              <a:rPr lang="id-ID" sz="1400" dirty="0">
                <a:solidFill>
                  <a:schemeClr val="bg1"/>
                </a:solidFill>
                <a:latin typeface="Century Schoolbook" pitchFamily="18" charset="0"/>
              </a:rPr>
              <a:t>, keluarga, kehormatan, martabat, harta benda, dan rasa aman serta untuk bebas dari penyiksaan</a:t>
            </a:r>
          </a:p>
          <a:p>
            <a:r>
              <a:rPr lang="id-ID" sz="1400" dirty="0">
                <a:solidFill>
                  <a:schemeClr val="bg1"/>
                </a:solidFill>
                <a:latin typeface="Trebuchet MS" pitchFamily="34" charset="0"/>
              </a:rPr>
              <a:t>(Pasal 28G) **</a:t>
            </a:r>
            <a:endParaRPr lang="id-ID" dirty="0">
              <a:solidFill>
                <a:schemeClr val="bg1"/>
              </a:solidFill>
              <a:latin typeface="Century Schoolbook" pitchFamily="18" charset="0"/>
            </a:endParaRPr>
          </a:p>
        </p:txBody>
      </p:sp>
      <p:sp>
        <p:nvSpPr>
          <p:cNvPr id="54291" name="Text Box 36"/>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id-ID" sz="2000">
                <a:latin typeface="Arial Rounded MT Bold" pitchFamily="34" charset="0"/>
              </a:rPr>
              <a:t>3</a:t>
            </a:r>
            <a:r>
              <a:rPr lang="en-US" sz="2000">
                <a:latin typeface="Arial Rounded MT Bold" pitchFamily="34" charset="0"/>
              </a:rPr>
              <a:t>6</a:t>
            </a:r>
            <a:endParaRPr lang="id-ID" sz="2000">
              <a:latin typeface="Arial Rounded MT Bold" pitchFamily="34"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wipe(down)">
                                      <p:cBhvr>
                                        <p:cTn id="7" dur="580">
                                          <p:stCondLst>
                                            <p:cond delay="0"/>
                                          </p:stCondLst>
                                        </p:cTn>
                                        <p:tgtEl>
                                          <p:spTgt spid="87051"/>
                                        </p:tgtEl>
                                      </p:cBhvr>
                                    </p:animEffect>
                                    <p:anim calcmode="lin" valueType="num">
                                      <p:cBhvr>
                                        <p:cTn id="8" dur="1822" tmFilter="0,0; 0.14,0.36; 0.43,0.73; 0.71,0.91; 1.0,1.0">
                                          <p:stCondLst>
                                            <p:cond delay="0"/>
                                          </p:stCondLst>
                                        </p:cTn>
                                        <p:tgtEl>
                                          <p:spTgt spid="870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0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0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0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051"/>
                                        </p:tgtEl>
                                        <p:attrNameLst>
                                          <p:attrName>ppt_y</p:attrName>
                                        </p:attrNameLst>
                                      </p:cBhvr>
                                      <p:tavLst>
                                        <p:tav tm="0" fmla="#ppt_y-sin(pi*$)/81">
                                          <p:val>
                                            <p:fltVal val="0"/>
                                          </p:val>
                                        </p:tav>
                                        <p:tav tm="100000">
                                          <p:val>
                                            <p:fltVal val="1"/>
                                          </p:val>
                                        </p:tav>
                                      </p:tavLst>
                                    </p:anim>
                                    <p:animScale>
                                      <p:cBhvr>
                                        <p:cTn id="13" dur="26">
                                          <p:stCondLst>
                                            <p:cond delay="650"/>
                                          </p:stCondLst>
                                        </p:cTn>
                                        <p:tgtEl>
                                          <p:spTgt spid="87051"/>
                                        </p:tgtEl>
                                      </p:cBhvr>
                                      <p:to x="100000" y="60000"/>
                                    </p:animScale>
                                    <p:animScale>
                                      <p:cBhvr>
                                        <p:cTn id="14" dur="166" decel="50000">
                                          <p:stCondLst>
                                            <p:cond delay="676"/>
                                          </p:stCondLst>
                                        </p:cTn>
                                        <p:tgtEl>
                                          <p:spTgt spid="87051"/>
                                        </p:tgtEl>
                                      </p:cBhvr>
                                      <p:to x="100000" y="100000"/>
                                    </p:animScale>
                                    <p:animScale>
                                      <p:cBhvr>
                                        <p:cTn id="15" dur="26">
                                          <p:stCondLst>
                                            <p:cond delay="1312"/>
                                          </p:stCondLst>
                                        </p:cTn>
                                        <p:tgtEl>
                                          <p:spTgt spid="87051"/>
                                        </p:tgtEl>
                                      </p:cBhvr>
                                      <p:to x="100000" y="80000"/>
                                    </p:animScale>
                                    <p:animScale>
                                      <p:cBhvr>
                                        <p:cTn id="16" dur="166" decel="50000">
                                          <p:stCondLst>
                                            <p:cond delay="1338"/>
                                          </p:stCondLst>
                                        </p:cTn>
                                        <p:tgtEl>
                                          <p:spTgt spid="87051"/>
                                        </p:tgtEl>
                                      </p:cBhvr>
                                      <p:to x="100000" y="100000"/>
                                    </p:animScale>
                                    <p:animScale>
                                      <p:cBhvr>
                                        <p:cTn id="17" dur="26">
                                          <p:stCondLst>
                                            <p:cond delay="1642"/>
                                          </p:stCondLst>
                                        </p:cTn>
                                        <p:tgtEl>
                                          <p:spTgt spid="87051"/>
                                        </p:tgtEl>
                                      </p:cBhvr>
                                      <p:to x="100000" y="90000"/>
                                    </p:animScale>
                                    <p:animScale>
                                      <p:cBhvr>
                                        <p:cTn id="18" dur="166" decel="50000">
                                          <p:stCondLst>
                                            <p:cond delay="1668"/>
                                          </p:stCondLst>
                                        </p:cTn>
                                        <p:tgtEl>
                                          <p:spTgt spid="87051"/>
                                        </p:tgtEl>
                                      </p:cBhvr>
                                      <p:to x="100000" y="100000"/>
                                    </p:animScale>
                                    <p:animScale>
                                      <p:cBhvr>
                                        <p:cTn id="19" dur="26">
                                          <p:stCondLst>
                                            <p:cond delay="1808"/>
                                          </p:stCondLst>
                                        </p:cTn>
                                        <p:tgtEl>
                                          <p:spTgt spid="87051"/>
                                        </p:tgtEl>
                                      </p:cBhvr>
                                      <p:to x="100000" y="95000"/>
                                    </p:animScale>
                                    <p:animScale>
                                      <p:cBhvr>
                                        <p:cTn id="20" dur="166" decel="50000">
                                          <p:stCondLst>
                                            <p:cond delay="1834"/>
                                          </p:stCondLst>
                                        </p:cTn>
                                        <p:tgtEl>
                                          <p:spTgt spid="87051"/>
                                        </p:tgtEl>
                                      </p:cBhvr>
                                      <p:to x="100000" y="100000"/>
                                    </p:animScale>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87063"/>
                                        </p:tgtEl>
                                        <p:attrNameLst>
                                          <p:attrName>style.visibility</p:attrName>
                                        </p:attrNameLst>
                                      </p:cBhvr>
                                      <p:to>
                                        <p:strVal val="visible"/>
                                      </p:to>
                                    </p:set>
                                    <p:anim calcmode="lin" valueType="num">
                                      <p:cBhvr>
                                        <p:cTn id="24" dur="2000" fill="hold"/>
                                        <p:tgtEl>
                                          <p:spTgt spid="87063"/>
                                        </p:tgtEl>
                                        <p:attrNameLst>
                                          <p:attrName>ppt_w</p:attrName>
                                        </p:attrNameLst>
                                      </p:cBhvr>
                                      <p:tavLst>
                                        <p:tav tm="0">
                                          <p:val>
                                            <p:fltVal val="0"/>
                                          </p:val>
                                        </p:tav>
                                        <p:tav tm="100000">
                                          <p:val>
                                            <p:strVal val="#ppt_w"/>
                                          </p:val>
                                        </p:tav>
                                      </p:tavLst>
                                    </p:anim>
                                    <p:anim calcmode="lin" valueType="num">
                                      <p:cBhvr>
                                        <p:cTn id="25" dur="2000" fill="hold"/>
                                        <p:tgtEl>
                                          <p:spTgt spid="87063"/>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87048"/>
                                        </p:tgtEl>
                                        <p:attrNameLst>
                                          <p:attrName>style.visibility</p:attrName>
                                        </p:attrNameLst>
                                      </p:cBhvr>
                                      <p:to>
                                        <p:strVal val="visible"/>
                                      </p:to>
                                    </p:set>
                                    <p:anim calcmode="lin" valueType="num">
                                      <p:cBhvr>
                                        <p:cTn id="28" dur="2000" fill="hold"/>
                                        <p:tgtEl>
                                          <p:spTgt spid="87048"/>
                                        </p:tgtEl>
                                        <p:attrNameLst>
                                          <p:attrName>ppt_w</p:attrName>
                                        </p:attrNameLst>
                                      </p:cBhvr>
                                      <p:tavLst>
                                        <p:tav tm="0">
                                          <p:val>
                                            <p:fltVal val="0"/>
                                          </p:val>
                                        </p:tav>
                                        <p:tav tm="100000">
                                          <p:val>
                                            <p:strVal val="#ppt_w"/>
                                          </p:val>
                                        </p:tav>
                                      </p:tavLst>
                                    </p:anim>
                                    <p:anim calcmode="lin" valueType="num">
                                      <p:cBhvr>
                                        <p:cTn id="29" dur="2000" fill="hold"/>
                                        <p:tgtEl>
                                          <p:spTgt spid="87048"/>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87046"/>
                                        </p:tgtEl>
                                        <p:attrNameLst>
                                          <p:attrName>style.visibility</p:attrName>
                                        </p:attrNameLst>
                                      </p:cBhvr>
                                      <p:to>
                                        <p:strVal val="visible"/>
                                      </p:to>
                                    </p:set>
                                    <p:anim calcmode="lin" valueType="num">
                                      <p:cBhvr>
                                        <p:cTn id="32" dur="2000" fill="hold"/>
                                        <p:tgtEl>
                                          <p:spTgt spid="87046"/>
                                        </p:tgtEl>
                                        <p:attrNameLst>
                                          <p:attrName>ppt_w</p:attrName>
                                        </p:attrNameLst>
                                      </p:cBhvr>
                                      <p:tavLst>
                                        <p:tav tm="0">
                                          <p:val>
                                            <p:fltVal val="0"/>
                                          </p:val>
                                        </p:tav>
                                        <p:tav tm="100000">
                                          <p:val>
                                            <p:strVal val="#ppt_w"/>
                                          </p:val>
                                        </p:tav>
                                      </p:tavLst>
                                    </p:anim>
                                    <p:anim calcmode="lin" valueType="num">
                                      <p:cBhvr>
                                        <p:cTn id="33" dur="2000" fill="hold"/>
                                        <p:tgtEl>
                                          <p:spTgt spid="8704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87049"/>
                                        </p:tgtEl>
                                        <p:attrNameLst>
                                          <p:attrName>style.visibility</p:attrName>
                                        </p:attrNameLst>
                                      </p:cBhvr>
                                      <p:to>
                                        <p:strVal val="visible"/>
                                      </p:to>
                                    </p:set>
                                    <p:anim calcmode="lin" valueType="num">
                                      <p:cBhvr>
                                        <p:cTn id="36" dur="2000" fill="hold"/>
                                        <p:tgtEl>
                                          <p:spTgt spid="87049"/>
                                        </p:tgtEl>
                                        <p:attrNameLst>
                                          <p:attrName>ppt_w</p:attrName>
                                        </p:attrNameLst>
                                      </p:cBhvr>
                                      <p:tavLst>
                                        <p:tav tm="0">
                                          <p:val>
                                            <p:fltVal val="0"/>
                                          </p:val>
                                        </p:tav>
                                        <p:tav tm="100000">
                                          <p:val>
                                            <p:strVal val="#ppt_w"/>
                                          </p:val>
                                        </p:tav>
                                      </p:tavLst>
                                    </p:anim>
                                    <p:anim calcmode="lin" valueType="num">
                                      <p:cBhvr>
                                        <p:cTn id="37" dur="2000" fill="hold"/>
                                        <p:tgtEl>
                                          <p:spTgt spid="87049"/>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87050"/>
                                        </p:tgtEl>
                                        <p:attrNameLst>
                                          <p:attrName>style.visibility</p:attrName>
                                        </p:attrNameLst>
                                      </p:cBhvr>
                                      <p:to>
                                        <p:strVal val="visible"/>
                                      </p:to>
                                    </p:set>
                                    <p:anim calcmode="lin" valueType="num">
                                      <p:cBhvr>
                                        <p:cTn id="40" dur="2000" fill="hold"/>
                                        <p:tgtEl>
                                          <p:spTgt spid="87050"/>
                                        </p:tgtEl>
                                        <p:attrNameLst>
                                          <p:attrName>ppt_w</p:attrName>
                                        </p:attrNameLst>
                                      </p:cBhvr>
                                      <p:tavLst>
                                        <p:tav tm="0">
                                          <p:val>
                                            <p:fltVal val="0"/>
                                          </p:val>
                                        </p:tav>
                                        <p:tav tm="100000">
                                          <p:val>
                                            <p:strVal val="#ppt_w"/>
                                          </p:val>
                                        </p:tav>
                                      </p:tavLst>
                                    </p:anim>
                                    <p:anim calcmode="lin" valueType="num">
                                      <p:cBhvr>
                                        <p:cTn id="41" dur="2000" fill="hold"/>
                                        <p:tgtEl>
                                          <p:spTgt spid="87050"/>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87060"/>
                                        </p:tgtEl>
                                        <p:attrNameLst>
                                          <p:attrName>style.visibility</p:attrName>
                                        </p:attrNameLst>
                                      </p:cBhvr>
                                      <p:to>
                                        <p:strVal val="visible"/>
                                      </p:to>
                                    </p:set>
                                    <p:animEffect transition="in" filter="fade">
                                      <p:cBhvr>
                                        <p:cTn id="45" dur="1000"/>
                                        <p:tgtEl>
                                          <p:spTgt spid="87060"/>
                                        </p:tgtEl>
                                      </p:cBhvr>
                                    </p:animEffect>
                                  </p:childTnLst>
                                </p:cTn>
                              </p:par>
                              <p:par>
                                <p:cTn id="46" presetID="10" presetClass="entr" presetSubtype="0" fill="hold" grpId="0" nodeType="withEffect">
                                  <p:stCondLst>
                                    <p:cond delay="300"/>
                                  </p:stCondLst>
                                  <p:childTnLst>
                                    <p:set>
                                      <p:cBhvr>
                                        <p:cTn id="47" dur="1" fill="hold">
                                          <p:stCondLst>
                                            <p:cond delay="0"/>
                                          </p:stCondLst>
                                        </p:cTn>
                                        <p:tgtEl>
                                          <p:spTgt spid="87052"/>
                                        </p:tgtEl>
                                        <p:attrNameLst>
                                          <p:attrName>style.visibility</p:attrName>
                                        </p:attrNameLst>
                                      </p:cBhvr>
                                      <p:to>
                                        <p:strVal val="visible"/>
                                      </p:to>
                                    </p:set>
                                    <p:animEffect transition="in" filter="fade">
                                      <p:cBhvr>
                                        <p:cTn id="48" dur="1000"/>
                                        <p:tgtEl>
                                          <p:spTgt spid="87052"/>
                                        </p:tgtEl>
                                      </p:cBhvr>
                                    </p:animEffect>
                                  </p:childTnLst>
                                </p:cTn>
                              </p:par>
                              <p:par>
                                <p:cTn id="49" presetID="10" presetClass="entr" presetSubtype="0" fill="hold" grpId="0" nodeType="withEffect">
                                  <p:stCondLst>
                                    <p:cond delay="600"/>
                                  </p:stCondLst>
                                  <p:childTnLst>
                                    <p:set>
                                      <p:cBhvr>
                                        <p:cTn id="50" dur="1" fill="hold">
                                          <p:stCondLst>
                                            <p:cond delay="0"/>
                                          </p:stCondLst>
                                        </p:cTn>
                                        <p:tgtEl>
                                          <p:spTgt spid="87053"/>
                                        </p:tgtEl>
                                        <p:attrNameLst>
                                          <p:attrName>style.visibility</p:attrName>
                                        </p:attrNameLst>
                                      </p:cBhvr>
                                      <p:to>
                                        <p:strVal val="visible"/>
                                      </p:to>
                                    </p:set>
                                    <p:animEffect transition="in" filter="fade">
                                      <p:cBhvr>
                                        <p:cTn id="51" dur="1000"/>
                                        <p:tgtEl>
                                          <p:spTgt spid="87053"/>
                                        </p:tgtEl>
                                      </p:cBhvr>
                                    </p:animEffect>
                                  </p:childTnLst>
                                </p:cTn>
                              </p:par>
                              <p:par>
                                <p:cTn id="52" presetID="10" presetClass="entr" presetSubtype="0" fill="hold" grpId="0" nodeType="withEffect">
                                  <p:stCondLst>
                                    <p:cond delay="900"/>
                                  </p:stCondLst>
                                  <p:childTnLst>
                                    <p:set>
                                      <p:cBhvr>
                                        <p:cTn id="53" dur="1" fill="hold">
                                          <p:stCondLst>
                                            <p:cond delay="0"/>
                                          </p:stCondLst>
                                        </p:cTn>
                                        <p:tgtEl>
                                          <p:spTgt spid="87056"/>
                                        </p:tgtEl>
                                        <p:attrNameLst>
                                          <p:attrName>style.visibility</p:attrName>
                                        </p:attrNameLst>
                                      </p:cBhvr>
                                      <p:to>
                                        <p:strVal val="visible"/>
                                      </p:to>
                                    </p:set>
                                    <p:animEffect transition="in" filter="fade">
                                      <p:cBhvr>
                                        <p:cTn id="54" dur="1000"/>
                                        <p:tgtEl>
                                          <p:spTgt spid="87056"/>
                                        </p:tgtEl>
                                      </p:cBhvr>
                                    </p:animEffect>
                                  </p:childTnLst>
                                </p:cTn>
                              </p:par>
                              <p:par>
                                <p:cTn id="55" presetID="10" presetClass="entr" presetSubtype="0" fill="hold" grpId="0" nodeType="withEffect">
                                  <p:stCondLst>
                                    <p:cond delay="1200"/>
                                  </p:stCondLst>
                                  <p:childTnLst>
                                    <p:set>
                                      <p:cBhvr>
                                        <p:cTn id="56" dur="1" fill="hold">
                                          <p:stCondLst>
                                            <p:cond delay="0"/>
                                          </p:stCondLst>
                                        </p:cTn>
                                        <p:tgtEl>
                                          <p:spTgt spid="87054"/>
                                        </p:tgtEl>
                                        <p:attrNameLst>
                                          <p:attrName>style.visibility</p:attrName>
                                        </p:attrNameLst>
                                      </p:cBhvr>
                                      <p:to>
                                        <p:strVal val="visible"/>
                                      </p:to>
                                    </p:set>
                                    <p:animEffect transition="in" filter="fade">
                                      <p:cBhvr>
                                        <p:cTn id="57" dur="1000"/>
                                        <p:tgtEl>
                                          <p:spTgt spid="87054"/>
                                        </p:tgtEl>
                                      </p:cBhvr>
                                    </p:animEffect>
                                  </p:childTnLst>
                                </p:cTn>
                              </p:par>
                              <p:par>
                                <p:cTn id="58" presetID="10" presetClass="entr" presetSubtype="0" fill="hold" grpId="0" nodeType="withEffect">
                                  <p:stCondLst>
                                    <p:cond delay="1500"/>
                                  </p:stCondLst>
                                  <p:childTnLst>
                                    <p:set>
                                      <p:cBhvr>
                                        <p:cTn id="59" dur="1" fill="hold">
                                          <p:stCondLst>
                                            <p:cond delay="0"/>
                                          </p:stCondLst>
                                        </p:cTn>
                                        <p:tgtEl>
                                          <p:spTgt spid="87055"/>
                                        </p:tgtEl>
                                        <p:attrNameLst>
                                          <p:attrName>style.visibility</p:attrName>
                                        </p:attrNameLst>
                                      </p:cBhvr>
                                      <p:to>
                                        <p:strVal val="visible"/>
                                      </p:to>
                                    </p:set>
                                    <p:animEffect transition="in" filter="fade">
                                      <p:cBhvr>
                                        <p:cTn id="60" dur="1000"/>
                                        <p:tgtEl>
                                          <p:spTgt spid="87055"/>
                                        </p:tgtEl>
                                      </p:cBhvr>
                                    </p:animEffect>
                                  </p:childTnLst>
                                </p:cTn>
                              </p:par>
                              <p:par>
                                <p:cTn id="61" presetID="10" presetClass="entr" presetSubtype="0" fill="hold" grpId="0" nodeType="withEffect">
                                  <p:stCondLst>
                                    <p:cond delay="1800"/>
                                  </p:stCondLst>
                                  <p:childTnLst>
                                    <p:set>
                                      <p:cBhvr>
                                        <p:cTn id="62" dur="1" fill="hold">
                                          <p:stCondLst>
                                            <p:cond delay="0"/>
                                          </p:stCondLst>
                                        </p:cTn>
                                        <p:tgtEl>
                                          <p:spTgt spid="87047"/>
                                        </p:tgtEl>
                                        <p:attrNameLst>
                                          <p:attrName>style.visibility</p:attrName>
                                        </p:attrNameLst>
                                      </p:cBhvr>
                                      <p:to>
                                        <p:strVal val="visible"/>
                                      </p:to>
                                    </p:set>
                                    <p:animEffect transition="in" filter="fade">
                                      <p:cBhvr>
                                        <p:cTn id="63" dur="1000"/>
                                        <p:tgtEl>
                                          <p:spTgt spid="87047"/>
                                        </p:tgtEl>
                                      </p:cBhvr>
                                    </p:animEffect>
                                  </p:childTnLst>
                                </p:cTn>
                              </p:par>
                              <p:par>
                                <p:cTn id="64" presetID="10" presetClass="entr" presetSubtype="0" fill="hold" grpId="0" nodeType="withEffect">
                                  <p:stCondLst>
                                    <p:cond delay="2100"/>
                                  </p:stCondLst>
                                  <p:childTnLst>
                                    <p:set>
                                      <p:cBhvr>
                                        <p:cTn id="65" dur="1" fill="hold">
                                          <p:stCondLst>
                                            <p:cond delay="0"/>
                                          </p:stCondLst>
                                        </p:cTn>
                                        <p:tgtEl>
                                          <p:spTgt spid="87057"/>
                                        </p:tgtEl>
                                        <p:attrNameLst>
                                          <p:attrName>style.visibility</p:attrName>
                                        </p:attrNameLst>
                                      </p:cBhvr>
                                      <p:to>
                                        <p:strVal val="visible"/>
                                      </p:to>
                                    </p:set>
                                    <p:animEffect transition="in" filter="fade">
                                      <p:cBhvr>
                                        <p:cTn id="66" dur="1000"/>
                                        <p:tgtEl>
                                          <p:spTgt spid="87057"/>
                                        </p:tgtEl>
                                      </p:cBhvr>
                                    </p:animEffect>
                                  </p:childTnLst>
                                </p:cTn>
                              </p:par>
                              <p:par>
                                <p:cTn id="67" presetID="10" presetClass="entr" presetSubtype="0" fill="hold" grpId="0" nodeType="withEffect">
                                  <p:stCondLst>
                                    <p:cond delay="2400"/>
                                  </p:stCondLst>
                                  <p:childTnLst>
                                    <p:set>
                                      <p:cBhvr>
                                        <p:cTn id="68" dur="1" fill="hold">
                                          <p:stCondLst>
                                            <p:cond delay="0"/>
                                          </p:stCondLst>
                                        </p:cTn>
                                        <p:tgtEl>
                                          <p:spTgt spid="87058"/>
                                        </p:tgtEl>
                                        <p:attrNameLst>
                                          <p:attrName>style.visibility</p:attrName>
                                        </p:attrNameLst>
                                      </p:cBhvr>
                                      <p:to>
                                        <p:strVal val="visible"/>
                                      </p:to>
                                    </p:set>
                                    <p:animEffect transition="in" filter="fade">
                                      <p:cBhvr>
                                        <p:cTn id="69" dur="1000"/>
                                        <p:tgtEl>
                                          <p:spTgt spid="87058"/>
                                        </p:tgtEl>
                                      </p:cBhvr>
                                    </p:animEffect>
                                  </p:childTnLst>
                                </p:cTn>
                              </p:par>
                              <p:par>
                                <p:cTn id="70" presetID="10" presetClass="entr" presetSubtype="0" fill="hold" grpId="0" nodeType="withEffect">
                                  <p:stCondLst>
                                    <p:cond delay="2700"/>
                                  </p:stCondLst>
                                  <p:childTnLst>
                                    <p:set>
                                      <p:cBhvr>
                                        <p:cTn id="71" dur="1" fill="hold">
                                          <p:stCondLst>
                                            <p:cond delay="0"/>
                                          </p:stCondLst>
                                        </p:cTn>
                                        <p:tgtEl>
                                          <p:spTgt spid="87059"/>
                                        </p:tgtEl>
                                        <p:attrNameLst>
                                          <p:attrName>style.visibility</p:attrName>
                                        </p:attrNameLst>
                                      </p:cBhvr>
                                      <p:to>
                                        <p:strVal val="visible"/>
                                      </p:to>
                                    </p:set>
                                    <p:animEffect transition="in" filter="fade">
                                      <p:cBhvr>
                                        <p:cTn id="72" dur="1000"/>
                                        <p:tgtEl>
                                          <p:spTgt spid="8705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3" restart="whenNotActive" fill="hold" evtFilter="cancelBubble" nodeType="interactiveSeq">
                <p:stCondLst>
                  <p:cond evt="onClick" delay="0">
                    <p:tgtEl>
                      <p:spTgt spid="87060"/>
                    </p:tgtEl>
                  </p:cond>
                </p:stCondLst>
                <p:endSync evt="end" delay="0">
                  <p:rtn val="all"/>
                </p:endSync>
                <p:childTnLst>
                  <p:par>
                    <p:cTn id="74" fill="hold">
                      <p:stCondLst>
                        <p:cond delay="0"/>
                      </p:stCondLst>
                      <p:childTnLst>
                        <p:par>
                          <p:cTn id="75" fill="hold">
                            <p:stCondLst>
                              <p:cond delay="0"/>
                            </p:stCondLst>
                            <p:childTnLst>
                              <p:par>
                                <p:cTn id="76" presetID="6" presetClass="emph" presetSubtype="0" fill="hold" grpId="19" nodeType="clickEffect">
                                  <p:stCondLst>
                                    <p:cond delay="0"/>
                                  </p:stCondLst>
                                  <p:childTnLst>
                                    <p:animScale>
                                      <p:cBhvr>
                                        <p:cTn id="77" dur="500" fill="hold"/>
                                        <p:tgtEl>
                                          <p:spTgt spid="87060"/>
                                        </p:tgtEl>
                                      </p:cBhvr>
                                      <p:by x="200000" y="200000"/>
                                    </p:animScale>
                                  </p:childTnLst>
                                </p:cTn>
                              </p:par>
                              <p:par>
                                <p:cTn id="78" presetID="42" presetClass="path" presetSubtype="0" accel="50000" decel="50000" fill="hold" grpId="20" nodeType="withEffect">
                                  <p:stCondLst>
                                    <p:cond delay="0"/>
                                  </p:stCondLst>
                                  <p:childTnLst>
                                    <p:animMotion origin="layout" path="M 0.0 0.0  L 0.0 0.33372  E" pathEditMode="relative" ptsTypes="">
                                      <p:cBhvr>
                                        <p:cTn id="79" dur="500" fill="hold"/>
                                        <p:tgtEl>
                                          <p:spTgt spid="87060"/>
                                        </p:tgtEl>
                                        <p:attrNameLst>
                                          <p:attrName>ppt_x</p:attrName>
                                          <p:attrName>ppt_y</p:attrName>
                                        </p:attrNameLst>
                                      </p:cBhvr>
                                    </p:animMotion>
                                  </p:childTnLst>
                                </p:cTn>
                              </p:par>
                              <p:par>
                                <p:cTn id="80" presetID="10" presetClass="exit" presetSubtype="0" fill="hold" grpId="1" nodeType="withEffect">
                                  <p:stCondLst>
                                    <p:cond delay="0"/>
                                  </p:stCondLst>
                                  <p:childTnLst>
                                    <p:animEffect transition="out" filter="fade">
                                      <p:cBhvr>
                                        <p:cTn id="81" dur="500"/>
                                        <p:tgtEl>
                                          <p:spTgt spid="87063"/>
                                        </p:tgtEl>
                                      </p:cBhvr>
                                    </p:animEffect>
                                    <p:set>
                                      <p:cBhvr>
                                        <p:cTn id="82" dur="1" fill="hold">
                                          <p:stCondLst>
                                            <p:cond delay="499"/>
                                          </p:stCondLst>
                                        </p:cTn>
                                        <p:tgtEl>
                                          <p:spTgt spid="87063"/>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87048"/>
                                        </p:tgtEl>
                                      </p:cBhvr>
                                    </p:animEffect>
                                    <p:set>
                                      <p:cBhvr>
                                        <p:cTn id="85" dur="1" fill="hold">
                                          <p:stCondLst>
                                            <p:cond delay="499"/>
                                          </p:stCondLst>
                                        </p:cTn>
                                        <p:tgtEl>
                                          <p:spTgt spid="87048"/>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87046"/>
                                        </p:tgtEl>
                                      </p:cBhvr>
                                    </p:animEffect>
                                    <p:set>
                                      <p:cBhvr>
                                        <p:cTn id="88" dur="1" fill="hold">
                                          <p:stCondLst>
                                            <p:cond delay="499"/>
                                          </p:stCondLst>
                                        </p:cTn>
                                        <p:tgtEl>
                                          <p:spTgt spid="87046"/>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87049"/>
                                        </p:tgtEl>
                                      </p:cBhvr>
                                    </p:animEffect>
                                    <p:set>
                                      <p:cBhvr>
                                        <p:cTn id="91" dur="1" fill="hold">
                                          <p:stCondLst>
                                            <p:cond delay="499"/>
                                          </p:stCondLst>
                                        </p:cTn>
                                        <p:tgtEl>
                                          <p:spTgt spid="87049"/>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87050"/>
                                        </p:tgtEl>
                                      </p:cBhvr>
                                    </p:animEffect>
                                    <p:set>
                                      <p:cBhvr>
                                        <p:cTn id="94" dur="1" fill="hold">
                                          <p:stCondLst>
                                            <p:cond delay="499"/>
                                          </p:stCondLst>
                                        </p:cTn>
                                        <p:tgtEl>
                                          <p:spTgt spid="87050"/>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87051"/>
                                        </p:tgtEl>
                                      </p:cBhvr>
                                    </p:animEffect>
                                    <p:set>
                                      <p:cBhvr>
                                        <p:cTn id="97" dur="1" fill="hold">
                                          <p:stCondLst>
                                            <p:cond delay="499"/>
                                          </p:stCondLst>
                                        </p:cTn>
                                        <p:tgtEl>
                                          <p:spTgt spid="8705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87052"/>
                                        </p:tgtEl>
                                      </p:cBhvr>
                                    </p:animEffect>
                                    <p:set>
                                      <p:cBhvr>
                                        <p:cTn id="100" dur="1" fill="hold">
                                          <p:stCondLst>
                                            <p:cond delay="499"/>
                                          </p:stCondLst>
                                        </p:cTn>
                                        <p:tgtEl>
                                          <p:spTgt spid="87052"/>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7053"/>
                                        </p:tgtEl>
                                      </p:cBhvr>
                                    </p:animEffect>
                                    <p:set>
                                      <p:cBhvr>
                                        <p:cTn id="103" dur="1" fill="hold">
                                          <p:stCondLst>
                                            <p:cond delay="499"/>
                                          </p:stCondLst>
                                        </p:cTn>
                                        <p:tgtEl>
                                          <p:spTgt spid="87053"/>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7054"/>
                                        </p:tgtEl>
                                      </p:cBhvr>
                                    </p:animEffect>
                                    <p:set>
                                      <p:cBhvr>
                                        <p:cTn id="106" dur="1" fill="hold">
                                          <p:stCondLst>
                                            <p:cond delay="499"/>
                                          </p:stCondLst>
                                        </p:cTn>
                                        <p:tgtEl>
                                          <p:spTgt spid="87054"/>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87055"/>
                                        </p:tgtEl>
                                      </p:cBhvr>
                                    </p:animEffect>
                                    <p:set>
                                      <p:cBhvr>
                                        <p:cTn id="109" dur="1" fill="hold">
                                          <p:stCondLst>
                                            <p:cond delay="499"/>
                                          </p:stCondLst>
                                        </p:cTn>
                                        <p:tgtEl>
                                          <p:spTgt spid="87055"/>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87056"/>
                                        </p:tgtEl>
                                      </p:cBhvr>
                                    </p:animEffect>
                                    <p:set>
                                      <p:cBhvr>
                                        <p:cTn id="112" dur="1" fill="hold">
                                          <p:stCondLst>
                                            <p:cond delay="499"/>
                                          </p:stCondLst>
                                        </p:cTn>
                                        <p:tgtEl>
                                          <p:spTgt spid="87056"/>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87057"/>
                                        </p:tgtEl>
                                      </p:cBhvr>
                                    </p:animEffect>
                                    <p:set>
                                      <p:cBhvr>
                                        <p:cTn id="115" dur="1" fill="hold">
                                          <p:stCondLst>
                                            <p:cond delay="499"/>
                                          </p:stCondLst>
                                        </p:cTn>
                                        <p:tgtEl>
                                          <p:spTgt spid="870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87058"/>
                                        </p:tgtEl>
                                      </p:cBhvr>
                                    </p:animEffect>
                                    <p:set>
                                      <p:cBhvr>
                                        <p:cTn id="118" dur="1" fill="hold">
                                          <p:stCondLst>
                                            <p:cond delay="499"/>
                                          </p:stCondLst>
                                        </p:cTn>
                                        <p:tgtEl>
                                          <p:spTgt spid="87058"/>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87059"/>
                                        </p:tgtEl>
                                      </p:cBhvr>
                                    </p:animEffect>
                                    <p:set>
                                      <p:cBhvr>
                                        <p:cTn id="121" dur="1" fill="hold">
                                          <p:stCondLst>
                                            <p:cond delay="499"/>
                                          </p:stCondLst>
                                        </p:cTn>
                                        <p:tgtEl>
                                          <p:spTgt spid="87059"/>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87047"/>
                                        </p:tgtEl>
                                      </p:cBhvr>
                                    </p:animEffect>
                                    <p:set>
                                      <p:cBhvr>
                                        <p:cTn id="124" dur="1" fill="hold">
                                          <p:stCondLst>
                                            <p:cond delay="499"/>
                                          </p:stCondLst>
                                        </p:cTn>
                                        <p:tgtEl>
                                          <p:spTgt spid="8704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 presetClass="emph" presetSubtype="0" fill="hold" grpId="21" nodeType="clickEffect">
                                  <p:stCondLst>
                                    <p:cond delay="0"/>
                                  </p:stCondLst>
                                  <p:childTnLst>
                                    <p:animScale>
                                      <p:cBhvr>
                                        <p:cTn id="128" dur="500" fill="hold"/>
                                        <p:tgtEl>
                                          <p:spTgt spid="87060"/>
                                        </p:tgtEl>
                                      </p:cBhvr>
                                      <p:by x="50000" y="50000"/>
                                    </p:animScale>
                                  </p:childTnLst>
                                </p:cTn>
                              </p:par>
                              <p:par>
                                <p:cTn id="129" presetID="42" presetClass="path" presetSubtype="0" accel="50000" decel="50000" fill="hold" grpId="22" nodeType="withEffect">
                                  <p:stCondLst>
                                    <p:cond delay="0"/>
                                  </p:stCondLst>
                                  <p:childTnLst>
                                    <p:animMotion origin="layout" path="M 0.0 0.0  L 0.0 0.33372  E" pathEditMode="relative" ptsTypes="">
                                      <p:cBhvr>
                                        <p:cTn id="130" dur="500" spd="-100000" fill="hold"/>
                                        <p:tgtEl>
                                          <p:spTgt spid="87060"/>
                                        </p:tgtEl>
                                        <p:attrNameLst>
                                          <p:attrName>ppt_x</p:attrName>
                                          <p:attrName>ppt_y</p:attrName>
                                        </p:attrNameLst>
                                      </p:cBhvr>
                                    </p:animMotion>
                                  </p:childTnLst>
                                </p:cTn>
                              </p:par>
                              <p:par>
                                <p:cTn id="131" presetID="10" presetClass="entr" presetSubtype="0" fill="hold" grpId="2" nodeType="withEffect">
                                  <p:stCondLst>
                                    <p:cond delay="0"/>
                                  </p:stCondLst>
                                  <p:childTnLst>
                                    <p:set>
                                      <p:cBhvr>
                                        <p:cTn id="132" dur="1" fill="hold">
                                          <p:stCondLst>
                                            <p:cond delay="0"/>
                                          </p:stCondLst>
                                        </p:cTn>
                                        <p:tgtEl>
                                          <p:spTgt spid="87063"/>
                                        </p:tgtEl>
                                        <p:attrNameLst>
                                          <p:attrName>style.visibility</p:attrName>
                                        </p:attrNameLst>
                                      </p:cBhvr>
                                      <p:to>
                                        <p:strVal val="visible"/>
                                      </p:to>
                                    </p:set>
                                    <p:animEffect transition="in" filter="fade">
                                      <p:cBhvr>
                                        <p:cTn id="133" dur="500"/>
                                        <p:tgtEl>
                                          <p:spTgt spid="87063"/>
                                        </p:tgtEl>
                                      </p:cBhvr>
                                    </p:animEffect>
                                  </p:childTnLst>
                                </p:cTn>
                              </p:par>
                              <p:par>
                                <p:cTn id="134" presetID="10" presetClass="entr" presetSubtype="0" fill="hold" grpId="2" nodeType="withEffect">
                                  <p:stCondLst>
                                    <p:cond delay="0"/>
                                  </p:stCondLst>
                                  <p:childTnLst>
                                    <p:set>
                                      <p:cBhvr>
                                        <p:cTn id="135" dur="1" fill="hold">
                                          <p:stCondLst>
                                            <p:cond delay="0"/>
                                          </p:stCondLst>
                                        </p:cTn>
                                        <p:tgtEl>
                                          <p:spTgt spid="87048"/>
                                        </p:tgtEl>
                                        <p:attrNameLst>
                                          <p:attrName>style.visibility</p:attrName>
                                        </p:attrNameLst>
                                      </p:cBhvr>
                                      <p:to>
                                        <p:strVal val="visible"/>
                                      </p:to>
                                    </p:set>
                                    <p:animEffect transition="in" filter="fade">
                                      <p:cBhvr>
                                        <p:cTn id="136" dur="500"/>
                                        <p:tgtEl>
                                          <p:spTgt spid="87048"/>
                                        </p:tgtEl>
                                      </p:cBhvr>
                                    </p:animEffect>
                                  </p:childTnLst>
                                </p:cTn>
                              </p:par>
                              <p:par>
                                <p:cTn id="137" presetID="10" presetClass="entr" presetSubtype="0" fill="hold" grpId="2" nodeType="withEffect">
                                  <p:stCondLst>
                                    <p:cond delay="0"/>
                                  </p:stCondLst>
                                  <p:childTnLst>
                                    <p:set>
                                      <p:cBhvr>
                                        <p:cTn id="138" dur="1" fill="hold">
                                          <p:stCondLst>
                                            <p:cond delay="0"/>
                                          </p:stCondLst>
                                        </p:cTn>
                                        <p:tgtEl>
                                          <p:spTgt spid="87046"/>
                                        </p:tgtEl>
                                        <p:attrNameLst>
                                          <p:attrName>style.visibility</p:attrName>
                                        </p:attrNameLst>
                                      </p:cBhvr>
                                      <p:to>
                                        <p:strVal val="visible"/>
                                      </p:to>
                                    </p:set>
                                    <p:animEffect transition="in" filter="fade">
                                      <p:cBhvr>
                                        <p:cTn id="139" dur="500"/>
                                        <p:tgtEl>
                                          <p:spTgt spid="87046"/>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87049"/>
                                        </p:tgtEl>
                                        <p:attrNameLst>
                                          <p:attrName>style.visibility</p:attrName>
                                        </p:attrNameLst>
                                      </p:cBhvr>
                                      <p:to>
                                        <p:strVal val="visible"/>
                                      </p:to>
                                    </p:set>
                                    <p:animEffect transition="in" filter="fade">
                                      <p:cBhvr>
                                        <p:cTn id="142" dur="500"/>
                                        <p:tgtEl>
                                          <p:spTgt spid="87049"/>
                                        </p:tgtEl>
                                      </p:cBhvr>
                                    </p:animEffect>
                                  </p:childTnLst>
                                </p:cTn>
                              </p:par>
                              <p:par>
                                <p:cTn id="143" presetID="10" presetClass="entr" presetSubtype="0" fill="hold" grpId="2" nodeType="withEffect">
                                  <p:stCondLst>
                                    <p:cond delay="0"/>
                                  </p:stCondLst>
                                  <p:childTnLst>
                                    <p:set>
                                      <p:cBhvr>
                                        <p:cTn id="144" dur="1" fill="hold">
                                          <p:stCondLst>
                                            <p:cond delay="0"/>
                                          </p:stCondLst>
                                        </p:cTn>
                                        <p:tgtEl>
                                          <p:spTgt spid="87050"/>
                                        </p:tgtEl>
                                        <p:attrNameLst>
                                          <p:attrName>style.visibility</p:attrName>
                                        </p:attrNameLst>
                                      </p:cBhvr>
                                      <p:to>
                                        <p:strVal val="visible"/>
                                      </p:to>
                                    </p:set>
                                    <p:animEffect transition="in" filter="fade">
                                      <p:cBhvr>
                                        <p:cTn id="145" dur="500"/>
                                        <p:tgtEl>
                                          <p:spTgt spid="87050"/>
                                        </p:tgtEl>
                                      </p:cBhvr>
                                    </p:animEffect>
                                  </p:childTnLst>
                                </p:cTn>
                              </p:par>
                              <p:par>
                                <p:cTn id="146" presetID="10" presetClass="entr" presetSubtype="0" fill="hold" grpId="2" nodeType="withEffect">
                                  <p:stCondLst>
                                    <p:cond delay="0"/>
                                  </p:stCondLst>
                                  <p:childTnLst>
                                    <p:set>
                                      <p:cBhvr>
                                        <p:cTn id="147" dur="1" fill="hold">
                                          <p:stCondLst>
                                            <p:cond delay="0"/>
                                          </p:stCondLst>
                                        </p:cTn>
                                        <p:tgtEl>
                                          <p:spTgt spid="87051"/>
                                        </p:tgtEl>
                                        <p:attrNameLst>
                                          <p:attrName>style.visibility</p:attrName>
                                        </p:attrNameLst>
                                      </p:cBhvr>
                                      <p:to>
                                        <p:strVal val="visible"/>
                                      </p:to>
                                    </p:set>
                                    <p:animEffect transition="in" filter="fade">
                                      <p:cBhvr>
                                        <p:cTn id="148" dur="500"/>
                                        <p:tgtEl>
                                          <p:spTgt spid="87051"/>
                                        </p:tgtEl>
                                      </p:cBhvr>
                                    </p:animEffect>
                                  </p:childTnLst>
                                </p:cTn>
                              </p:par>
                              <p:par>
                                <p:cTn id="149" presetID="10" presetClass="entr" presetSubtype="0" fill="hold" grpId="2" nodeType="withEffect">
                                  <p:stCondLst>
                                    <p:cond delay="0"/>
                                  </p:stCondLst>
                                  <p:childTnLst>
                                    <p:set>
                                      <p:cBhvr>
                                        <p:cTn id="150" dur="1" fill="hold">
                                          <p:stCondLst>
                                            <p:cond delay="0"/>
                                          </p:stCondLst>
                                        </p:cTn>
                                        <p:tgtEl>
                                          <p:spTgt spid="87052"/>
                                        </p:tgtEl>
                                        <p:attrNameLst>
                                          <p:attrName>style.visibility</p:attrName>
                                        </p:attrNameLst>
                                      </p:cBhvr>
                                      <p:to>
                                        <p:strVal val="visible"/>
                                      </p:to>
                                    </p:set>
                                    <p:animEffect transition="in" filter="fade">
                                      <p:cBhvr>
                                        <p:cTn id="151" dur="500"/>
                                        <p:tgtEl>
                                          <p:spTgt spid="87052"/>
                                        </p:tgtEl>
                                      </p:cBhvr>
                                    </p:animEffect>
                                  </p:childTnLst>
                                </p:cTn>
                              </p:par>
                              <p:par>
                                <p:cTn id="152" presetID="10" presetClass="entr" presetSubtype="0" fill="hold" grpId="2" nodeType="withEffect">
                                  <p:stCondLst>
                                    <p:cond delay="0"/>
                                  </p:stCondLst>
                                  <p:childTnLst>
                                    <p:set>
                                      <p:cBhvr>
                                        <p:cTn id="153" dur="1" fill="hold">
                                          <p:stCondLst>
                                            <p:cond delay="0"/>
                                          </p:stCondLst>
                                        </p:cTn>
                                        <p:tgtEl>
                                          <p:spTgt spid="87053"/>
                                        </p:tgtEl>
                                        <p:attrNameLst>
                                          <p:attrName>style.visibility</p:attrName>
                                        </p:attrNameLst>
                                      </p:cBhvr>
                                      <p:to>
                                        <p:strVal val="visible"/>
                                      </p:to>
                                    </p:set>
                                    <p:animEffect transition="in" filter="fade">
                                      <p:cBhvr>
                                        <p:cTn id="154" dur="500"/>
                                        <p:tgtEl>
                                          <p:spTgt spid="87053"/>
                                        </p:tgtEl>
                                      </p:cBhvr>
                                    </p:animEffect>
                                  </p:childTnLst>
                                </p:cTn>
                              </p:par>
                              <p:par>
                                <p:cTn id="155" presetID="10" presetClass="entr" presetSubtype="0" fill="hold" grpId="2" nodeType="withEffect">
                                  <p:stCondLst>
                                    <p:cond delay="0"/>
                                  </p:stCondLst>
                                  <p:childTnLst>
                                    <p:set>
                                      <p:cBhvr>
                                        <p:cTn id="156" dur="1" fill="hold">
                                          <p:stCondLst>
                                            <p:cond delay="0"/>
                                          </p:stCondLst>
                                        </p:cTn>
                                        <p:tgtEl>
                                          <p:spTgt spid="87054"/>
                                        </p:tgtEl>
                                        <p:attrNameLst>
                                          <p:attrName>style.visibility</p:attrName>
                                        </p:attrNameLst>
                                      </p:cBhvr>
                                      <p:to>
                                        <p:strVal val="visible"/>
                                      </p:to>
                                    </p:set>
                                    <p:animEffect transition="in" filter="fade">
                                      <p:cBhvr>
                                        <p:cTn id="157" dur="500"/>
                                        <p:tgtEl>
                                          <p:spTgt spid="87054"/>
                                        </p:tgtEl>
                                      </p:cBhvr>
                                    </p:animEffect>
                                  </p:childTnLst>
                                </p:cTn>
                              </p:par>
                              <p:par>
                                <p:cTn id="158" presetID="10" presetClass="entr" presetSubtype="0" fill="hold" grpId="2" nodeType="withEffect">
                                  <p:stCondLst>
                                    <p:cond delay="0"/>
                                  </p:stCondLst>
                                  <p:childTnLst>
                                    <p:set>
                                      <p:cBhvr>
                                        <p:cTn id="159" dur="1" fill="hold">
                                          <p:stCondLst>
                                            <p:cond delay="0"/>
                                          </p:stCondLst>
                                        </p:cTn>
                                        <p:tgtEl>
                                          <p:spTgt spid="87055"/>
                                        </p:tgtEl>
                                        <p:attrNameLst>
                                          <p:attrName>style.visibility</p:attrName>
                                        </p:attrNameLst>
                                      </p:cBhvr>
                                      <p:to>
                                        <p:strVal val="visible"/>
                                      </p:to>
                                    </p:set>
                                    <p:animEffect transition="in" filter="fade">
                                      <p:cBhvr>
                                        <p:cTn id="160" dur="500"/>
                                        <p:tgtEl>
                                          <p:spTgt spid="87055"/>
                                        </p:tgtEl>
                                      </p:cBhvr>
                                    </p:animEffect>
                                  </p:childTnLst>
                                </p:cTn>
                              </p:par>
                              <p:par>
                                <p:cTn id="161" presetID="10" presetClass="entr" presetSubtype="0" fill="hold" grpId="2" nodeType="withEffect">
                                  <p:stCondLst>
                                    <p:cond delay="0"/>
                                  </p:stCondLst>
                                  <p:childTnLst>
                                    <p:set>
                                      <p:cBhvr>
                                        <p:cTn id="162" dur="1" fill="hold">
                                          <p:stCondLst>
                                            <p:cond delay="0"/>
                                          </p:stCondLst>
                                        </p:cTn>
                                        <p:tgtEl>
                                          <p:spTgt spid="87056"/>
                                        </p:tgtEl>
                                        <p:attrNameLst>
                                          <p:attrName>style.visibility</p:attrName>
                                        </p:attrNameLst>
                                      </p:cBhvr>
                                      <p:to>
                                        <p:strVal val="visible"/>
                                      </p:to>
                                    </p:set>
                                    <p:animEffect transition="in" filter="fade">
                                      <p:cBhvr>
                                        <p:cTn id="163" dur="500"/>
                                        <p:tgtEl>
                                          <p:spTgt spid="87056"/>
                                        </p:tgtEl>
                                      </p:cBhvr>
                                    </p:animEffect>
                                  </p:childTnLst>
                                </p:cTn>
                              </p:par>
                              <p:par>
                                <p:cTn id="164" presetID="10" presetClass="entr" presetSubtype="0" fill="hold" grpId="2" nodeType="withEffect">
                                  <p:stCondLst>
                                    <p:cond delay="0"/>
                                  </p:stCondLst>
                                  <p:childTnLst>
                                    <p:set>
                                      <p:cBhvr>
                                        <p:cTn id="165" dur="1" fill="hold">
                                          <p:stCondLst>
                                            <p:cond delay="0"/>
                                          </p:stCondLst>
                                        </p:cTn>
                                        <p:tgtEl>
                                          <p:spTgt spid="87057"/>
                                        </p:tgtEl>
                                        <p:attrNameLst>
                                          <p:attrName>style.visibility</p:attrName>
                                        </p:attrNameLst>
                                      </p:cBhvr>
                                      <p:to>
                                        <p:strVal val="visible"/>
                                      </p:to>
                                    </p:set>
                                    <p:animEffect transition="in" filter="fade">
                                      <p:cBhvr>
                                        <p:cTn id="166" dur="500"/>
                                        <p:tgtEl>
                                          <p:spTgt spid="87057"/>
                                        </p:tgtEl>
                                      </p:cBhvr>
                                    </p:animEffect>
                                  </p:childTnLst>
                                </p:cTn>
                              </p:par>
                              <p:par>
                                <p:cTn id="167" presetID="10" presetClass="entr" presetSubtype="0" fill="hold" grpId="2" nodeType="withEffect">
                                  <p:stCondLst>
                                    <p:cond delay="0"/>
                                  </p:stCondLst>
                                  <p:childTnLst>
                                    <p:set>
                                      <p:cBhvr>
                                        <p:cTn id="168" dur="1" fill="hold">
                                          <p:stCondLst>
                                            <p:cond delay="0"/>
                                          </p:stCondLst>
                                        </p:cTn>
                                        <p:tgtEl>
                                          <p:spTgt spid="87058"/>
                                        </p:tgtEl>
                                        <p:attrNameLst>
                                          <p:attrName>style.visibility</p:attrName>
                                        </p:attrNameLst>
                                      </p:cBhvr>
                                      <p:to>
                                        <p:strVal val="visible"/>
                                      </p:to>
                                    </p:set>
                                    <p:animEffect transition="in" filter="fade">
                                      <p:cBhvr>
                                        <p:cTn id="169" dur="500"/>
                                        <p:tgtEl>
                                          <p:spTgt spid="87058"/>
                                        </p:tgtEl>
                                      </p:cBhvr>
                                    </p:animEffect>
                                  </p:childTnLst>
                                </p:cTn>
                              </p:par>
                              <p:par>
                                <p:cTn id="170" presetID="10" presetClass="entr" presetSubtype="0" fill="hold" grpId="2" nodeType="withEffect">
                                  <p:stCondLst>
                                    <p:cond delay="0"/>
                                  </p:stCondLst>
                                  <p:childTnLst>
                                    <p:set>
                                      <p:cBhvr>
                                        <p:cTn id="171" dur="1" fill="hold">
                                          <p:stCondLst>
                                            <p:cond delay="0"/>
                                          </p:stCondLst>
                                        </p:cTn>
                                        <p:tgtEl>
                                          <p:spTgt spid="87059"/>
                                        </p:tgtEl>
                                        <p:attrNameLst>
                                          <p:attrName>style.visibility</p:attrName>
                                        </p:attrNameLst>
                                      </p:cBhvr>
                                      <p:to>
                                        <p:strVal val="visible"/>
                                      </p:to>
                                    </p:set>
                                    <p:animEffect transition="in" filter="fade">
                                      <p:cBhvr>
                                        <p:cTn id="172" dur="500"/>
                                        <p:tgtEl>
                                          <p:spTgt spid="87059"/>
                                        </p:tgtEl>
                                      </p:cBhvr>
                                    </p:animEffect>
                                  </p:childTnLst>
                                </p:cTn>
                              </p:par>
                              <p:par>
                                <p:cTn id="173" presetID="10" presetClass="entr" presetSubtype="0" fill="hold" grpId="2" nodeType="withEffect">
                                  <p:stCondLst>
                                    <p:cond delay="0"/>
                                  </p:stCondLst>
                                  <p:childTnLst>
                                    <p:set>
                                      <p:cBhvr>
                                        <p:cTn id="174" dur="1" fill="hold">
                                          <p:stCondLst>
                                            <p:cond delay="0"/>
                                          </p:stCondLst>
                                        </p:cTn>
                                        <p:tgtEl>
                                          <p:spTgt spid="87047"/>
                                        </p:tgtEl>
                                        <p:attrNameLst>
                                          <p:attrName>style.visibility</p:attrName>
                                        </p:attrNameLst>
                                      </p:cBhvr>
                                      <p:to>
                                        <p:strVal val="visible"/>
                                      </p:to>
                                    </p:set>
                                    <p:animEffect transition="in" filter="fade">
                                      <p:cBhvr>
                                        <p:cTn id="175" dur="500"/>
                                        <p:tgtEl>
                                          <p:spTgt spid="87047"/>
                                        </p:tgtEl>
                                      </p:cBhvr>
                                    </p:animEffect>
                                  </p:childTnLst>
                                </p:cTn>
                              </p:par>
                            </p:childTnLst>
                          </p:cTn>
                        </p:par>
                      </p:childTnLst>
                    </p:cTn>
                  </p:par>
                </p:childTnLst>
              </p:cTn>
              <p:nextCondLst>
                <p:cond evt="onClick" delay="0">
                  <p:tgtEl>
                    <p:spTgt spid="87060"/>
                  </p:tgtEl>
                </p:cond>
              </p:nextCondLst>
            </p:seq>
            <p:seq concurrent="1" nextAc="seek">
              <p:cTn id="176" restart="whenNotActive" fill="hold" evtFilter="cancelBubble" nodeType="interactiveSeq">
                <p:stCondLst>
                  <p:cond evt="onClick" delay="0">
                    <p:tgtEl>
                      <p:spTgt spid="87052"/>
                    </p:tgtEl>
                  </p:cond>
                </p:stCondLst>
                <p:endSync evt="end" delay="0">
                  <p:rtn val="all"/>
                </p:endSync>
                <p:childTnLst>
                  <p:par>
                    <p:cTn id="177" fill="hold">
                      <p:stCondLst>
                        <p:cond delay="0"/>
                      </p:stCondLst>
                      <p:childTnLst>
                        <p:par>
                          <p:cTn id="178" fill="hold">
                            <p:stCondLst>
                              <p:cond delay="0"/>
                            </p:stCondLst>
                            <p:childTnLst>
                              <p:par>
                                <p:cTn id="179" presetID="9" presetClass="exit" presetSubtype="0" fill="hold" grpId="3" nodeType="clickEffect">
                                  <p:stCondLst>
                                    <p:cond delay="0"/>
                                  </p:stCondLst>
                                  <p:childTnLst>
                                    <p:animEffect transition="out" filter="dissolve">
                                      <p:cBhvr>
                                        <p:cTn id="180" dur="500"/>
                                        <p:tgtEl>
                                          <p:spTgt spid="87063"/>
                                        </p:tgtEl>
                                      </p:cBhvr>
                                    </p:animEffect>
                                    <p:set>
                                      <p:cBhvr>
                                        <p:cTn id="181" dur="1" fill="hold">
                                          <p:stCondLst>
                                            <p:cond delay="499"/>
                                          </p:stCondLst>
                                        </p:cTn>
                                        <p:tgtEl>
                                          <p:spTgt spid="87063"/>
                                        </p:tgtEl>
                                        <p:attrNameLst>
                                          <p:attrName>style.visibility</p:attrName>
                                        </p:attrNameLst>
                                      </p:cBhvr>
                                      <p:to>
                                        <p:strVal val="hidden"/>
                                      </p:to>
                                    </p:set>
                                  </p:childTnLst>
                                </p:cTn>
                              </p:par>
                              <p:par>
                                <p:cTn id="182" presetID="9" presetClass="exit" presetSubtype="0" fill="hold" grpId="3" nodeType="withEffect">
                                  <p:stCondLst>
                                    <p:cond delay="0"/>
                                  </p:stCondLst>
                                  <p:childTnLst>
                                    <p:animEffect transition="out" filter="dissolve">
                                      <p:cBhvr>
                                        <p:cTn id="183" dur="500"/>
                                        <p:tgtEl>
                                          <p:spTgt spid="87048"/>
                                        </p:tgtEl>
                                      </p:cBhvr>
                                    </p:animEffect>
                                    <p:set>
                                      <p:cBhvr>
                                        <p:cTn id="184" dur="1" fill="hold">
                                          <p:stCondLst>
                                            <p:cond delay="499"/>
                                          </p:stCondLst>
                                        </p:cTn>
                                        <p:tgtEl>
                                          <p:spTgt spid="87048"/>
                                        </p:tgtEl>
                                        <p:attrNameLst>
                                          <p:attrName>style.visibility</p:attrName>
                                        </p:attrNameLst>
                                      </p:cBhvr>
                                      <p:to>
                                        <p:strVal val="hidden"/>
                                      </p:to>
                                    </p:set>
                                  </p:childTnLst>
                                </p:cTn>
                              </p:par>
                              <p:par>
                                <p:cTn id="185" presetID="9" presetClass="exit" presetSubtype="0" fill="hold" grpId="3" nodeType="withEffect">
                                  <p:stCondLst>
                                    <p:cond delay="0"/>
                                  </p:stCondLst>
                                  <p:childTnLst>
                                    <p:animEffect transition="out" filter="dissolve">
                                      <p:cBhvr>
                                        <p:cTn id="186" dur="500"/>
                                        <p:tgtEl>
                                          <p:spTgt spid="87046"/>
                                        </p:tgtEl>
                                      </p:cBhvr>
                                    </p:animEffect>
                                    <p:set>
                                      <p:cBhvr>
                                        <p:cTn id="187" dur="1" fill="hold">
                                          <p:stCondLst>
                                            <p:cond delay="499"/>
                                          </p:stCondLst>
                                        </p:cTn>
                                        <p:tgtEl>
                                          <p:spTgt spid="87046"/>
                                        </p:tgtEl>
                                        <p:attrNameLst>
                                          <p:attrName>style.visibility</p:attrName>
                                        </p:attrNameLst>
                                      </p:cBhvr>
                                      <p:to>
                                        <p:strVal val="hidden"/>
                                      </p:to>
                                    </p:set>
                                  </p:childTnLst>
                                </p:cTn>
                              </p:par>
                              <p:par>
                                <p:cTn id="188" presetID="9" presetClass="exit" presetSubtype="0" fill="hold" grpId="3" nodeType="withEffect">
                                  <p:stCondLst>
                                    <p:cond delay="0"/>
                                  </p:stCondLst>
                                  <p:childTnLst>
                                    <p:animEffect transition="out" filter="dissolve">
                                      <p:cBhvr>
                                        <p:cTn id="189" dur="500"/>
                                        <p:tgtEl>
                                          <p:spTgt spid="87049"/>
                                        </p:tgtEl>
                                      </p:cBhvr>
                                    </p:animEffect>
                                    <p:set>
                                      <p:cBhvr>
                                        <p:cTn id="190" dur="1" fill="hold">
                                          <p:stCondLst>
                                            <p:cond delay="499"/>
                                          </p:stCondLst>
                                        </p:cTn>
                                        <p:tgtEl>
                                          <p:spTgt spid="87049"/>
                                        </p:tgtEl>
                                        <p:attrNameLst>
                                          <p:attrName>style.visibility</p:attrName>
                                        </p:attrNameLst>
                                      </p:cBhvr>
                                      <p:to>
                                        <p:strVal val="hidden"/>
                                      </p:to>
                                    </p:set>
                                  </p:childTnLst>
                                </p:cTn>
                              </p:par>
                              <p:par>
                                <p:cTn id="191" presetID="9" presetClass="exit" presetSubtype="0" fill="hold" grpId="3" nodeType="withEffect">
                                  <p:stCondLst>
                                    <p:cond delay="0"/>
                                  </p:stCondLst>
                                  <p:childTnLst>
                                    <p:animEffect transition="out" filter="dissolve">
                                      <p:cBhvr>
                                        <p:cTn id="192" dur="500"/>
                                        <p:tgtEl>
                                          <p:spTgt spid="87050"/>
                                        </p:tgtEl>
                                      </p:cBhvr>
                                    </p:animEffect>
                                    <p:set>
                                      <p:cBhvr>
                                        <p:cTn id="193" dur="1" fill="hold">
                                          <p:stCondLst>
                                            <p:cond delay="499"/>
                                          </p:stCondLst>
                                        </p:cTn>
                                        <p:tgtEl>
                                          <p:spTgt spid="87050"/>
                                        </p:tgtEl>
                                        <p:attrNameLst>
                                          <p:attrName>style.visibility</p:attrName>
                                        </p:attrNameLst>
                                      </p:cBhvr>
                                      <p:to>
                                        <p:strVal val="hidden"/>
                                      </p:to>
                                    </p:set>
                                  </p:childTnLst>
                                </p:cTn>
                              </p:par>
                              <p:par>
                                <p:cTn id="194" presetID="9" presetClass="exit" presetSubtype="0" fill="hold" grpId="3" nodeType="withEffect">
                                  <p:stCondLst>
                                    <p:cond delay="0"/>
                                  </p:stCondLst>
                                  <p:childTnLst>
                                    <p:animEffect transition="out" filter="dissolve">
                                      <p:cBhvr>
                                        <p:cTn id="195" dur="500"/>
                                        <p:tgtEl>
                                          <p:spTgt spid="87051"/>
                                        </p:tgtEl>
                                      </p:cBhvr>
                                    </p:animEffect>
                                    <p:set>
                                      <p:cBhvr>
                                        <p:cTn id="196" dur="1" fill="hold">
                                          <p:stCondLst>
                                            <p:cond delay="499"/>
                                          </p:stCondLst>
                                        </p:cTn>
                                        <p:tgtEl>
                                          <p:spTgt spid="87051"/>
                                        </p:tgtEl>
                                        <p:attrNameLst>
                                          <p:attrName>style.visibility</p:attrName>
                                        </p:attrNameLst>
                                      </p:cBhvr>
                                      <p:to>
                                        <p:strVal val="hidden"/>
                                      </p:to>
                                    </p:set>
                                  </p:childTnLst>
                                </p:cTn>
                              </p:par>
                              <p:par>
                                <p:cTn id="197" presetID="9" presetClass="exit" presetSubtype="0" fill="hold" grpId="3" nodeType="withEffect">
                                  <p:stCondLst>
                                    <p:cond delay="0"/>
                                  </p:stCondLst>
                                  <p:childTnLst>
                                    <p:animEffect transition="out" filter="dissolve">
                                      <p:cBhvr>
                                        <p:cTn id="198" dur="500"/>
                                        <p:tgtEl>
                                          <p:spTgt spid="87053"/>
                                        </p:tgtEl>
                                      </p:cBhvr>
                                    </p:animEffect>
                                    <p:set>
                                      <p:cBhvr>
                                        <p:cTn id="199" dur="1" fill="hold">
                                          <p:stCondLst>
                                            <p:cond delay="499"/>
                                          </p:stCondLst>
                                        </p:cTn>
                                        <p:tgtEl>
                                          <p:spTgt spid="87053"/>
                                        </p:tgtEl>
                                        <p:attrNameLst>
                                          <p:attrName>style.visibility</p:attrName>
                                        </p:attrNameLst>
                                      </p:cBhvr>
                                      <p:to>
                                        <p:strVal val="hidden"/>
                                      </p:to>
                                    </p:set>
                                  </p:childTnLst>
                                </p:cTn>
                              </p:par>
                              <p:par>
                                <p:cTn id="200" presetID="9" presetClass="exit" presetSubtype="0" fill="hold" grpId="3" nodeType="withEffect">
                                  <p:stCondLst>
                                    <p:cond delay="0"/>
                                  </p:stCondLst>
                                  <p:childTnLst>
                                    <p:animEffect transition="out" filter="dissolve">
                                      <p:cBhvr>
                                        <p:cTn id="201" dur="500"/>
                                        <p:tgtEl>
                                          <p:spTgt spid="87054"/>
                                        </p:tgtEl>
                                      </p:cBhvr>
                                    </p:animEffect>
                                    <p:set>
                                      <p:cBhvr>
                                        <p:cTn id="202" dur="1" fill="hold">
                                          <p:stCondLst>
                                            <p:cond delay="499"/>
                                          </p:stCondLst>
                                        </p:cTn>
                                        <p:tgtEl>
                                          <p:spTgt spid="87054"/>
                                        </p:tgtEl>
                                        <p:attrNameLst>
                                          <p:attrName>style.visibility</p:attrName>
                                        </p:attrNameLst>
                                      </p:cBhvr>
                                      <p:to>
                                        <p:strVal val="hidden"/>
                                      </p:to>
                                    </p:set>
                                  </p:childTnLst>
                                </p:cTn>
                              </p:par>
                              <p:par>
                                <p:cTn id="203" presetID="9" presetClass="exit" presetSubtype="0" fill="hold" grpId="3" nodeType="withEffect">
                                  <p:stCondLst>
                                    <p:cond delay="0"/>
                                  </p:stCondLst>
                                  <p:childTnLst>
                                    <p:animEffect transition="out" filter="dissolve">
                                      <p:cBhvr>
                                        <p:cTn id="204" dur="500"/>
                                        <p:tgtEl>
                                          <p:spTgt spid="87055"/>
                                        </p:tgtEl>
                                      </p:cBhvr>
                                    </p:animEffect>
                                    <p:set>
                                      <p:cBhvr>
                                        <p:cTn id="205" dur="1" fill="hold">
                                          <p:stCondLst>
                                            <p:cond delay="499"/>
                                          </p:stCondLst>
                                        </p:cTn>
                                        <p:tgtEl>
                                          <p:spTgt spid="87055"/>
                                        </p:tgtEl>
                                        <p:attrNameLst>
                                          <p:attrName>style.visibility</p:attrName>
                                        </p:attrNameLst>
                                      </p:cBhvr>
                                      <p:to>
                                        <p:strVal val="hidden"/>
                                      </p:to>
                                    </p:set>
                                  </p:childTnLst>
                                </p:cTn>
                              </p:par>
                              <p:par>
                                <p:cTn id="206" presetID="9" presetClass="exit" presetSubtype="0" fill="hold" grpId="3" nodeType="withEffect">
                                  <p:stCondLst>
                                    <p:cond delay="0"/>
                                  </p:stCondLst>
                                  <p:childTnLst>
                                    <p:animEffect transition="out" filter="dissolve">
                                      <p:cBhvr>
                                        <p:cTn id="207" dur="500"/>
                                        <p:tgtEl>
                                          <p:spTgt spid="87056"/>
                                        </p:tgtEl>
                                      </p:cBhvr>
                                    </p:animEffect>
                                    <p:set>
                                      <p:cBhvr>
                                        <p:cTn id="208" dur="1" fill="hold">
                                          <p:stCondLst>
                                            <p:cond delay="499"/>
                                          </p:stCondLst>
                                        </p:cTn>
                                        <p:tgtEl>
                                          <p:spTgt spid="87056"/>
                                        </p:tgtEl>
                                        <p:attrNameLst>
                                          <p:attrName>style.visibility</p:attrName>
                                        </p:attrNameLst>
                                      </p:cBhvr>
                                      <p:to>
                                        <p:strVal val="hidden"/>
                                      </p:to>
                                    </p:set>
                                  </p:childTnLst>
                                </p:cTn>
                              </p:par>
                              <p:par>
                                <p:cTn id="209" presetID="9" presetClass="exit" presetSubtype="0" fill="hold" grpId="3" nodeType="withEffect">
                                  <p:stCondLst>
                                    <p:cond delay="0"/>
                                  </p:stCondLst>
                                  <p:childTnLst>
                                    <p:animEffect transition="out" filter="dissolve">
                                      <p:cBhvr>
                                        <p:cTn id="210" dur="500"/>
                                        <p:tgtEl>
                                          <p:spTgt spid="87057"/>
                                        </p:tgtEl>
                                      </p:cBhvr>
                                    </p:animEffect>
                                    <p:set>
                                      <p:cBhvr>
                                        <p:cTn id="211" dur="1" fill="hold">
                                          <p:stCondLst>
                                            <p:cond delay="499"/>
                                          </p:stCondLst>
                                        </p:cTn>
                                        <p:tgtEl>
                                          <p:spTgt spid="87057"/>
                                        </p:tgtEl>
                                        <p:attrNameLst>
                                          <p:attrName>style.visibility</p:attrName>
                                        </p:attrNameLst>
                                      </p:cBhvr>
                                      <p:to>
                                        <p:strVal val="hidden"/>
                                      </p:to>
                                    </p:set>
                                  </p:childTnLst>
                                </p:cTn>
                              </p:par>
                              <p:par>
                                <p:cTn id="212" presetID="9" presetClass="exit" presetSubtype="0" fill="hold" grpId="3" nodeType="withEffect">
                                  <p:stCondLst>
                                    <p:cond delay="0"/>
                                  </p:stCondLst>
                                  <p:childTnLst>
                                    <p:animEffect transition="out" filter="dissolve">
                                      <p:cBhvr>
                                        <p:cTn id="213" dur="500"/>
                                        <p:tgtEl>
                                          <p:spTgt spid="87058"/>
                                        </p:tgtEl>
                                      </p:cBhvr>
                                    </p:animEffect>
                                    <p:set>
                                      <p:cBhvr>
                                        <p:cTn id="214" dur="1" fill="hold">
                                          <p:stCondLst>
                                            <p:cond delay="499"/>
                                          </p:stCondLst>
                                        </p:cTn>
                                        <p:tgtEl>
                                          <p:spTgt spid="87058"/>
                                        </p:tgtEl>
                                        <p:attrNameLst>
                                          <p:attrName>style.visibility</p:attrName>
                                        </p:attrNameLst>
                                      </p:cBhvr>
                                      <p:to>
                                        <p:strVal val="hidden"/>
                                      </p:to>
                                    </p:set>
                                  </p:childTnLst>
                                </p:cTn>
                              </p:par>
                              <p:par>
                                <p:cTn id="215" presetID="9" presetClass="exit" presetSubtype="0" fill="hold" grpId="3" nodeType="withEffect">
                                  <p:stCondLst>
                                    <p:cond delay="0"/>
                                  </p:stCondLst>
                                  <p:childTnLst>
                                    <p:animEffect transition="out" filter="dissolve">
                                      <p:cBhvr>
                                        <p:cTn id="216" dur="500"/>
                                        <p:tgtEl>
                                          <p:spTgt spid="87059"/>
                                        </p:tgtEl>
                                      </p:cBhvr>
                                    </p:animEffect>
                                    <p:set>
                                      <p:cBhvr>
                                        <p:cTn id="217" dur="1" fill="hold">
                                          <p:stCondLst>
                                            <p:cond delay="499"/>
                                          </p:stCondLst>
                                        </p:cTn>
                                        <p:tgtEl>
                                          <p:spTgt spid="87059"/>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87060"/>
                                        </p:tgtEl>
                                      </p:cBhvr>
                                    </p:animEffect>
                                    <p:set>
                                      <p:cBhvr>
                                        <p:cTn id="220" dur="1" fill="hold">
                                          <p:stCondLst>
                                            <p:cond delay="499"/>
                                          </p:stCondLst>
                                        </p:cTn>
                                        <p:tgtEl>
                                          <p:spTgt spid="87060"/>
                                        </p:tgtEl>
                                        <p:attrNameLst>
                                          <p:attrName>style.visibility</p:attrName>
                                        </p:attrNameLst>
                                      </p:cBhvr>
                                      <p:to>
                                        <p:strVal val="hidden"/>
                                      </p:to>
                                    </p:set>
                                  </p:childTnLst>
                                </p:cTn>
                              </p:par>
                              <p:par>
                                <p:cTn id="221" presetID="9" presetClass="exit" presetSubtype="0" fill="hold" grpId="3" nodeType="withEffect">
                                  <p:stCondLst>
                                    <p:cond delay="0"/>
                                  </p:stCondLst>
                                  <p:childTnLst>
                                    <p:animEffect transition="out" filter="dissolve">
                                      <p:cBhvr>
                                        <p:cTn id="222" dur="500"/>
                                        <p:tgtEl>
                                          <p:spTgt spid="87047"/>
                                        </p:tgtEl>
                                      </p:cBhvr>
                                    </p:animEffect>
                                    <p:set>
                                      <p:cBhvr>
                                        <p:cTn id="223" dur="1" fill="hold">
                                          <p:stCondLst>
                                            <p:cond delay="499"/>
                                          </p:stCondLst>
                                        </p:cTn>
                                        <p:tgtEl>
                                          <p:spTgt spid="87047"/>
                                        </p:tgtEl>
                                        <p:attrNameLst>
                                          <p:attrName>style.visibility</p:attrName>
                                        </p:attrNameLst>
                                      </p:cBhvr>
                                      <p:to>
                                        <p:strVal val="hidden"/>
                                      </p:to>
                                    </p:set>
                                  </p:childTnLst>
                                </p:cTn>
                              </p:par>
                              <p:par>
                                <p:cTn id="224" presetID="6" presetClass="emph" presetSubtype="0" fill="hold" grpId="19" nodeType="withEffect">
                                  <p:stCondLst>
                                    <p:cond delay="0"/>
                                  </p:stCondLst>
                                  <p:childTnLst>
                                    <p:animScale>
                                      <p:cBhvr>
                                        <p:cTn id="225" dur="500" fill="hold"/>
                                        <p:tgtEl>
                                          <p:spTgt spid="87052"/>
                                        </p:tgtEl>
                                      </p:cBhvr>
                                      <p:by x="200000" y="200000"/>
                                    </p:animScale>
                                  </p:childTnLst>
                                </p:cTn>
                              </p:par>
                              <p:par>
                                <p:cTn id="226" presetID="42" presetClass="path" presetSubtype="0" accel="50000" decel="50000" fill="hold" grpId="20" nodeType="withEffect">
                                  <p:stCondLst>
                                    <p:cond delay="0"/>
                                  </p:stCondLst>
                                  <p:childTnLst>
                                    <p:animMotion origin="layout" path="M 3.33333E-6 -2.23638E-6 L -0.30417 0.28969 " pathEditMode="relative" rAng="0" ptsTypes="AA">
                                      <p:cBhvr>
                                        <p:cTn id="227" dur="500" fill="hold"/>
                                        <p:tgtEl>
                                          <p:spTgt spid="87052"/>
                                        </p:tgtEl>
                                        <p:attrNameLst>
                                          <p:attrName>ppt_x</p:attrName>
                                          <p:attrName>ppt_y</p:attrName>
                                        </p:attrNameLst>
                                      </p:cBhvr>
                                      <p:rCtr x="-152" y="145"/>
                                    </p:animMotion>
                                  </p:childTnLst>
                                </p:cTn>
                              </p:par>
                            </p:childTnLst>
                          </p:cTn>
                        </p:par>
                      </p:childTnLst>
                    </p:cTn>
                  </p:par>
                  <p:par>
                    <p:cTn id="228" fill="hold">
                      <p:stCondLst>
                        <p:cond delay="indefinite"/>
                      </p:stCondLst>
                      <p:childTnLst>
                        <p:par>
                          <p:cTn id="229" fill="hold">
                            <p:stCondLst>
                              <p:cond delay="0"/>
                            </p:stCondLst>
                            <p:childTnLst>
                              <p:par>
                                <p:cTn id="230" presetID="30" presetClass="entr" presetSubtype="0" fill="hold" grpId="4" nodeType="clickEffect">
                                  <p:stCondLst>
                                    <p:cond delay="0"/>
                                  </p:stCondLst>
                                  <p:childTnLst>
                                    <p:set>
                                      <p:cBhvr>
                                        <p:cTn id="231" dur="1" fill="hold">
                                          <p:stCondLst>
                                            <p:cond delay="0"/>
                                          </p:stCondLst>
                                        </p:cTn>
                                        <p:tgtEl>
                                          <p:spTgt spid="87063"/>
                                        </p:tgtEl>
                                        <p:attrNameLst>
                                          <p:attrName>style.visibility</p:attrName>
                                        </p:attrNameLst>
                                      </p:cBhvr>
                                      <p:to>
                                        <p:strVal val="visible"/>
                                      </p:to>
                                    </p:set>
                                    <p:animEffect transition="in" filter="fade">
                                      <p:cBhvr>
                                        <p:cTn id="232" dur="400" decel="100000"/>
                                        <p:tgtEl>
                                          <p:spTgt spid="87063"/>
                                        </p:tgtEl>
                                      </p:cBhvr>
                                    </p:animEffect>
                                    <p:anim calcmode="lin" valueType="num">
                                      <p:cBhvr>
                                        <p:cTn id="233" dur="400" decel="100000" fill="hold"/>
                                        <p:tgtEl>
                                          <p:spTgt spid="87063"/>
                                        </p:tgtEl>
                                        <p:attrNameLst>
                                          <p:attrName>style.rotation</p:attrName>
                                        </p:attrNameLst>
                                      </p:cBhvr>
                                      <p:tavLst>
                                        <p:tav tm="0">
                                          <p:val>
                                            <p:fltVal val="-90"/>
                                          </p:val>
                                        </p:tav>
                                        <p:tav tm="100000">
                                          <p:val>
                                            <p:fltVal val="0"/>
                                          </p:val>
                                        </p:tav>
                                      </p:tavLst>
                                    </p:anim>
                                    <p:anim calcmode="lin" valueType="num">
                                      <p:cBhvr>
                                        <p:cTn id="234" dur="400" decel="100000" fill="hold"/>
                                        <p:tgtEl>
                                          <p:spTgt spid="87063"/>
                                        </p:tgtEl>
                                        <p:attrNameLst>
                                          <p:attrName>ppt_x</p:attrName>
                                        </p:attrNameLst>
                                      </p:cBhvr>
                                      <p:tavLst>
                                        <p:tav tm="0">
                                          <p:val>
                                            <p:strVal val="#ppt_x+0.4"/>
                                          </p:val>
                                        </p:tav>
                                        <p:tav tm="100000">
                                          <p:val>
                                            <p:strVal val="#ppt_x-0.05"/>
                                          </p:val>
                                        </p:tav>
                                      </p:tavLst>
                                    </p:anim>
                                    <p:anim calcmode="lin" valueType="num">
                                      <p:cBhvr>
                                        <p:cTn id="235" dur="400" decel="100000" fill="hold"/>
                                        <p:tgtEl>
                                          <p:spTgt spid="87063"/>
                                        </p:tgtEl>
                                        <p:attrNameLst>
                                          <p:attrName>ppt_y</p:attrName>
                                        </p:attrNameLst>
                                      </p:cBhvr>
                                      <p:tavLst>
                                        <p:tav tm="0">
                                          <p:val>
                                            <p:strVal val="#ppt_y-0.4"/>
                                          </p:val>
                                        </p:tav>
                                        <p:tav tm="100000">
                                          <p:val>
                                            <p:strVal val="#ppt_y+0.1"/>
                                          </p:val>
                                        </p:tav>
                                      </p:tavLst>
                                    </p:anim>
                                    <p:anim calcmode="lin" valueType="num">
                                      <p:cBhvr>
                                        <p:cTn id="236" dur="100" accel="100000" fill="hold">
                                          <p:stCondLst>
                                            <p:cond delay="400"/>
                                          </p:stCondLst>
                                        </p:cTn>
                                        <p:tgtEl>
                                          <p:spTgt spid="87063"/>
                                        </p:tgtEl>
                                        <p:attrNameLst>
                                          <p:attrName>ppt_x</p:attrName>
                                        </p:attrNameLst>
                                      </p:cBhvr>
                                      <p:tavLst>
                                        <p:tav tm="0">
                                          <p:val>
                                            <p:strVal val="#ppt_x-0.05"/>
                                          </p:val>
                                        </p:tav>
                                        <p:tav tm="100000">
                                          <p:val>
                                            <p:strVal val="#ppt_x"/>
                                          </p:val>
                                        </p:tav>
                                      </p:tavLst>
                                    </p:anim>
                                    <p:anim calcmode="lin" valueType="num">
                                      <p:cBhvr>
                                        <p:cTn id="237" dur="100" accel="100000" fill="hold">
                                          <p:stCondLst>
                                            <p:cond delay="400"/>
                                          </p:stCondLst>
                                        </p:cTn>
                                        <p:tgtEl>
                                          <p:spTgt spid="87063"/>
                                        </p:tgtEl>
                                        <p:attrNameLst>
                                          <p:attrName>ppt_y</p:attrName>
                                        </p:attrNameLst>
                                      </p:cBhvr>
                                      <p:tavLst>
                                        <p:tav tm="0">
                                          <p:val>
                                            <p:strVal val="#ppt_y+0.1"/>
                                          </p:val>
                                        </p:tav>
                                        <p:tav tm="100000">
                                          <p:val>
                                            <p:strVal val="#ppt_y"/>
                                          </p:val>
                                        </p:tav>
                                      </p:tavLst>
                                    </p:anim>
                                  </p:childTnLst>
                                </p:cTn>
                              </p:par>
                              <p:par>
                                <p:cTn id="238" presetID="30" presetClass="entr" presetSubtype="0" fill="hold" grpId="4" nodeType="withEffect">
                                  <p:stCondLst>
                                    <p:cond delay="0"/>
                                  </p:stCondLst>
                                  <p:childTnLst>
                                    <p:set>
                                      <p:cBhvr>
                                        <p:cTn id="239" dur="1" fill="hold">
                                          <p:stCondLst>
                                            <p:cond delay="0"/>
                                          </p:stCondLst>
                                        </p:cTn>
                                        <p:tgtEl>
                                          <p:spTgt spid="87048"/>
                                        </p:tgtEl>
                                        <p:attrNameLst>
                                          <p:attrName>style.visibility</p:attrName>
                                        </p:attrNameLst>
                                      </p:cBhvr>
                                      <p:to>
                                        <p:strVal val="visible"/>
                                      </p:to>
                                    </p:set>
                                    <p:animEffect transition="in" filter="fade">
                                      <p:cBhvr>
                                        <p:cTn id="240" dur="400" decel="100000"/>
                                        <p:tgtEl>
                                          <p:spTgt spid="87048"/>
                                        </p:tgtEl>
                                      </p:cBhvr>
                                    </p:animEffect>
                                    <p:anim calcmode="lin" valueType="num">
                                      <p:cBhvr>
                                        <p:cTn id="241" dur="400" decel="100000" fill="hold"/>
                                        <p:tgtEl>
                                          <p:spTgt spid="87048"/>
                                        </p:tgtEl>
                                        <p:attrNameLst>
                                          <p:attrName>style.rotation</p:attrName>
                                        </p:attrNameLst>
                                      </p:cBhvr>
                                      <p:tavLst>
                                        <p:tav tm="0">
                                          <p:val>
                                            <p:fltVal val="-90"/>
                                          </p:val>
                                        </p:tav>
                                        <p:tav tm="100000">
                                          <p:val>
                                            <p:fltVal val="0"/>
                                          </p:val>
                                        </p:tav>
                                      </p:tavLst>
                                    </p:anim>
                                    <p:anim calcmode="lin" valueType="num">
                                      <p:cBhvr>
                                        <p:cTn id="242" dur="400" decel="100000" fill="hold"/>
                                        <p:tgtEl>
                                          <p:spTgt spid="87048"/>
                                        </p:tgtEl>
                                        <p:attrNameLst>
                                          <p:attrName>ppt_x</p:attrName>
                                        </p:attrNameLst>
                                      </p:cBhvr>
                                      <p:tavLst>
                                        <p:tav tm="0">
                                          <p:val>
                                            <p:strVal val="#ppt_x+0.4"/>
                                          </p:val>
                                        </p:tav>
                                        <p:tav tm="100000">
                                          <p:val>
                                            <p:strVal val="#ppt_x-0.05"/>
                                          </p:val>
                                        </p:tav>
                                      </p:tavLst>
                                    </p:anim>
                                    <p:anim calcmode="lin" valueType="num">
                                      <p:cBhvr>
                                        <p:cTn id="243" dur="400" decel="100000" fill="hold"/>
                                        <p:tgtEl>
                                          <p:spTgt spid="87048"/>
                                        </p:tgtEl>
                                        <p:attrNameLst>
                                          <p:attrName>ppt_y</p:attrName>
                                        </p:attrNameLst>
                                      </p:cBhvr>
                                      <p:tavLst>
                                        <p:tav tm="0">
                                          <p:val>
                                            <p:strVal val="#ppt_y-0.4"/>
                                          </p:val>
                                        </p:tav>
                                        <p:tav tm="100000">
                                          <p:val>
                                            <p:strVal val="#ppt_y+0.1"/>
                                          </p:val>
                                        </p:tav>
                                      </p:tavLst>
                                    </p:anim>
                                    <p:anim calcmode="lin" valueType="num">
                                      <p:cBhvr>
                                        <p:cTn id="244" dur="100" accel="100000" fill="hold">
                                          <p:stCondLst>
                                            <p:cond delay="400"/>
                                          </p:stCondLst>
                                        </p:cTn>
                                        <p:tgtEl>
                                          <p:spTgt spid="87048"/>
                                        </p:tgtEl>
                                        <p:attrNameLst>
                                          <p:attrName>ppt_x</p:attrName>
                                        </p:attrNameLst>
                                      </p:cBhvr>
                                      <p:tavLst>
                                        <p:tav tm="0">
                                          <p:val>
                                            <p:strVal val="#ppt_x-0.05"/>
                                          </p:val>
                                        </p:tav>
                                        <p:tav tm="100000">
                                          <p:val>
                                            <p:strVal val="#ppt_x"/>
                                          </p:val>
                                        </p:tav>
                                      </p:tavLst>
                                    </p:anim>
                                    <p:anim calcmode="lin" valueType="num">
                                      <p:cBhvr>
                                        <p:cTn id="245" dur="100" accel="100000" fill="hold">
                                          <p:stCondLst>
                                            <p:cond delay="400"/>
                                          </p:stCondLst>
                                        </p:cTn>
                                        <p:tgtEl>
                                          <p:spTgt spid="87048"/>
                                        </p:tgtEl>
                                        <p:attrNameLst>
                                          <p:attrName>ppt_y</p:attrName>
                                        </p:attrNameLst>
                                      </p:cBhvr>
                                      <p:tavLst>
                                        <p:tav tm="0">
                                          <p:val>
                                            <p:strVal val="#ppt_y+0.1"/>
                                          </p:val>
                                        </p:tav>
                                        <p:tav tm="100000">
                                          <p:val>
                                            <p:strVal val="#ppt_y"/>
                                          </p:val>
                                        </p:tav>
                                      </p:tavLst>
                                    </p:anim>
                                  </p:childTnLst>
                                </p:cTn>
                              </p:par>
                              <p:par>
                                <p:cTn id="246" presetID="30" presetClass="entr" presetSubtype="0" fill="hold" grpId="4" nodeType="withEffect">
                                  <p:stCondLst>
                                    <p:cond delay="0"/>
                                  </p:stCondLst>
                                  <p:childTnLst>
                                    <p:set>
                                      <p:cBhvr>
                                        <p:cTn id="247" dur="1" fill="hold">
                                          <p:stCondLst>
                                            <p:cond delay="0"/>
                                          </p:stCondLst>
                                        </p:cTn>
                                        <p:tgtEl>
                                          <p:spTgt spid="87046"/>
                                        </p:tgtEl>
                                        <p:attrNameLst>
                                          <p:attrName>style.visibility</p:attrName>
                                        </p:attrNameLst>
                                      </p:cBhvr>
                                      <p:to>
                                        <p:strVal val="visible"/>
                                      </p:to>
                                    </p:set>
                                    <p:animEffect transition="in" filter="fade">
                                      <p:cBhvr>
                                        <p:cTn id="248" dur="400" decel="100000"/>
                                        <p:tgtEl>
                                          <p:spTgt spid="87046"/>
                                        </p:tgtEl>
                                      </p:cBhvr>
                                    </p:animEffect>
                                    <p:anim calcmode="lin" valueType="num">
                                      <p:cBhvr>
                                        <p:cTn id="249" dur="400" decel="100000" fill="hold"/>
                                        <p:tgtEl>
                                          <p:spTgt spid="87046"/>
                                        </p:tgtEl>
                                        <p:attrNameLst>
                                          <p:attrName>style.rotation</p:attrName>
                                        </p:attrNameLst>
                                      </p:cBhvr>
                                      <p:tavLst>
                                        <p:tav tm="0">
                                          <p:val>
                                            <p:fltVal val="-90"/>
                                          </p:val>
                                        </p:tav>
                                        <p:tav tm="100000">
                                          <p:val>
                                            <p:fltVal val="0"/>
                                          </p:val>
                                        </p:tav>
                                      </p:tavLst>
                                    </p:anim>
                                    <p:anim calcmode="lin" valueType="num">
                                      <p:cBhvr>
                                        <p:cTn id="250" dur="400" decel="100000" fill="hold"/>
                                        <p:tgtEl>
                                          <p:spTgt spid="87046"/>
                                        </p:tgtEl>
                                        <p:attrNameLst>
                                          <p:attrName>ppt_x</p:attrName>
                                        </p:attrNameLst>
                                      </p:cBhvr>
                                      <p:tavLst>
                                        <p:tav tm="0">
                                          <p:val>
                                            <p:strVal val="#ppt_x+0.4"/>
                                          </p:val>
                                        </p:tav>
                                        <p:tav tm="100000">
                                          <p:val>
                                            <p:strVal val="#ppt_x-0.05"/>
                                          </p:val>
                                        </p:tav>
                                      </p:tavLst>
                                    </p:anim>
                                    <p:anim calcmode="lin" valueType="num">
                                      <p:cBhvr>
                                        <p:cTn id="251" dur="400" decel="100000" fill="hold"/>
                                        <p:tgtEl>
                                          <p:spTgt spid="87046"/>
                                        </p:tgtEl>
                                        <p:attrNameLst>
                                          <p:attrName>ppt_y</p:attrName>
                                        </p:attrNameLst>
                                      </p:cBhvr>
                                      <p:tavLst>
                                        <p:tav tm="0">
                                          <p:val>
                                            <p:strVal val="#ppt_y-0.4"/>
                                          </p:val>
                                        </p:tav>
                                        <p:tav tm="100000">
                                          <p:val>
                                            <p:strVal val="#ppt_y+0.1"/>
                                          </p:val>
                                        </p:tav>
                                      </p:tavLst>
                                    </p:anim>
                                    <p:anim calcmode="lin" valueType="num">
                                      <p:cBhvr>
                                        <p:cTn id="252" dur="100" accel="100000" fill="hold">
                                          <p:stCondLst>
                                            <p:cond delay="400"/>
                                          </p:stCondLst>
                                        </p:cTn>
                                        <p:tgtEl>
                                          <p:spTgt spid="87046"/>
                                        </p:tgtEl>
                                        <p:attrNameLst>
                                          <p:attrName>ppt_x</p:attrName>
                                        </p:attrNameLst>
                                      </p:cBhvr>
                                      <p:tavLst>
                                        <p:tav tm="0">
                                          <p:val>
                                            <p:strVal val="#ppt_x-0.05"/>
                                          </p:val>
                                        </p:tav>
                                        <p:tav tm="100000">
                                          <p:val>
                                            <p:strVal val="#ppt_x"/>
                                          </p:val>
                                        </p:tav>
                                      </p:tavLst>
                                    </p:anim>
                                    <p:anim calcmode="lin" valueType="num">
                                      <p:cBhvr>
                                        <p:cTn id="253" dur="100" accel="100000" fill="hold">
                                          <p:stCondLst>
                                            <p:cond delay="400"/>
                                          </p:stCondLst>
                                        </p:cTn>
                                        <p:tgtEl>
                                          <p:spTgt spid="87046"/>
                                        </p:tgtEl>
                                        <p:attrNameLst>
                                          <p:attrName>ppt_y</p:attrName>
                                        </p:attrNameLst>
                                      </p:cBhvr>
                                      <p:tavLst>
                                        <p:tav tm="0">
                                          <p:val>
                                            <p:strVal val="#ppt_y+0.1"/>
                                          </p:val>
                                        </p:tav>
                                        <p:tav tm="100000">
                                          <p:val>
                                            <p:strVal val="#ppt_y"/>
                                          </p:val>
                                        </p:tav>
                                      </p:tavLst>
                                    </p:anim>
                                  </p:childTnLst>
                                </p:cTn>
                              </p:par>
                              <p:par>
                                <p:cTn id="254" presetID="30" presetClass="entr" presetSubtype="0" fill="hold" grpId="4" nodeType="withEffect">
                                  <p:stCondLst>
                                    <p:cond delay="0"/>
                                  </p:stCondLst>
                                  <p:childTnLst>
                                    <p:set>
                                      <p:cBhvr>
                                        <p:cTn id="255" dur="1" fill="hold">
                                          <p:stCondLst>
                                            <p:cond delay="0"/>
                                          </p:stCondLst>
                                        </p:cTn>
                                        <p:tgtEl>
                                          <p:spTgt spid="87049"/>
                                        </p:tgtEl>
                                        <p:attrNameLst>
                                          <p:attrName>style.visibility</p:attrName>
                                        </p:attrNameLst>
                                      </p:cBhvr>
                                      <p:to>
                                        <p:strVal val="visible"/>
                                      </p:to>
                                    </p:set>
                                    <p:animEffect transition="in" filter="fade">
                                      <p:cBhvr>
                                        <p:cTn id="256" dur="400" decel="100000"/>
                                        <p:tgtEl>
                                          <p:spTgt spid="87049"/>
                                        </p:tgtEl>
                                      </p:cBhvr>
                                    </p:animEffect>
                                    <p:anim calcmode="lin" valueType="num">
                                      <p:cBhvr>
                                        <p:cTn id="257" dur="400" decel="100000" fill="hold"/>
                                        <p:tgtEl>
                                          <p:spTgt spid="87049"/>
                                        </p:tgtEl>
                                        <p:attrNameLst>
                                          <p:attrName>style.rotation</p:attrName>
                                        </p:attrNameLst>
                                      </p:cBhvr>
                                      <p:tavLst>
                                        <p:tav tm="0">
                                          <p:val>
                                            <p:fltVal val="-90"/>
                                          </p:val>
                                        </p:tav>
                                        <p:tav tm="100000">
                                          <p:val>
                                            <p:fltVal val="0"/>
                                          </p:val>
                                        </p:tav>
                                      </p:tavLst>
                                    </p:anim>
                                    <p:anim calcmode="lin" valueType="num">
                                      <p:cBhvr>
                                        <p:cTn id="258" dur="400" decel="100000" fill="hold"/>
                                        <p:tgtEl>
                                          <p:spTgt spid="87049"/>
                                        </p:tgtEl>
                                        <p:attrNameLst>
                                          <p:attrName>ppt_x</p:attrName>
                                        </p:attrNameLst>
                                      </p:cBhvr>
                                      <p:tavLst>
                                        <p:tav tm="0">
                                          <p:val>
                                            <p:strVal val="#ppt_x+0.4"/>
                                          </p:val>
                                        </p:tav>
                                        <p:tav tm="100000">
                                          <p:val>
                                            <p:strVal val="#ppt_x-0.05"/>
                                          </p:val>
                                        </p:tav>
                                      </p:tavLst>
                                    </p:anim>
                                    <p:anim calcmode="lin" valueType="num">
                                      <p:cBhvr>
                                        <p:cTn id="259" dur="400" decel="100000" fill="hold"/>
                                        <p:tgtEl>
                                          <p:spTgt spid="87049"/>
                                        </p:tgtEl>
                                        <p:attrNameLst>
                                          <p:attrName>ppt_y</p:attrName>
                                        </p:attrNameLst>
                                      </p:cBhvr>
                                      <p:tavLst>
                                        <p:tav tm="0">
                                          <p:val>
                                            <p:strVal val="#ppt_y-0.4"/>
                                          </p:val>
                                        </p:tav>
                                        <p:tav tm="100000">
                                          <p:val>
                                            <p:strVal val="#ppt_y+0.1"/>
                                          </p:val>
                                        </p:tav>
                                      </p:tavLst>
                                    </p:anim>
                                    <p:anim calcmode="lin" valueType="num">
                                      <p:cBhvr>
                                        <p:cTn id="260" dur="100" accel="100000" fill="hold">
                                          <p:stCondLst>
                                            <p:cond delay="400"/>
                                          </p:stCondLst>
                                        </p:cTn>
                                        <p:tgtEl>
                                          <p:spTgt spid="87049"/>
                                        </p:tgtEl>
                                        <p:attrNameLst>
                                          <p:attrName>ppt_x</p:attrName>
                                        </p:attrNameLst>
                                      </p:cBhvr>
                                      <p:tavLst>
                                        <p:tav tm="0">
                                          <p:val>
                                            <p:strVal val="#ppt_x-0.05"/>
                                          </p:val>
                                        </p:tav>
                                        <p:tav tm="100000">
                                          <p:val>
                                            <p:strVal val="#ppt_x"/>
                                          </p:val>
                                        </p:tav>
                                      </p:tavLst>
                                    </p:anim>
                                    <p:anim calcmode="lin" valueType="num">
                                      <p:cBhvr>
                                        <p:cTn id="261" dur="100" accel="100000" fill="hold">
                                          <p:stCondLst>
                                            <p:cond delay="400"/>
                                          </p:stCondLst>
                                        </p:cTn>
                                        <p:tgtEl>
                                          <p:spTgt spid="87049"/>
                                        </p:tgtEl>
                                        <p:attrNameLst>
                                          <p:attrName>ppt_y</p:attrName>
                                        </p:attrNameLst>
                                      </p:cBhvr>
                                      <p:tavLst>
                                        <p:tav tm="0">
                                          <p:val>
                                            <p:strVal val="#ppt_y+0.1"/>
                                          </p:val>
                                        </p:tav>
                                        <p:tav tm="100000">
                                          <p:val>
                                            <p:strVal val="#ppt_y"/>
                                          </p:val>
                                        </p:tav>
                                      </p:tavLst>
                                    </p:anim>
                                  </p:childTnLst>
                                </p:cTn>
                              </p:par>
                              <p:par>
                                <p:cTn id="262" presetID="30" presetClass="entr" presetSubtype="0" fill="hold" grpId="4" nodeType="withEffect">
                                  <p:stCondLst>
                                    <p:cond delay="0"/>
                                  </p:stCondLst>
                                  <p:childTnLst>
                                    <p:set>
                                      <p:cBhvr>
                                        <p:cTn id="263" dur="1" fill="hold">
                                          <p:stCondLst>
                                            <p:cond delay="0"/>
                                          </p:stCondLst>
                                        </p:cTn>
                                        <p:tgtEl>
                                          <p:spTgt spid="87050"/>
                                        </p:tgtEl>
                                        <p:attrNameLst>
                                          <p:attrName>style.visibility</p:attrName>
                                        </p:attrNameLst>
                                      </p:cBhvr>
                                      <p:to>
                                        <p:strVal val="visible"/>
                                      </p:to>
                                    </p:set>
                                    <p:animEffect transition="in" filter="fade">
                                      <p:cBhvr>
                                        <p:cTn id="264" dur="400" decel="100000"/>
                                        <p:tgtEl>
                                          <p:spTgt spid="87050"/>
                                        </p:tgtEl>
                                      </p:cBhvr>
                                    </p:animEffect>
                                    <p:anim calcmode="lin" valueType="num">
                                      <p:cBhvr>
                                        <p:cTn id="265" dur="400" decel="100000" fill="hold"/>
                                        <p:tgtEl>
                                          <p:spTgt spid="87050"/>
                                        </p:tgtEl>
                                        <p:attrNameLst>
                                          <p:attrName>style.rotation</p:attrName>
                                        </p:attrNameLst>
                                      </p:cBhvr>
                                      <p:tavLst>
                                        <p:tav tm="0">
                                          <p:val>
                                            <p:fltVal val="-90"/>
                                          </p:val>
                                        </p:tav>
                                        <p:tav tm="100000">
                                          <p:val>
                                            <p:fltVal val="0"/>
                                          </p:val>
                                        </p:tav>
                                      </p:tavLst>
                                    </p:anim>
                                    <p:anim calcmode="lin" valueType="num">
                                      <p:cBhvr>
                                        <p:cTn id="266" dur="400" decel="100000" fill="hold"/>
                                        <p:tgtEl>
                                          <p:spTgt spid="87050"/>
                                        </p:tgtEl>
                                        <p:attrNameLst>
                                          <p:attrName>ppt_x</p:attrName>
                                        </p:attrNameLst>
                                      </p:cBhvr>
                                      <p:tavLst>
                                        <p:tav tm="0">
                                          <p:val>
                                            <p:strVal val="#ppt_x+0.4"/>
                                          </p:val>
                                        </p:tav>
                                        <p:tav tm="100000">
                                          <p:val>
                                            <p:strVal val="#ppt_x-0.05"/>
                                          </p:val>
                                        </p:tav>
                                      </p:tavLst>
                                    </p:anim>
                                    <p:anim calcmode="lin" valueType="num">
                                      <p:cBhvr>
                                        <p:cTn id="267" dur="400" decel="100000" fill="hold"/>
                                        <p:tgtEl>
                                          <p:spTgt spid="87050"/>
                                        </p:tgtEl>
                                        <p:attrNameLst>
                                          <p:attrName>ppt_y</p:attrName>
                                        </p:attrNameLst>
                                      </p:cBhvr>
                                      <p:tavLst>
                                        <p:tav tm="0">
                                          <p:val>
                                            <p:strVal val="#ppt_y-0.4"/>
                                          </p:val>
                                        </p:tav>
                                        <p:tav tm="100000">
                                          <p:val>
                                            <p:strVal val="#ppt_y+0.1"/>
                                          </p:val>
                                        </p:tav>
                                      </p:tavLst>
                                    </p:anim>
                                    <p:anim calcmode="lin" valueType="num">
                                      <p:cBhvr>
                                        <p:cTn id="268" dur="100" accel="100000" fill="hold">
                                          <p:stCondLst>
                                            <p:cond delay="400"/>
                                          </p:stCondLst>
                                        </p:cTn>
                                        <p:tgtEl>
                                          <p:spTgt spid="87050"/>
                                        </p:tgtEl>
                                        <p:attrNameLst>
                                          <p:attrName>ppt_x</p:attrName>
                                        </p:attrNameLst>
                                      </p:cBhvr>
                                      <p:tavLst>
                                        <p:tav tm="0">
                                          <p:val>
                                            <p:strVal val="#ppt_x-0.05"/>
                                          </p:val>
                                        </p:tav>
                                        <p:tav tm="100000">
                                          <p:val>
                                            <p:strVal val="#ppt_x"/>
                                          </p:val>
                                        </p:tav>
                                      </p:tavLst>
                                    </p:anim>
                                    <p:anim calcmode="lin" valueType="num">
                                      <p:cBhvr>
                                        <p:cTn id="269" dur="100" accel="100000" fill="hold">
                                          <p:stCondLst>
                                            <p:cond delay="400"/>
                                          </p:stCondLst>
                                        </p:cTn>
                                        <p:tgtEl>
                                          <p:spTgt spid="87050"/>
                                        </p:tgtEl>
                                        <p:attrNameLst>
                                          <p:attrName>ppt_y</p:attrName>
                                        </p:attrNameLst>
                                      </p:cBhvr>
                                      <p:tavLst>
                                        <p:tav tm="0">
                                          <p:val>
                                            <p:strVal val="#ppt_y+0.1"/>
                                          </p:val>
                                        </p:tav>
                                        <p:tav tm="100000">
                                          <p:val>
                                            <p:strVal val="#ppt_y"/>
                                          </p:val>
                                        </p:tav>
                                      </p:tavLst>
                                    </p:anim>
                                  </p:childTnLst>
                                </p:cTn>
                              </p:par>
                              <p:par>
                                <p:cTn id="270" presetID="30" presetClass="entr" presetSubtype="0" fill="hold" grpId="4" nodeType="withEffect">
                                  <p:stCondLst>
                                    <p:cond delay="0"/>
                                  </p:stCondLst>
                                  <p:childTnLst>
                                    <p:set>
                                      <p:cBhvr>
                                        <p:cTn id="271" dur="1" fill="hold">
                                          <p:stCondLst>
                                            <p:cond delay="0"/>
                                          </p:stCondLst>
                                        </p:cTn>
                                        <p:tgtEl>
                                          <p:spTgt spid="87051"/>
                                        </p:tgtEl>
                                        <p:attrNameLst>
                                          <p:attrName>style.visibility</p:attrName>
                                        </p:attrNameLst>
                                      </p:cBhvr>
                                      <p:to>
                                        <p:strVal val="visible"/>
                                      </p:to>
                                    </p:set>
                                    <p:animEffect transition="in" filter="fade">
                                      <p:cBhvr>
                                        <p:cTn id="272" dur="400" decel="100000"/>
                                        <p:tgtEl>
                                          <p:spTgt spid="87051"/>
                                        </p:tgtEl>
                                      </p:cBhvr>
                                    </p:animEffect>
                                    <p:anim calcmode="lin" valueType="num">
                                      <p:cBhvr>
                                        <p:cTn id="273" dur="400" decel="100000" fill="hold"/>
                                        <p:tgtEl>
                                          <p:spTgt spid="87051"/>
                                        </p:tgtEl>
                                        <p:attrNameLst>
                                          <p:attrName>style.rotation</p:attrName>
                                        </p:attrNameLst>
                                      </p:cBhvr>
                                      <p:tavLst>
                                        <p:tav tm="0">
                                          <p:val>
                                            <p:fltVal val="-90"/>
                                          </p:val>
                                        </p:tav>
                                        <p:tav tm="100000">
                                          <p:val>
                                            <p:fltVal val="0"/>
                                          </p:val>
                                        </p:tav>
                                      </p:tavLst>
                                    </p:anim>
                                    <p:anim calcmode="lin" valueType="num">
                                      <p:cBhvr>
                                        <p:cTn id="274" dur="400" decel="100000" fill="hold"/>
                                        <p:tgtEl>
                                          <p:spTgt spid="87051"/>
                                        </p:tgtEl>
                                        <p:attrNameLst>
                                          <p:attrName>ppt_x</p:attrName>
                                        </p:attrNameLst>
                                      </p:cBhvr>
                                      <p:tavLst>
                                        <p:tav tm="0">
                                          <p:val>
                                            <p:strVal val="#ppt_x+0.4"/>
                                          </p:val>
                                        </p:tav>
                                        <p:tav tm="100000">
                                          <p:val>
                                            <p:strVal val="#ppt_x-0.05"/>
                                          </p:val>
                                        </p:tav>
                                      </p:tavLst>
                                    </p:anim>
                                    <p:anim calcmode="lin" valueType="num">
                                      <p:cBhvr>
                                        <p:cTn id="275" dur="400" decel="100000" fill="hold"/>
                                        <p:tgtEl>
                                          <p:spTgt spid="87051"/>
                                        </p:tgtEl>
                                        <p:attrNameLst>
                                          <p:attrName>ppt_y</p:attrName>
                                        </p:attrNameLst>
                                      </p:cBhvr>
                                      <p:tavLst>
                                        <p:tav tm="0">
                                          <p:val>
                                            <p:strVal val="#ppt_y-0.4"/>
                                          </p:val>
                                        </p:tav>
                                        <p:tav tm="100000">
                                          <p:val>
                                            <p:strVal val="#ppt_y+0.1"/>
                                          </p:val>
                                        </p:tav>
                                      </p:tavLst>
                                    </p:anim>
                                    <p:anim calcmode="lin" valueType="num">
                                      <p:cBhvr>
                                        <p:cTn id="276" dur="100" accel="100000" fill="hold">
                                          <p:stCondLst>
                                            <p:cond delay="400"/>
                                          </p:stCondLst>
                                        </p:cTn>
                                        <p:tgtEl>
                                          <p:spTgt spid="87051"/>
                                        </p:tgtEl>
                                        <p:attrNameLst>
                                          <p:attrName>ppt_x</p:attrName>
                                        </p:attrNameLst>
                                      </p:cBhvr>
                                      <p:tavLst>
                                        <p:tav tm="0">
                                          <p:val>
                                            <p:strVal val="#ppt_x-0.05"/>
                                          </p:val>
                                        </p:tav>
                                        <p:tav tm="100000">
                                          <p:val>
                                            <p:strVal val="#ppt_x"/>
                                          </p:val>
                                        </p:tav>
                                      </p:tavLst>
                                    </p:anim>
                                    <p:anim calcmode="lin" valueType="num">
                                      <p:cBhvr>
                                        <p:cTn id="277" dur="100" accel="100000" fill="hold">
                                          <p:stCondLst>
                                            <p:cond delay="400"/>
                                          </p:stCondLst>
                                        </p:cTn>
                                        <p:tgtEl>
                                          <p:spTgt spid="87051"/>
                                        </p:tgtEl>
                                        <p:attrNameLst>
                                          <p:attrName>ppt_y</p:attrName>
                                        </p:attrNameLst>
                                      </p:cBhvr>
                                      <p:tavLst>
                                        <p:tav tm="0">
                                          <p:val>
                                            <p:strVal val="#ppt_y+0.1"/>
                                          </p:val>
                                        </p:tav>
                                        <p:tav tm="100000">
                                          <p:val>
                                            <p:strVal val="#ppt_y"/>
                                          </p:val>
                                        </p:tav>
                                      </p:tavLst>
                                    </p:anim>
                                  </p:childTnLst>
                                </p:cTn>
                              </p:par>
                              <p:par>
                                <p:cTn id="278" presetID="30" presetClass="entr" presetSubtype="0" fill="hold" grpId="4" nodeType="withEffect">
                                  <p:stCondLst>
                                    <p:cond delay="0"/>
                                  </p:stCondLst>
                                  <p:childTnLst>
                                    <p:set>
                                      <p:cBhvr>
                                        <p:cTn id="279" dur="1" fill="hold">
                                          <p:stCondLst>
                                            <p:cond delay="0"/>
                                          </p:stCondLst>
                                        </p:cTn>
                                        <p:tgtEl>
                                          <p:spTgt spid="87053"/>
                                        </p:tgtEl>
                                        <p:attrNameLst>
                                          <p:attrName>style.visibility</p:attrName>
                                        </p:attrNameLst>
                                      </p:cBhvr>
                                      <p:to>
                                        <p:strVal val="visible"/>
                                      </p:to>
                                    </p:set>
                                    <p:animEffect transition="in" filter="fade">
                                      <p:cBhvr>
                                        <p:cTn id="280" dur="400" decel="100000"/>
                                        <p:tgtEl>
                                          <p:spTgt spid="87053"/>
                                        </p:tgtEl>
                                      </p:cBhvr>
                                    </p:animEffect>
                                    <p:anim calcmode="lin" valueType="num">
                                      <p:cBhvr>
                                        <p:cTn id="281" dur="400" decel="100000" fill="hold"/>
                                        <p:tgtEl>
                                          <p:spTgt spid="87053"/>
                                        </p:tgtEl>
                                        <p:attrNameLst>
                                          <p:attrName>style.rotation</p:attrName>
                                        </p:attrNameLst>
                                      </p:cBhvr>
                                      <p:tavLst>
                                        <p:tav tm="0">
                                          <p:val>
                                            <p:fltVal val="-90"/>
                                          </p:val>
                                        </p:tav>
                                        <p:tav tm="100000">
                                          <p:val>
                                            <p:fltVal val="0"/>
                                          </p:val>
                                        </p:tav>
                                      </p:tavLst>
                                    </p:anim>
                                    <p:anim calcmode="lin" valueType="num">
                                      <p:cBhvr>
                                        <p:cTn id="282" dur="400" decel="100000" fill="hold"/>
                                        <p:tgtEl>
                                          <p:spTgt spid="87053"/>
                                        </p:tgtEl>
                                        <p:attrNameLst>
                                          <p:attrName>ppt_x</p:attrName>
                                        </p:attrNameLst>
                                      </p:cBhvr>
                                      <p:tavLst>
                                        <p:tav tm="0">
                                          <p:val>
                                            <p:strVal val="#ppt_x+0.4"/>
                                          </p:val>
                                        </p:tav>
                                        <p:tav tm="100000">
                                          <p:val>
                                            <p:strVal val="#ppt_x-0.05"/>
                                          </p:val>
                                        </p:tav>
                                      </p:tavLst>
                                    </p:anim>
                                    <p:anim calcmode="lin" valueType="num">
                                      <p:cBhvr>
                                        <p:cTn id="283" dur="400" decel="100000" fill="hold"/>
                                        <p:tgtEl>
                                          <p:spTgt spid="87053"/>
                                        </p:tgtEl>
                                        <p:attrNameLst>
                                          <p:attrName>ppt_y</p:attrName>
                                        </p:attrNameLst>
                                      </p:cBhvr>
                                      <p:tavLst>
                                        <p:tav tm="0">
                                          <p:val>
                                            <p:strVal val="#ppt_y-0.4"/>
                                          </p:val>
                                        </p:tav>
                                        <p:tav tm="100000">
                                          <p:val>
                                            <p:strVal val="#ppt_y+0.1"/>
                                          </p:val>
                                        </p:tav>
                                      </p:tavLst>
                                    </p:anim>
                                    <p:anim calcmode="lin" valueType="num">
                                      <p:cBhvr>
                                        <p:cTn id="284" dur="100" accel="100000" fill="hold">
                                          <p:stCondLst>
                                            <p:cond delay="400"/>
                                          </p:stCondLst>
                                        </p:cTn>
                                        <p:tgtEl>
                                          <p:spTgt spid="87053"/>
                                        </p:tgtEl>
                                        <p:attrNameLst>
                                          <p:attrName>ppt_x</p:attrName>
                                        </p:attrNameLst>
                                      </p:cBhvr>
                                      <p:tavLst>
                                        <p:tav tm="0">
                                          <p:val>
                                            <p:strVal val="#ppt_x-0.05"/>
                                          </p:val>
                                        </p:tav>
                                        <p:tav tm="100000">
                                          <p:val>
                                            <p:strVal val="#ppt_x"/>
                                          </p:val>
                                        </p:tav>
                                      </p:tavLst>
                                    </p:anim>
                                    <p:anim calcmode="lin" valueType="num">
                                      <p:cBhvr>
                                        <p:cTn id="285" dur="100" accel="100000" fill="hold">
                                          <p:stCondLst>
                                            <p:cond delay="400"/>
                                          </p:stCondLst>
                                        </p:cTn>
                                        <p:tgtEl>
                                          <p:spTgt spid="87053"/>
                                        </p:tgtEl>
                                        <p:attrNameLst>
                                          <p:attrName>ppt_y</p:attrName>
                                        </p:attrNameLst>
                                      </p:cBhvr>
                                      <p:tavLst>
                                        <p:tav tm="0">
                                          <p:val>
                                            <p:strVal val="#ppt_y+0.1"/>
                                          </p:val>
                                        </p:tav>
                                        <p:tav tm="100000">
                                          <p:val>
                                            <p:strVal val="#ppt_y"/>
                                          </p:val>
                                        </p:tav>
                                      </p:tavLst>
                                    </p:anim>
                                  </p:childTnLst>
                                </p:cTn>
                              </p:par>
                              <p:par>
                                <p:cTn id="286" presetID="30" presetClass="entr" presetSubtype="0" fill="hold" grpId="4" nodeType="withEffect">
                                  <p:stCondLst>
                                    <p:cond delay="0"/>
                                  </p:stCondLst>
                                  <p:childTnLst>
                                    <p:set>
                                      <p:cBhvr>
                                        <p:cTn id="287" dur="1" fill="hold">
                                          <p:stCondLst>
                                            <p:cond delay="0"/>
                                          </p:stCondLst>
                                        </p:cTn>
                                        <p:tgtEl>
                                          <p:spTgt spid="87054"/>
                                        </p:tgtEl>
                                        <p:attrNameLst>
                                          <p:attrName>style.visibility</p:attrName>
                                        </p:attrNameLst>
                                      </p:cBhvr>
                                      <p:to>
                                        <p:strVal val="visible"/>
                                      </p:to>
                                    </p:set>
                                    <p:animEffect transition="in" filter="fade">
                                      <p:cBhvr>
                                        <p:cTn id="288" dur="400" decel="100000"/>
                                        <p:tgtEl>
                                          <p:spTgt spid="87054"/>
                                        </p:tgtEl>
                                      </p:cBhvr>
                                    </p:animEffect>
                                    <p:anim calcmode="lin" valueType="num">
                                      <p:cBhvr>
                                        <p:cTn id="289" dur="400" decel="100000" fill="hold"/>
                                        <p:tgtEl>
                                          <p:spTgt spid="87054"/>
                                        </p:tgtEl>
                                        <p:attrNameLst>
                                          <p:attrName>style.rotation</p:attrName>
                                        </p:attrNameLst>
                                      </p:cBhvr>
                                      <p:tavLst>
                                        <p:tav tm="0">
                                          <p:val>
                                            <p:fltVal val="-90"/>
                                          </p:val>
                                        </p:tav>
                                        <p:tav tm="100000">
                                          <p:val>
                                            <p:fltVal val="0"/>
                                          </p:val>
                                        </p:tav>
                                      </p:tavLst>
                                    </p:anim>
                                    <p:anim calcmode="lin" valueType="num">
                                      <p:cBhvr>
                                        <p:cTn id="290" dur="400" decel="100000" fill="hold"/>
                                        <p:tgtEl>
                                          <p:spTgt spid="87054"/>
                                        </p:tgtEl>
                                        <p:attrNameLst>
                                          <p:attrName>ppt_x</p:attrName>
                                        </p:attrNameLst>
                                      </p:cBhvr>
                                      <p:tavLst>
                                        <p:tav tm="0">
                                          <p:val>
                                            <p:strVal val="#ppt_x+0.4"/>
                                          </p:val>
                                        </p:tav>
                                        <p:tav tm="100000">
                                          <p:val>
                                            <p:strVal val="#ppt_x-0.05"/>
                                          </p:val>
                                        </p:tav>
                                      </p:tavLst>
                                    </p:anim>
                                    <p:anim calcmode="lin" valueType="num">
                                      <p:cBhvr>
                                        <p:cTn id="291" dur="400" decel="100000" fill="hold"/>
                                        <p:tgtEl>
                                          <p:spTgt spid="87054"/>
                                        </p:tgtEl>
                                        <p:attrNameLst>
                                          <p:attrName>ppt_y</p:attrName>
                                        </p:attrNameLst>
                                      </p:cBhvr>
                                      <p:tavLst>
                                        <p:tav tm="0">
                                          <p:val>
                                            <p:strVal val="#ppt_y-0.4"/>
                                          </p:val>
                                        </p:tav>
                                        <p:tav tm="100000">
                                          <p:val>
                                            <p:strVal val="#ppt_y+0.1"/>
                                          </p:val>
                                        </p:tav>
                                      </p:tavLst>
                                    </p:anim>
                                    <p:anim calcmode="lin" valueType="num">
                                      <p:cBhvr>
                                        <p:cTn id="292" dur="100" accel="100000" fill="hold">
                                          <p:stCondLst>
                                            <p:cond delay="400"/>
                                          </p:stCondLst>
                                        </p:cTn>
                                        <p:tgtEl>
                                          <p:spTgt spid="87054"/>
                                        </p:tgtEl>
                                        <p:attrNameLst>
                                          <p:attrName>ppt_x</p:attrName>
                                        </p:attrNameLst>
                                      </p:cBhvr>
                                      <p:tavLst>
                                        <p:tav tm="0">
                                          <p:val>
                                            <p:strVal val="#ppt_x-0.05"/>
                                          </p:val>
                                        </p:tav>
                                        <p:tav tm="100000">
                                          <p:val>
                                            <p:strVal val="#ppt_x"/>
                                          </p:val>
                                        </p:tav>
                                      </p:tavLst>
                                    </p:anim>
                                    <p:anim calcmode="lin" valueType="num">
                                      <p:cBhvr>
                                        <p:cTn id="293" dur="100" accel="100000" fill="hold">
                                          <p:stCondLst>
                                            <p:cond delay="400"/>
                                          </p:stCondLst>
                                        </p:cTn>
                                        <p:tgtEl>
                                          <p:spTgt spid="87054"/>
                                        </p:tgtEl>
                                        <p:attrNameLst>
                                          <p:attrName>ppt_y</p:attrName>
                                        </p:attrNameLst>
                                      </p:cBhvr>
                                      <p:tavLst>
                                        <p:tav tm="0">
                                          <p:val>
                                            <p:strVal val="#ppt_y+0.1"/>
                                          </p:val>
                                        </p:tav>
                                        <p:tav tm="100000">
                                          <p:val>
                                            <p:strVal val="#ppt_y"/>
                                          </p:val>
                                        </p:tav>
                                      </p:tavLst>
                                    </p:anim>
                                  </p:childTnLst>
                                </p:cTn>
                              </p:par>
                              <p:par>
                                <p:cTn id="294" presetID="30" presetClass="entr" presetSubtype="0" fill="hold" grpId="4" nodeType="withEffect">
                                  <p:stCondLst>
                                    <p:cond delay="0"/>
                                  </p:stCondLst>
                                  <p:childTnLst>
                                    <p:set>
                                      <p:cBhvr>
                                        <p:cTn id="295" dur="1" fill="hold">
                                          <p:stCondLst>
                                            <p:cond delay="0"/>
                                          </p:stCondLst>
                                        </p:cTn>
                                        <p:tgtEl>
                                          <p:spTgt spid="87055"/>
                                        </p:tgtEl>
                                        <p:attrNameLst>
                                          <p:attrName>style.visibility</p:attrName>
                                        </p:attrNameLst>
                                      </p:cBhvr>
                                      <p:to>
                                        <p:strVal val="visible"/>
                                      </p:to>
                                    </p:set>
                                    <p:animEffect transition="in" filter="fade">
                                      <p:cBhvr>
                                        <p:cTn id="296" dur="400" decel="100000"/>
                                        <p:tgtEl>
                                          <p:spTgt spid="87055"/>
                                        </p:tgtEl>
                                      </p:cBhvr>
                                    </p:animEffect>
                                    <p:anim calcmode="lin" valueType="num">
                                      <p:cBhvr>
                                        <p:cTn id="297" dur="400" decel="100000" fill="hold"/>
                                        <p:tgtEl>
                                          <p:spTgt spid="87055"/>
                                        </p:tgtEl>
                                        <p:attrNameLst>
                                          <p:attrName>style.rotation</p:attrName>
                                        </p:attrNameLst>
                                      </p:cBhvr>
                                      <p:tavLst>
                                        <p:tav tm="0">
                                          <p:val>
                                            <p:fltVal val="-90"/>
                                          </p:val>
                                        </p:tav>
                                        <p:tav tm="100000">
                                          <p:val>
                                            <p:fltVal val="0"/>
                                          </p:val>
                                        </p:tav>
                                      </p:tavLst>
                                    </p:anim>
                                    <p:anim calcmode="lin" valueType="num">
                                      <p:cBhvr>
                                        <p:cTn id="298" dur="400" decel="100000" fill="hold"/>
                                        <p:tgtEl>
                                          <p:spTgt spid="87055"/>
                                        </p:tgtEl>
                                        <p:attrNameLst>
                                          <p:attrName>ppt_x</p:attrName>
                                        </p:attrNameLst>
                                      </p:cBhvr>
                                      <p:tavLst>
                                        <p:tav tm="0">
                                          <p:val>
                                            <p:strVal val="#ppt_x+0.4"/>
                                          </p:val>
                                        </p:tav>
                                        <p:tav tm="100000">
                                          <p:val>
                                            <p:strVal val="#ppt_x-0.05"/>
                                          </p:val>
                                        </p:tav>
                                      </p:tavLst>
                                    </p:anim>
                                    <p:anim calcmode="lin" valueType="num">
                                      <p:cBhvr>
                                        <p:cTn id="299" dur="400" decel="100000" fill="hold"/>
                                        <p:tgtEl>
                                          <p:spTgt spid="87055"/>
                                        </p:tgtEl>
                                        <p:attrNameLst>
                                          <p:attrName>ppt_y</p:attrName>
                                        </p:attrNameLst>
                                      </p:cBhvr>
                                      <p:tavLst>
                                        <p:tav tm="0">
                                          <p:val>
                                            <p:strVal val="#ppt_y-0.4"/>
                                          </p:val>
                                        </p:tav>
                                        <p:tav tm="100000">
                                          <p:val>
                                            <p:strVal val="#ppt_y+0.1"/>
                                          </p:val>
                                        </p:tav>
                                      </p:tavLst>
                                    </p:anim>
                                    <p:anim calcmode="lin" valueType="num">
                                      <p:cBhvr>
                                        <p:cTn id="300" dur="100" accel="100000" fill="hold">
                                          <p:stCondLst>
                                            <p:cond delay="400"/>
                                          </p:stCondLst>
                                        </p:cTn>
                                        <p:tgtEl>
                                          <p:spTgt spid="87055"/>
                                        </p:tgtEl>
                                        <p:attrNameLst>
                                          <p:attrName>ppt_x</p:attrName>
                                        </p:attrNameLst>
                                      </p:cBhvr>
                                      <p:tavLst>
                                        <p:tav tm="0">
                                          <p:val>
                                            <p:strVal val="#ppt_x-0.05"/>
                                          </p:val>
                                        </p:tav>
                                        <p:tav tm="100000">
                                          <p:val>
                                            <p:strVal val="#ppt_x"/>
                                          </p:val>
                                        </p:tav>
                                      </p:tavLst>
                                    </p:anim>
                                    <p:anim calcmode="lin" valueType="num">
                                      <p:cBhvr>
                                        <p:cTn id="301" dur="100" accel="100000" fill="hold">
                                          <p:stCondLst>
                                            <p:cond delay="400"/>
                                          </p:stCondLst>
                                        </p:cTn>
                                        <p:tgtEl>
                                          <p:spTgt spid="87055"/>
                                        </p:tgtEl>
                                        <p:attrNameLst>
                                          <p:attrName>ppt_y</p:attrName>
                                        </p:attrNameLst>
                                      </p:cBhvr>
                                      <p:tavLst>
                                        <p:tav tm="0">
                                          <p:val>
                                            <p:strVal val="#ppt_y+0.1"/>
                                          </p:val>
                                        </p:tav>
                                        <p:tav tm="100000">
                                          <p:val>
                                            <p:strVal val="#ppt_y"/>
                                          </p:val>
                                        </p:tav>
                                      </p:tavLst>
                                    </p:anim>
                                  </p:childTnLst>
                                </p:cTn>
                              </p:par>
                              <p:par>
                                <p:cTn id="302" presetID="30" presetClass="entr" presetSubtype="0" fill="hold" grpId="4" nodeType="withEffect">
                                  <p:stCondLst>
                                    <p:cond delay="0"/>
                                  </p:stCondLst>
                                  <p:childTnLst>
                                    <p:set>
                                      <p:cBhvr>
                                        <p:cTn id="303" dur="1" fill="hold">
                                          <p:stCondLst>
                                            <p:cond delay="0"/>
                                          </p:stCondLst>
                                        </p:cTn>
                                        <p:tgtEl>
                                          <p:spTgt spid="87056"/>
                                        </p:tgtEl>
                                        <p:attrNameLst>
                                          <p:attrName>style.visibility</p:attrName>
                                        </p:attrNameLst>
                                      </p:cBhvr>
                                      <p:to>
                                        <p:strVal val="visible"/>
                                      </p:to>
                                    </p:set>
                                    <p:animEffect transition="in" filter="fade">
                                      <p:cBhvr>
                                        <p:cTn id="304" dur="400" decel="100000"/>
                                        <p:tgtEl>
                                          <p:spTgt spid="87056"/>
                                        </p:tgtEl>
                                      </p:cBhvr>
                                    </p:animEffect>
                                    <p:anim calcmode="lin" valueType="num">
                                      <p:cBhvr>
                                        <p:cTn id="305" dur="400" decel="100000" fill="hold"/>
                                        <p:tgtEl>
                                          <p:spTgt spid="87056"/>
                                        </p:tgtEl>
                                        <p:attrNameLst>
                                          <p:attrName>style.rotation</p:attrName>
                                        </p:attrNameLst>
                                      </p:cBhvr>
                                      <p:tavLst>
                                        <p:tav tm="0">
                                          <p:val>
                                            <p:fltVal val="-90"/>
                                          </p:val>
                                        </p:tav>
                                        <p:tav tm="100000">
                                          <p:val>
                                            <p:fltVal val="0"/>
                                          </p:val>
                                        </p:tav>
                                      </p:tavLst>
                                    </p:anim>
                                    <p:anim calcmode="lin" valueType="num">
                                      <p:cBhvr>
                                        <p:cTn id="306" dur="400" decel="100000" fill="hold"/>
                                        <p:tgtEl>
                                          <p:spTgt spid="87056"/>
                                        </p:tgtEl>
                                        <p:attrNameLst>
                                          <p:attrName>ppt_x</p:attrName>
                                        </p:attrNameLst>
                                      </p:cBhvr>
                                      <p:tavLst>
                                        <p:tav tm="0">
                                          <p:val>
                                            <p:strVal val="#ppt_x+0.4"/>
                                          </p:val>
                                        </p:tav>
                                        <p:tav tm="100000">
                                          <p:val>
                                            <p:strVal val="#ppt_x-0.05"/>
                                          </p:val>
                                        </p:tav>
                                      </p:tavLst>
                                    </p:anim>
                                    <p:anim calcmode="lin" valueType="num">
                                      <p:cBhvr>
                                        <p:cTn id="307" dur="400" decel="100000" fill="hold"/>
                                        <p:tgtEl>
                                          <p:spTgt spid="87056"/>
                                        </p:tgtEl>
                                        <p:attrNameLst>
                                          <p:attrName>ppt_y</p:attrName>
                                        </p:attrNameLst>
                                      </p:cBhvr>
                                      <p:tavLst>
                                        <p:tav tm="0">
                                          <p:val>
                                            <p:strVal val="#ppt_y-0.4"/>
                                          </p:val>
                                        </p:tav>
                                        <p:tav tm="100000">
                                          <p:val>
                                            <p:strVal val="#ppt_y+0.1"/>
                                          </p:val>
                                        </p:tav>
                                      </p:tavLst>
                                    </p:anim>
                                    <p:anim calcmode="lin" valueType="num">
                                      <p:cBhvr>
                                        <p:cTn id="308" dur="100" accel="100000" fill="hold">
                                          <p:stCondLst>
                                            <p:cond delay="400"/>
                                          </p:stCondLst>
                                        </p:cTn>
                                        <p:tgtEl>
                                          <p:spTgt spid="87056"/>
                                        </p:tgtEl>
                                        <p:attrNameLst>
                                          <p:attrName>ppt_x</p:attrName>
                                        </p:attrNameLst>
                                      </p:cBhvr>
                                      <p:tavLst>
                                        <p:tav tm="0">
                                          <p:val>
                                            <p:strVal val="#ppt_x-0.05"/>
                                          </p:val>
                                        </p:tav>
                                        <p:tav tm="100000">
                                          <p:val>
                                            <p:strVal val="#ppt_x"/>
                                          </p:val>
                                        </p:tav>
                                      </p:tavLst>
                                    </p:anim>
                                    <p:anim calcmode="lin" valueType="num">
                                      <p:cBhvr>
                                        <p:cTn id="309" dur="100" accel="100000" fill="hold">
                                          <p:stCondLst>
                                            <p:cond delay="400"/>
                                          </p:stCondLst>
                                        </p:cTn>
                                        <p:tgtEl>
                                          <p:spTgt spid="87056"/>
                                        </p:tgtEl>
                                        <p:attrNameLst>
                                          <p:attrName>ppt_y</p:attrName>
                                        </p:attrNameLst>
                                      </p:cBhvr>
                                      <p:tavLst>
                                        <p:tav tm="0">
                                          <p:val>
                                            <p:strVal val="#ppt_y+0.1"/>
                                          </p:val>
                                        </p:tav>
                                        <p:tav tm="100000">
                                          <p:val>
                                            <p:strVal val="#ppt_y"/>
                                          </p:val>
                                        </p:tav>
                                      </p:tavLst>
                                    </p:anim>
                                  </p:childTnLst>
                                </p:cTn>
                              </p:par>
                              <p:par>
                                <p:cTn id="310" presetID="30" presetClass="entr" presetSubtype="0" fill="hold" grpId="4" nodeType="withEffect">
                                  <p:stCondLst>
                                    <p:cond delay="0"/>
                                  </p:stCondLst>
                                  <p:childTnLst>
                                    <p:set>
                                      <p:cBhvr>
                                        <p:cTn id="311" dur="1" fill="hold">
                                          <p:stCondLst>
                                            <p:cond delay="0"/>
                                          </p:stCondLst>
                                        </p:cTn>
                                        <p:tgtEl>
                                          <p:spTgt spid="87057"/>
                                        </p:tgtEl>
                                        <p:attrNameLst>
                                          <p:attrName>style.visibility</p:attrName>
                                        </p:attrNameLst>
                                      </p:cBhvr>
                                      <p:to>
                                        <p:strVal val="visible"/>
                                      </p:to>
                                    </p:set>
                                    <p:animEffect transition="in" filter="fade">
                                      <p:cBhvr>
                                        <p:cTn id="312" dur="400" decel="100000"/>
                                        <p:tgtEl>
                                          <p:spTgt spid="87057"/>
                                        </p:tgtEl>
                                      </p:cBhvr>
                                    </p:animEffect>
                                    <p:anim calcmode="lin" valueType="num">
                                      <p:cBhvr>
                                        <p:cTn id="313" dur="400" decel="100000" fill="hold"/>
                                        <p:tgtEl>
                                          <p:spTgt spid="87057"/>
                                        </p:tgtEl>
                                        <p:attrNameLst>
                                          <p:attrName>style.rotation</p:attrName>
                                        </p:attrNameLst>
                                      </p:cBhvr>
                                      <p:tavLst>
                                        <p:tav tm="0">
                                          <p:val>
                                            <p:fltVal val="-90"/>
                                          </p:val>
                                        </p:tav>
                                        <p:tav tm="100000">
                                          <p:val>
                                            <p:fltVal val="0"/>
                                          </p:val>
                                        </p:tav>
                                      </p:tavLst>
                                    </p:anim>
                                    <p:anim calcmode="lin" valueType="num">
                                      <p:cBhvr>
                                        <p:cTn id="314" dur="400" decel="100000" fill="hold"/>
                                        <p:tgtEl>
                                          <p:spTgt spid="87057"/>
                                        </p:tgtEl>
                                        <p:attrNameLst>
                                          <p:attrName>ppt_x</p:attrName>
                                        </p:attrNameLst>
                                      </p:cBhvr>
                                      <p:tavLst>
                                        <p:tav tm="0">
                                          <p:val>
                                            <p:strVal val="#ppt_x+0.4"/>
                                          </p:val>
                                        </p:tav>
                                        <p:tav tm="100000">
                                          <p:val>
                                            <p:strVal val="#ppt_x-0.05"/>
                                          </p:val>
                                        </p:tav>
                                      </p:tavLst>
                                    </p:anim>
                                    <p:anim calcmode="lin" valueType="num">
                                      <p:cBhvr>
                                        <p:cTn id="315" dur="400" decel="100000" fill="hold"/>
                                        <p:tgtEl>
                                          <p:spTgt spid="87057"/>
                                        </p:tgtEl>
                                        <p:attrNameLst>
                                          <p:attrName>ppt_y</p:attrName>
                                        </p:attrNameLst>
                                      </p:cBhvr>
                                      <p:tavLst>
                                        <p:tav tm="0">
                                          <p:val>
                                            <p:strVal val="#ppt_y-0.4"/>
                                          </p:val>
                                        </p:tav>
                                        <p:tav tm="100000">
                                          <p:val>
                                            <p:strVal val="#ppt_y+0.1"/>
                                          </p:val>
                                        </p:tav>
                                      </p:tavLst>
                                    </p:anim>
                                    <p:anim calcmode="lin" valueType="num">
                                      <p:cBhvr>
                                        <p:cTn id="316" dur="100" accel="100000" fill="hold">
                                          <p:stCondLst>
                                            <p:cond delay="400"/>
                                          </p:stCondLst>
                                        </p:cTn>
                                        <p:tgtEl>
                                          <p:spTgt spid="87057"/>
                                        </p:tgtEl>
                                        <p:attrNameLst>
                                          <p:attrName>ppt_x</p:attrName>
                                        </p:attrNameLst>
                                      </p:cBhvr>
                                      <p:tavLst>
                                        <p:tav tm="0">
                                          <p:val>
                                            <p:strVal val="#ppt_x-0.05"/>
                                          </p:val>
                                        </p:tav>
                                        <p:tav tm="100000">
                                          <p:val>
                                            <p:strVal val="#ppt_x"/>
                                          </p:val>
                                        </p:tav>
                                      </p:tavLst>
                                    </p:anim>
                                    <p:anim calcmode="lin" valueType="num">
                                      <p:cBhvr>
                                        <p:cTn id="317" dur="100" accel="100000" fill="hold">
                                          <p:stCondLst>
                                            <p:cond delay="400"/>
                                          </p:stCondLst>
                                        </p:cTn>
                                        <p:tgtEl>
                                          <p:spTgt spid="87057"/>
                                        </p:tgtEl>
                                        <p:attrNameLst>
                                          <p:attrName>ppt_y</p:attrName>
                                        </p:attrNameLst>
                                      </p:cBhvr>
                                      <p:tavLst>
                                        <p:tav tm="0">
                                          <p:val>
                                            <p:strVal val="#ppt_y+0.1"/>
                                          </p:val>
                                        </p:tav>
                                        <p:tav tm="100000">
                                          <p:val>
                                            <p:strVal val="#ppt_y"/>
                                          </p:val>
                                        </p:tav>
                                      </p:tavLst>
                                    </p:anim>
                                  </p:childTnLst>
                                </p:cTn>
                              </p:par>
                              <p:par>
                                <p:cTn id="318" presetID="30" presetClass="entr" presetSubtype="0" fill="hold" grpId="4" nodeType="withEffect">
                                  <p:stCondLst>
                                    <p:cond delay="0"/>
                                  </p:stCondLst>
                                  <p:childTnLst>
                                    <p:set>
                                      <p:cBhvr>
                                        <p:cTn id="319" dur="1" fill="hold">
                                          <p:stCondLst>
                                            <p:cond delay="0"/>
                                          </p:stCondLst>
                                        </p:cTn>
                                        <p:tgtEl>
                                          <p:spTgt spid="87058"/>
                                        </p:tgtEl>
                                        <p:attrNameLst>
                                          <p:attrName>style.visibility</p:attrName>
                                        </p:attrNameLst>
                                      </p:cBhvr>
                                      <p:to>
                                        <p:strVal val="visible"/>
                                      </p:to>
                                    </p:set>
                                    <p:animEffect transition="in" filter="fade">
                                      <p:cBhvr>
                                        <p:cTn id="320" dur="400" decel="100000"/>
                                        <p:tgtEl>
                                          <p:spTgt spid="87058"/>
                                        </p:tgtEl>
                                      </p:cBhvr>
                                    </p:animEffect>
                                    <p:anim calcmode="lin" valueType="num">
                                      <p:cBhvr>
                                        <p:cTn id="321" dur="400" decel="100000" fill="hold"/>
                                        <p:tgtEl>
                                          <p:spTgt spid="87058"/>
                                        </p:tgtEl>
                                        <p:attrNameLst>
                                          <p:attrName>style.rotation</p:attrName>
                                        </p:attrNameLst>
                                      </p:cBhvr>
                                      <p:tavLst>
                                        <p:tav tm="0">
                                          <p:val>
                                            <p:fltVal val="-90"/>
                                          </p:val>
                                        </p:tav>
                                        <p:tav tm="100000">
                                          <p:val>
                                            <p:fltVal val="0"/>
                                          </p:val>
                                        </p:tav>
                                      </p:tavLst>
                                    </p:anim>
                                    <p:anim calcmode="lin" valueType="num">
                                      <p:cBhvr>
                                        <p:cTn id="322" dur="400" decel="100000" fill="hold"/>
                                        <p:tgtEl>
                                          <p:spTgt spid="87058"/>
                                        </p:tgtEl>
                                        <p:attrNameLst>
                                          <p:attrName>ppt_x</p:attrName>
                                        </p:attrNameLst>
                                      </p:cBhvr>
                                      <p:tavLst>
                                        <p:tav tm="0">
                                          <p:val>
                                            <p:strVal val="#ppt_x+0.4"/>
                                          </p:val>
                                        </p:tav>
                                        <p:tav tm="100000">
                                          <p:val>
                                            <p:strVal val="#ppt_x-0.05"/>
                                          </p:val>
                                        </p:tav>
                                      </p:tavLst>
                                    </p:anim>
                                    <p:anim calcmode="lin" valueType="num">
                                      <p:cBhvr>
                                        <p:cTn id="323" dur="400" decel="100000" fill="hold"/>
                                        <p:tgtEl>
                                          <p:spTgt spid="87058"/>
                                        </p:tgtEl>
                                        <p:attrNameLst>
                                          <p:attrName>ppt_y</p:attrName>
                                        </p:attrNameLst>
                                      </p:cBhvr>
                                      <p:tavLst>
                                        <p:tav tm="0">
                                          <p:val>
                                            <p:strVal val="#ppt_y-0.4"/>
                                          </p:val>
                                        </p:tav>
                                        <p:tav tm="100000">
                                          <p:val>
                                            <p:strVal val="#ppt_y+0.1"/>
                                          </p:val>
                                        </p:tav>
                                      </p:tavLst>
                                    </p:anim>
                                    <p:anim calcmode="lin" valueType="num">
                                      <p:cBhvr>
                                        <p:cTn id="324" dur="100" accel="100000" fill="hold">
                                          <p:stCondLst>
                                            <p:cond delay="400"/>
                                          </p:stCondLst>
                                        </p:cTn>
                                        <p:tgtEl>
                                          <p:spTgt spid="87058"/>
                                        </p:tgtEl>
                                        <p:attrNameLst>
                                          <p:attrName>ppt_x</p:attrName>
                                        </p:attrNameLst>
                                      </p:cBhvr>
                                      <p:tavLst>
                                        <p:tav tm="0">
                                          <p:val>
                                            <p:strVal val="#ppt_x-0.05"/>
                                          </p:val>
                                        </p:tav>
                                        <p:tav tm="100000">
                                          <p:val>
                                            <p:strVal val="#ppt_x"/>
                                          </p:val>
                                        </p:tav>
                                      </p:tavLst>
                                    </p:anim>
                                    <p:anim calcmode="lin" valueType="num">
                                      <p:cBhvr>
                                        <p:cTn id="325" dur="100" accel="100000" fill="hold">
                                          <p:stCondLst>
                                            <p:cond delay="400"/>
                                          </p:stCondLst>
                                        </p:cTn>
                                        <p:tgtEl>
                                          <p:spTgt spid="87058"/>
                                        </p:tgtEl>
                                        <p:attrNameLst>
                                          <p:attrName>ppt_y</p:attrName>
                                        </p:attrNameLst>
                                      </p:cBhvr>
                                      <p:tavLst>
                                        <p:tav tm="0">
                                          <p:val>
                                            <p:strVal val="#ppt_y+0.1"/>
                                          </p:val>
                                        </p:tav>
                                        <p:tav tm="100000">
                                          <p:val>
                                            <p:strVal val="#ppt_y"/>
                                          </p:val>
                                        </p:tav>
                                      </p:tavLst>
                                    </p:anim>
                                  </p:childTnLst>
                                </p:cTn>
                              </p:par>
                              <p:par>
                                <p:cTn id="326" presetID="30" presetClass="entr" presetSubtype="0" fill="hold" grpId="4" nodeType="withEffect">
                                  <p:stCondLst>
                                    <p:cond delay="0"/>
                                  </p:stCondLst>
                                  <p:childTnLst>
                                    <p:set>
                                      <p:cBhvr>
                                        <p:cTn id="327" dur="1" fill="hold">
                                          <p:stCondLst>
                                            <p:cond delay="0"/>
                                          </p:stCondLst>
                                        </p:cTn>
                                        <p:tgtEl>
                                          <p:spTgt spid="87059"/>
                                        </p:tgtEl>
                                        <p:attrNameLst>
                                          <p:attrName>style.visibility</p:attrName>
                                        </p:attrNameLst>
                                      </p:cBhvr>
                                      <p:to>
                                        <p:strVal val="visible"/>
                                      </p:to>
                                    </p:set>
                                    <p:animEffect transition="in" filter="fade">
                                      <p:cBhvr>
                                        <p:cTn id="328" dur="400" decel="100000"/>
                                        <p:tgtEl>
                                          <p:spTgt spid="87059"/>
                                        </p:tgtEl>
                                      </p:cBhvr>
                                    </p:animEffect>
                                    <p:anim calcmode="lin" valueType="num">
                                      <p:cBhvr>
                                        <p:cTn id="329" dur="400" decel="100000" fill="hold"/>
                                        <p:tgtEl>
                                          <p:spTgt spid="87059"/>
                                        </p:tgtEl>
                                        <p:attrNameLst>
                                          <p:attrName>style.rotation</p:attrName>
                                        </p:attrNameLst>
                                      </p:cBhvr>
                                      <p:tavLst>
                                        <p:tav tm="0">
                                          <p:val>
                                            <p:fltVal val="-90"/>
                                          </p:val>
                                        </p:tav>
                                        <p:tav tm="100000">
                                          <p:val>
                                            <p:fltVal val="0"/>
                                          </p:val>
                                        </p:tav>
                                      </p:tavLst>
                                    </p:anim>
                                    <p:anim calcmode="lin" valueType="num">
                                      <p:cBhvr>
                                        <p:cTn id="330" dur="400" decel="100000" fill="hold"/>
                                        <p:tgtEl>
                                          <p:spTgt spid="87059"/>
                                        </p:tgtEl>
                                        <p:attrNameLst>
                                          <p:attrName>ppt_x</p:attrName>
                                        </p:attrNameLst>
                                      </p:cBhvr>
                                      <p:tavLst>
                                        <p:tav tm="0">
                                          <p:val>
                                            <p:strVal val="#ppt_x+0.4"/>
                                          </p:val>
                                        </p:tav>
                                        <p:tav tm="100000">
                                          <p:val>
                                            <p:strVal val="#ppt_x-0.05"/>
                                          </p:val>
                                        </p:tav>
                                      </p:tavLst>
                                    </p:anim>
                                    <p:anim calcmode="lin" valueType="num">
                                      <p:cBhvr>
                                        <p:cTn id="331" dur="400" decel="100000" fill="hold"/>
                                        <p:tgtEl>
                                          <p:spTgt spid="87059"/>
                                        </p:tgtEl>
                                        <p:attrNameLst>
                                          <p:attrName>ppt_y</p:attrName>
                                        </p:attrNameLst>
                                      </p:cBhvr>
                                      <p:tavLst>
                                        <p:tav tm="0">
                                          <p:val>
                                            <p:strVal val="#ppt_y-0.4"/>
                                          </p:val>
                                        </p:tav>
                                        <p:tav tm="100000">
                                          <p:val>
                                            <p:strVal val="#ppt_y+0.1"/>
                                          </p:val>
                                        </p:tav>
                                      </p:tavLst>
                                    </p:anim>
                                    <p:anim calcmode="lin" valueType="num">
                                      <p:cBhvr>
                                        <p:cTn id="332" dur="100" accel="100000" fill="hold">
                                          <p:stCondLst>
                                            <p:cond delay="400"/>
                                          </p:stCondLst>
                                        </p:cTn>
                                        <p:tgtEl>
                                          <p:spTgt spid="87059"/>
                                        </p:tgtEl>
                                        <p:attrNameLst>
                                          <p:attrName>ppt_x</p:attrName>
                                        </p:attrNameLst>
                                      </p:cBhvr>
                                      <p:tavLst>
                                        <p:tav tm="0">
                                          <p:val>
                                            <p:strVal val="#ppt_x-0.05"/>
                                          </p:val>
                                        </p:tav>
                                        <p:tav tm="100000">
                                          <p:val>
                                            <p:strVal val="#ppt_x"/>
                                          </p:val>
                                        </p:tav>
                                      </p:tavLst>
                                    </p:anim>
                                    <p:anim calcmode="lin" valueType="num">
                                      <p:cBhvr>
                                        <p:cTn id="333" dur="100" accel="100000" fill="hold">
                                          <p:stCondLst>
                                            <p:cond delay="400"/>
                                          </p:stCondLst>
                                        </p:cTn>
                                        <p:tgtEl>
                                          <p:spTgt spid="87059"/>
                                        </p:tgtEl>
                                        <p:attrNameLst>
                                          <p:attrName>ppt_y</p:attrName>
                                        </p:attrNameLst>
                                      </p:cBhvr>
                                      <p:tavLst>
                                        <p:tav tm="0">
                                          <p:val>
                                            <p:strVal val="#ppt_y+0.1"/>
                                          </p:val>
                                        </p:tav>
                                        <p:tav tm="100000">
                                          <p:val>
                                            <p:strVal val="#ppt_y"/>
                                          </p:val>
                                        </p:tav>
                                      </p:tavLst>
                                    </p:anim>
                                  </p:childTnLst>
                                </p:cTn>
                              </p:par>
                              <p:par>
                                <p:cTn id="334" presetID="30" presetClass="entr" presetSubtype="0" fill="hold" grpId="2" nodeType="withEffect">
                                  <p:stCondLst>
                                    <p:cond delay="0"/>
                                  </p:stCondLst>
                                  <p:childTnLst>
                                    <p:set>
                                      <p:cBhvr>
                                        <p:cTn id="335" dur="1" fill="hold">
                                          <p:stCondLst>
                                            <p:cond delay="0"/>
                                          </p:stCondLst>
                                        </p:cTn>
                                        <p:tgtEl>
                                          <p:spTgt spid="87060"/>
                                        </p:tgtEl>
                                        <p:attrNameLst>
                                          <p:attrName>style.visibility</p:attrName>
                                        </p:attrNameLst>
                                      </p:cBhvr>
                                      <p:to>
                                        <p:strVal val="visible"/>
                                      </p:to>
                                    </p:set>
                                    <p:animEffect transition="in" filter="fade">
                                      <p:cBhvr>
                                        <p:cTn id="336" dur="400" decel="100000"/>
                                        <p:tgtEl>
                                          <p:spTgt spid="87060"/>
                                        </p:tgtEl>
                                      </p:cBhvr>
                                    </p:animEffect>
                                    <p:anim calcmode="lin" valueType="num">
                                      <p:cBhvr>
                                        <p:cTn id="337" dur="400" decel="100000" fill="hold"/>
                                        <p:tgtEl>
                                          <p:spTgt spid="87060"/>
                                        </p:tgtEl>
                                        <p:attrNameLst>
                                          <p:attrName>style.rotation</p:attrName>
                                        </p:attrNameLst>
                                      </p:cBhvr>
                                      <p:tavLst>
                                        <p:tav tm="0">
                                          <p:val>
                                            <p:fltVal val="-90"/>
                                          </p:val>
                                        </p:tav>
                                        <p:tav tm="100000">
                                          <p:val>
                                            <p:fltVal val="0"/>
                                          </p:val>
                                        </p:tav>
                                      </p:tavLst>
                                    </p:anim>
                                    <p:anim calcmode="lin" valueType="num">
                                      <p:cBhvr>
                                        <p:cTn id="338" dur="400" decel="100000" fill="hold"/>
                                        <p:tgtEl>
                                          <p:spTgt spid="87060"/>
                                        </p:tgtEl>
                                        <p:attrNameLst>
                                          <p:attrName>ppt_x</p:attrName>
                                        </p:attrNameLst>
                                      </p:cBhvr>
                                      <p:tavLst>
                                        <p:tav tm="0">
                                          <p:val>
                                            <p:strVal val="#ppt_x+0.4"/>
                                          </p:val>
                                        </p:tav>
                                        <p:tav tm="100000">
                                          <p:val>
                                            <p:strVal val="#ppt_x-0.05"/>
                                          </p:val>
                                        </p:tav>
                                      </p:tavLst>
                                    </p:anim>
                                    <p:anim calcmode="lin" valueType="num">
                                      <p:cBhvr>
                                        <p:cTn id="339" dur="400" decel="100000" fill="hold"/>
                                        <p:tgtEl>
                                          <p:spTgt spid="87060"/>
                                        </p:tgtEl>
                                        <p:attrNameLst>
                                          <p:attrName>ppt_y</p:attrName>
                                        </p:attrNameLst>
                                      </p:cBhvr>
                                      <p:tavLst>
                                        <p:tav tm="0">
                                          <p:val>
                                            <p:strVal val="#ppt_y-0.4"/>
                                          </p:val>
                                        </p:tav>
                                        <p:tav tm="100000">
                                          <p:val>
                                            <p:strVal val="#ppt_y+0.1"/>
                                          </p:val>
                                        </p:tav>
                                      </p:tavLst>
                                    </p:anim>
                                    <p:anim calcmode="lin" valueType="num">
                                      <p:cBhvr>
                                        <p:cTn id="340" dur="100" accel="100000" fill="hold">
                                          <p:stCondLst>
                                            <p:cond delay="400"/>
                                          </p:stCondLst>
                                        </p:cTn>
                                        <p:tgtEl>
                                          <p:spTgt spid="87060"/>
                                        </p:tgtEl>
                                        <p:attrNameLst>
                                          <p:attrName>ppt_x</p:attrName>
                                        </p:attrNameLst>
                                      </p:cBhvr>
                                      <p:tavLst>
                                        <p:tav tm="0">
                                          <p:val>
                                            <p:strVal val="#ppt_x-0.05"/>
                                          </p:val>
                                        </p:tav>
                                        <p:tav tm="100000">
                                          <p:val>
                                            <p:strVal val="#ppt_x"/>
                                          </p:val>
                                        </p:tav>
                                      </p:tavLst>
                                    </p:anim>
                                    <p:anim calcmode="lin" valueType="num">
                                      <p:cBhvr>
                                        <p:cTn id="341" dur="100" accel="100000" fill="hold">
                                          <p:stCondLst>
                                            <p:cond delay="400"/>
                                          </p:stCondLst>
                                        </p:cTn>
                                        <p:tgtEl>
                                          <p:spTgt spid="87060"/>
                                        </p:tgtEl>
                                        <p:attrNameLst>
                                          <p:attrName>ppt_y</p:attrName>
                                        </p:attrNameLst>
                                      </p:cBhvr>
                                      <p:tavLst>
                                        <p:tav tm="0">
                                          <p:val>
                                            <p:strVal val="#ppt_y+0.1"/>
                                          </p:val>
                                        </p:tav>
                                        <p:tav tm="100000">
                                          <p:val>
                                            <p:strVal val="#ppt_y"/>
                                          </p:val>
                                        </p:tav>
                                      </p:tavLst>
                                    </p:anim>
                                  </p:childTnLst>
                                </p:cTn>
                              </p:par>
                              <p:par>
                                <p:cTn id="342" presetID="30" presetClass="entr" presetSubtype="0" fill="hold" grpId="4" nodeType="withEffect">
                                  <p:stCondLst>
                                    <p:cond delay="0"/>
                                  </p:stCondLst>
                                  <p:childTnLst>
                                    <p:set>
                                      <p:cBhvr>
                                        <p:cTn id="343" dur="1" fill="hold">
                                          <p:stCondLst>
                                            <p:cond delay="0"/>
                                          </p:stCondLst>
                                        </p:cTn>
                                        <p:tgtEl>
                                          <p:spTgt spid="87047"/>
                                        </p:tgtEl>
                                        <p:attrNameLst>
                                          <p:attrName>style.visibility</p:attrName>
                                        </p:attrNameLst>
                                      </p:cBhvr>
                                      <p:to>
                                        <p:strVal val="visible"/>
                                      </p:to>
                                    </p:set>
                                    <p:animEffect transition="in" filter="fade">
                                      <p:cBhvr>
                                        <p:cTn id="344" dur="400" decel="100000"/>
                                        <p:tgtEl>
                                          <p:spTgt spid="87047"/>
                                        </p:tgtEl>
                                      </p:cBhvr>
                                    </p:animEffect>
                                    <p:anim calcmode="lin" valueType="num">
                                      <p:cBhvr>
                                        <p:cTn id="345" dur="400" decel="100000" fill="hold"/>
                                        <p:tgtEl>
                                          <p:spTgt spid="87047"/>
                                        </p:tgtEl>
                                        <p:attrNameLst>
                                          <p:attrName>style.rotation</p:attrName>
                                        </p:attrNameLst>
                                      </p:cBhvr>
                                      <p:tavLst>
                                        <p:tav tm="0">
                                          <p:val>
                                            <p:fltVal val="-90"/>
                                          </p:val>
                                        </p:tav>
                                        <p:tav tm="100000">
                                          <p:val>
                                            <p:fltVal val="0"/>
                                          </p:val>
                                        </p:tav>
                                      </p:tavLst>
                                    </p:anim>
                                    <p:anim calcmode="lin" valueType="num">
                                      <p:cBhvr>
                                        <p:cTn id="346" dur="400" decel="100000" fill="hold"/>
                                        <p:tgtEl>
                                          <p:spTgt spid="87047"/>
                                        </p:tgtEl>
                                        <p:attrNameLst>
                                          <p:attrName>ppt_x</p:attrName>
                                        </p:attrNameLst>
                                      </p:cBhvr>
                                      <p:tavLst>
                                        <p:tav tm="0">
                                          <p:val>
                                            <p:strVal val="#ppt_x+0.4"/>
                                          </p:val>
                                        </p:tav>
                                        <p:tav tm="100000">
                                          <p:val>
                                            <p:strVal val="#ppt_x-0.05"/>
                                          </p:val>
                                        </p:tav>
                                      </p:tavLst>
                                    </p:anim>
                                    <p:anim calcmode="lin" valueType="num">
                                      <p:cBhvr>
                                        <p:cTn id="347" dur="400" decel="100000" fill="hold"/>
                                        <p:tgtEl>
                                          <p:spTgt spid="87047"/>
                                        </p:tgtEl>
                                        <p:attrNameLst>
                                          <p:attrName>ppt_y</p:attrName>
                                        </p:attrNameLst>
                                      </p:cBhvr>
                                      <p:tavLst>
                                        <p:tav tm="0">
                                          <p:val>
                                            <p:strVal val="#ppt_y-0.4"/>
                                          </p:val>
                                        </p:tav>
                                        <p:tav tm="100000">
                                          <p:val>
                                            <p:strVal val="#ppt_y+0.1"/>
                                          </p:val>
                                        </p:tav>
                                      </p:tavLst>
                                    </p:anim>
                                    <p:anim calcmode="lin" valueType="num">
                                      <p:cBhvr>
                                        <p:cTn id="348" dur="100" accel="100000" fill="hold">
                                          <p:stCondLst>
                                            <p:cond delay="400"/>
                                          </p:stCondLst>
                                        </p:cTn>
                                        <p:tgtEl>
                                          <p:spTgt spid="87047"/>
                                        </p:tgtEl>
                                        <p:attrNameLst>
                                          <p:attrName>ppt_x</p:attrName>
                                        </p:attrNameLst>
                                      </p:cBhvr>
                                      <p:tavLst>
                                        <p:tav tm="0">
                                          <p:val>
                                            <p:strVal val="#ppt_x-0.05"/>
                                          </p:val>
                                        </p:tav>
                                        <p:tav tm="100000">
                                          <p:val>
                                            <p:strVal val="#ppt_x"/>
                                          </p:val>
                                        </p:tav>
                                      </p:tavLst>
                                    </p:anim>
                                    <p:anim calcmode="lin" valueType="num">
                                      <p:cBhvr>
                                        <p:cTn id="349" dur="100" accel="100000" fill="hold">
                                          <p:stCondLst>
                                            <p:cond delay="400"/>
                                          </p:stCondLst>
                                        </p:cTn>
                                        <p:tgtEl>
                                          <p:spTgt spid="87047"/>
                                        </p:tgtEl>
                                        <p:attrNameLst>
                                          <p:attrName>ppt_y</p:attrName>
                                        </p:attrNameLst>
                                      </p:cBhvr>
                                      <p:tavLst>
                                        <p:tav tm="0">
                                          <p:val>
                                            <p:strVal val="#ppt_y+0.1"/>
                                          </p:val>
                                        </p:tav>
                                        <p:tav tm="100000">
                                          <p:val>
                                            <p:strVal val="#ppt_y"/>
                                          </p:val>
                                        </p:tav>
                                      </p:tavLst>
                                    </p:anim>
                                  </p:childTnLst>
                                </p:cTn>
                              </p:par>
                              <p:par>
                                <p:cTn id="350" presetID="6" presetClass="emph" presetSubtype="0" fill="hold" grpId="21" nodeType="withEffect">
                                  <p:stCondLst>
                                    <p:cond delay="0"/>
                                  </p:stCondLst>
                                  <p:childTnLst>
                                    <p:animScale>
                                      <p:cBhvr>
                                        <p:cTn id="351" dur="500" fill="hold"/>
                                        <p:tgtEl>
                                          <p:spTgt spid="87052"/>
                                        </p:tgtEl>
                                      </p:cBhvr>
                                      <p:by x="50000" y="50000"/>
                                    </p:animScale>
                                  </p:childTnLst>
                                </p:cTn>
                              </p:par>
                              <p:par>
                                <p:cTn id="352" presetID="42" presetClass="path" presetSubtype="0" accel="50000" decel="50000" fill="hold" grpId="22" nodeType="withEffect">
                                  <p:stCondLst>
                                    <p:cond delay="0"/>
                                  </p:stCondLst>
                                  <p:childTnLst>
                                    <p:animMotion origin="layout" path="M 3.33333E-6 -2.23638E-6 L -0.30417 0.28969 " pathEditMode="relative" rAng="0" ptsTypes="AA">
                                      <p:cBhvr>
                                        <p:cTn id="353" dur="500" spd="-100000" fill="hold"/>
                                        <p:tgtEl>
                                          <p:spTgt spid="87052"/>
                                        </p:tgtEl>
                                        <p:attrNameLst>
                                          <p:attrName>ppt_x</p:attrName>
                                          <p:attrName>ppt_y</p:attrName>
                                        </p:attrNameLst>
                                      </p:cBhvr>
                                      <p:rCtr x="-152" y="145"/>
                                    </p:animMotion>
                                  </p:childTnLst>
                                </p:cTn>
                              </p:par>
                            </p:childTnLst>
                          </p:cTn>
                        </p:par>
                      </p:childTnLst>
                    </p:cTn>
                  </p:par>
                </p:childTnLst>
              </p:cTn>
              <p:nextCondLst>
                <p:cond evt="onClick" delay="0">
                  <p:tgtEl>
                    <p:spTgt spid="87052"/>
                  </p:tgtEl>
                </p:cond>
              </p:nextCondLst>
            </p:seq>
            <p:seq concurrent="1" nextAc="seek">
              <p:cTn id="354" restart="whenNotActive" fill="hold" evtFilter="cancelBubble" nodeType="interactiveSeq">
                <p:stCondLst>
                  <p:cond evt="onClick" delay="0">
                    <p:tgtEl>
                      <p:spTgt spid="87053"/>
                    </p:tgtEl>
                  </p:cond>
                </p:stCondLst>
                <p:endSync evt="end" delay="0">
                  <p:rtn val="all"/>
                </p:endSync>
                <p:childTnLst>
                  <p:par>
                    <p:cTn id="355" fill="hold">
                      <p:stCondLst>
                        <p:cond delay="0"/>
                      </p:stCondLst>
                      <p:childTnLst>
                        <p:par>
                          <p:cTn id="356" fill="hold">
                            <p:stCondLst>
                              <p:cond delay="0"/>
                            </p:stCondLst>
                            <p:childTnLst>
                              <p:par>
                                <p:cTn id="357" presetID="47" presetClass="exit" presetSubtype="0" fill="hold" grpId="5" nodeType="clickEffect">
                                  <p:stCondLst>
                                    <p:cond delay="0"/>
                                  </p:stCondLst>
                                  <p:childTnLst>
                                    <p:animEffect transition="out" filter="fade">
                                      <p:cBhvr>
                                        <p:cTn id="358" dur="500"/>
                                        <p:tgtEl>
                                          <p:spTgt spid="87063"/>
                                        </p:tgtEl>
                                      </p:cBhvr>
                                    </p:animEffect>
                                    <p:anim calcmode="lin" valueType="num">
                                      <p:cBhvr>
                                        <p:cTn id="359" dur="500"/>
                                        <p:tgtEl>
                                          <p:spTgt spid="87063"/>
                                        </p:tgtEl>
                                        <p:attrNameLst>
                                          <p:attrName>ppt_x</p:attrName>
                                        </p:attrNameLst>
                                      </p:cBhvr>
                                      <p:tavLst>
                                        <p:tav tm="0">
                                          <p:val>
                                            <p:strVal val="ppt_x"/>
                                          </p:val>
                                        </p:tav>
                                        <p:tav tm="100000">
                                          <p:val>
                                            <p:strVal val="ppt_x"/>
                                          </p:val>
                                        </p:tav>
                                      </p:tavLst>
                                    </p:anim>
                                    <p:anim calcmode="lin" valueType="num">
                                      <p:cBhvr>
                                        <p:cTn id="360" dur="500"/>
                                        <p:tgtEl>
                                          <p:spTgt spid="87063"/>
                                        </p:tgtEl>
                                        <p:attrNameLst>
                                          <p:attrName>ppt_y</p:attrName>
                                        </p:attrNameLst>
                                      </p:cBhvr>
                                      <p:tavLst>
                                        <p:tav tm="0">
                                          <p:val>
                                            <p:strVal val="ppt_y"/>
                                          </p:val>
                                        </p:tav>
                                        <p:tav tm="100000">
                                          <p:val>
                                            <p:strVal val="ppt_y-.1"/>
                                          </p:val>
                                        </p:tav>
                                      </p:tavLst>
                                    </p:anim>
                                    <p:set>
                                      <p:cBhvr>
                                        <p:cTn id="361" dur="1" fill="hold">
                                          <p:stCondLst>
                                            <p:cond delay="499"/>
                                          </p:stCondLst>
                                        </p:cTn>
                                        <p:tgtEl>
                                          <p:spTgt spid="87063"/>
                                        </p:tgtEl>
                                        <p:attrNameLst>
                                          <p:attrName>style.visibility</p:attrName>
                                        </p:attrNameLst>
                                      </p:cBhvr>
                                      <p:to>
                                        <p:strVal val="hidden"/>
                                      </p:to>
                                    </p:set>
                                  </p:childTnLst>
                                </p:cTn>
                              </p:par>
                              <p:par>
                                <p:cTn id="362" presetID="47" presetClass="exit" presetSubtype="0" fill="hold" grpId="5" nodeType="withEffect">
                                  <p:stCondLst>
                                    <p:cond delay="0"/>
                                  </p:stCondLst>
                                  <p:childTnLst>
                                    <p:animEffect transition="out" filter="fade">
                                      <p:cBhvr>
                                        <p:cTn id="363" dur="500"/>
                                        <p:tgtEl>
                                          <p:spTgt spid="87048"/>
                                        </p:tgtEl>
                                      </p:cBhvr>
                                    </p:animEffect>
                                    <p:anim calcmode="lin" valueType="num">
                                      <p:cBhvr>
                                        <p:cTn id="364" dur="500"/>
                                        <p:tgtEl>
                                          <p:spTgt spid="87048"/>
                                        </p:tgtEl>
                                        <p:attrNameLst>
                                          <p:attrName>ppt_x</p:attrName>
                                        </p:attrNameLst>
                                      </p:cBhvr>
                                      <p:tavLst>
                                        <p:tav tm="0">
                                          <p:val>
                                            <p:strVal val="ppt_x"/>
                                          </p:val>
                                        </p:tav>
                                        <p:tav tm="100000">
                                          <p:val>
                                            <p:strVal val="ppt_x"/>
                                          </p:val>
                                        </p:tav>
                                      </p:tavLst>
                                    </p:anim>
                                    <p:anim calcmode="lin" valueType="num">
                                      <p:cBhvr>
                                        <p:cTn id="365" dur="500"/>
                                        <p:tgtEl>
                                          <p:spTgt spid="87048"/>
                                        </p:tgtEl>
                                        <p:attrNameLst>
                                          <p:attrName>ppt_y</p:attrName>
                                        </p:attrNameLst>
                                      </p:cBhvr>
                                      <p:tavLst>
                                        <p:tav tm="0">
                                          <p:val>
                                            <p:strVal val="ppt_y"/>
                                          </p:val>
                                        </p:tav>
                                        <p:tav tm="100000">
                                          <p:val>
                                            <p:strVal val="ppt_y-.1"/>
                                          </p:val>
                                        </p:tav>
                                      </p:tavLst>
                                    </p:anim>
                                    <p:set>
                                      <p:cBhvr>
                                        <p:cTn id="366" dur="1" fill="hold">
                                          <p:stCondLst>
                                            <p:cond delay="499"/>
                                          </p:stCondLst>
                                        </p:cTn>
                                        <p:tgtEl>
                                          <p:spTgt spid="87048"/>
                                        </p:tgtEl>
                                        <p:attrNameLst>
                                          <p:attrName>style.visibility</p:attrName>
                                        </p:attrNameLst>
                                      </p:cBhvr>
                                      <p:to>
                                        <p:strVal val="hidden"/>
                                      </p:to>
                                    </p:set>
                                  </p:childTnLst>
                                </p:cTn>
                              </p:par>
                              <p:par>
                                <p:cTn id="367" presetID="47" presetClass="exit" presetSubtype="0" fill="hold" grpId="5" nodeType="withEffect">
                                  <p:stCondLst>
                                    <p:cond delay="0"/>
                                  </p:stCondLst>
                                  <p:childTnLst>
                                    <p:animEffect transition="out" filter="fade">
                                      <p:cBhvr>
                                        <p:cTn id="368" dur="500"/>
                                        <p:tgtEl>
                                          <p:spTgt spid="87046"/>
                                        </p:tgtEl>
                                      </p:cBhvr>
                                    </p:animEffect>
                                    <p:anim calcmode="lin" valueType="num">
                                      <p:cBhvr>
                                        <p:cTn id="369" dur="500"/>
                                        <p:tgtEl>
                                          <p:spTgt spid="87046"/>
                                        </p:tgtEl>
                                        <p:attrNameLst>
                                          <p:attrName>ppt_x</p:attrName>
                                        </p:attrNameLst>
                                      </p:cBhvr>
                                      <p:tavLst>
                                        <p:tav tm="0">
                                          <p:val>
                                            <p:strVal val="ppt_x"/>
                                          </p:val>
                                        </p:tav>
                                        <p:tav tm="100000">
                                          <p:val>
                                            <p:strVal val="ppt_x"/>
                                          </p:val>
                                        </p:tav>
                                      </p:tavLst>
                                    </p:anim>
                                    <p:anim calcmode="lin" valueType="num">
                                      <p:cBhvr>
                                        <p:cTn id="370" dur="500"/>
                                        <p:tgtEl>
                                          <p:spTgt spid="87046"/>
                                        </p:tgtEl>
                                        <p:attrNameLst>
                                          <p:attrName>ppt_y</p:attrName>
                                        </p:attrNameLst>
                                      </p:cBhvr>
                                      <p:tavLst>
                                        <p:tav tm="0">
                                          <p:val>
                                            <p:strVal val="ppt_y"/>
                                          </p:val>
                                        </p:tav>
                                        <p:tav tm="100000">
                                          <p:val>
                                            <p:strVal val="ppt_y-.1"/>
                                          </p:val>
                                        </p:tav>
                                      </p:tavLst>
                                    </p:anim>
                                    <p:set>
                                      <p:cBhvr>
                                        <p:cTn id="371" dur="1" fill="hold">
                                          <p:stCondLst>
                                            <p:cond delay="499"/>
                                          </p:stCondLst>
                                        </p:cTn>
                                        <p:tgtEl>
                                          <p:spTgt spid="87046"/>
                                        </p:tgtEl>
                                        <p:attrNameLst>
                                          <p:attrName>style.visibility</p:attrName>
                                        </p:attrNameLst>
                                      </p:cBhvr>
                                      <p:to>
                                        <p:strVal val="hidden"/>
                                      </p:to>
                                    </p:set>
                                  </p:childTnLst>
                                </p:cTn>
                              </p:par>
                              <p:par>
                                <p:cTn id="372" presetID="47" presetClass="exit" presetSubtype="0" fill="hold" grpId="5" nodeType="withEffect">
                                  <p:stCondLst>
                                    <p:cond delay="0"/>
                                  </p:stCondLst>
                                  <p:childTnLst>
                                    <p:animEffect transition="out" filter="fade">
                                      <p:cBhvr>
                                        <p:cTn id="373" dur="500"/>
                                        <p:tgtEl>
                                          <p:spTgt spid="87049"/>
                                        </p:tgtEl>
                                      </p:cBhvr>
                                    </p:animEffect>
                                    <p:anim calcmode="lin" valueType="num">
                                      <p:cBhvr>
                                        <p:cTn id="374" dur="500"/>
                                        <p:tgtEl>
                                          <p:spTgt spid="87049"/>
                                        </p:tgtEl>
                                        <p:attrNameLst>
                                          <p:attrName>ppt_x</p:attrName>
                                        </p:attrNameLst>
                                      </p:cBhvr>
                                      <p:tavLst>
                                        <p:tav tm="0">
                                          <p:val>
                                            <p:strVal val="ppt_x"/>
                                          </p:val>
                                        </p:tav>
                                        <p:tav tm="100000">
                                          <p:val>
                                            <p:strVal val="ppt_x"/>
                                          </p:val>
                                        </p:tav>
                                      </p:tavLst>
                                    </p:anim>
                                    <p:anim calcmode="lin" valueType="num">
                                      <p:cBhvr>
                                        <p:cTn id="375" dur="500"/>
                                        <p:tgtEl>
                                          <p:spTgt spid="87049"/>
                                        </p:tgtEl>
                                        <p:attrNameLst>
                                          <p:attrName>ppt_y</p:attrName>
                                        </p:attrNameLst>
                                      </p:cBhvr>
                                      <p:tavLst>
                                        <p:tav tm="0">
                                          <p:val>
                                            <p:strVal val="ppt_y"/>
                                          </p:val>
                                        </p:tav>
                                        <p:tav tm="100000">
                                          <p:val>
                                            <p:strVal val="ppt_y-.1"/>
                                          </p:val>
                                        </p:tav>
                                      </p:tavLst>
                                    </p:anim>
                                    <p:set>
                                      <p:cBhvr>
                                        <p:cTn id="376" dur="1" fill="hold">
                                          <p:stCondLst>
                                            <p:cond delay="499"/>
                                          </p:stCondLst>
                                        </p:cTn>
                                        <p:tgtEl>
                                          <p:spTgt spid="87049"/>
                                        </p:tgtEl>
                                        <p:attrNameLst>
                                          <p:attrName>style.visibility</p:attrName>
                                        </p:attrNameLst>
                                      </p:cBhvr>
                                      <p:to>
                                        <p:strVal val="hidden"/>
                                      </p:to>
                                    </p:set>
                                  </p:childTnLst>
                                </p:cTn>
                              </p:par>
                              <p:par>
                                <p:cTn id="377" presetID="47" presetClass="exit" presetSubtype="0" fill="hold" grpId="5" nodeType="withEffect">
                                  <p:stCondLst>
                                    <p:cond delay="0"/>
                                  </p:stCondLst>
                                  <p:childTnLst>
                                    <p:animEffect transition="out" filter="fade">
                                      <p:cBhvr>
                                        <p:cTn id="378" dur="500"/>
                                        <p:tgtEl>
                                          <p:spTgt spid="87050"/>
                                        </p:tgtEl>
                                      </p:cBhvr>
                                    </p:animEffect>
                                    <p:anim calcmode="lin" valueType="num">
                                      <p:cBhvr>
                                        <p:cTn id="379" dur="500"/>
                                        <p:tgtEl>
                                          <p:spTgt spid="87050"/>
                                        </p:tgtEl>
                                        <p:attrNameLst>
                                          <p:attrName>ppt_x</p:attrName>
                                        </p:attrNameLst>
                                      </p:cBhvr>
                                      <p:tavLst>
                                        <p:tav tm="0">
                                          <p:val>
                                            <p:strVal val="ppt_x"/>
                                          </p:val>
                                        </p:tav>
                                        <p:tav tm="100000">
                                          <p:val>
                                            <p:strVal val="ppt_x"/>
                                          </p:val>
                                        </p:tav>
                                      </p:tavLst>
                                    </p:anim>
                                    <p:anim calcmode="lin" valueType="num">
                                      <p:cBhvr>
                                        <p:cTn id="380" dur="500"/>
                                        <p:tgtEl>
                                          <p:spTgt spid="87050"/>
                                        </p:tgtEl>
                                        <p:attrNameLst>
                                          <p:attrName>ppt_y</p:attrName>
                                        </p:attrNameLst>
                                      </p:cBhvr>
                                      <p:tavLst>
                                        <p:tav tm="0">
                                          <p:val>
                                            <p:strVal val="ppt_y"/>
                                          </p:val>
                                        </p:tav>
                                        <p:tav tm="100000">
                                          <p:val>
                                            <p:strVal val="ppt_y-.1"/>
                                          </p:val>
                                        </p:tav>
                                      </p:tavLst>
                                    </p:anim>
                                    <p:set>
                                      <p:cBhvr>
                                        <p:cTn id="381" dur="1" fill="hold">
                                          <p:stCondLst>
                                            <p:cond delay="499"/>
                                          </p:stCondLst>
                                        </p:cTn>
                                        <p:tgtEl>
                                          <p:spTgt spid="87050"/>
                                        </p:tgtEl>
                                        <p:attrNameLst>
                                          <p:attrName>style.visibility</p:attrName>
                                        </p:attrNameLst>
                                      </p:cBhvr>
                                      <p:to>
                                        <p:strVal val="hidden"/>
                                      </p:to>
                                    </p:set>
                                  </p:childTnLst>
                                </p:cTn>
                              </p:par>
                              <p:par>
                                <p:cTn id="382" presetID="47" presetClass="exit" presetSubtype="0" fill="hold" grpId="5" nodeType="withEffect">
                                  <p:stCondLst>
                                    <p:cond delay="0"/>
                                  </p:stCondLst>
                                  <p:childTnLst>
                                    <p:animEffect transition="out" filter="fade">
                                      <p:cBhvr>
                                        <p:cTn id="383" dur="500"/>
                                        <p:tgtEl>
                                          <p:spTgt spid="87051"/>
                                        </p:tgtEl>
                                      </p:cBhvr>
                                    </p:animEffect>
                                    <p:anim calcmode="lin" valueType="num">
                                      <p:cBhvr>
                                        <p:cTn id="384" dur="500"/>
                                        <p:tgtEl>
                                          <p:spTgt spid="87051"/>
                                        </p:tgtEl>
                                        <p:attrNameLst>
                                          <p:attrName>ppt_x</p:attrName>
                                        </p:attrNameLst>
                                      </p:cBhvr>
                                      <p:tavLst>
                                        <p:tav tm="0">
                                          <p:val>
                                            <p:strVal val="ppt_x"/>
                                          </p:val>
                                        </p:tav>
                                        <p:tav tm="100000">
                                          <p:val>
                                            <p:strVal val="ppt_x"/>
                                          </p:val>
                                        </p:tav>
                                      </p:tavLst>
                                    </p:anim>
                                    <p:anim calcmode="lin" valueType="num">
                                      <p:cBhvr>
                                        <p:cTn id="385" dur="500"/>
                                        <p:tgtEl>
                                          <p:spTgt spid="87051"/>
                                        </p:tgtEl>
                                        <p:attrNameLst>
                                          <p:attrName>ppt_y</p:attrName>
                                        </p:attrNameLst>
                                      </p:cBhvr>
                                      <p:tavLst>
                                        <p:tav tm="0">
                                          <p:val>
                                            <p:strVal val="ppt_y"/>
                                          </p:val>
                                        </p:tav>
                                        <p:tav tm="100000">
                                          <p:val>
                                            <p:strVal val="ppt_y-.1"/>
                                          </p:val>
                                        </p:tav>
                                      </p:tavLst>
                                    </p:anim>
                                    <p:set>
                                      <p:cBhvr>
                                        <p:cTn id="386" dur="1" fill="hold">
                                          <p:stCondLst>
                                            <p:cond delay="499"/>
                                          </p:stCondLst>
                                        </p:cTn>
                                        <p:tgtEl>
                                          <p:spTgt spid="87051"/>
                                        </p:tgtEl>
                                        <p:attrNameLst>
                                          <p:attrName>style.visibility</p:attrName>
                                        </p:attrNameLst>
                                      </p:cBhvr>
                                      <p:to>
                                        <p:strVal val="hidden"/>
                                      </p:to>
                                    </p:set>
                                  </p:childTnLst>
                                </p:cTn>
                              </p:par>
                              <p:par>
                                <p:cTn id="387" presetID="47" presetClass="exit" presetSubtype="0" fill="hold" grpId="3" nodeType="withEffect">
                                  <p:stCondLst>
                                    <p:cond delay="0"/>
                                  </p:stCondLst>
                                  <p:childTnLst>
                                    <p:animEffect transition="out" filter="fade">
                                      <p:cBhvr>
                                        <p:cTn id="388" dur="500"/>
                                        <p:tgtEl>
                                          <p:spTgt spid="87052"/>
                                        </p:tgtEl>
                                      </p:cBhvr>
                                    </p:animEffect>
                                    <p:anim calcmode="lin" valueType="num">
                                      <p:cBhvr>
                                        <p:cTn id="389" dur="500"/>
                                        <p:tgtEl>
                                          <p:spTgt spid="87052"/>
                                        </p:tgtEl>
                                        <p:attrNameLst>
                                          <p:attrName>ppt_x</p:attrName>
                                        </p:attrNameLst>
                                      </p:cBhvr>
                                      <p:tavLst>
                                        <p:tav tm="0">
                                          <p:val>
                                            <p:strVal val="ppt_x"/>
                                          </p:val>
                                        </p:tav>
                                        <p:tav tm="100000">
                                          <p:val>
                                            <p:strVal val="ppt_x"/>
                                          </p:val>
                                        </p:tav>
                                      </p:tavLst>
                                    </p:anim>
                                    <p:anim calcmode="lin" valueType="num">
                                      <p:cBhvr>
                                        <p:cTn id="390" dur="500"/>
                                        <p:tgtEl>
                                          <p:spTgt spid="87052"/>
                                        </p:tgtEl>
                                        <p:attrNameLst>
                                          <p:attrName>ppt_y</p:attrName>
                                        </p:attrNameLst>
                                      </p:cBhvr>
                                      <p:tavLst>
                                        <p:tav tm="0">
                                          <p:val>
                                            <p:strVal val="ppt_y"/>
                                          </p:val>
                                        </p:tav>
                                        <p:tav tm="100000">
                                          <p:val>
                                            <p:strVal val="ppt_y-.1"/>
                                          </p:val>
                                        </p:tav>
                                      </p:tavLst>
                                    </p:anim>
                                    <p:set>
                                      <p:cBhvr>
                                        <p:cTn id="391" dur="1" fill="hold">
                                          <p:stCondLst>
                                            <p:cond delay="499"/>
                                          </p:stCondLst>
                                        </p:cTn>
                                        <p:tgtEl>
                                          <p:spTgt spid="87052"/>
                                        </p:tgtEl>
                                        <p:attrNameLst>
                                          <p:attrName>style.visibility</p:attrName>
                                        </p:attrNameLst>
                                      </p:cBhvr>
                                      <p:to>
                                        <p:strVal val="hidden"/>
                                      </p:to>
                                    </p:set>
                                  </p:childTnLst>
                                </p:cTn>
                              </p:par>
                              <p:par>
                                <p:cTn id="392" presetID="47" presetClass="exit" presetSubtype="0" fill="hold" grpId="5" nodeType="withEffect">
                                  <p:stCondLst>
                                    <p:cond delay="0"/>
                                  </p:stCondLst>
                                  <p:childTnLst>
                                    <p:animEffect transition="out" filter="fade">
                                      <p:cBhvr>
                                        <p:cTn id="393" dur="500"/>
                                        <p:tgtEl>
                                          <p:spTgt spid="87054"/>
                                        </p:tgtEl>
                                      </p:cBhvr>
                                    </p:animEffect>
                                    <p:anim calcmode="lin" valueType="num">
                                      <p:cBhvr>
                                        <p:cTn id="394" dur="500"/>
                                        <p:tgtEl>
                                          <p:spTgt spid="87054"/>
                                        </p:tgtEl>
                                        <p:attrNameLst>
                                          <p:attrName>ppt_x</p:attrName>
                                        </p:attrNameLst>
                                      </p:cBhvr>
                                      <p:tavLst>
                                        <p:tav tm="0">
                                          <p:val>
                                            <p:strVal val="ppt_x"/>
                                          </p:val>
                                        </p:tav>
                                        <p:tav tm="100000">
                                          <p:val>
                                            <p:strVal val="ppt_x"/>
                                          </p:val>
                                        </p:tav>
                                      </p:tavLst>
                                    </p:anim>
                                    <p:anim calcmode="lin" valueType="num">
                                      <p:cBhvr>
                                        <p:cTn id="395" dur="500"/>
                                        <p:tgtEl>
                                          <p:spTgt spid="87054"/>
                                        </p:tgtEl>
                                        <p:attrNameLst>
                                          <p:attrName>ppt_y</p:attrName>
                                        </p:attrNameLst>
                                      </p:cBhvr>
                                      <p:tavLst>
                                        <p:tav tm="0">
                                          <p:val>
                                            <p:strVal val="ppt_y"/>
                                          </p:val>
                                        </p:tav>
                                        <p:tav tm="100000">
                                          <p:val>
                                            <p:strVal val="ppt_y-.1"/>
                                          </p:val>
                                        </p:tav>
                                      </p:tavLst>
                                    </p:anim>
                                    <p:set>
                                      <p:cBhvr>
                                        <p:cTn id="396" dur="1" fill="hold">
                                          <p:stCondLst>
                                            <p:cond delay="499"/>
                                          </p:stCondLst>
                                        </p:cTn>
                                        <p:tgtEl>
                                          <p:spTgt spid="87054"/>
                                        </p:tgtEl>
                                        <p:attrNameLst>
                                          <p:attrName>style.visibility</p:attrName>
                                        </p:attrNameLst>
                                      </p:cBhvr>
                                      <p:to>
                                        <p:strVal val="hidden"/>
                                      </p:to>
                                    </p:set>
                                  </p:childTnLst>
                                </p:cTn>
                              </p:par>
                              <p:par>
                                <p:cTn id="397" presetID="47" presetClass="exit" presetSubtype="0" fill="hold" grpId="5" nodeType="withEffect">
                                  <p:stCondLst>
                                    <p:cond delay="0"/>
                                  </p:stCondLst>
                                  <p:childTnLst>
                                    <p:animEffect transition="out" filter="fade">
                                      <p:cBhvr>
                                        <p:cTn id="398" dur="500"/>
                                        <p:tgtEl>
                                          <p:spTgt spid="87055"/>
                                        </p:tgtEl>
                                      </p:cBhvr>
                                    </p:animEffect>
                                    <p:anim calcmode="lin" valueType="num">
                                      <p:cBhvr>
                                        <p:cTn id="399" dur="500"/>
                                        <p:tgtEl>
                                          <p:spTgt spid="87055"/>
                                        </p:tgtEl>
                                        <p:attrNameLst>
                                          <p:attrName>ppt_x</p:attrName>
                                        </p:attrNameLst>
                                      </p:cBhvr>
                                      <p:tavLst>
                                        <p:tav tm="0">
                                          <p:val>
                                            <p:strVal val="ppt_x"/>
                                          </p:val>
                                        </p:tav>
                                        <p:tav tm="100000">
                                          <p:val>
                                            <p:strVal val="ppt_x"/>
                                          </p:val>
                                        </p:tav>
                                      </p:tavLst>
                                    </p:anim>
                                    <p:anim calcmode="lin" valueType="num">
                                      <p:cBhvr>
                                        <p:cTn id="400" dur="500"/>
                                        <p:tgtEl>
                                          <p:spTgt spid="87055"/>
                                        </p:tgtEl>
                                        <p:attrNameLst>
                                          <p:attrName>ppt_y</p:attrName>
                                        </p:attrNameLst>
                                      </p:cBhvr>
                                      <p:tavLst>
                                        <p:tav tm="0">
                                          <p:val>
                                            <p:strVal val="ppt_y"/>
                                          </p:val>
                                        </p:tav>
                                        <p:tav tm="100000">
                                          <p:val>
                                            <p:strVal val="ppt_y-.1"/>
                                          </p:val>
                                        </p:tav>
                                      </p:tavLst>
                                    </p:anim>
                                    <p:set>
                                      <p:cBhvr>
                                        <p:cTn id="401" dur="1" fill="hold">
                                          <p:stCondLst>
                                            <p:cond delay="499"/>
                                          </p:stCondLst>
                                        </p:cTn>
                                        <p:tgtEl>
                                          <p:spTgt spid="87055"/>
                                        </p:tgtEl>
                                        <p:attrNameLst>
                                          <p:attrName>style.visibility</p:attrName>
                                        </p:attrNameLst>
                                      </p:cBhvr>
                                      <p:to>
                                        <p:strVal val="hidden"/>
                                      </p:to>
                                    </p:set>
                                  </p:childTnLst>
                                </p:cTn>
                              </p:par>
                              <p:par>
                                <p:cTn id="402" presetID="47" presetClass="exit" presetSubtype="0" fill="hold" grpId="5" nodeType="withEffect">
                                  <p:stCondLst>
                                    <p:cond delay="0"/>
                                  </p:stCondLst>
                                  <p:childTnLst>
                                    <p:animEffect transition="out" filter="fade">
                                      <p:cBhvr>
                                        <p:cTn id="403" dur="500"/>
                                        <p:tgtEl>
                                          <p:spTgt spid="87056"/>
                                        </p:tgtEl>
                                      </p:cBhvr>
                                    </p:animEffect>
                                    <p:anim calcmode="lin" valueType="num">
                                      <p:cBhvr>
                                        <p:cTn id="404" dur="500"/>
                                        <p:tgtEl>
                                          <p:spTgt spid="87056"/>
                                        </p:tgtEl>
                                        <p:attrNameLst>
                                          <p:attrName>ppt_x</p:attrName>
                                        </p:attrNameLst>
                                      </p:cBhvr>
                                      <p:tavLst>
                                        <p:tav tm="0">
                                          <p:val>
                                            <p:strVal val="ppt_x"/>
                                          </p:val>
                                        </p:tav>
                                        <p:tav tm="100000">
                                          <p:val>
                                            <p:strVal val="ppt_x"/>
                                          </p:val>
                                        </p:tav>
                                      </p:tavLst>
                                    </p:anim>
                                    <p:anim calcmode="lin" valueType="num">
                                      <p:cBhvr>
                                        <p:cTn id="405" dur="500"/>
                                        <p:tgtEl>
                                          <p:spTgt spid="87056"/>
                                        </p:tgtEl>
                                        <p:attrNameLst>
                                          <p:attrName>ppt_y</p:attrName>
                                        </p:attrNameLst>
                                      </p:cBhvr>
                                      <p:tavLst>
                                        <p:tav tm="0">
                                          <p:val>
                                            <p:strVal val="ppt_y"/>
                                          </p:val>
                                        </p:tav>
                                        <p:tav tm="100000">
                                          <p:val>
                                            <p:strVal val="ppt_y-.1"/>
                                          </p:val>
                                        </p:tav>
                                      </p:tavLst>
                                    </p:anim>
                                    <p:set>
                                      <p:cBhvr>
                                        <p:cTn id="406" dur="1" fill="hold">
                                          <p:stCondLst>
                                            <p:cond delay="499"/>
                                          </p:stCondLst>
                                        </p:cTn>
                                        <p:tgtEl>
                                          <p:spTgt spid="87056"/>
                                        </p:tgtEl>
                                        <p:attrNameLst>
                                          <p:attrName>style.visibility</p:attrName>
                                        </p:attrNameLst>
                                      </p:cBhvr>
                                      <p:to>
                                        <p:strVal val="hidden"/>
                                      </p:to>
                                    </p:set>
                                  </p:childTnLst>
                                </p:cTn>
                              </p:par>
                              <p:par>
                                <p:cTn id="407" presetID="47" presetClass="exit" presetSubtype="0" fill="hold" grpId="5" nodeType="withEffect">
                                  <p:stCondLst>
                                    <p:cond delay="0"/>
                                  </p:stCondLst>
                                  <p:childTnLst>
                                    <p:animEffect transition="out" filter="fade">
                                      <p:cBhvr>
                                        <p:cTn id="408" dur="500"/>
                                        <p:tgtEl>
                                          <p:spTgt spid="87057"/>
                                        </p:tgtEl>
                                      </p:cBhvr>
                                    </p:animEffect>
                                    <p:anim calcmode="lin" valueType="num">
                                      <p:cBhvr>
                                        <p:cTn id="409" dur="500"/>
                                        <p:tgtEl>
                                          <p:spTgt spid="87057"/>
                                        </p:tgtEl>
                                        <p:attrNameLst>
                                          <p:attrName>ppt_x</p:attrName>
                                        </p:attrNameLst>
                                      </p:cBhvr>
                                      <p:tavLst>
                                        <p:tav tm="0">
                                          <p:val>
                                            <p:strVal val="ppt_x"/>
                                          </p:val>
                                        </p:tav>
                                        <p:tav tm="100000">
                                          <p:val>
                                            <p:strVal val="ppt_x"/>
                                          </p:val>
                                        </p:tav>
                                      </p:tavLst>
                                    </p:anim>
                                    <p:anim calcmode="lin" valueType="num">
                                      <p:cBhvr>
                                        <p:cTn id="410" dur="500"/>
                                        <p:tgtEl>
                                          <p:spTgt spid="87057"/>
                                        </p:tgtEl>
                                        <p:attrNameLst>
                                          <p:attrName>ppt_y</p:attrName>
                                        </p:attrNameLst>
                                      </p:cBhvr>
                                      <p:tavLst>
                                        <p:tav tm="0">
                                          <p:val>
                                            <p:strVal val="ppt_y"/>
                                          </p:val>
                                        </p:tav>
                                        <p:tav tm="100000">
                                          <p:val>
                                            <p:strVal val="ppt_y-.1"/>
                                          </p:val>
                                        </p:tav>
                                      </p:tavLst>
                                    </p:anim>
                                    <p:set>
                                      <p:cBhvr>
                                        <p:cTn id="411" dur="1" fill="hold">
                                          <p:stCondLst>
                                            <p:cond delay="499"/>
                                          </p:stCondLst>
                                        </p:cTn>
                                        <p:tgtEl>
                                          <p:spTgt spid="87057"/>
                                        </p:tgtEl>
                                        <p:attrNameLst>
                                          <p:attrName>style.visibility</p:attrName>
                                        </p:attrNameLst>
                                      </p:cBhvr>
                                      <p:to>
                                        <p:strVal val="hidden"/>
                                      </p:to>
                                    </p:set>
                                  </p:childTnLst>
                                </p:cTn>
                              </p:par>
                              <p:par>
                                <p:cTn id="412" presetID="47" presetClass="exit" presetSubtype="0" fill="hold" grpId="5" nodeType="withEffect">
                                  <p:stCondLst>
                                    <p:cond delay="0"/>
                                  </p:stCondLst>
                                  <p:childTnLst>
                                    <p:animEffect transition="out" filter="fade">
                                      <p:cBhvr>
                                        <p:cTn id="413" dur="500"/>
                                        <p:tgtEl>
                                          <p:spTgt spid="87058"/>
                                        </p:tgtEl>
                                      </p:cBhvr>
                                    </p:animEffect>
                                    <p:anim calcmode="lin" valueType="num">
                                      <p:cBhvr>
                                        <p:cTn id="414" dur="500"/>
                                        <p:tgtEl>
                                          <p:spTgt spid="87058"/>
                                        </p:tgtEl>
                                        <p:attrNameLst>
                                          <p:attrName>ppt_x</p:attrName>
                                        </p:attrNameLst>
                                      </p:cBhvr>
                                      <p:tavLst>
                                        <p:tav tm="0">
                                          <p:val>
                                            <p:strVal val="ppt_x"/>
                                          </p:val>
                                        </p:tav>
                                        <p:tav tm="100000">
                                          <p:val>
                                            <p:strVal val="ppt_x"/>
                                          </p:val>
                                        </p:tav>
                                      </p:tavLst>
                                    </p:anim>
                                    <p:anim calcmode="lin" valueType="num">
                                      <p:cBhvr>
                                        <p:cTn id="415" dur="500"/>
                                        <p:tgtEl>
                                          <p:spTgt spid="87058"/>
                                        </p:tgtEl>
                                        <p:attrNameLst>
                                          <p:attrName>ppt_y</p:attrName>
                                        </p:attrNameLst>
                                      </p:cBhvr>
                                      <p:tavLst>
                                        <p:tav tm="0">
                                          <p:val>
                                            <p:strVal val="ppt_y"/>
                                          </p:val>
                                        </p:tav>
                                        <p:tav tm="100000">
                                          <p:val>
                                            <p:strVal val="ppt_y-.1"/>
                                          </p:val>
                                        </p:tav>
                                      </p:tavLst>
                                    </p:anim>
                                    <p:set>
                                      <p:cBhvr>
                                        <p:cTn id="416" dur="1" fill="hold">
                                          <p:stCondLst>
                                            <p:cond delay="499"/>
                                          </p:stCondLst>
                                        </p:cTn>
                                        <p:tgtEl>
                                          <p:spTgt spid="87058"/>
                                        </p:tgtEl>
                                        <p:attrNameLst>
                                          <p:attrName>style.visibility</p:attrName>
                                        </p:attrNameLst>
                                      </p:cBhvr>
                                      <p:to>
                                        <p:strVal val="hidden"/>
                                      </p:to>
                                    </p:set>
                                  </p:childTnLst>
                                </p:cTn>
                              </p:par>
                              <p:par>
                                <p:cTn id="417" presetID="47" presetClass="exit" presetSubtype="0" fill="hold" grpId="5" nodeType="withEffect">
                                  <p:stCondLst>
                                    <p:cond delay="0"/>
                                  </p:stCondLst>
                                  <p:childTnLst>
                                    <p:animEffect transition="out" filter="fade">
                                      <p:cBhvr>
                                        <p:cTn id="418" dur="500"/>
                                        <p:tgtEl>
                                          <p:spTgt spid="87059"/>
                                        </p:tgtEl>
                                      </p:cBhvr>
                                    </p:animEffect>
                                    <p:anim calcmode="lin" valueType="num">
                                      <p:cBhvr>
                                        <p:cTn id="419" dur="500"/>
                                        <p:tgtEl>
                                          <p:spTgt spid="87059"/>
                                        </p:tgtEl>
                                        <p:attrNameLst>
                                          <p:attrName>ppt_x</p:attrName>
                                        </p:attrNameLst>
                                      </p:cBhvr>
                                      <p:tavLst>
                                        <p:tav tm="0">
                                          <p:val>
                                            <p:strVal val="ppt_x"/>
                                          </p:val>
                                        </p:tav>
                                        <p:tav tm="100000">
                                          <p:val>
                                            <p:strVal val="ppt_x"/>
                                          </p:val>
                                        </p:tav>
                                      </p:tavLst>
                                    </p:anim>
                                    <p:anim calcmode="lin" valueType="num">
                                      <p:cBhvr>
                                        <p:cTn id="420" dur="500"/>
                                        <p:tgtEl>
                                          <p:spTgt spid="87059"/>
                                        </p:tgtEl>
                                        <p:attrNameLst>
                                          <p:attrName>ppt_y</p:attrName>
                                        </p:attrNameLst>
                                      </p:cBhvr>
                                      <p:tavLst>
                                        <p:tav tm="0">
                                          <p:val>
                                            <p:strVal val="ppt_y"/>
                                          </p:val>
                                        </p:tav>
                                        <p:tav tm="100000">
                                          <p:val>
                                            <p:strVal val="ppt_y-.1"/>
                                          </p:val>
                                        </p:tav>
                                      </p:tavLst>
                                    </p:anim>
                                    <p:set>
                                      <p:cBhvr>
                                        <p:cTn id="421" dur="1" fill="hold">
                                          <p:stCondLst>
                                            <p:cond delay="499"/>
                                          </p:stCondLst>
                                        </p:cTn>
                                        <p:tgtEl>
                                          <p:spTgt spid="87059"/>
                                        </p:tgtEl>
                                        <p:attrNameLst>
                                          <p:attrName>style.visibility</p:attrName>
                                        </p:attrNameLst>
                                      </p:cBhvr>
                                      <p:to>
                                        <p:strVal val="hidden"/>
                                      </p:to>
                                    </p:set>
                                  </p:childTnLst>
                                </p:cTn>
                              </p:par>
                              <p:par>
                                <p:cTn id="422" presetID="47" presetClass="exit" presetSubtype="0" fill="hold" grpId="3" nodeType="withEffect">
                                  <p:stCondLst>
                                    <p:cond delay="0"/>
                                  </p:stCondLst>
                                  <p:childTnLst>
                                    <p:animEffect transition="out" filter="fade">
                                      <p:cBhvr>
                                        <p:cTn id="423" dur="500"/>
                                        <p:tgtEl>
                                          <p:spTgt spid="87060"/>
                                        </p:tgtEl>
                                      </p:cBhvr>
                                    </p:animEffect>
                                    <p:anim calcmode="lin" valueType="num">
                                      <p:cBhvr>
                                        <p:cTn id="424" dur="500"/>
                                        <p:tgtEl>
                                          <p:spTgt spid="87060"/>
                                        </p:tgtEl>
                                        <p:attrNameLst>
                                          <p:attrName>ppt_x</p:attrName>
                                        </p:attrNameLst>
                                      </p:cBhvr>
                                      <p:tavLst>
                                        <p:tav tm="0">
                                          <p:val>
                                            <p:strVal val="ppt_x"/>
                                          </p:val>
                                        </p:tav>
                                        <p:tav tm="100000">
                                          <p:val>
                                            <p:strVal val="ppt_x"/>
                                          </p:val>
                                        </p:tav>
                                      </p:tavLst>
                                    </p:anim>
                                    <p:anim calcmode="lin" valueType="num">
                                      <p:cBhvr>
                                        <p:cTn id="425" dur="500"/>
                                        <p:tgtEl>
                                          <p:spTgt spid="87060"/>
                                        </p:tgtEl>
                                        <p:attrNameLst>
                                          <p:attrName>ppt_y</p:attrName>
                                        </p:attrNameLst>
                                      </p:cBhvr>
                                      <p:tavLst>
                                        <p:tav tm="0">
                                          <p:val>
                                            <p:strVal val="ppt_y"/>
                                          </p:val>
                                        </p:tav>
                                        <p:tav tm="100000">
                                          <p:val>
                                            <p:strVal val="ppt_y-.1"/>
                                          </p:val>
                                        </p:tav>
                                      </p:tavLst>
                                    </p:anim>
                                    <p:set>
                                      <p:cBhvr>
                                        <p:cTn id="426" dur="1" fill="hold">
                                          <p:stCondLst>
                                            <p:cond delay="499"/>
                                          </p:stCondLst>
                                        </p:cTn>
                                        <p:tgtEl>
                                          <p:spTgt spid="87060"/>
                                        </p:tgtEl>
                                        <p:attrNameLst>
                                          <p:attrName>style.visibility</p:attrName>
                                        </p:attrNameLst>
                                      </p:cBhvr>
                                      <p:to>
                                        <p:strVal val="hidden"/>
                                      </p:to>
                                    </p:set>
                                  </p:childTnLst>
                                </p:cTn>
                              </p:par>
                              <p:par>
                                <p:cTn id="427" presetID="47" presetClass="exit" presetSubtype="0" fill="hold" grpId="5" nodeType="withEffect">
                                  <p:stCondLst>
                                    <p:cond delay="0"/>
                                  </p:stCondLst>
                                  <p:childTnLst>
                                    <p:animEffect transition="out" filter="fade">
                                      <p:cBhvr>
                                        <p:cTn id="428" dur="500"/>
                                        <p:tgtEl>
                                          <p:spTgt spid="87047"/>
                                        </p:tgtEl>
                                      </p:cBhvr>
                                    </p:animEffect>
                                    <p:anim calcmode="lin" valueType="num">
                                      <p:cBhvr>
                                        <p:cTn id="429" dur="500"/>
                                        <p:tgtEl>
                                          <p:spTgt spid="87047"/>
                                        </p:tgtEl>
                                        <p:attrNameLst>
                                          <p:attrName>ppt_x</p:attrName>
                                        </p:attrNameLst>
                                      </p:cBhvr>
                                      <p:tavLst>
                                        <p:tav tm="0">
                                          <p:val>
                                            <p:strVal val="ppt_x"/>
                                          </p:val>
                                        </p:tav>
                                        <p:tav tm="100000">
                                          <p:val>
                                            <p:strVal val="ppt_x"/>
                                          </p:val>
                                        </p:tav>
                                      </p:tavLst>
                                    </p:anim>
                                    <p:anim calcmode="lin" valueType="num">
                                      <p:cBhvr>
                                        <p:cTn id="430" dur="500"/>
                                        <p:tgtEl>
                                          <p:spTgt spid="87047"/>
                                        </p:tgtEl>
                                        <p:attrNameLst>
                                          <p:attrName>ppt_y</p:attrName>
                                        </p:attrNameLst>
                                      </p:cBhvr>
                                      <p:tavLst>
                                        <p:tav tm="0">
                                          <p:val>
                                            <p:strVal val="ppt_y"/>
                                          </p:val>
                                        </p:tav>
                                        <p:tav tm="100000">
                                          <p:val>
                                            <p:strVal val="ppt_y-.1"/>
                                          </p:val>
                                        </p:tav>
                                      </p:tavLst>
                                    </p:anim>
                                    <p:set>
                                      <p:cBhvr>
                                        <p:cTn id="431" dur="1" fill="hold">
                                          <p:stCondLst>
                                            <p:cond delay="499"/>
                                          </p:stCondLst>
                                        </p:cTn>
                                        <p:tgtEl>
                                          <p:spTgt spid="87047"/>
                                        </p:tgtEl>
                                        <p:attrNameLst>
                                          <p:attrName>style.visibility</p:attrName>
                                        </p:attrNameLst>
                                      </p:cBhvr>
                                      <p:to>
                                        <p:strVal val="hidden"/>
                                      </p:to>
                                    </p:set>
                                  </p:childTnLst>
                                </p:cTn>
                              </p:par>
                              <p:par>
                                <p:cTn id="432" presetID="6" presetClass="emph" presetSubtype="0" fill="hold" grpId="19" nodeType="withEffect">
                                  <p:stCondLst>
                                    <p:cond delay="0"/>
                                  </p:stCondLst>
                                  <p:childTnLst>
                                    <p:animScale>
                                      <p:cBhvr>
                                        <p:cTn id="433" dur="500" fill="hold"/>
                                        <p:tgtEl>
                                          <p:spTgt spid="87053"/>
                                        </p:tgtEl>
                                      </p:cBhvr>
                                      <p:by x="200000" y="200000"/>
                                    </p:animScale>
                                  </p:childTnLst>
                                </p:cTn>
                              </p:par>
                              <p:par>
                                <p:cTn id="434" presetID="35" presetClass="path" presetSubtype="0" accel="50000" decel="50000" fill="hold" grpId="20" nodeType="withEffect">
                                  <p:stCondLst>
                                    <p:cond delay="0"/>
                                  </p:stCondLst>
                                  <p:childTnLst>
                                    <p:animMotion origin="layout" path="M 3.33333E-6 1.0197E-6 L -0.31667 0.08482 " pathEditMode="relative" rAng="0" ptsTypes="AA">
                                      <p:cBhvr>
                                        <p:cTn id="435" dur="500" fill="hold"/>
                                        <p:tgtEl>
                                          <p:spTgt spid="87053"/>
                                        </p:tgtEl>
                                        <p:attrNameLst>
                                          <p:attrName>ppt_x</p:attrName>
                                          <p:attrName>ppt_y</p:attrName>
                                        </p:attrNameLst>
                                      </p:cBhvr>
                                      <p:rCtr x="-158" y="42"/>
                                    </p:animMotion>
                                  </p:childTnLst>
                                </p:cTn>
                              </p:par>
                            </p:childTnLst>
                          </p:cTn>
                        </p:par>
                      </p:childTnLst>
                    </p:cTn>
                  </p:par>
                  <p:par>
                    <p:cTn id="436" fill="hold">
                      <p:stCondLst>
                        <p:cond delay="indefinite"/>
                      </p:stCondLst>
                      <p:childTnLst>
                        <p:par>
                          <p:cTn id="437" fill="hold">
                            <p:stCondLst>
                              <p:cond delay="0"/>
                            </p:stCondLst>
                            <p:childTnLst>
                              <p:par>
                                <p:cTn id="438" presetID="47" presetClass="entr" presetSubtype="0" fill="hold" grpId="6" nodeType="clickEffect">
                                  <p:stCondLst>
                                    <p:cond delay="0"/>
                                  </p:stCondLst>
                                  <p:childTnLst>
                                    <p:set>
                                      <p:cBhvr>
                                        <p:cTn id="439" dur="1" fill="hold">
                                          <p:stCondLst>
                                            <p:cond delay="0"/>
                                          </p:stCondLst>
                                        </p:cTn>
                                        <p:tgtEl>
                                          <p:spTgt spid="87063"/>
                                        </p:tgtEl>
                                        <p:attrNameLst>
                                          <p:attrName>style.visibility</p:attrName>
                                        </p:attrNameLst>
                                      </p:cBhvr>
                                      <p:to>
                                        <p:strVal val="visible"/>
                                      </p:to>
                                    </p:set>
                                    <p:animEffect transition="in" filter="fade">
                                      <p:cBhvr>
                                        <p:cTn id="440" dur="500"/>
                                        <p:tgtEl>
                                          <p:spTgt spid="87063"/>
                                        </p:tgtEl>
                                      </p:cBhvr>
                                    </p:animEffect>
                                    <p:anim calcmode="lin" valueType="num">
                                      <p:cBhvr>
                                        <p:cTn id="441" dur="500" fill="hold"/>
                                        <p:tgtEl>
                                          <p:spTgt spid="87063"/>
                                        </p:tgtEl>
                                        <p:attrNameLst>
                                          <p:attrName>ppt_x</p:attrName>
                                        </p:attrNameLst>
                                      </p:cBhvr>
                                      <p:tavLst>
                                        <p:tav tm="0">
                                          <p:val>
                                            <p:strVal val="#ppt_x"/>
                                          </p:val>
                                        </p:tav>
                                        <p:tav tm="100000">
                                          <p:val>
                                            <p:strVal val="#ppt_x"/>
                                          </p:val>
                                        </p:tav>
                                      </p:tavLst>
                                    </p:anim>
                                    <p:anim calcmode="lin" valueType="num">
                                      <p:cBhvr>
                                        <p:cTn id="442" dur="500" fill="hold"/>
                                        <p:tgtEl>
                                          <p:spTgt spid="87063"/>
                                        </p:tgtEl>
                                        <p:attrNameLst>
                                          <p:attrName>ppt_y</p:attrName>
                                        </p:attrNameLst>
                                      </p:cBhvr>
                                      <p:tavLst>
                                        <p:tav tm="0">
                                          <p:val>
                                            <p:strVal val="#ppt_y-.1"/>
                                          </p:val>
                                        </p:tav>
                                        <p:tav tm="100000">
                                          <p:val>
                                            <p:strVal val="#ppt_y"/>
                                          </p:val>
                                        </p:tav>
                                      </p:tavLst>
                                    </p:anim>
                                  </p:childTnLst>
                                </p:cTn>
                              </p:par>
                              <p:par>
                                <p:cTn id="443" presetID="47" presetClass="entr" presetSubtype="0" fill="hold" grpId="6" nodeType="withEffect">
                                  <p:stCondLst>
                                    <p:cond delay="0"/>
                                  </p:stCondLst>
                                  <p:childTnLst>
                                    <p:set>
                                      <p:cBhvr>
                                        <p:cTn id="444" dur="1" fill="hold">
                                          <p:stCondLst>
                                            <p:cond delay="0"/>
                                          </p:stCondLst>
                                        </p:cTn>
                                        <p:tgtEl>
                                          <p:spTgt spid="87048"/>
                                        </p:tgtEl>
                                        <p:attrNameLst>
                                          <p:attrName>style.visibility</p:attrName>
                                        </p:attrNameLst>
                                      </p:cBhvr>
                                      <p:to>
                                        <p:strVal val="visible"/>
                                      </p:to>
                                    </p:set>
                                    <p:animEffect transition="in" filter="fade">
                                      <p:cBhvr>
                                        <p:cTn id="445" dur="500"/>
                                        <p:tgtEl>
                                          <p:spTgt spid="87048"/>
                                        </p:tgtEl>
                                      </p:cBhvr>
                                    </p:animEffect>
                                    <p:anim calcmode="lin" valueType="num">
                                      <p:cBhvr>
                                        <p:cTn id="446" dur="500" fill="hold"/>
                                        <p:tgtEl>
                                          <p:spTgt spid="87048"/>
                                        </p:tgtEl>
                                        <p:attrNameLst>
                                          <p:attrName>ppt_x</p:attrName>
                                        </p:attrNameLst>
                                      </p:cBhvr>
                                      <p:tavLst>
                                        <p:tav tm="0">
                                          <p:val>
                                            <p:strVal val="#ppt_x"/>
                                          </p:val>
                                        </p:tav>
                                        <p:tav tm="100000">
                                          <p:val>
                                            <p:strVal val="#ppt_x"/>
                                          </p:val>
                                        </p:tav>
                                      </p:tavLst>
                                    </p:anim>
                                    <p:anim calcmode="lin" valueType="num">
                                      <p:cBhvr>
                                        <p:cTn id="447" dur="500" fill="hold"/>
                                        <p:tgtEl>
                                          <p:spTgt spid="87048"/>
                                        </p:tgtEl>
                                        <p:attrNameLst>
                                          <p:attrName>ppt_y</p:attrName>
                                        </p:attrNameLst>
                                      </p:cBhvr>
                                      <p:tavLst>
                                        <p:tav tm="0">
                                          <p:val>
                                            <p:strVal val="#ppt_y-.1"/>
                                          </p:val>
                                        </p:tav>
                                        <p:tav tm="100000">
                                          <p:val>
                                            <p:strVal val="#ppt_y"/>
                                          </p:val>
                                        </p:tav>
                                      </p:tavLst>
                                    </p:anim>
                                  </p:childTnLst>
                                </p:cTn>
                              </p:par>
                              <p:par>
                                <p:cTn id="448" presetID="47" presetClass="entr" presetSubtype="0" fill="hold" grpId="6" nodeType="withEffect">
                                  <p:stCondLst>
                                    <p:cond delay="0"/>
                                  </p:stCondLst>
                                  <p:childTnLst>
                                    <p:set>
                                      <p:cBhvr>
                                        <p:cTn id="449" dur="1" fill="hold">
                                          <p:stCondLst>
                                            <p:cond delay="0"/>
                                          </p:stCondLst>
                                        </p:cTn>
                                        <p:tgtEl>
                                          <p:spTgt spid="87046"/>
                                        </p:tgtEl>
                                        <p:attrNameLst>
                                          <p:attrName>style.visibility</p:attrName>
                                        </p:attrNameLst>
                                      </p:cBhvr>
                                      <p:to>
                                        <p:strVal val="visible"/>
                                      </p:to>
                                    </p:set>
                                    <p:animEffect transition="in" filter="fade">
                                      <p:cBhvr>
                                        <p:cTn id="450" dur="500"/>
                                        <p:tgtEl>
                                          <p:spTgt spid="87046"/>
                                        </p:tgtEl>
                                      </p:cBhvr>
                                    </p:animEffect>
                                    <p:anim calcmode="lin" valueType="num">
                                      <p:cBhvr>
                                        <p:cTn id="451" dur="500" fill="hold"/>
                                        <p:tgtEl>
                                          <p:spTgt spid="87046"/>
                                        </p:tgtEl>
                                        <p:attrNameLst>
                                          <p:attrName>ppt_x</p:attrName>
                                        </p:attrNameLst>
                                      </p:cBhvr>
                                      <p:tavLst>
                                        <p:tav tm="0">
                                          <p:val>
                                            <p:strVal val="#ppt_x"/>
                                          </p:val>
                                        </p:tav>
                                        <p:tav tm="100000">
                                          <p:val>
                                            <p:strVal val="#ppt_x"/>
                                          </p:val>
                                        </p:tav>
                                      </p:tavLst>
                                    </p:anim>
                                    <p:anim calcmode="lin" valueType="num">
                                      <p:cBhvr>
                                        <p:cTn id="452" dur="500" fill="hold"/>
                                        <p:tgtEl>
                                          <p:spTgt spid="87046"/>
                                        </p:tgtEl>
                                        <p:attrNameLst>
                                          <p:attrName>ppt_y</p:attrName>
                                        </p:attrNameLst>
                                      </p:cBhvr>
                                      <p:tavLst>
                                        <p:tav tm="0">
                                          <p:val>
                                            <p:strVal val="#ppt_y-.1"/>
                                          </p:val>
                                        </p:tav>
                                        <p:tav tm="100000">
                                          <p:val>
                                            <p:strVal val="#ppt_y"/>
                                          </p:val>
                                        </p:tav>
                                      </p:tavLst>
                                    </p:anim>
                                  </p:childTnLst>
                                </p:cTn>
                              </p:par>
                              <p:par>
                                <p:cTn id="453" presetID="47" presetClass="entr" presetSubtype="0" fill="hold" grpId="6" nodeType="withEffect">
                                  <p:stCondLst>
                                    <p:cond delay="0"/>
                                  </p:stCondLst>
                                  <p:childTnLst>
                                    <p:set>
                                      <p:cBhvr>
                                        <p:cTn id="454" dur="1" fill="hold">
                                          <p:stCondLst>
                                            <p:cond delay="0"/>
                                          </p:stCondLst>
                                        </p:cTn>
                                        <p:tgtEl>
                                          <p:spTgt spid="87049"/>
                                        </p:tgtEl>
                                        <p:attrNameLst>
                                          <p:attrName>style.visibility</p:attrName>
                                        </p:attrNameLst>
                                      </p:cBhvr>
                                      <p:to>
                                        <p:strVal val="visible"/>
                                      </p:to>
                                    </p:set>
                                    <p:animEffect transition="in" filter="fade">
                                      <p:cBhvr>
                                        <p:cTn id="455" dur="500"/>
                                        <p:tgtEl>
                                          <p:spTgt spid="87049"/>
                                        </p:tgtEl>
                                      </p:cBhvr>
                                    </p:animEffect>
                                    <p:anim calcmode="lin" valueType="num">
                                      <p:cBhvr>
                                        <p:cTn id="456" dur="500" fill="hold"/>
                                        <p:tgtEl>
                                          <p:spTgt spid="87049"/>
                                        </p:tgtEl>
                                        <p:attrNameLst>
                                          <p:attrName>ppt_x</p:attrName>
                                        </p:attrNameLst>
                                      </p:cBhvr>
                                      <p:tavLst>
                                        <p:tav tm="0">
                                          <p:val>
                                            <p:strVal val="#ppt_x"/>
                                          </p:val>
                                        </p:tav>
                                        <p:tav tm="100000">
                                          <p:val>
                                            <p:strVal val="#ppt_x"/>
                                          </p:val>
                                        </p:tav>
                                      </p:tavLst>
                                    </p:anim>
                                    <p:anim calcmode="lin" valueType="num">
                                      <p:cBhvr>
                                        <p:cTn id="457" dur="500" fill="hold"/>
                                        <p:tgtEl>
                                          <p:spTgt spid="87049"/>
                                        </p:tgtEl>
                                        <p:attrNameLst>
                                          <p:attrName>ppt_y</p:attrName>
                                        </p:attrNameLst>
                                      </p:cBhvr>
                                      <p:tavLst>
                                        <p:tav tm="0">
                                          <p:val>
                                            <p:strVal val="#ppt_y-.1"/>
                                          </p:val>
                                        </p:tav>
                                        <p:tav tm="100000">
                                          <p:val>
                                            <p:strVal val="#ppt_y"/>
                                          </p:val>
                                        </p:tav>
                                      </p:tavLst>
                                    </p:anim>
                                  </p:childTnLst>
                                </p:cTn>
                              </p:par>
                              <p:par>
                                <p:cTn id="458" presetID="47" presetClass="entr" presetSubtype="0" fill="hold" grpId="6" nodeType="withEffect">
                                  <p:stCondLst>
                                    <p:cond delay="0"/>
                                  </p:stCondLst>
                                  <p:childTnLst>
                                    <p:set>
                                      <p:cBhvr>
                                        <p:cTn id="459" dur="1" fill="hold">
                                          <p:stCondLst>
                                            <p:cond delay="0"/>
                                          </p:stCondLst>
                                        </p:cTn>
                                        <p:tgtEl>
                                          <p:spTgt spid="87050"/>
                                        </p:tgtEl>
                                        <p:attrNameLst>
                                          <p:attrName>style.visibility</p:attrName>
                                        </p:attrNameLst>
                                      </p:cBhvr>
                                      <p:to>
                                        <p:strVal val="visible"/>
                                      </p:to>
                                    </p:set>
                                    <p:animEffect transition="in" filter="fade">
                                      <p:cBhvr>
                                        <p:cTn id="460" dur="500"/>
                                        <p:tgtEl>
                                          <p:spTgt spid="87050"/>
                                        </p:tgtEl>
                                      </p:cBhvr>
                                    </p:animEffect>
                                    <p:anim calcmode="lin" valueType="num">
                                      <p:cBhvr>
                                        <p:cTn id="461" dur="500" fill="hold"/>
                                        <p:tgtEl>
                                          <p:spTgt spid="87050"/>
                                        </p:tgtEl>
                                        <p:attrNameLst>
                                          <p:attrName>ppt_x</p:attrName>
                                        </p:attrNameLst>
                                      </p:cBhvr>
                                      <p:tavLst>
                                        <p:tav tm="0">
                                          <p:val>
                                            <p:strVal val="#ppt_x"/>
                                          </p:val>
                                        </p:tav>
                                        <p:tav tm="100000">
                                          <p:val>
                                            <p:strVal val="#ppt_x"/>
                                          </p:val>
                                        </p:tav>
                                      </p:tavLst>
                                    </p:anim>
                                    <p:anim calcmode="lin" valueType="num">
                                      <p:cBhvr>
                                        <p:cTn id="462" dur="500" fill="hold"/>
                                        <p:tgtEl>
                                          <p:spTgt spid="87050"/>
                                        </p:tgtEl>
                                        <p:attrNameLst>
                                          <p:attrName>ppt_y</p:attrName>
                                        </p:attrNameLst>
                                      </p:cBhvr>
                                      <p:tavLst>
                                        <p:tav tm="0">
                                          <p:val>
                                            <p:strVal val="#ppt_y-.1"/>
                                          </p:val>
                                        </p:tav>
                                        <p:tav tm="100000">
                                          <p:val>
                                            <p:strVal val="#ppt_y"/>
                                          </p:val>
                                        </p:tav>
                                      </p:tavLst>
                                    </p:anim>
                                  </p:childTnLst>
                                </p:cTn>
                              </p:par>
                              <p:par>
                                <p:cTn id="463" presetID="47" presetClass="entr" presetSubtype="0" fill="hold" grpId="6" nodeType="withEffect">
                                  <p:stCondLst>
                                    <p:cond delay="0"/>
                                  </p:stCondLst>
                                  <p:childTnLst>
                                    <p:set>
                                      <p:cBhvr>
                                        <p:cTn id="464" dur="1" fill="hold">
                                          <p:stCondLst>
                                            <p:cond delay="0"/>
                                          </p:stCondLst>
                                        </p:cTn>
                                        <p:tgtEl>
                                          <p:spTgt spid="87051"/>
                                        </p:tgtEl>
                                        <p:attrNameLst>
                                          <p:attrName>style.visibility</p:attrName>
                                        </p:attrNameLst>
                                      </p:cBhvr>
                                      <p:to>
                                        <p:strVal val="visible"/>
                                      </p:to>
                                    </p:set>
                                    <p:animEffect transition="in" filter="fade">
                                      <p:cBhvr>
                                        <p:cTn id="465" dur="500"/>
                                        <p:tgtEl>
                                          <p:spTgt spid="87051"/>
                                        </p:tgtEl>
                                      </p:cBhvr>
                                    </p:animEffect>
                                    <p:anim calcmode="lin" valueType="num">
                                      <p:cBhvr>
                                        <p:cTn id="466" dur="500" fill="hold"/>
                                        <p:tgtEl>
                                          <p:spTgt spid="87051"/>
                                        </p:tgtEl>
                                        <p:attrNameLst>
                                          <p:attrName>ppt_x</p:attrName>
                                        </p:attrNameLst>
                                      </p:cBhvr>
                                      <p:tavLst>
                                        <p:tav tm="0">
                                          <p:val>
                                            <p:strVal val="#ppt_x"/>
                                          </p:val>
                                        </p:tav>
                                        <p:tav tm="100000">
                                          <p:val>
                                            <p:strVal val="#ppt_x"/>
                                          </p:val>
                                        </p:tav>
                                      </p:tavLst>
                                    </p:anim>
                                    <p:anim calcmode="lin" valueType="num">
                                      <p:cBhvr>
                                        <p:cTn id="467" dur="500" fill="hold"/>
                                        <p:tgtEl>
                                          <p:spTgt spid="87051"/>
                                        </p:tgtEl>
                                        <p:attrNameLst>
                                          <p:attrName>ppt_y</p:attrName>
                                        </p:attrNameLst>
                                      </p:cBhvr>
                                      <p:tavLst>
                                        <p:tav tm="0">
                                          <p:val>
                                            <p:strVal val="#ppt_y-.1"/>
                                          </p:val>
                                        </p:tav>
                                        <p:tav tm="100000">
                                          <p:val>
                                            <p:strVal val="#ppt_y"/>
                                          </p:val>
                                        </p:tav>
                                      </p:tavLst>
                                    </p:anim>
                                  </p:childTnLst>
                                </p:cTn>
                              </p:par>
                              <p:par>
                                <p:cTn id="468" presetID="47" presetClass="entr" presetSubtype="0" fill="hold" grpId="4" nodeType="withEffect">
                                  <p:stCondLst>
                                    <p:cond delay="0"/>
                                  </p:stCondLst>
                                  <p:childTnLst>
                                    <p:set>
                                      <p:cBhvr>
                                        <p:cTn id="469" dur="1" fill="hold">
                                          <p:stCondLst>
                                            <p:cond delay="0"/>
                                          </p:stCondLst>
                                        </p:cTn>
                                        <p:tgtEl>
                                          <p:spTgt spid="87052"/>
                                        </p:tgtEl>
                                        <p:attrNameLst>
                                          <p:attrName>style.visibility</p:attrName>
                                        </p:attrNameLst>
                                      </p:cBhvr>
                                      <p:to>
                                        <p:strVal val="visible"/>
                                      </p:to>
                                    </p:set>
                                    <p:animEffect transition="in" filter="fade">
                                      <p:cBhvr>
                                        <p:cTn id="470" dur="500"/>
                                        <p:tgtEl>
                                          <p:spTgt spid="87052"/>
                                        </p:tgtEl>
                                      </p:cBhvr>
                                    </p:animEffect>
                                    <p:anim calcmode="lin" valueType="num">
                                      <p:cBhvr>
                                        <p:cTn id="471" dur="500" fill="hold"/>
                                        <p:tgtEl>
                                          <p:spTgt spid="87052"/>
                                        </p:tgtEl>
                                        <p:attrNameLst>
                                          <p:attrName>ppt_x</p:attrName>
                                        </p:attrNameLst>
                                      </p:cBhvr>
                                      <p:tavLst>
                                        <p:tav tm="0">
                                          <p:val>
                                            <p:strVal val="#ppt_x"/>
                                          </p:val>
                                        </p:tav>
                                        <p:tav tm="100000">
                                          <p:val>
                                            <p:strVal val="#ppt_x"/>
                                          </p:val>
                                        </p:tav>
                                      </p:tavLst>
                                    </p:anim>
                                    <p:anim calcmode="lin" valueType="num">
                                      <p:cBhvr>
                                        <p:cTn id="472" dur="500" fill="hold"/>
                                        <p:tgtEl>
                                          <p:spTgt spid="87052"/>
                                        </p:tgtEl>
                                        <p:attrNameLst>
                                          <p:attrName>ppt_y</p:attrName>
                                        </p:attrNameLst>
                                      </p:cBhvr>
                                      <p:tavLst>
                                        <p:tav tm="0">
                                          <p:val>
                                            <p:strVal val="#ppt_y-.1"/>
                                          </p:val>
                                        </p:tav>
                                        <p:tav tm="100000">
                                          <p:val>
                                            <p:strVal val="#ppt_y"/>
                                          </p:val>
                                        </p:tav>
                                      </p:tavLst>
                                    </p:anim>
                                  </p:childTnLst>
                                </p:cTn>
                              </p:par>
                              <p:par>
                                <p:cTn id="473" presetID="47" presetClass="entr" presetSubtype="0" fill="hold" grpId="6" nodeType="withEffect">
                                  <p:stCondLst>
                                    <p:cond delay="0"/>
                                  </p:stCondLst>
                                  <p:childTnLst>
                                    <p:set>
                                      <p:cBhvr>
                                        <p:cTn id="474" dur="1" fill="hold">
                                          <p:stCondLst>
                                            <p:cond delay="0"/>
                                          </p:stCondLst>
                                        </p:cTn>
                                        <p:tgtEl>
                                          <p:spTgt spid="87054"/>
                                        </p:tgtEl>
                                        <p:attrNameLst>
                                          <p:attrName>style.visibility</p:attrName>
                                        </p:attrNameLst>
                                      </p:cBhvr>
                                      <p:to>
                                        <p:strVal val="visible"/>
                                      </p:to>
                                    </p:set>
                                    <p:animEffect transition="in" filter="fade">
                                      <p:cBhvr>
                                        <p:cTn id="475" dur="500"/>
                                        <p:tgtEl>
                                          <p:spTgt spid="87054"/>
                                        </p:tgtEl>
                                      </p:cBhvr>
                                    </p:animEffect>
                                    <p:anim calcmode="lin" valueType="num">
                                      <p:cBhvr>
                                        <p:cTn id="476" dur="500" fill="hold"/>
                                        <p:tgtEl>
                                          <p:spTgt spid="87054"/>
                                        </p:tgtEl>
                                        <p:attrNameLst>
                                          <p:attrName>ppt_x</p:attrName>
                                        </p:attrNameLst>
                                      </p:cBhvr>
                                      <p:tavLst>
                                        <p:tav tm="0">
                                          <p:val>
                                            <p:strVal val="#ppt_x"/>
                                          </p:val>
                                        </p:tav>
                                        <p:tav tm="100000">
                                          <p:val>
                                            <p:strVal val="#ppt_x"/>
                                          </p:val>
                                        </p:tav>
                                      </p:tavLst>
                                    </p:anim>
                                    <p:anim calcmode="lin" valueType="num">
                                      <p:cBhvr>
                                        <p:cTn id="477" dur="500" fill="hold"/>
                                        <p:tgtEl>
                                          <p:spTgt spid="87054"/>
                                        </p:tgtEl>
                                        <p:attrNameLst>
                                          <p:attrName>ppt_y</p:attrName>
                                        </p:attrNameLst>
                                      </p:cBhvr>
                                      <p:tavLst>
                                        <p:tav tm="0">
                                          <p:val>
                                            <p:strVal val="#ppt_y-.1"/>
                                          </p:val>
                                        </p:tav>
                                        <p:tav tm="100000">
                                          <p:val>
                                            <p:strVal val="#ppt_y"/>
                                          </p:val>
                                        </p:tav>
                                      </p:tavLst>
                                    </p:anim>
                                  </p:childTnLst>
                                </p:cTn>
                              </p:par>
                              <p:par>
                                <p:cTn id="478" presetID="47" presetClass="entr" presetSubtype="0" fill="hold" grpId="6" nodeType="withEffect">
                                  <p:stCondLst>
                                    <p:cond delay="0"/>
                                  </p:stCondLst>
                                  <p:childTnLst>
                                    <p:set>
                                      <p:cBhvr>
                                        <p:cTn id="479" dur="1" fill="hold">
                                          <p:stCondLst>
                                            <p:cond delay="0"/>
                                          </p:stCondLst>
                                        </p:cTn>
                                        <p:tgtEl>
                                          <p:spTgt spid="87055"/>
                                        </p:tgtEl>
                                        <p:attrNameLst>
                                          <p:attrName>style.visibility</p:attrName>
                                        </p:attrNameLst>
                                      </p:cBhvr>
                                      <p:to>
                                        <p:strVal val="visible"/>
                                      </p:to>
                                    </p:set>
                                    <p:animEffect transition="in" filter="fade">
                                      <p:cBhvr>
                                        <p:cTn id="480" dur="500"/>
                                        <p:tgtEl>
                                          <p:spTgt spid="87055"/>
                                        </p:tgtEl>
                                      </p:cBhvr>
                                    </p:animEffect>
                                    <p:anim calcmode="lin" valueType="num">
                                      <p:cBhvr>
                                        <p:cTn id="481" dur="500" fill="hold"/>
                                        <p:tgtEl>
                                          <p:spTgt spid="87055"/>
                                        </p:tgtEl>
                                        <p:attrNameLst>
                                          <p:attrName>ppt_x</p:attrName>
                                        </p:attrNameLst>
                                      </p:cBhvr>
                                      <p:tavLst>
                                        <p:tav tm="0">
                                          <p:val>
                                            <p:strVal val="#ppt_x"/>
                                          </p:val>
                                        </p:tav>
                                        <p:tav tm="100000">
                                          <p:val>
                                            <p:strVal val="#ppt_x"/>
                                          </p:val>
                                        </p:tav>
                                      </p:tavLst>
                                    </p:anim>
                                    <p:anim calcmode="lin" valueType="num">
                                      <p:cBhvr>
                                        <p:cTn id="482" dur="500" fill="hold"/>
                                        <p:tgtEl>
                                          <p:spTgt spid="87055"/>
                                        </p:tgtEl>
                                        <p:attrNameLst>
                                          <p:attrName>ppt_y</p:attrName>
                                        </p:attrNameLst>
                                      </p:cBhvr>
                                      <p:tavLst>
                                        <p:tav tm="0">
                                          <p:val>
                                            <p:strVal val="#ppt_y-.1"/>
                                          </p:val>
                                        </p:tav>
                                        <p:tav tm="100000">
                                          <p:val>
                                            <p:strVal val="#ppt_y"/>
                                          </p:val>
                                        </p:tav>
                                      </p:tavLst>
                                    </p:anim>
                                  </p:childTnLst>
                                </p:cTn>
                              </p:par>
                              <p:par>
                                <p:cTn id="483" presetID="47" presetClass="entr" presetSubtype="0" fill="hold" grpId="6" nodeType="withEffect">
                                  <p:stCondLst>
                                    <p:cond delay="0"/>
                                  </p:stCondLst>
                                  <p:childTnLst>
                                    <p:set>
                                      <p:cBhvr>
                                        <p:cTn id="484" dur="1" fill="hold">
                                          <p:stCondLst>
                                            <p:cond delay="0"/>
                                          </p:stCondLst>
                                        </p:cTn>
                                        <p:tgtEl>
                                          <p:spTgt spid="87056"/>
                                        </p:tgtEl>
                                        <p:attrNameLst>
                                          <p:attrName>style.visibility</p:attrName>
                                        </p:attrNameLst>
                                      </p:cBhvr>
                                      <p:to>
                                        <p:strVal val="visible"/>
                                      </p:to>
                                    </p:set>
                                    <p:animEffect transition="in" filter="fade">
                                      <p:cBhvr>
                                        <p:cTn id="485" dur="500"/>
                                        <p:tgtEl>
                                          <p:spTgt spid="87056"/>
                                        </p:tgtEl>
                                      </p:cBhvr>
                                    </p:animEffect>
                                    <p:anim calcmode="lin" valueType="num">
                                      <p:cBhvr>
                                        <p:cTn id="486" dur="500" fill="hold"/>
                                        <p:tgtEl>
                                          <p:spTgt spid="87056"/>
                                        </p:tgtEl>
                                        <p:attrNameLst>
                                          <p:attrName>ppt_x</p:attrName>
                                        </p:attrNameLst>
                                      </p:cBhvr>
                                      <p:tavLst>
                                        <p:tav tm="0">
                                          <p:val>
                                            <p:strVal val="#ppt_x"/>
                                          </p:val>
                                        </p:tav>
                                        <p:tav tm="100000">
                                          <p:val>
                                            <p:strVal val="#ppt_x"/>
                                          </p:val>
                                        </p:tav>
                                      </p:tavLst>
                                    </p:anim>
                                    <p:anim calcmode="lin" valueType="num">
                                      <p:cBhvr>
                                        <p:cTn id="487" dur="500" fill="hold"/>
                                        <p:tgtEl>
                                          <p:spTgt spid="87056"/>
                                        </p:tgtEl>
                                        <p:attrNameLst>
                                          <p:attrName>ppt_y</p:attrName>
                                        </p:attrNameLst>
                                      </p:cBhvr>
                                      <p:tavLst>
                                        <p:tav tm="0">
                                          <p:val>
                                            <p:strVal val="#ppt_y-.1"/>
                                          </p:val>
                                        </p:tav>
                                        <p:tav tm="100000">
                                          <p:val>
                                            <p:strVal val="#ppt_y"/>
                                          </p:val>
                                        </p:tav>
                                      </p:tavLst>
                                    </p:anim>
                                  </p:childTnLst>
                                </p:cTn>
                              </p:par>
                              <p:par>
                                <p:cTn id="488" presetID="47" presetClass="entr" presetSubtype="0" fill="hold" grpId="6" nodeType="withEffect">
                                  <p:stCondLst>
                                    <p:cond delay="0"/>
                                  </p:stCondLst>
                                  <p:childTnLst>
                                    <p:set>
                                      <p:cBhvr>
                                        <p:cTn id="489" dur="1" fill="hold">
                                          <p:stCondLst>
                                            <p:cond delay="0"/>
                                          </p:stCondLst>
                                        </p:cTn>
                                        <p:tgtEl>
                                          <p:spTgt spid="87057"/>
                                        </p:tgtEl>
                                        <p:attrNameLst>
                                          <p:attrName>style.visibility</p:attrName>
                                        </p:attrNameLst>
                                      </p:cBhvr>
                                      <p:to>
                                        <p:strVal val="visible"/>
                                      </p:to>
                                    </p:set>
                                    <p:animEffect transition="in" filter="fade">
                                      <p:cBhvr>
                                        <p:cTn id="490" dur="500"/>
                                        <p:tgtEl>
                                          <p:spTgt spid="87057"/>
                                        </p:tgtEl>
                                      </p:cBhvr>
                                    </p:animEffect>
                                    <p:anim calcmode="lin" valueType="num">
                                      <p:cBhvr>
                                        <p:cTn id="491" dur="500" fill="hold"/>
                                        <p:tgtEl>
                                          <p:spTgt spid="87057"/>
                                        </p:tgtEl>
                                        <p:attrNameLst>
                                          <p:attrName>ppt_x</p:attrName>
                                        </p:attrNameLst>
                                      </p:cBhvr>
                                      <p:tavLst>
                                        <p:tav tm="0">
                                          <p:val>
                                            <p:strVal val="#ppt_x"/>
                                          </p:val>
                                        </p:tav>
                                        <p:tav tm="100000">
                                          <p:val>
                                            <p:strVal val="#ppt_x"/>
                                          </p:val>
                                        </p:tav>
                                      </p:tavLst>
                                    </p:anim>
                                    <p:anim calcmode="lin" valueType="num">
                                      <p:cBhvr>
                                        <p:cTn id="492" dur="500" fill="hold"/>
                                        <p:tgtEl>
                                          <p:spTgt spid="87057"/>
                                        </p:tgtEl>
                                        <p:attrNameLst>
                                          <p:attrName>ppt_y</p:attrName>
                                        </p:attrNameLst>
                                      </p:cBhvr>
                                      <p:tavLst>
                                        <p:tav tm="0">
                                          <p:val>
                                            <p:strVal val="#ppt_y-.1"/>
                                          </p:val>
                                        </p:tav>
                                        <p:tav tm="100000">
                                          <p:val>
                                            <p:strVal val="#ppt_y"/>
                                          </p:val>
                                        </p:tav>
                                      </p:tavLst>
                                    </p:anim>
                                  </p:childTnLst>
                                </p:cTn>
                              </p:par>
                              <p:par>
                                <p:cTn id="493" presetID="47" presetClass="entr" presetSubtype="0" fill="hold" grpId="6" nodeType="withEffect">
                                  <p:stCondLst>
                                    <p:cond delay="0"/>
                                  </p:stCondLst>
                                  <p:childTnLst>
                                    <p:set>
                                      <p:cBhvr>
                                        <p:cTn id="494" dur="1" fill="hold">
                                          <p:stCondLst>
                                            <p:cond delay="0"/>
                                          </p:stCondLst>
                                        </p:cTn>
                                        <p:tgtEl>
                                          <p:spTgt spid="87058"/>
                                        </p:tgtEl>
                                        <p:attrNameLst>
                                          <p:attrName>style.visibility</p:attrName>
                                        </p:attrNameLst>
                                      </p:cBhvr>
                                      <p:to>
                                        <p:strVal val="visible"/>
                                      </p:to>
                                    </p:set>
                                    <p:animEffect transition="in" filter="fade">
                                      <p:cBhvr>
                                        <p:cTn id="495" dur="500"/>
                                        <p:tgtEl>
                                          <p:spTgt spid="87058"/>
                                        </p:tgtEl>
                                      </p:cBhvr>
                                    </p:animEffect>
                                    <p:anim calcmode="lin" valueType="num">
                                      <p:cBhvr>
                                        <p:cTn id="496" dur="500" fill="hold"/>
                                        <p:tgtEl>
                                          <p:spTgt spid="87058"/>
                                        </p:tgtEl>
                                        <p:attrNameLst>
                                          <p:attrName>ppt_x</p:attrName>
                                        </p:attrNameLst>
                                      </p:cBhvr>
                                      <p:tavLst>
                                        <p:tav tm="0">
                                          <p:val>
                                            <p:strVal val="#ppt_x"/>
                                          </p:val>
                                        </p:tav>
                                        <p:tav tm="100000">
                                          <p:val>
                                            <p:strVal val="#ppt_x"/>
                                          </p:val>
                                        </p:tav>
                                      </p:tavLst>
                                    </p:anim>
                                    <p:anim calcmode="lin" valueType="num">
                                      <p:cBhvr>
                                        <p:cTn id="497" dur="500" fill="hold"/>
                                        <p:tgtEl>
                                          <p:spTgt spid="87058"/>
                                        </p:tgtEl>
                                        <p:attrNameLst>
                                          <p:attrName>ppt_y</p:attrName>
                                        </p:attrNameLst>
                                      </p:cBhvr>
                                      <p:tavLst>
                                        <p:tav tm="0">
                                          <p:val>
                                            <p:strVal val="#ppt_y-.1"/>
                                          </p:val>
                                        </p:tav>
                                        <p:tav tm="100000">
                                          <p:val>
                                            <p:strVal val="#ppt_y"/>
                                          </p:val>
                                        </p:tav>
                                      </p:tavLst>
                                    </p:anim>
                                  </p:childTnLst>
                                </p:cTn>
                              </p:par>
                              <p:par>
                                <p:cTn id="498" presetID="47" presetClass="entr" presetSubtype="0" fill="hold" grpId="6" nodeType="withEffect">
                                  <p:stCondLst>
                                    <p:cond delay="0"/>
                                  </p:stCondLst>
                                  <p:childTnLst>
                                    <p:set>
                                      <p:cBhvr>
                                        <p:cTn id="499" dur="1" fill="hold">
                                          <p:stCondLst>
                                            <p:cond delay="0"/>
                                          </p:stCondLst>
                                        </p:cTn>
                                        <p:tgtEl>
                                          <p:spTgt spid="87059"/>
                                        </p:tgtEl>
                                        <p:attrNameLst>
                                          <p:attrName>style.visibility</p:attrName>
                                        </p:attrNameLst>
                                      </p:cBhvr>
                                      <p:to>
                                        <p:strVal val="visible"/>
                                      </p:to>
                                    </p:set>
                                    <p:animEffect transition="in" filter="fade">
                                      <p:cBhvr>
                                        <p:cTn id="500" dur="500"/>
                                        <p:tgtEl>
                                          <p:spTgt spid="87059"/>
                                        </p:tgtEl>
                                      </p:cBhvr>
                                    </p:animEffect>
                                    <p:anim calcmode="lin" valueType="num">
                                      <p:cBhvr>
                                        <p:cTn id="501" dur="500" fill="hold"/>
                                        <p:tgtEl>
                                          <p:spTgt spid="87059"/>
                                        </p:tgtEl>
                                        <p:attrNameLst>
                                          <p:attrName>ppt_x</p:attrName>
                                        </p:attrNameLst>
                                      </p:cBhvr>
                                      <p:tavLst>
                                        <p:tav tm="0">
                                          <p:val>
                                            <p:strVal val="#ppt_x"/>
                                          </p:val>
                                        </p:tav>
                                        <p:tav tm="100000">
                                          <p:val>
                                            <p:strVal val="#ppt_x"/>
                                          </p:val>
                                        </p:tav>
                                      </p:tavLst>
                                    </p:anim>
                                    <p:anim calcmode="lin" valueType="num">
                                      <p:cBhvr>
                                        <p:cTn id="502" dur="500" fill="hold"/>
                                        <p:tgtEl>
                                          <p:spTgt spid="87059"/>
                                        </p:tgtEl>
                                        <p:attrNameLst>
                                          <p:attrName>ppt_y</p:attrName>
                                        </p:attrNameLst>
                                      </p:cBhvr>
                                      <p:tavLst>
                                        <p:tav tm="0">
                                          <p:val>
                                            <p:strVal val="#ppt_y-.1"/>
                                          </p:val>
                                        </p:tav>
                                        <p:tav tm="100000">
                                          <p:val>
                                            <p:strVal val="#ppt_y"/>
                                          </p:val>
                                        </p:tav>
                                      </p:tavLst>
                                    </p:anim>
                                  </p:childTnLst>
                                </p:cTn>
                              </p:par>
                              <p:par>
                                <p:cTn id="503" presetID="47" presetClass="entr" presetSubtype="0" fill="hold" grpId="4" nodeType="withEffect">
                                  <p:stCondLst>
                                    <p:cond delay="0"/>
                                  </p:stCondLst>
                                  <p:childTnLst>
                                    <p:set>
                                      <p:cBhvr>
                                        <p:cTn id="504" dur="1" fill="hold">
                                          <p:stCondLst>
                                            <p:cond delay="0"/>
                                          </p:stCondLst>
                                        </p:cTn>
                                        <p:tgtEl>
                                          <p:spTgt spid="87060"/>
                                        </p:tgtEl>
                                        <p:attrNameLst>
                                          <p:attrName>style.visibility</p:attrName>
                                        </p:attrNameLst>
                                      </p:cBhvr>
                                      <p:to>
                                        <p:strVal val="visible"/>
                                      </p:to>
                                    </p:set>
                                    <p:animEffect transition="in" filter="fade">
                                      <p:cBhvr>
                                        <p:cTn id="505" dur="500"/>
                                        <p:tgtEl>
                                          <p:spTgt spid="87060"/>
                                        </p:tgtEl>
                                      </p:cBhvr>
                                    </p:animEffect>
                                    <p:anim calcmode="lin" valueType="num">
                                      <p:cBhvr>
                                        <p:cTn id="506" dur="500" fill="hold"/>
                                        <p:tgtEl>
                                          <p:spTgt spid="87060"/>
                                        </p:tgtEl>
                                        <p:attrNameLst>
                                          <p:attrName>ppt_x</p:attrName>
                                        </p:attrNameLst>
                                      </p:cBhvr>
                                      <p:tavLst>
                                        <p:tav tm="0">
                                          <p:val>
                                            <p:strVal val="#ppt_x"/>
                                          </p:val>
                                        </p:tav>
                                        <p:tav tm="100000">
                                          <p:val>
                                            <p:strVal val="#ppt_x"/>
                                          </p:val>
                                        </p:tav>
                                      </p:tavLst>
                                    </p:anim>
                                    <p:anim calcmode="lin" valueType="num">
                                      <p:cBhvr>
                                        <p:cTn id="507" dur="500" fill="hold"/>
                                        <p:tgtEl>
                                          <p:spTgt spid="87060"/>
                                        </p:tgtEl>
                                        <p:attrNameLst>
                                          <p:attrName>ppt_y</p:attrName>
                                        </p:attrNameLst>
                                      </p:cBhvr>
                                      <p:tavLst>
                                        <p:tav tm="0">
                                          <p:val>
                                            <p:strVal val="#ppt_y-.1"/>
                                          </p:val>
                                        </p:tav>
                                        <p:tav tm="100000">
                                          <p:val>
                                            <p:strVal val="#ppt_y"/>
                                          </p:val>
                                        </p:tav>
                                      </p:tavLst>
                                    </p:anim>
                                  </p:childTnLst>
                                </p:cTn>
                              </p:par>
                              <p:par>
                                <p:cTn id="508" presetID="47" presetClass="entr" presetSubtype="0" fill="hold" grpId="6" nodeType="withEffect">
                                  <p:stCondLst>
                                    <p:cond delay="0"/>
                                  </p:stCondLst>
                                  <p:childTnLst>
                                    <p:set>
                                      <p:cBhvr>
                                        <p:cTn id="509" dur="1" fill="hold">
                                          <p:stCondLst>
                                            <p:cond delay="0"/>
                                          </p:stCondLst>
                                        </p:cTn>
                                        <p:tgtEl>
                                          <p:spTgt spid="87047"/>
                                        </p:tgtEl>
                                        <p:attrNameLst>
                                          <p:attrName>style.visibility</p:attrName>
                                        </p:attrNameLst>
                                      </p:cBhvr>
                                      <p:to>
                                        <p:strVal val="visible"/>
                                      </p:to>
                                    </p:set>
                                    <p:animEffect transition="in" filter="fade">
                                      <p:cBhvr>
                                        <p:cTn id="510" dur="500"/>
                                        <p:tgtEl>
                                          <p:spTgt spid="87047"/>
                                        </p:tgtEl>
                                      </p:cBhvr>
                                    </p:animEffect>
                                    <p:anim calcmode="lin" valueType="num">
                                      <p:cBhvr>
                                        <p:cTn id="511" dur="500" fill="hold"/>
                                        <p:tgtEl>
                                          <p:spTgt spid="87047"/>
                                        </p:tgtEl>
                                        <p:attrNameLst>
                                          <p:attrName>ppt_x</p:attrName>
                                        </p:attrNameLst>
                                      </p:cBhvr>
                                      <p:tavLst>
                                        <p:tav tm="0">
                                          <p:val>
                                            <p:strVal val="#ppt_x"/>
                                          </p:val>
                                        </p:tav>
                                        <p:tav tm="100000">
                                          <p:val>
                                            <p:strVal val="#ppt_x"/>
                                          </p:val>
                                        </p:tav>
                                      </p:tavLst>
                                    </p:anim>
                                    <p:anim calcmode="lin" valueType="num">
                                      <p:cBhvr>
                                        <p:cTn id="512" dur="500" fill="hold"/>
                                        <p:tgtEl>
                                          <p:spTgt spid="87047"/>
                                        </p:tgtEl>
                                        <p:attrNameLst>
                                          <p:attrName>ppt_y</p:attrName>
                                        </p:attrNameLst>
                                      </p:cBhvr>
                                      <p:tavLst>
                                        <p:tav tm="0">
                                          <p:val>
                                            <p:strVal val="#ppt_y-.1"/>
                                          </p:val>
                                        </p:tav>
                                        <p:tav tm="100000">
                                          <p:val>
                                            <p:strVal val="#ppt_y"/>
                                          </p:val>
                                        </p:tav>
                                      </p:tavLst>
                                    </p:anim>
                                  </p:childTnLst>
                                </p:cTn>
                              </p:par>
                              <p:par>
                                <p:cTn id="513" presetID="6" presetClass="emph" presetSubtype="0" fill="hold" grpId="21" nodeType="withEffect">
                                  <p:stCondLst>
                                    <p:cond delay="0"/>
                                  </p:stCondLst>
                                  <p:childTnLst>
                                    <p:animScale>
                                      <p:cBhvr>
                                        <p:cTn id="514" dur="500" fill="hold"/>
                                        <p:tgtEl>
                                          <p:spTgt spid="87053"/>
                                        </p:tgtEl>
                                      </p:cBhvr>
                                      <p:by x="50000" y="50000"/>
                                    </p:animScale>
                                  </p:childTnLst>
                                </p:cTn>
                              </p:par>
                              <p:par>
                                <p:cTn id="515" presetID="35" presetClass="path" presetSubtype="0" accel="50000" decel="50000" fill="hold" grpId="22" nodeType="withEffect">
                                  <p:stCondLst>
                                    <p:cond delay="0"/>
                                  </p:stCondLst>
                                  <p:childTnLst>
                                    <p:animMotion origin="layout" path="M 3.33333E-6 1.0197E-6 L -0.31667 0.08482 " pathEditMode="relative" rAng="0" ptsTypes="AA">
                                      <p:cBhvr>
                                        <p:cTn id="516" dur="500" spd="-100000" fill="hold"/>
                                        <p:tgtEl>
                                          <p:spTgt spid="87053"/>
                                        </p:tgtEl>
                                        <p:attrNameLst>
                                          <p:attrName>ppt_x</p:attrName>
                                          <p:attrName>ppt_y</p:attrName>
                                        </p:attrNameLst>
                                      </p:cBhvr>
                                      <p:rCtr x="-158" y="42"/>
                                    </p:animMotion>
                                  </p:childTnLst>
                                </p:cTn>
                              </p:par>
                            </p:childTnLst>
                          </p:cTn>
                        </p:par>
                      </p:childTnLst>
                    </p:cTn>
                  </p:par>
                </p:childTnLst>
              </p:cTn>
              <p:nextCondLst>
                <p:cond evt="onClick" delay="0">
                  <p:tgtEl>
                    <p:spTgt spid="87053"/>
                  </p:tgtEl>
                </p:cond>
              </p:nextCondLst>
            </p:seq>
            <p:seq concurrent="1" nextAc="seek">
              <p:cTn id="517" restart="whenNotActive" fill="hold" evtFilter="cancelBubble" nodeType="interactiveSeq">
                <p:stCondLst>
                  <p:cond evt="onClick" delay="0">
                    <p:tgtEl>
                      <p:spTgt spid="87056"/>
                    </p:tgtEl>
                  </p:cond>
                </p:stCondLst>
                <p:endSync evt="end" delay="0">
                  <p:rtn val="all"/>
                </p:endSync>
                <p:childTnLst>
                  <p:par>
                    <p:cTn id="518" fill="hold">
                      <p:stCondLst>
                        <p:cond delay="0"/>
                      </p:stCondLst>
                      <p:childTnLst>
                        <p:par>
                          <p:cTn id="519" fill="hold">
                            <p:stCondLst>
                              <p:cond delay="0"/>
                            </p:stCondLst>
                            <p:childTnLst>
                              <p:par>
                                <p:cTn id="520" presetID="2" presetClass="exit" presetSubtype="8" fill="hold" grpId="7" nodeType="clickEffect">
                                  <p:stCondLst>
                                    <p:cond delay="0"/>
                                  </p:stCondLst>
                                  <p:childTnLst>
                                    <p:anim calcmode="lin" valueType="num">
                                      <p:cBhvr additive="base">
                                        <p:cTn id="521" dur="500"/>
                                        <p:tgtEl>
                                          <p:spTgt spid="87063"/>
                                        </p:tgtEl>
                                        <p:attrNameLst>
                                          <p:attrName>ppt_x</p:attrName>
                                        </p:attrNameLst>
                                      </p:cBhvr>
                                      <p:tavLst>
                                        <p:tav tm="0">
                                          <p:val>
                                            <p:strVal val="ppt_x"/>
                                          </p:val>
                                        </p:tav>
                                        <p:tav tm="100000">
                                          <p:val>
                                            <p:strVal val="0-ppt_w/2"/>
                                          </p:val>
                                        </p:tav>
                                      </p:tavLst>
                                    </p:anim>
                                    <p:anim calcmode="lin" valueType="num">
                                      <p:cBhvr additive="base">
                                        <p:cTn id="522" dur="500"/>
                                        <p:tgtEl>
                                          <p:spTgt spid="87063"/>
                                        </p:tgtEl>
                                        <p:attrNameLst>
                                          <p:attrName>ppt_y</p:attrName>
                                        </p:attrNameLst>
                                      </p:cBhvr>
                                      <p:tavLst>
                                        <p:tav tm="0">
                                          <p:val>
                                            <p:strVal val="ppt_y"/>
                                          </p:val>
                                        </p:tav>
                                        <p:tav tm="100000">
                                          <p:val>
                                            <p:strVal val="ppt_y"/>
                                          </p:val>
                                        </p:tav>
                                      </p:tavLst>
                                    </p:anim>
                                    <p:set>
                                      <p:cBhvr>
                                        <p:cTn id="523" dur="1" fill="hold">
                                          <p:stCondLst>
                                            <p:cond delay="499"/>
                                          </p:stCondLst>
                                        </p:cTn>
                                        <p:tgtEl>
                                          <p:spTgt spid="87063"/>
                                        </p:tgtEl>
                                        <p:attrNameLst>
                                          <p:attrName>style.visibility</p:attrName>
                                        </p:attrNameLst>
                                      </p:cBhvr>
                                      <p:to>
                                        <p:strVal val="hidden"/>
                                      </p:to>
                                    </p:set>
                                  </p:childTnLst>
                                </p:cTn>
                              </p:par>
                              <p:par>
                                <p:cTn id="524" presetID="2" presetClass="exit" presetSubtype="8" fill="hold" grpId="7" nodeType="withEffect">
                                  <p:stCondLst>
                                    <p:cond delay="0"/>
                                  </p:stCondLst>
                                  <p:childTnLst>
                                    <p:anim calcmode="lin" valueType="num">
                                      <p:cBhvr additive="base">
                                        <p:cTn id="525" dur="500"/>
                                        <p:tgtEl>
                                          <p:spTgt spid="87048"/>
                                        </p:tgtEl>
                                        <p:attrNameLst>
                                          <p:attrName>ppt_x</p:attrName>
                                        </p:attrNameLst>
                                      </p:cBhvr>
                                      <p:tavLst>
                                        <p:tav tm="0">
                                          <p:val>
                                            <p:strVal val="ppt_x"/>
                                          </p:val>
                                        </p:tav>
                                        <p:tav tm="100000">
                                          <p:val>
                                            <p:strVal val="0-ppt_w/2"/>
                                          </p:val>
                                        </p:tav>
                                      </p:tavLst>
                                    </p:anim>
                                    <p:anim calcmode="lin" valueType="num">
                                      <p:cBhvr additive="base">
                                        <p:cTn id="526" dur="500"/>
                                        <p:tgtEl>
                                          <p:spTgt spid="87048"/>
                                        </p:tgtEl>
                                        <p:attrNameLst>
                                          <p:attrName>ppt_y</p:attrName>
                                        </p:attrNameLst>
                                      </p:cBhvr>
                                      <p:tavLst>
                                        <p:tav tm="0">
                                          <p:val>
                                            <p:strVal val="ppt_y"/>
                                          </p:val>
                                        </p:tav>
                                        <p:tav tm="100000">
                                          <p:val>
                                            <p:strVal val="ppt_y"/>
                                          </p:val>
                                        </p:tav>
                                      </p:tavLst>
                                    </p:anim>
                                    <p:set>
                                      <p:cBhvr>
                                        <p:cTn id="527" dur="1" fill="hold">
                                          <p:stCondLst>
                                            <p:cond delay="499"/>
                                          </p:stCondLst>
                                        </p:cTn>
                                        <p:tgtEl>
                                          <p:spTgt spid="87048"/>
                                        </p:tgtEl>
                                        <p:attrNameLst>
                                          <p:attrName>style.visibility</p:attrName>
                                        </p:attrNameLst>
                                      </p:cBhvr>
                                      <p:to>
                                        <p:strVal val="hidden"/>
                                      </p:to>
                                    </p:set>
                                  </p:childTnLst>
                                </p:cTn>
                              </p:par>
                              <p:par>
                                <p:cTn id="528" presetID="2" presetClass="exit" presetSubtype="8" fill="hold" grpId="7" nodeType="withEffect">
                                  <p:stCondLst>
                                    <p:cond delay="0"/>
                                  </p:stCondLst>
                                  <p:childTnLst>
                                    <p:anim calcmode="lin" valueType="num">
                                      <p:cBhvr additive="base">
                                        <p:cTn id="529" dur="500"/>
                                        <p:tgtEl>
                                          <p:spTgt spid="87046"/>
                                        </p:tgtEl>
                                        <p:attrNameLst>
                                          <p:attrName>ppt_x</p:attrName>
                                        </p:attrNameLst>
                                      </p:cBhvr>
                                      <p:tavLst>
                                        <p:tav tm="0">
                                          <p:val>
                                            <p:strVal val="ppt_x"/>
                                          </p:val>
                                        </p:tav>
                                        <p:tav tm="100000">
                                          <p:val>
                                            <p:strVal val="0-ppt_w/2"/>
                                          </p:val>
                                        </p:tav>
                                      </p:tavLst>
                                    </p:anim>
                                    <p:anim calcmode="lin" valueType="num">
                                      <p:cBhvr additive="base">
                                        <p:cTn id="530" dur="500"/>
                                        <p:tgtEl>
                                          <p:spTgt spid="87046"/>
                                        </p:tgtEl>
                                        <p:attrNameLst>
                                          <p:attrName>ppt_y</p:attrName>
                                        </p:attrNameLst>
                                      </p:cBhvr>
                                      <p:tavLst>
                                        <p:tav tm="0">
                                          <p:val>
                                            <p:strVal val="ppt_y"/>
                                          </p:val>
                                        </p:tav>
                                        <p:tav tm="100000">
                                          <p:val>
                                            <p:strVal val="ppt_y"/>
                                          </p:val>
                                        </p:tav>
                                      </p:tavLst>
                                    </p:anim>
                                    <p:set>
                                      <p:cBhvr>
                                        <p:cTn id="531" dur="1" fill="hold">
                                          <p:stCondLst>
                                            <p:cond delay="499"/>
                                          </p:stCondLst>
                                        </p:cTn>
                                        <p:tgtEl>
                                          <p:spTgt spid="87046"/>
                                        </p:tgtEl>
                                        <p:attrNameLst>
                                          <p:attrName>style.visibility</p:attrName>
                                        </p:attrNameLst>
                                      </p:cBhvr>
                                      <p:to>
                                        <p:strVal val="hidden"/>
                                      </p:to>
                                    </p:set>
                                  </p:childTnLst>
                                </p:cTn>
                              </p:par>
                              <p:par>
                                <p:cTn id="532" presetID="2" presetClass="exit" presetSubtype="8" fill="hold" grpId="7" nodeType="withEffect">
                                  <p:stCondLst>
                                    <p:cond delay="0"/>
                                  </p:stCondLst>
                                  <p:childTnLst>
                                    <p:anim calcmode="lin" valueType="num">
                                      <p:cBhvr additive="base">
                                        <p:cTn id="533" dur="500"/>
                                        <p:tgtEl>
                                          <p:spTgt spid="87049"/>
                                        </p:tgtEl>
                                        <p:attrNameLst>
                                          <p:attrName>ppt_x</p:attrName>
                                        </p:attrNameLst>
                                      </p:cBhvr>
                                      <p:tavLst>
                                        <p:tav tm="0">
                                          <p:val>
                                            <p:strVal val="ppt_x"/>
                                          </p:val>
                                        </p:tav>
                                        <p:tav tm="100000">
                                          <p:val>
                                            <p:strVal val="0-ppt_w/2"/>
                                          </p:val>
                                        </p:tav>
                                      </p:tavLst>
                                    </p:anim>
                                    <p:anim calcmode="lin" valueType="num">
                                      <p:cBhvr additive="base">
                                        <p:cTn id="534" dur="500"/>
                                        <p:tgtEl>
                                          <p:spTgt spid="87049"/>
                                        </p:tgtEl>
                                        <p:attrNameLst>
                                          <p:attrName>ppt_y</p:attrName>
                                        </p:attrNameLst>
                                      </p:cBhvr>
                                      <p:tavLst>
                                        <p:tav tm="0">
                                          <p:val>
                                            <p:strVal val="ppt_y"/>
                                          </p:val>
                                        </p:tav>
                                        <p:tav tm="100000">
                                          <p:val>
                                            <p:strVal val="ppt_y"/>
                                          </p:val>
                                        </p:tav>
                                      </p:tavLst>
                                    </p:anim>
                                    <p:set>
                                      <p:cBhvr>
                                        <p:cTn id="535" dur="1" fill="hold">
                                          <p:stCondLst>
                                            <p:cond delay="499"/>
                                          </p:stCondLst>
                                        </p:cTn>
                                        <p:tgtEl>
                                          <p:spTgt spid="87049"/>
                                        </p:tgtEl>
                                        <p:attrNameLst>
                                          <p:attrName>style.visibility</p:attrName>
                                        </p:attrNameLst>
                                      </p:cBhvr>
                                      <p:to>
                                        <p:strVal val="hidden"/>
                                      </p:to>
                                    </p:set>
                                  </p:childTnLst>
                                </p:cTn>
                              </p:par>
                              <p:par>
                                <p:cTn id="536" presetID="2" presetClass="exit" presetSubtype="8" fill="hold" grpId="7" nodeType="withEffect">
                                  <p:stCondLst>
                                    <p:cond delay="0"/>
                                  </p:stCondLst>
                                  <p:childTnLst>
                                    <p:anim calcmode="lin" valueType="num">
                                      <p:cBhvr additive="base">
                                        <p:cTn id="537" dur="500"/>
                                        <p:tgtEl>
                                          <p:spTgt spid="87050"/>
                                        </p:tgtEl>
                                        <p:attrNameLst>
                                          <p:attrName>ppt_x</p:attrName>
                                        </p:attrNameLst>
                                      </p:cBhvr>
                                      <p:tavLst>
                                        <p:tav tm="0">
                                          <p:val>
                                            <p:strVal val="ppt_x"/>
                                          </p:val>
                                        </p:tav>
                                        <p:tav tm="100000">
                                          <p:val>
                                            <p:strVal val="0-ppt_w/2"/>
                                          </p:val>
                                        </p:tav>
                                      </p:tavLst>
                                    </p:anim>
                                    <p:anim calcmode="lin" valueType="num">
                                      <p:cBhvr additive="base">
                                        <p:cTn id="538" dur="500"/>
                                        <p:tgtEl>
                                          <p:spTgt spid="87050"/>
                                        </p:tgtEl>
                                        <p:attrNameLst>
                                          <p:attrName>ppt_y</p:attrName>
                                        </p:attrNameLst>
                                      </p:cBhvr>
                                      <p:tavLst>
                                        <p:tav tm="0">
                                          <p:val>
                                            <p:strVal val="ppt_y"/>
                                          </p:val>
                                        </p:tav>
                                        <p:tav tm="100000">
                                          <p:val>
                                            <p:strVal val="ppt_y"/>
                                          </p:val>
                                        </p:tav>
                                      </p:tavLst>
                                    </p:anim>
                                    <p:set>
                                      <p:cBhvr>
                                        <p:cTn id="539" dur="1" fill="hold">
                                          <p:stCondLst>
                                            <p:cond delay="499"/>
                                          </p:stCondLst>
                                        </p:cTn>
                                        <p:tgtEl>
                                          <p:spTgt spid="87050"/>
                                        </p:tgtEl>
                                        <p:attrNameLst>
                                          <p:attrName>style.visibility</p:attrName>
                                        </p:attrNameLst>
                                      </p:cBhvr>
                                      <p:to>
                                        <p:strVal val="hidden"/>
                                      </p:to>
                                    </p:set>
                                  </p:childTnLst>
                                </p:cTn>
                              </p:par>
                              <p:par>
                                <p:cTn id="540" presetID="2" presetClass="exit" presetSubtype="8" fill="hold" grpId="7" nodeType="withEffect">
                                  <p:stCondLst>
                                    <p:cond delay="0"/>
                                  </p:stCondLst>
                                  <p:childTnLst>
                                    <p:anim calcmode="lin" valueType="num">
                                      <p:cBhvr additive="base">
                                        <p:cTn id="541" dur="500"/>
                                        <p:tgtEl>
                                          <p:spTgt spid="87051"/>
                                        </p:tgtEl>
                                        <p:attrNameLst>
                                          <p:attrName>ppt_x</p:attrName>
                                        </p:attrNameLst>
                                      </p:cBhvr>
                                      <p:tavLst>
                                        <p:tav tm="0">
                                          <p:val>
                                            <p:strVal val="ppt_x"/>
                                          </p:val>
                                        </p:tav>
                                        <p:tav tm="100000">
                                          <p:val>
                                            <p:strVal val="0-ppt_w/2"/>
                                          </p:val>
                                        </p:tav>
                                      </p:tavLst>
                                    </p:anim>
                                    <p:anim calcmode="lin" valueType="num">
                                      <p:cBhvr additive="base">
                                        <p:cTn id="542" dur="500"/>
                                        <p:tgtEl>
                                          <p:spTgt spid="87051"/>
                                        </p:tgtEl>
                                        <p:attrNameLst>
                                          <p:attrName>ppt_y</p:attrName>
                                        </p:attrNameLst>
                                      </p:cBhvr>
                                      <p:tavLst>
                                        <p:tav tm="0">
                                          <p:val>
                                            <p:strVal val="ppt_y"/>
                                          </p:val>
                                        </p:tav>
                                        <p:tav tm="100000">
                                          <p:val>
                                            <p:strVal val="ppt_y"/>
                                          </p:val>
                                        </p:tav>
                                      </p:tavLst>
                                    </p:anim>
                                    <p:set>
                                      <p:cBhvr>
                                        <p:cTn id="543" dur="1" fill="hold">
                                          <p:stCondLst>
                                            <p:cond delay="499"/>
                                          </p:stCondLst>
                                        </p:cTn>
                                        <p:tgtEl>
                                          <p:spTgt spid="87051"/>
                                        </p:tgtEl>
                                        <p:attrNameLst>
                                          <p:attrName>style.visibility</p:attrName>
                                        </p:attrNameLst>
                                      </p:cBhvr>
                                      <p:to>
                                        <p:strVal val="hidden"/>
                                      </p:to>
                                    </p:set>
                                  </p:childTnLst>
                                </p:cTn>
                              </p:par>
                              <p:par>
                                <p:cTn id="544" presetID="2" presetClass="exit" presetSubtype="8" fill="hold" grpId="5" nodeType="withEffect">
                                  <p:stCondLst>
                                    <p:cond delay="0"/>
                                  </p:stCondLst>
                                  <p:childTnLst>
                                    <p:anim calcmode="lin" valueType="num">
                                      <p:cBhvr additive="base">
                                        <p:cTn id="545" dur="500"/>
                                        <p:tgtEl>
                                          <p:spTgt spid="87052"/>
                                        </p:tgtEl>
                                        <p:attrNameLst>
                                          <p:attrName>ppt_x</p:attrName>
                                        </p:attrNameLst>
                                      </p:cBhvr>
                                      <p:tavLst>
                                        <p:tav tm="0">
                                          <p:val>
                                            <p:strVal val="ppt_x"/>
                                          </p:val>
                                        </p:tav>
                                        <p:tav tm="100000">
                                          <p:val>
                                            <p:strVal val="0-ppt_w/2"/>
                                          </p:val>
                                        </p:tav>
                                      </p:tavLst>
                                    </p:anim>
                                    <p:anim calcmode="lin" valueType="num">
                                      <p:cBhvr additive="base">
                                        <p:cTn id="546" dur="500"/>
                                        <p:tgtEl>
                                          <p:spTgt spid="87052"/>
                                        </p:tgtEl>
                                        <p:attrNameLst>
                                          <p:attrName>ppt_y</p:attrName>
                                        </p:attrNameLst>
                                      </p:cBhvr>
                                      <p:tavLst>
                                        <p:tav tm="0">
                                          <p:val>
                                            <p:strVal val="ppt_y"/>
                                          </p:val>
                                        </p:tav>
                                        <p:tav tm="100000">
                                          <p:val>
                                            <p:strVal val="ppt_y"/>
                                          </p:val>
                                        </p:tav>
                                      </p:tavLst>
                                    </p:anim>
                                    <p:set>
                                      <p:cBhvr>
                                        <p:cTn id="547" dur="1" fill="hold">
                                          <p:stCondLst>
                                            <p:cond delay="499"/>
                                          </p:stCondLst>
                                        </p:cTn>
                                        <p:tgtEl>
                                          <p:spTgt spid="87052"/>
                                        </p:tgtEl>
                                        <p:attrNameLst>
                                          <p:attrName>style.visibility</p:attrName>
                                        </p:attrNameLst>
                                      </p:cBhvr>
                                      <p:to>
                                        <p:strVal val="hidden"/>
                                      </p:to>
                                    </p:set>
                                  </p:childTnLst>
                                </p:cTn>
                              </p:par>
                              <p:par>
                                <p:cTn id="548" presetID="2" presetClass="exit" presetSubtype="8" fill="hold" grpId="5" nodeType="withEffect">
                                  <p:stCondLst>
                                    <p:cond delay="0"/>
                                  </p:stCondLst>
                                  <p:childTnLst>
                                    <p:anim calcmode="lin" valueType="num">
                                      <p:cBhvr additive="base">
                                        <p:cTn id="549" dur="500"/>
                                        <p:tgtEl>
                                          <p:spTgt spid="87053"/>
                                        </p:tgtEl>
                                        <p:attrNameLst>
                                          <p:attrName>ppt_x</p:attrName>
                                        </p:attrNameLst>
                                      </p:cBhvr>
                                      <p:tavLst>
                                        <p:tav tm="0">
                                          <p:val>
                                            <p:strVal val="ppt_x"/>
                                          </p:val>
                                        </p:tav>
                                        <p:tav tm="100000">
                                          <p:val>
                                            <p:strVal val="0-ppt_w/2"/>
                                          </p:val>
                                        </p:tav>
                                      </p:tavLst>
                                    </p:anim>
                                    <p:anim calcmode="lin" valueType="num">
                                      <p:cBhvr additive="base">
                                        <p:cTn id="550" dur="500"/>
                                        <p:tgtEl>
                                          <p:spTgt spid="87053"/>
                                        </p:tgtEl>
                                        <p:attrNameLst>
                                          <p:attrName>ppt_y</p:attrName>
                                        </p:attrNameLst>
                                      </p:cBhvr>
                                      <p:tavLst>
                                        <p:tav tm="0">
                                          <p:val>
                                            <p:strVal val="ppt_y"/>
                                          </p:val>
                                        </p:tav>
                                        <p:tav tm="100000">
                                          <p:val>
                                            <p:strVal val="ppt_y"/>
                                          </p:val>
                                        </p:tav>
                                      </p:tavLst>
                                    </p:anim>
                                    <p:set>
                                      <p:cBhvr>
                                        <p:cTn id="551" dur="1" fill="hold">
                                          <p:stCondLst>
                                            <p:cond delay="499"/>
                                          </p:stCondLst>
                                        </p:cTn>
                                        <p:tgtEl>
                                          <p:spTgt spid="87053"/>
                                        </p:tgtEl>
                                        <p:attrNameLst>
                                          <p:attrName>style.visibility</p:attrName>
                                        </p:attrNameLst>
                                      </p:cBhvr>
                                      <p:to>
                                        <p:strVal val="hidden"/>
                                      </p:to>
                                    </p:set>
                                  </p:childTnLst>
                                </p:cTn>
                              </p:par>
                              <p:par>
                                <p:cTn id="552" presetID="2" presetClass="exit" presetSubtype="8" fill="hold" grpId="7" nodeType="withEffect">
                                  <p:stCondLst>
                                    <p:cond delay="0"/>
                                  </p:stCondLst>
                                  <p:childTnLst>
                                    <p:anim calcmode="lin" valueType="num">
                                      <p:cBhvr additive="base">
                                        <p:cTn id="553" dur="500"/>
                                        <p:tgtEl>
                                          <p:spTgt spid="87054"/>
                                        </p:tgtEl>
                                        <p:attrNameLst>
                                          <p:attrName>ppt_x</p:attrName>
                                        </p:attrNameLst>
                                      </p:cBhvr>
                                      <p:tavLst>
                                        <p:tav tm="0">
                                          <p:val>
                                            <p:strVal val="ppt_x"/>
                                          </p:val>
                                        </p:tav>
                                        <p:tav tm="100000">
                                          <p:val>
                                            <p:strVal val="0-ppt_w/2"/>
                                          </p:val>
                                        </p:tav>
                                      </p:tavLst>
                                    </p:anim>
                                    <p:anim calcmode="lin" valueType="num">
                                      <p:cBhvr additive="base">
                                        <p:cTn id="554" dur="500"/>
                                        <p:tgtEl>
                                          <p:spTgt spid="87054"/>
                                        </p:tgtEl>
                                        <p:attrNameLst>
                                          <p:attrName>ppt_y</p:attrName>
                                        </p:attrNameLst>
                                      </p:cBhvr>
                                      <p:tavLst>
                                        <p:tav tm="0">
                                          <p:val>
                                            <p:strVal val="ppt_y"/>
                                          </p:val>
                                        </p:tav>
                                        <p:tav tm="100000">
                                          <p:val>
                                            <p:strVal val="ppt_y"/>
                                          </p:val>
                                        </p:tav>
                                      </p:tavLst>
                                    </p:anim>
                                    <p:set>
                                      <p:cBhvr>
                                        <p:cTn id="555" dur="1" fill="hold">
                                          <p:stCondLst>
                                            <p:cond delay="499"/>
                                          </p:stCondLst>
                                        </p:cTn>
                                        <p:tgtEl>
                                          <p:spTgt spid="87054"/>
                                        </p:tgtEl>
                                        <p:attrNameLst>
                                          <p:attrName>style.visibility</p:attrName>
                                        </p:attrNameLst>
                                      </p:cBhvr>
                                      <p:to>
                                        <p:strVal val="hidden"/>
                                      </p:to>
                                    </p:set>
                                  </p:childTnLst>
                                </p:cTn>
                              </p:par>
                              <p:par>
                                <p:cTn id="556" presetID="2" presetClass="exit" presetSubtype="8" fill="hold" grpId="7" nodeType="withEffect">
                                  <p:stCondLst>
                                    <p:cond delay="0"/>
                                  </p:stCondLst>
                                  <p:childTnLst>
                                    <p:anim calcmode="lin" valueType="num">
                                      <p:cBhvr additive="base">
                                        <p:cTn id="557" dur="500"/>
                                        <p:tgtEl>
                                          <p:spTgt spid="87055"/>
                                        </p:tgtEl>
                                        <p:attrNameLst>
                                          <p:attrName>ppt_x</p:attrName>
                                        </p:attrNameLst>
                                      </p:cBhvr>
                                      <p:tavLst>
                                        <p:tav tm="0">
                                          <p:val>
                                            <p:strVal val="ppt_x"/>
                                          </p:val>
                                        </p:tav>
                                        <p:tav tm="100000">
                                          <p:val>
                                            <p:strVal val="0-ppt_w/2"/>
                                          </p:val>
                                        </p:tav>
                                      </p:tavLst>
                                    </p:anim>
                                    <p:anim calcmode="lin" valueType="num">
                                      <p:cBhvr additive="base">
                                        <p:cTn id="558" dur="500"/>
                                        <p:tgtEl>
                                          <p:spTgt spid="87055"/>
                                        </p:tgtEl>
                                        <p:attrNameLst>
                                          <p:attrName>ppt_y</p:attrName>
                                        </p:attrNameLst>
                                      </p:cBhvr>
                                      <p:tavLst>
                                        <p:tav tm="0">
                                          <p:val>
                                            <p:strVal val="ppt_y"/>
                                          </p:val>
                                        </p:tav>
                                        <p:tav tm="100000">
                                          <p:val>
                                            <p:strVal val="ppt_y"/>
                                          </p:val>
                                        </p:tav>
                                      </p:tavLst>
                                    </p:anim>
                                    <p:set>
                                      <p:cBhvr>
                                        <p:cTn id="559" dur="1" fill="hold">
                                          <p:stCondLst>
                                            <p:cond delay="499"/>
                                          </p:stCondLst>
                                        </p:cTn>
                                        <p:tgtEl>
                                          <p:spTgt spid="87055"/>
                                        </p:tgtEl>
                                        <p:attrNameLst>
                                          <p:attrName>style.visibility</p:attrName>
                                        </p:attrNameLst>
                                      </p:cBhvr>
                                      <p:to>
                                        <p:strVal val="hidden"/>
                                      </p:to>
                                    </p:set>
                                  </p:childTnLst>
                                </p:cTn>
                              </p:par>
                              <p:par>
                                <p:cTn id="560" presetID="2" presetClass="exit" presetSubtype="8" fill="hold" grpId="7" nodeType="withEffect">
                                  <p:stCondLst>
                                    <p:cond delay="0"/>
                                  </p:stCondLst>
                                  <p:childTnLst>
                                    <p:anim calcmode="lin" valueType="num">
                                      <p:cBhvr additive="base">
                                        <p:cTn id="561" dur="500"/>
                                        <p:tgtEl>
                                          <p:spTgt spid="87057"/>
                                        </p:tgtEl>
                                        <p:attrNameLst>
                                          <p:attrName>ppt_x</p:attrName>
                                        </p:attrNameLst>
                                      </p:cBhvr>
                                      <p:tavLst>
                                        <p:tav tm="0">
                                          <p:val>
                                            <p:strVal val="ppt_x"/>
                                          </p:val>
                                        </p:tav>
                                        <p:tav tm="100000">
                                          <p:val>
                                            <p:strVal val="0-ppt_w/2"/>
                                          </p:val>
                                        </p:tav>
                                      </p:tavLst>
                                    </p:anim>
                                    <p:anim calcmode="lin" valueType="num">
                                      <p:cBhvr additive="base">
                                        <p:cTn id="562" dur="500"/>
                                        <p:tgtEl>
                                          <p:spTgt spid="87057"/>
                                        </p:tgtEl>
                                        <p:attrNameLst>
                                          <p:attrName>ppt_y</p:attrName>
                                        </p:attrNameLst>
                                      </p:cBhvr>
                                      <p:tavLst>
                                        <p:tav tm="0">
                                          <p:val>
                                            <p:strVal val="ppt_y"/>
                                          </p:val>
                                        </p:tav>
                                        <p:tav tm="100000">
                                          <p:val>
                                            <p:strVal val="ppt_y"/>
                                          </p:val>
                                        </p:tav>
                                      </p:tavLst>
                                    </p:anim>
                                    <p:set>
                                      <p:cBhvr>
                                        <p:cTn id="563" dur="1" fill="hold">
                                          <p:stCondLst>
                                            <p:cond delay="499"/>
                                          </p:stCondLst>
                                        </p:cTn>
                                        <p:tgtEl>
                                          <p:spTgt spid="87057"/>
                                        </p:tgtEl>
                                        <p:attrNameLst>
                                          <p:attrName>style.visibility</p:attrName>
                                        </p:attrNameLst>
                                      </p:cBhvr>
                                      <p:to>
                                        <p:strVal val="hidden"/>
                                      </p:to>
                                    </p:set>
                                  </p:childTnLst>
                                </p:cTn>
                              </p:par>
                              <p:par>
                                <p:cTn id="564" presetID="2" presetClass="exit" presetSubtype="8" fill="hold" grpId="7" nodeType="withEffect">
                                  <p:stCondLst>
                                    <p:cond delay="0"/>
                                  </p:stCondLst>
                                  <p:childTnLst>
                                    <p:anim calcmode="lin" valueType="num">
                                      <p:cBhvr additive="base">
                                        <p:cTn id="565" dur="500"/>
                                        <p:tgtEl>
                                          <p:spTgt spid="87058"/>
                                        </p:tgtEl>
                                        <p:attrNameLst>
                                          <p:attrName>ppt_x</p:attrName>
                                        </p:attrNameLst>
                                      </p:cBhvr>
                                      <p:tavLst>
                                        <p:tav tm="0">
                                          <p:val>
                                            <p:strVal val="ppt_x"/>
                                          </p:val>
                                        </p:tav>
                                        <p:tav tm="100000">
                                          <p:val>
                                            <p:strVal val="0-ppt_w/2"/>
                                          </p:val>
                                        </p:tav>
                                      </p:tavLst>
                                    </p:anim>
                                    <p:anim calcmode="lin" valueType="num">
                                      <p:cBhvr additive="base">
                                        <p:cTn id="566" dur="500"/>
                                        <p:tgtEl>
                                          <p:spTgt spid="87058"/>
                                        </p:tgtEl>
                                        <p:attrNameLst>
                                          <p:attrName>ppt_y</p:attrName>
                                        </p:attrNameLst>
                                      </p:cBhvr>
                                      <p:tavLst>
                                        <p:tav tm="0">
                                          <p:val>
                                            <p:strVal val="ppt_y"/>
                                          </p:val>
                                        </p:tav>
                                        <p:tav tm="100000">
                                          <p:val>
                                            <p:strVal val="ppt_y"/>
                                          </p:val>
                                        </p:tav>
                                      </p:tavLst>
                                    </p:anim>
                                    <p:set>
                                      <p:cBhvr>
                                        <p:cTn id="567" dur="1" fill="hold">
                                          <p:stCondLst>
                                            <p:cond delay="499"/>
                                          </p:stCondLst>
                                        </p:cTn>
                                        <p:tgtEl>
                                          <p:spTgt spid="87058"/>
                                        </p:tgtEl>
                                        <p:attrNameLst>
                                          <p:attrName>style.visibility</p:attrName>
                                        </p:attrNameLst>
                                      </p:cBhvr>
                                      <p:to>
                                        <p:strVal val="hidden"/>
                                      </p:to>
                                    </p:set>
                                  </p:childTnLst>
                                </p:cTn>
                              </p:par>
                              <p:par>
                                <p:cTn id="568" presetID="2" presetClass="exit" presetSubtype="8" fill="hold" grpId="7" nodeType="withEffect">
                                  <p:stCondLst>
                                    <p:cond delay="0"/>
                                  </p:stCondLst>
                                  <p:childTnLst>
                                    <p:anim calcmode="lin" valueType="num">
                                      <p:cBhvr additive="base">
                                        <p:cTn id="569" dur="500"/>
                                        <p:tgtEl>
                                          <p:spTgt spid="87059"/>
                                        </p:tgtEl>
                                        <p:attrNameLst>
                                          <p:attrName>ppt_x</p:attrName>
                                        </p:attrNameLst>
                                      </p:cBhvr>
                                      <p:tavLst>
                                        <p:tav tm="0">
                                          <p:val>
                                            <p:strVal val="ppt_x"/>
                                          </p:val>
                                        </p:tav>
                                        <p:tav tm="100000">
                                          <p:val>
                                            <p:strVal val="0-ppt_w/2"/>
                                          </p:val>
                                        </p:tav>
                                      </p:tavLst>
                                    </p:anim>
                                    <p:anim calcmode="lin" valueType="num">
                                      <p:cBhvr additive="base">
                                        <p:cTn id="570" dur="500"/>
                                        <p:tgtEl>
                                          <p:spTgt spid="87059"/>
                                        </p:tgtEl>
                                        <p:attrNameLst>
                                          <p:attrName>ppt_y</p:attrName>
                                        </p:attrNameLst>
                                      </p:cBhvr>
                                      <p:tavLst>
                                        <p:tav tm="0">
                                          <p:val>
                                            <p:strVal val="ppt_y"/>
                                          </p:val>
                                        </p:tav>
                                        <p:tav tm="100000">
                                          <p:val>
                                            <p:strVal val="ppt_y"/>
                                          </p:val>
                                        </p:tav>
                                      </p:tavLst>
                                    </p:anim>
                                    <p:set>
                                      <p:cBhvr>
                                        <p:cTn id="571" dur="1" fill="hold">
                                          <p:stCondLst>
                                            <p:cond delay="499"/>
                                          </p:stCondLst>
                                        </p:cTn>
                                        <p:tgtEl>
                                          <p:spTgt spid="87059"/>
                                        </p:tgtEl>
                                        <p:attrNameLst>
                                          <p:attrName>style.visibility</p:attrName>
                                        </p:attrNameLst>
                                      </p:cBhvr>
                                      <p:to>
                                        <p:strVal val="hidden"/>
                                      </p:to>
                                    </p:set>
                                  </p:childTnLst>
                                </p:cTn>
                              </p:par>
                              <p:par>
                                <p:cTn id="572" presetID="2" presetClass="exit" presetSubtype="8" fill="hold" grpId="5" nodeType="withEffect">
                                  <p:stCondLst>
                                    <p:cond delay="0"/>
                                  </p:stCondLst>
                                  <p:childTnLst>
                                    <p:anim calcmode="lin" valueType="num">
                                      <p:cBhvr additive="base">
                                        <p:cTn id="573" dur="500"/>
                                        <p:tgtEl>
                                          <p:spTgt spid="87060"/>
                                        </p:tgtEl>
                                        <p:attrNameLst>
                                          <p:attrName>ppt_x</p:attrName>
                                        </p:attrNameLst>
                                      </p:cBhvr>
                                      <p:tavLst>
                                        <p:tav tm="0">
                                          <p:val>
                                            <p:strVal val="ppt_x"/>
                                          </p:val>
                                        </p:tav>
                                        <p:tav tm="100000">
                                          <p:val>
                                            <p:strVal val="0-ppt_w/2"/>
                                          </p:val>
                                        </p:tav>
                                      </p:tavLst>
                                    </p:anim>
                                    <p:anim calcmode="lin" valueType="num">
                                      <p:cBhvr additive="base">
                                        <p:cTn id="574" dur="500"/>
                                        <p:tgtEl>
                                          <p:spTgt spid="87060"/>
                                        </p:tgtEl>
                                        <p:attrNameLst>
                                          <p:attrName>ppt_y</p:attrName>
                                        </p:attrNameLst>
                                      </p:cBhvr>
                                      <p:tavLst>
                                        <p:tav tm="0">
                                          <p:val>
                                            <p:strVal val="ppt_y"/>
                                          </p:val>
                                        </p:tav>
                                        <p:tav tm="100000">
                                          <p:val>
                                            <p:strVal val="ppt_y"/>
                                          </p:val>
                                        </p:tav>
                                      </p:tavLst>
                                    </p:anim>
                                    <p:set>
                                      <p:cBhvr>
                                        <p:cTn id="575" dur="1" fill="hold">
                                          <p:stCondLst>
                                            <p:cond delay="499"/>
                                          </p:stCondLst>
                                        </p:cTn>
                                        <p:tgtEl>
                                          <p:spTgt spid="87060"/>
                                        </p:tgtEl>
                                        <p:attrNameLst>
                                          <p:attrName>style.visibility</p:attrName>
                                        </p:attrNameLst>
                                      </p:cBhvr>
                                      <p:to>
                                        <p:strVal val="hidden"/>
                                      </p:to>
                                    </p:set>
                                  </p:childTnLst>
                                </p:cTn>
                              </p:par>
                              <p:par>
                                <p:cTn id="576" presetID="2" presetClass="exit" presetSubtype="8" fill="hold" grpId="7" nodeType="withEffect">
                                  <p:stCondLst>
                                    <p:cond delay="0"/>
                                  </p:stCondLst>
                                  <p:childTnLst>
                                    <p:anim calcmode="lin" valueType="num">
                                      <p:cBhvr additive="base">
                                        <p:cTn id="577" dur="500"/>
                                        <p:tgtEl>
                                          <p:spTgt spid="87047"/>
                                        </p:tgtEl>
                                        <p:attrNameLst>
                                          <p:attrName>ppt_x</p:attrName>
                                        </p:attrNameLst>
                                      </p:cBhvr>
                                      <p:tavLst>
                                        <p:tav tm="0">
                                          <p:val>
                                            <p:strVal val="ppt_x"/>
                                          </p:val>
                                        </p:tav>
                                        <p:tav tm="100000">
                                          <p:val>
                                            <p:strVal val="0-ppt_w/2"/>
                                          </p:val>
                                        </p:tav>
                                      </p:tavLst>
                                    </p:anim>
                                    <p:anim calcmode="lin" valueType="num">
                                      <p:cBhvr additive="base">
                                        <p:cTn id="578" dur="500"/>
                                        <p:tgtEl>
                                          <p:spTgt spid="87047"/>
                                        </p:tgtEl>
                                        <p:attrNameLst>
                                          <p:attrName>ppt_y</p:attrName>
                                        </p:attrNameLst>
                                      </p:cBhvr>
                                      <p:tavLst>
                                        <p:tav tm="0">
                                          <p:val>
                                            <p:strVal val="ppt_y"/>
                                          </p:val>
                                        </p:tav>
                                        <p:tav tm="100000">
                                          <p:val>
                                            <p:strVal val="ppt_y"/>
                                          </p:val>
                                        </p:tav>
                                      </p:tavLst>
                                    </p:anim>
                                    <p:set>
                                      <p:cBhvr>
                                        <p:cTn id="579" dur="1" fill="hold">
                                          <p:stCondLst>
                                            <p:cond delay="499"/>
                                          </p:stCondLst>
                                        </p:cTn>
                                        <p:tgtEl>
                                          <p:spTgt spid="87047"/>
                                        </p:tgtEl>
                                        <p:attrNameLst>
                                          <p:attrName>style.visibility</p:attrName>
                                        </p:attrNameLst>
                                      </p:cBhvr>
                                      <p:to>
                                        <p:strVal val="hidden"/>
                                      </p:to>
                                    </p:set>
                                  </p:childTnLst>
                                </p:cTn>
                              </p:par>
                              <p:par>
                                <p:cTn id="580" presetID="6" presetClass="emph" presetSubtype="0" fill="hold" grpId="19" nodeType="withEffect">
                                  <p:stCondLst>
                                    <p:cond delay="0"/>
                                  </p:stCondLst>
                                  <p:childTnLst>
                                    <p:animScale>
                                      <p:cBhvr>
                                        <p:cTn id="581" dur="500" fill="hold"/>
                                        <p:tgtEl>
                                          <p:spTgt spid="87056"/>
                                        </p:tgtEl>
                                      </p:cBhvr>
                                      <p:by x="200000" y="200000"/>
                                    </p:animScale>
                                  </p:childTnLst>
                                </p:cTn>
                              </p:par>
                              <p:par>
                                <p:cTn id="582" presetID="35" presetClass="path" presetSubtype="0" accel="50000" decel="50000" fill="hold" grpId="20" nodeType="withEffect">
                                  <p:stCondLst>
                                    <p:cond delay="0"/>
                                  </p:stCondLst>
                                  <p:childTnLst>
                                    <p:animMotion origin="layout" path="M 3.33333E-6 -3.73117E-6 L -0.31667 -0.11448 " pathEditMode="relative" rAng="0" ptsTypes="AA">
                                      <p:cBhvr>
                                        <p:cTn id="583" dur="500" fill="hold"/>
                                        <p:tgtEl>
                                          <p:spTgt spid="87056"/>
                                        </p:tgtEl>
                                        <p:attrNameLst>
                                          <p:attrName>ppt_x</p:attrName>
                                          <p:attrName>ppt_y</p:attrName>
                                        </p:attrNameLst>
                                      </p:cBhvr>
                                      <p:rCtr x="-158" y="-57"/>
                                    </p:animMotion>
                                  </p:childTnLst>
                                </p:cTn>
                              </p:par>
                            </p:childTnLst>
                          </p:cTn>
                        </p:par>
                      </p:childTnLst>
                    </p:cTn>
                  </p:par>
                  <p:par>
                    <p:cTn id="584" fill="hold">
                      <p:stCondLst>
                        <p:cond delay="indefinite"/>
                      </p:stCondLst>
                      <p:childTnLst>
                        <p:par>
                          <p:cTn id="585" fill="hold">
                            <p:stCondLst>
                              <p:cond delay="0"/>
                            </p:stCondLst>
                            <p:childTnLst>
                              <p:par>
                                <p:cTn id="586" presetID="2" presetClass="entr" presetSubtype="8" fill="hold" grpId="8" nodeType="clickEffect">
                                  <p:stCondLst>
                                    <p:cond delay="0"/>
                                  </p:stCondLst>
                                  <p:childTnLst>
                                    <p:set>
                                      <p:cBhvr>
                                        <p:cTn id="587" dur="1" fill="hold">
                                          <p:stCondLst>
                                            <p:cond delay="0"/>
                                          </p:stCondLst>
                                        </p:cTn>
                                        <p:tgtEl>
                                          <p:spTgt spid="87063"/>
                                        </p:tgtEl>
                                        <p:attrNameLst>
                                          <p:attrName>style.visibility</p:attrName>
                                        </p:attrNameLst>
                                      </p:cBhvr>
                                      <p:to>
                                        <p:strVal val="visible"/>
                                      </p:to>
                                    </p:set>
                                    <p:anim calcmode="lin" valueType="num">
                                      <p:cBhvr additive="base">
                                        <p:cTn id="588" dur="500" fill="hold"/>
                                        <p:tgtEl>
                                          <p:spTgt spid="87063"/>
                                        </p:tgtEl>
                                        <p:attrNameLst>
                                          <p:attrName>ppt_x</p:attrName>
                                        </p:attrNameLst>
                                      </p:cBhvr>
                                      <p:tavLst>
                                        <p:tav tm="0">
                                          <p:val>
                                            <p:strVal val="0-#ppt_w/2"/>
                                          </p:val>
                                        </p:tav>
                                        <p:tav tm="100000">
                                          <p:val>
                                            <p:strVal val="#ppt_x"/>
                                          </p:val>
                                        </p:tav>
                                      </p:tavLst>
                                    </p:anim>
                                    <p:anim calcmode="lin" valueType="num">
                                      <p:cBhvr additive="base">
                                        <p:cTn id="589" dur="500" fill="hold"/>
                                        <p:tgtEl>
                                          <p:spTgt spid="87063"/>
                                        </p:tgtEl>
                                        <p:attrNameLst>
                                          <p:attrName>ppt_y</p:attrName>
                                        </p:attrNameLst>
                                      </p:cBhvr>
                                      <p:tavLst>
                                        <p:tav tm="0">
                                          <p:val>
                                            <p:strVal val="#ppt_y"/>
                                          </p:val>
                                        </p:tav>
                                        <p:tav tm="100000">
                                          <p:val>
                                            <p:strVal val="#ppt_y"/>
                                          </p:val>
                                        </p:tav>
                                      </p:tavLst>
                                    </p:anim>
                                  </p:childTnLst>
                                </p:cTn>
                              </p:par>
                              <p:par>
                                <p:cTn id="590" presetID="2" presetClass="entr" presetSubtype="8" fill="hold" grpId="8" nodeType="withEffect">
                                  <p:stCondLst>
                                    <p:cond delay="0"/>
                                  </p:stCondLst>
                                  <p:childTnLst>
                                    <p:set>
                                      <p:cBhvr>
                                        <p:cTn id="591" dur="1" fill="hold">
                                          <p:stCondLst>
                                            <p:cond delay="0"/>
                                          </p:stCondLst>
                                        </p:cTn>
                                        <p:tgtEl>
                                          <p:spTgt spid="87048"/>
                                        </p:tgtEl>
                                        <p:attrNameLst>
                                          <p:attrName>style.visibility</p:attrName>
                                        </p:attrNameLst>
                                      </p:cBhvr>
                                      <p:to>
                                        <p:strVal val="visible"/>
                                      </p:to>
                                    </p:set>
                                    <p:anim calcmode="lin" valueType="num">
                                      <p:cBhvr additive="base">
                                        <p:cTn id="592" dur="500" fill="hold"/>
                                        <p:tgtEl>
                                          <p:spTgt spid="87048"/>
                                        </p:tgtEl>
                                        <p:attrNameLst>
                                          <p:attrName>ppt_x</p:attrName>
                                        </p:attrNameLst>
                                      </p:cBhvr>
                                      <p:tavLst>
                                        <p:tav tm="0">
                                          <p:val>
                                            <p:strVal val="0-#ppt_w/2"/>
                                          </p:val>
                                        </p:tav>
                                        <p:tav tm="100000">
                                          <p:val>
                                            <p:strVal val="#ppt_x"/>
                                          </p:val>
                                        </p:tav>
                                      </p:tavLst>
                                    </p:anim>
                                    <p:anim calcmode="lin" valueType="num">
                                      <p:cBhvr additive="base">
                                        <p:cTn id="593" dur="500" fill="hold"/>
                                        <p:tgtEl>
                                          <p:spTgt spid="87048"/>
                                        </p:tgtEl>
                                        <p:attrNameLst>
                                          <p:attrName>ppt_y</p:attrName>
                                        </p:attrNameLst>
                                      </p:cBhvr>
                                      <p:tavLst>
                                        <p:tav tm="0">
                                          <p:val>
                                            <p:strVal val="#ppt_y"/>
                                          </p:val>
                                        </p:tav>
                                        <p:tav tm="100000">
                                          <p:val>
                                            <p:strVal val="#ppt_y"/>
                                          </p:val>
                                        </p:tav>
                                      </p:tavLst>
                                    </p:anim>
                                  </p:childTnLst>
                                </p:cTn>
                              </p:par>
                              <p:par>
                                <p:cTn id="594" presetID="2" presetClass="entr" presetSubtype="8" fill="hold" grpId="8" nodeType="withEffect">
                                  <p:stCondLst>
                                    <p:cond delay="0"/>
                                  </p:stCondLst>
                                  <p:childTnLst>
                                    <p:set>
                                      <p:cBhvr>
                                        <p:cTn id="595" dur="1" fill="hold">
                                          <p:stCondLst>
                                            <p:cond delay="0"/>
                                          </p:stCondLst>
                                        </p:cTn>
                                        <p:tgtEl>
                                          <p:spTgt spid="87046"/>
                                        </p:tgtEl>
                                        <p:attrNameLst>
                                          <p:attrName>style.visibility</p:attrName>
                                        </p:attrNameLst>
                                      </p:cBhvr>
                                      <p:to>
                                        <p:strVal val="visible"/>
                                      </p:to>
                                    </p:set>
                                    <p:anim calcmode="lin" valueType="num">
                                      <p:cBhvr additive="base">
                                        <p:cTn id="596" dur="500" fill="hold"/>
                                        <p:tgtEl>
                                          <p:spTgt spid="87046"/>
                                        </p:tgtEl>
                                        <p:attrNameLst>
                                          <p:attrName>ppt_x</p:attrName>
                                        </p:attrNameLst>
                                      </p:cBhvr>
                                      <p:tavLst>
                                        <p:tav tm="0">
                                          <p:val>
                                            <p:strVal val="0-#ppt_w/2"/>
                                          </p:val>
                                        </p:tav>
                                        <p:tav tm="100000">
                                          <p:val>
                                            <p:strVal val="#ppt_x"/>
                                          </p:val>
                                        </p:tav>
                                      </p:tavLst>
                                    </p:anim>
                                    <p:anim calcmode="lin" valueType="num">
                                      <p:cBhvr additive="base">
                                        <p:cTn id="597" dur="500" fill="hold"/>
                                        <p:tgtEl>
                                          <p:spTgt spid="87046"/>
                                        </p:tgtEl>
                                        <p:attrNameLst>
                                          <p:attrName>ppt_y</p:attrName>
                                        </p:attrNameLst>
                                      </p:cBhvr>
                                      <p:tavLst>
                                        <p:tav tm="0">
                                          <p:val>
                                            <p:strVal val="#ppt_y"/>
                                          </p:val>
                                        </p:tav>
                                        <p:tav tm="100000">
                                          <p:val>
                                            <p:strVal val="#ppt_y"/>
                                          </p:val>
                                        </p:tav>
                                      </p:tavLst>
                                    </p:anim>
                                  </p:childTnLst>
                                </p:cTn>
                              </p:par>
                              <p:par>
                                <p:cTn id="598" presetID="2" presetClass="entr" presetSubtype="8" fill="hold" grpId="8" nodeType="withEffect">
                                  <p:stCondLst>
                                    <p:cond delay="0"/>
                                  </p:stCondLst>
                                  <p:childTnLst>
                                    <p:set>
                                      <p:cBhvr>
                                        <p:cTn id="599" dur="1" fill="hold">
                                          <p:stCondLst>
                                            <p:cond delay="0"/>
                                          </p:stCondLst>
                                        </p:cTn>
                                        <p:tgtEl>
                                          <p:spTgt spid="87049"/>
                                        </p:tgtEl>
                                        <p:attrNameLst>
                                          <p:attrName>style.visibility</p:attrName>
                                        </p:attrNameLst>
                                      </p:cBhvr>
                                      <p:to>
                                        <p:strVal val="visible"/>
                                      </p:to>
                                    </p:set>
                                    <p:anim calcmode="lin" valueType="num">
                                      <p:cBhvr additive="base">
                                        <p:cTn id="600" dur="500" fill="hold"/>
                                        <p:tgtEl>
                                          <p:spTgt spid="87049"/>
                                        </p:tgtEl>
                                        <p:attrNameLst>
                                          <p:attrName>ppt_x</p:attrName>
                                        </p:attrNameLst>
                                      </p:cBhvr>
                                      <p:tavLst>
                                        <p:tav tm="0">
                                          <p:val>
                                            <p:strVal val="0-#ppt_w/2"/>
                                          </p:val>
                                        </p:tav>
                                        <p:tav tm="100000">
                                          <p:val>
                                            <p:strVal val="#ppt_x"/>
                                          </p:val>
                                        </p:tav>
                                      </p:tavLst>
                                    </p:anim>
                                    <p:anim calcmode="lin" valueType="num">
                                      <p:cBhvr additive="base">
                                        <p:cTn id="601" dur="500" fill="hold"/>
                                        <p:tgtEl>
                                          <p:spTgt spid="87049"/>
                                        </p:tgtEl>
                                        <p:attrNameLst>
                                          <p:attrName>ppt_y</p:attrName>
                                        </p:attrNameLst>
                                      </p:cBhvr>
                                      <p:tavLst>
                                        <p:tav tm="0">
                                          <p:val>
                                            <p:strVal val="#ppt_y"/>
                                          </p:val>
                                        </p:tav>
                                        <p:tav tm="100000">
                                          <p:val>
                                            <p:strVal val="#ppt_y"/>
                                          </p:val>
                                        </p:tav>
                                      </p:tavLst>
                                    </p:anim>
                                  </p:childTnLst>
                                </p:cTn>
                              </p:par>
                              <p:par>
                                <p:cTn id="602" presetID="2" presetClass="entr" presetSubtype="8" fill="hold" grpId="8" nodeType="withEffect">
                                  <p:stCondLst>
                                    <p:cond delay="0"/>
                                  </p:stCondLst>
                                  <p:childTnLst>
                                    <p:set>
                                      <p:cBhvr>
                                        <p:cTn id="603" dur="1" fill="hold">
                                          <p:stCondLst>
                                            <p:cond delay="0"/>
                                          </p:stCondLst>
                                        </p:cTn>
                                        <p:tgtEl>
                                          <p:spTgt spid="87050"/>
                                        </p:tgtEl>
                                        <p:attrNameLst>
                                          <p:attrName>style.visibility</p:attrName>
                                        </p:attrNameLst>
                                      </p:cBhvr>
                                      <p:to>
                                        <p:strVal val="visible"/>
                                      </p:to>
                                    </p:set>
                                    <p:anim calcmode="lin" valueType="num">
                                      <p:cBhvr additive="base">
                                        <p:cTn id="604" dur="500" fill="hold"/>
                                        <p:tgtEl>
                                          <p:spTgt spid="87050"/>
                                        </p:tgtEl>
                                        <p:attrNameLst>
                                          <p:attrName>ppt_x</p:attrName>
                                        </p:attrNameLst>
                                      </p:cBhvr>
                                      <p:tavLst>
                                        <p:tav tm="0">
                                          <p:val>
                                            <p:strVal val="0-#ppt_w/2"/>
                                          </p:val>
                                        </p:tav>
                                        <p:tav tm="100000">
                                          <p:val>
                                            <p:strVal val="#ppt_x"/>
                                          </p:val>
                                        </p:tav>
                                      </p:tavLst>
                                    </p:anim>
                                    <p:anim calcmode="lin" valueType="num">
                                      <p:cBhvr additive="base">
                                        <p:cTn id="605" dur="500" fill="hold"/>
                                        <p:tgtEl>
                                          <p:spTgt spid="87050"/>
                                        </p:tgtEl>
                                        <p:attrNameLst>
                                          <p:attrName>ppt_y</p:attrName>
                                        </p:attrNameLst>
                                      </p:cBhvr>
                                      <p:tavLst>
                                        <p:tav tm="0">
                                          <p:val>
                                            <p:strVal val="#ppt_y"/>
                                          </p:val>
                                        </p:tav>
                                        <p:tav tm="100000">
                                          <p:val>
                                            <p:strVal val="#ppt_y"/>
                                          </p:val>
                                        </p:tav>
                                      </p:tavLst>
                                    </p:anim>
                                  </p:childTnLst>
                                </p:cTn>
                              </p:par>
                              <p:par>
                                <p:cTn id="606" presetID="2" presetClass="entr" presetSubtype="8" fill="hold" grpId="8" nodeType="withEffect">
                                  <p:stCondLst>
                                    <p:cond delay="0"/>
                                  </p:stCondLst>
                                  <p:childTnLst>
                                    <p:set>
                                      <p:cBhvr>
                                        <p:cTn id="607" dur="1" fill="hold">
                                          <p:stCondLst>
                                            <p:cond delay="0"/>
                                          </p:stCondLst>
                                        </p:cTn>
                                        <p:tgtEl>
                                          <p:spTgt spid="87051"/>
                                        </p:tgtEl>
                                        <p:attrNameLst>
                                          <p:attrName>style.visibility</p:attrName>
                                        </p:attrNameLst>
                                      </p:cBhvr>
                                      <p:to>
                                        <p:strVal val="visible"/>
                                      </p:to>
                                    </p:set>
                                    <p:anim calcmode="lin" valueType="num">
                                      <p:cBhvr additive="base">
                                        <p:cTn id="608" dur="500" fill="hold"/>
                                        <p:tgtEl>
                                          <p:spTgt spid="87051"/>
                                        </p:tgtEl>
                                        <p:attrNameLst>
                                          <p:attrName>ppt_x</p:attrName>
                                        </p:attrNameLst>
                                      </p:cBhvr>
                                      <p:tavLst>
                                        <p:tav tm="0">
                                          <p:val>
                                            <p:strVal val="0-#ppt_w/2"/>
                                          </p:val>
                                        </p:tav>
                                        <p:tav tm="100000">
                                          <p:val>
                                            <p:strVal val="#ppt_x"/>
                                          </p:val>
                                        </p:tav>
                                      </p:tavLst>
                                    </p:anim>
                                    <p:anim calcmode="lin" valueType="num">
                                      <p:cBhvr additive="base">
                                        <p:cTn id="609" dur="500" fill="hold"/>
                                        <p:tgtEl>
                                          <p:spTgt spid="87051"/>
                                        </p:tgtEl>
                                        <p:attrNameLst>
                                          <p:attrName>ppt_y</p:attrName>
                                        </p:attrNameLst>
                                      </p:cBhvr>
                                      <p:tavLst>
                                        <p:tav tm="0">
                                          <p:val>
                                            <p:strVal val="#ppt_y"/>
                                          </p:val>
                                        </p:tav>
                                        <p:tav tm="100000">
                                          <p:val>
                                            <p:strVal val="#ppt_y"/>
                                          </p:val>
                                        </p:tav>
                                      </p:tavLst>
                                    </p:anim>
                                  </p:childTnLst>
                                </p:cTn>
                              </p:par>
                              <p:par>
                                <p:cTn id="610" presetID="2" presetClass="entr" presetSubtype="8" fill="hold" grpId="6" nodeType="withEffect">
                                  <p:stCondLst>
                                    <p:cond delay="0"/>
                                  </p:stCondLst>
                                  <p:childTnLst>
                                    <p:set>
                                      <p:cBhvr>
                                        <p:cTn id="611" dur="1" fill="hold">
                                          <p:stCondLst>
                                            <p:cond delay="0"/>
                                          </p:stCondLst>
                                        </p:cTn>
                                        <p:tgtEl>
                                          <p:spTgt spid="87052"/>
                                        </p:tgtEl>
                                        <p:attrNameLst>
                                          <p:attrName>style.visibility</p:attrName>
                                        </p:attrNameLst>
                                      </p:cBhvr>
                                      <p:to>
                                        <p:strVal val="visible"/>
                                      </p:to>
                                    </p:set>
                                    <p:anim calcmode="lin" valueType="num">
                                      <p:cBhvr additive="base">
                                        <p:cTn id="612" dur="500" fill="hold"/>
                                        <p:tgtEl>
                                          <p:spTgt spid="87052"/>
                                        </p:tgtEl>
                                        <p:attrNameLst>
                                          <p:attrName>ppt_x</p:attrName>
                                        </p:attrNameLst>
                                      </p:cBhvr>
                                      <p:tavLst>
                                        <p:tav tm="0">
                                          <p:val>
                                            <p:strVal val="0-#ppt_w/2"/>
                                          </p:val>
                                        </p:tav>
                                        <p:tav tm="100000">
                                          <p:val>
                                            <p:strVal val="#ppt_x"/>
                                          </p:val>
                                        </p:tav>
                                      </p:tavLst>
                                    </p:anim>
                                    <p:anim calcmode="lin" valueType="num">
                                      <p:cBhvr additive="base">
                                        <p:cTn id="613" dur="500" fill="hold"/>
                                        <p:tgtEl>
                                          <p:spTgt spid="87052"/>
                                        </p:tgtEl>
                                        <p:attrNameLst>
                                          <p:attrName>ppt_y</p:attrName>
                                        </p:attrNameLst>
                                      </p:cBhvr>
                                      <p:tavLst>
                                        <p:tav tm="0">
                                          <p:val>
                                            <p:strVal val="#ppt_y"/>
                                          </p:val>
                                        </p:tav>
                                        <p:tav tm="100000">
                                          <p:val>
                                            <p:strVal val="#ppt_y"/>
                                          </p:val>
                                        </p:tav>
                                      </p:tavLst>
                                    </p:anim>
                                  </p:childTnLst>
                                </p:cTn>
                              </p:par>
                              <p:par>
                                <p:cTn id="614" presetID="2" presetClass="entr" presetSubtype="8" fill="hold" grpId="6" nodeType="withEffect">
                                  <p:stCondLst>
                                    <p:cond delay="0"/>
                                  </p:stCondLst>
                                  <p:childTnLst>
                                    <p:set>
                                      <p:cBhvr>
                                        <p:cTn id="615" dur="1" fill="hold">
                                          <p:stCondLst>
                                            <p:cond delay="0"/>
                                          </p:stCondLst>
                                        </p:cTn>
                                        <p:tgtEl>
                                          <p:spTgt spid="87053"/>
                                        </p:tgtEl>
                                        <p:attrNameLst>
                                          <p:attrName>style.visibility</p:attrName>
                                        </p:attrNameLst>
                                      </p:cBhvr>
                                      <p:to>
                                        <p:strVal val="visible"/>
                                      </p:to>
                                    </p:set>
                                    <p:anim calcmode="lin" valueType="num">
                                      <p:cBhvr additive="base">
                                        <p:cTn id="616" dur="500" fill="hold"/>
                                        <p:tgtEl>
                                          <p:spTgt spid="87053"/>
                                        </p:tgtEl>
                                        <p:attrNameLst>
                                          <p:attrName>ppt_x</p:attrName>
                                        </p:attrNameLst>
                                      </p:cBhvr>
                                      <p:tavLst>
                                        <p:tav tm="0">
                                          <p:val>
                                            <p:strVal val="0-#ppt_w/2"/>
                                          </p:val>
                                        </p:tav>
                                        <p:tav tm="100000">
                                          <p:val>
                                            <p:strVal val="#ppt_x"/>
                                          </p:val>
                                        </p:tav>
                                      </p:tavLst>
                                    </p:anim>
                                    <p:anim calcmode="lin" valueType="num">
                                      <p:cBhvr additive="base">
                                        <p:cTn id="617" dur="500" fill="hold"/>
                                        <p:tgtEl>
                                          <p:spTgt spid="87053"/>
                                        </p:tgtEl>
                                        <p:attrNameLst>
                                          <p:attrName>ppt_y</p:attrName>
                                        </p:attrNameLst>
                                      </p:cBhvr>
                                      <p:tavLst>
                                        <p:tav tm="0">
                                          <p:val>
                                            <p:strVal val="#ppt_y"/>
                                          </p:val>
                                        </p:tav>
                                        <p:tav tm="100000">
                                          <p:val>
                                            <p:strVal val="#ppt_y"/>
                                          </p:val>
                                        </p:tav>
                                      </p:tavLst>
                                    </p:anim>
                                  </p:childTnLst>
                                </p:cTn>
                              </p:par>
                              <p:par>
                                <p:cTn id="618" presetID="2" presetClass="entr" presetSubtype="8" fill="hold" grpId="8" nodeType="withEffect">
                                  <p:stCondLst>
                                    <p:cond delay="0"/>
                                  </p:stCondLst>
                                  <p:childTnLst>
                                    <p:set>
                                      <p:cBhvr>
                                        <p:cTn id="619" dur="1" fill="hold">
                                          <p:stCondLst>
                                            <p:cond delay="0"/>
                                          </p:stCondLst>
                                        </p:cTn>
                                        <p:tgtEl>
                                          <p:spTgt spid="87054"/>
                                        </p:tgtEl>
                                        <p:attrNameLst>
                                          <p:attrName>style.visibility</p:attrName>
                                        </p:attrNameLst>
                                      </p:cBhvr>
                                      <p:to>
                                        <p:strVal val="visible"/>
                                      </p:to>
                                    </p:set>
                                    <p:anim calcmode="lin" valueType="num">
                                      <p:cBhvr additive="base">
                                        <p:cTn id="620" dur="500" fill="hold"/>
                                        <p:tgtEl>
                                          <p:spTgt spid="87054"/>
                                        </p:tgtEl>
                                        <p:attrNameLst>
                                          <p:attrName>ppt_x</p:attrName>
                                        </p:attrNameLst>
                                      </p:cBhvr>
                                      <p:tavLst>
                                        <p:tav tm="0">
                                          <p:val>
                                            <p:strVal val="0-#ppt_w/2"/>
                                          </p:val>
                                        </p:tav>
                                        <p:tav tm="100000">
                                          <p:val>
                                            <p:strVal val="#ppt_x"/>
                                          </p:val>
                                        </p:tav>
                                      </p:tavLst>
                                    </p:anim>
                                    <p:anim calcmode="lin" valueType="num">
                                      <p:cBhvr additive="base">
                                        <p:cTn id="621" dur="500" fill="hold"/>
                                        <p:tgtEl>
                                          <p:spTgt spid="87054"/>
                                        </p:tgtEl>
                                        <p:attrNameLst>
                                          <p:attrName>ppt_y</p:attrName>
                                        </p:attrNameLst>
                                      </p:cBhvr>
                                      <p:tavLst>
                                        <p:tav tm="0">
                                          <p:val>
                                            <p:strVal val="#ppt_y"/>
                                          </p:val>
                                        </p:tav>
                                        <p:tav tm="100000">
                                          <p:val>
                                            <p:strVal val="#ppt_y"/>
                                          </p:val>
                                        </p:tav>
                                      </p:tavLst>
                                    </p:anim>
                                  </p:childTnLst>
                                </p:cTn>
                              </p:par>
                              <p:par>
                                <p:cTn id="622" presetID="2" presetClass="entr" presetSubtype="8" fill="hold" grpId="8" nodeType="withEffect">
                                  <p:stCondLst>
                                    <p:cond delay="0"/>
                                  </p:stCondLst>
                                  <p:childTnLst>
                                    <p:set>
                                      <p:cBhvr>
                                        <p:cTn id="623" dur="1" fill="hold">
                                          <p:stCondLst>
                                            <p:cond delay="0"/>
                                          </p:stCondLst>
                                        </p:cTn>
                                        <p:tgtEl>
                                          <p:spTgt spid="87055"/>
                                        </p:tgtEl>
                                        <p:attrNameLst>
                                          <p:attrName>style.visibility</p:attrName>
                                        </p:attrNameLst>
                                      </p:cBhvr>
                                      <p:to>
                                        <p:strVal val="visible"/>
                                      </p:to>
                                    </p:set>
                                    <p:anim calcmode="lin" valueType="num">
                                      <p:cBhvr additive="base">
                                        <p:cTn id="624" dur="500" fill="hold"/>
                                        <p:tgtEl>
                                          <p:spTgt spid="87055"/>
                                        </p:tgtEl>
                                        <p:attrNameLst>
                                          <p:attrName>ppt_x</p:attrName>
                                        </p:attrNameLst>
                                      </p:cBhvr>
                                      <p:tavLst>
                                        <p:tav tm="0">
                                          <p:val>
                                            <p:strVal val="0-#ppt_w/2"/>
                                          </p:val>
                                        </p:tav>
                                        <p:tav tm="100000">
                                          <p:val>
                                            <p:strVal val="#ppt_x"/>
                                          </p:val>
                                        </p:tav>
                                      </p:tavLst>
                                    </p:anim>
                                    <p:anim calcmode="lin" valueType="num">
                                      <p:cBhvr additive="base">
                                        <p:cTn id="625" dur="500" fill="hold"/>
                                        <p:tgtEl>
                                          <p:spTgt spid="87055"/>
                                        </p:tgtEl>
                                        <p:attrNameLst>
                                          <p:attrName>ppt_y</p:attrName>
                                        </p:attrNameLst>
                                      </p:cBhvr>
                                      <p:tavLst>
                                        <p:tav tm="0">
                                          <p:val>
                                            <p:strVal val="#ppt_y"/>
                                          </p:val>
                                        </p:tav>
                                        <p:tav tm="100000">
                                          <p:val>
                                            <p:strVal val="#ppt_y"/>
                                          </p:val>
                                        </p:tav>
                                      </p:tavLst>
                                    </p:anim>
                                  </p:childTnLst>
                                </p:cTn>
                              </p:par>
                              <p:par>
                                <p:cTn id="626" presetID="2" presetClass="entr" presetSubtype="8" fill="hold" grpId="8" nodeType="withEffect">
                                  <p:stCondLst>
                                    <p:cond delay="0"/>
                                  </p:stCondLst>
                                  <p:childTnLst>
                                    <p:set>
                                      <p:cBhvr>
                                        <p:cTn id="627" dur="1" fill="hold">
                                          <p:stCondLst>
                                            <p:cond delay="0"/>
                                          </p:stCondLst>
                                        </p:cTn>
                                        <p:tgtEl>
                                          <p:spTgt spid="87057"/>
                                        </p:tgtEl>
                                        <p:attrNameLst>
                                          <p:attrName>style.visibility</p:attrName>
                                        </p:attrNameLst>
                                      </p:cBhvr>
                                      <p:to>
                                        <p:strVal val="visible"/>
                                      </p:to>
                                    </p:set>
                                    <p:anim calcmode="lin" valueType="num">
                                      <p:cBhvr additive="base">
                                        <p:cTn id="628" dur="500" fill="hold"/>
                                        <p:tgtEl>
                                          <p:spTgt spid="87057"/>
                                        </p:tgtEl>
                                        <p:attrNameLst>
                                          <p:attrName>ppt_x</p:attrName>
                                        </p:attrNameLst>
                                      </p:cBhvr>
                                      <p:tavLst>
                                        <p:tav tm="0">
                                          <p:val>
                                            <p:strVal val="0-#ppt_w/2"/>
                                          </p:val>
                                        </p:tav>
                                        <p:tav tm="100000">
                                          <p:val>
                                            <p:strVal val="#ppt_x"/>
                                          </p:val>
                                        </p:tav>
                                      </p:tavLst>
                                    </p:anim>
                                    <p:anim calcmode="lin" valueType="num">
                                      <p:cBhvr additive="base">
                                        <p:cTn id="629" dur="500" fill="hold"/>
                                        <p:tgtEl>
                                          <p:spTgt spid="87057"/>
                                        </p:tgtEl>
                                        <p:attrNameLst>
                                          <p:attrName>ppt_y</p:attrName>
                                        </p:attrNameLst>
                                      </p:cBhvr>
                                      <p:tavLst>
                                        <p:tav tm="0">
                                          <p:val>
                                            <p:strVal val="#ppt_y"/>
                                          </p:val>
                                        </p:tav>
                                        <p:tav tm="100000">
                                          <p:val>
                                            <p:strVal val="#ppt_y"/>
                                          </p:val>
                                        </p:tav>
                                      </p:tavLst>
                                    </p:anim>
                                  </p:childTnLst>
                                </p:cTn>
                              </p:par>
                              <p:par>
                                <p:cTn id="630" presetID="2" presetClass="entr" presetSubtype="8" fill="hold" grpId="8" nodeType="withEffect">
                                  <p:stCondLst>
                                    <p:cond delay="0"/>
                                  </p:stCondLst>
                                  <p:childTnLst>
                                    <p:set>
                                      <p:cBhvr>
                                        <p:cTn id="631" dur="1" fill="hold">
                                          <p:stCondLst>
                                            <p:cond delay="0"/>
                                          </p:stCondLst>
                                        </p:cTn>
                                        <p:tgtEl>
                                          <p:spTgt spid="87058"/>
                                        </p:tgtEl>
                                        <p:attrNameLst>
                                          <p:attrName>style.visibility</p:attrName>
                                        </p:attrNameLst>
                                      </p:cBhvr>
                                      <p:to>
                                        <p:strVal val="visible"/>
                                      </p:to>
                                    </p:set>
                                    <p:anim calcmode="lin" valueType="num">
                                      <p:cBhvr additive="base">
                                        <p:cTn id="632" dur="500" fill="hold"/>
                                        <p:tgtEl>
                                          <p:spTgt spid="87058"/>
                                        </p:tgtEl>
                                        <p:attrNameLst>
                                          <p:attrName>ppt_x</p:attrName>
                                        </p:attrNameLst>
                                      </p:cBhvr>
                                      <p:tavLst>
                                        <p:tav tm="0">
                                          <p:val>
                                            <p:strVal val="0-#ppt_w/2"/>
                                          </p:val>
                                        </p:tav>
                                        <p:tav tm="100000">
                                          <p:val>
                                            <p:strVal val="#ppt_x"/>
                                          </p:val>
                                        </p:tav>
                                      </p:tavLst>
                                    </p:anim>
                                    <p:anim calcmode="lin" valueType="num">
                                      <p:cBhvr additive="base">
                                        <p:cTn id="633" dur="500" fill="hold"/>
                                        <p:tgtEl>
                                          <p:spTgt spid="87058"/>
                                        </p:tgtEl>
                                        <p:attrNameLst>
                                          <p:attrName>ppt_y</p:attrName>
                                        </p:attrNameLst>
                                      </p:cBhvr>
                                      <p:tavLst>
                                        <p:tav tm="0">
                                          <p:val>
                                            <p:strVal val="#ppt_y"/>
                                          </p:val>
                                        </p:tav>
                                        <p:tav tm="100000">
                                          <p:val>
                                            <p:strVal val="#ppt_y"/>
                                          </p:val>
                                        </p:tav>
                                      </p:tavLst>
                                    </p:anim>
                                  </p:childTnLst>
                                </p:cTn>
                              </p:par>
                              <p:par>
                                <p:cTn id="634" presetID="2" presetClass="entr" presetSubtype="8" fill="hold" grpId="8" nodeType="withEffect">
                                  <p:stCondLst>
                                    <p:cond delay="0"/>
                                  </p:stCondLst>
                                  <p:childTnLst>
                                    <p:set>
                                      <p:cBhvr>
                                        <p:cTn id="635" dur="1" fill="hold">
                                          <p:stCondLst>
                                            <p:cond delay="0"/>
                                          </p:stCondLst>
                                        </p:cTn>
                                        <p:tgtEl>
                                          <p:spTgt spid="87059"/>
                                        </p:tgtEl>
                                        <p:attrNameLst>
                                          <p:attrName>style.visibility</p:attrName>
                                        </p:attrNameLst>
                                      </p:cBhvr>
                                      <p:to>
                                        <p:strVal val="visible"/>
                                      </p:to>
                                    </p:set>
                                    <p:anim calcmode="lin" valueType="num">
                                      <p:cBhvr additive="base">
                                        <p:cTn id="636" dur="500" fill="hold"/>
                                        <p:tgtEl>
                                          <p:spTgt spid="87059"/>
                                        </p:tgtEl>
                                        <p:attrNameLst>
                                          <p:attrName>ppt_x</p:attrName>
                                        </p:attrNameLst>
                                      </p:cBhvr>
                                      <p:tavLst>
                                        <p:tav tm="0">
                                          <p:val>
                                            <p:strVal val="0-#ppt_w/2"/>
                                          </p:val>
                                        </p:tav>
                                        <p:tav tm="100000">
                                          <p:val>
                                            <p:strVal val="#ppt_x"/>
                                          </p:val>
                                        </p:tav>
                                      </p:tavLst>
                                    </p:anim>
                                    <p:anim calcmode="lin" valueType="num">
                                      <p:cBhvr additive="base">
                                        <p:cTn id="637" dur="500" fill="hold"/>
                                        <p:tgtEl>
                                          <p:spTgt spid="87059"/>
                                        </p:tgtEl>
                                        <p:attrNameLst>
                                          <p:attrName>ppt_y</p:attrName>
                                        </p:attrNameLst>
                                      </p:cBhvr>
                                      <p:tavLst>
                                        <p:tav tm="0">
                                          <p:val>
                                            <p:strVal val="#ppt_y"/>
                                          </p:val>
                                        </p:tav>
                                        <p:tav tm="100000">
                                          <p:val>
                                            <p:strVal val="#ppt_y"/>
                                          </p:val>
                                        </p:tav>
                                      </p:tavLst>
                                    </p:anim>
                                  </p:childTnLst>
                                </p:cTn>
                              </p:par>
                              <p:par>
                                <p:cTn id="638" presetID="2" presetClass="entr" presetSubtype="8" fill="hold" grpId="6" nodeType="withEffect">
                                  <p:stCondLst>
                                    <p:cond delay="0"/>
                                  </p:stCondLst>
                                  <p:childTnLst>
                                    <p:set>
                                      <p:cBhvr>
                                        <p:cTn id="639" dur="1" fill="hold">
                                          <p:stCondLst>
                                            <p:cond delay="0"/>
                                          </p:stCondLst>
                                        </p:cTn>
                                        <p:tgtEl>
                                          <p:spTgt spid="87060"/>
                                        </p:tgtEl>
                                        <p:attrNameLst>
                                          <p:attrName>style.visibility</p:attrName>
                                        </p:attrNameLst>
                                      </p:cBhvr>
                                      <p:to>
                                        <p:strVal val="visible"/>
                                      </p:to>
                                    </p:set>
                                    <p:anim calcmode="lin" valueType="num">
                                      <p:cBhvr additive="base">
                                        <p:cTn id="640" dur="500" fill="hold"/>
                                        <p:tgtEl>
                                          <p:spTgt spid="87060"/>
                                        </p:tgtEl>
                                        <p:attrNameLst>
                                          <p:attrName>ppt_x</p:attrName>
                                        </p:attrNameLst>
                                      </p:cBhvr>
                                      <p:tavLst>
                                        <p:tav tm="0">
                                          <p:val>
                                            <p:strVal val="0-#ppt_w/2"/>
                                          </p:val>
                                        </p:tav>
                                        <p:tav tm="100000">
                                          <p:val>
                                            <p:strVal val="#ppt_x"/>
                                          </p:val>
                                        </p:tav>
                                      </p:tavLst>
                                    </p:anim>
                                    <p:anim calcmode="lin" valueType="num">
                                      <p:cBhvr additive="base">
                                        <p:cTn id="641" dur="500" fill="hold"/>
                                        <p:tgtEl>
                                          <p:spTgt spid="87060"/>
                                        </p:tgtEl>
                                        <p:attrNameLst>
                                          <p:attrName>ppt_y</p:attrName>
                                        </p:attrNameLst>
                                      </p:cBhvr>
                                      <p:tavLst>
                                        <p:tav tm="0">
                                          <p:val>
                                            <p:strVal val="#ppt_y"/>
                                          </p:val>
                                        </p:tav>
                                        <p:tav tm="100000">
                                          <p:val>
                                            <p:strVal val="#ppt_y"/>
                                          </p:val>
                                        </p:tav>
                                      </p:tavLst>
                                    </p:anim>
                                  </p:childTnLst>
                                </p:cTn>
                              </p:par>
                              <p:par>
                                <p:cTn id="642" presetID="2" presetClass="entr" presetSubtype="8" fill="hold" grpId="8" nodeType="withEffect">
                                  <p:stCondLst>
                                    <p:cond delay="0"/>
                                  </p:stCondLst>
                                  <p:childTnLst>
                                    <p:set>
                                      <p:cBhvr>
                                        <p:cTn id="643" dur="1" fill="hold">
                                          <p:stCondLst>
                                            <p:cond delay="0"/>
                                          </p:stCondLst>
                                        </p:cTn>
                                        <p:tgtEl>
                                          <p:spTgt spid="87047"/>
                                        </p:tgtEl>
                                        <p:attrNameLst>
                                          <p:attrName>style.visibility</p:attrName>
                                        </p:attrNameLst>
                                      </p:cBhvr>
                                      <p:to>
                                        <p:strVal val="visible"/>
                                      </p:to>
                                    </p:set>
                                    <p:anim calcmode="lin" valueType="num">
                                      <p:cBhvr additive="base">
                                        <p:cTn id="644" dur="500" fill="hold"/>
                                        <p:tgtEl>
                                          <p:spTgt spid="87047"/>
                                        </p:tgtEl>
                                        <p:attrNameLst>
                                          <p:attrName>ppt_x</p:attrName>
                                        </p:attrNameLst>
                                      </p:cBhvr>
                                      <p:tavLst>
                                        <p:tav tm="0">
                                          <p:val>
                                            <p:strVal val="0-#ppt_w/2"/>
                                          </p:val>
                                        </p:tav>
                                        <p:tav tm="100000">
                                          <p:val>
                                            <p:strVal val="#ppt_x"/>
                                          </p:val>
                                        </p:tav>
                                      </p:tavLst>
                                    </p:anim>
                                    <p:anim calcmode="lin" valueType="num">
                                      <p:cBhvr additive="base">
                                        <p:cTn id="645" dur="500" fill="hold"/>
                                        <p:tgtEl>
                                          <p:spTgt spid="87047"/>
                                        </p:tgtEl>
                                        <p:attrNameLst>
                                          <p:attrName>ppt_y</p:attrName>
                                        </p:attrNameLst>
                                      </p:cBhvr>
                                      <p:tavLst>
                                        <p:tav tm="0">
                                          <p:val>
                                            <p:strVal val="#ppt_y"/>
                                          </p:val>
                                        </p:tav>
                                        <p:tav tm="100000">
                                          <p:val>
                                            <p:strVal val="#ppt_y"/>
                                          </p:val>
                                        </p:tav>
                                      </p:tavLst>
                                    </p:anim>
                                  </p:childTnLst>
                                </p:cTn>
                              </p:par>
                              <p:par>
                                <p:cTn id="646" presetID="6" presetClass="emph" presetSubtype="0" fill="hold" grpId="21" nodeType="withEffect">
                                  <p:stCondLst>
                                    <p:cond delay="0"/>
                                  </p:stCondLst>
                                  <p:childTnLst>
                                    <p:animScale>
                                      <p:cBhvr>
                                        <p:cTn id="647" dur="500" fill="hold"/>
                                        <p:tgtEl>
                                          <p:spTgt spid="87056"/>
                                        </p:tgtEl>
                                      </p:cBhvr>
                                      <p:by x="50000" y="50000"/>
                                    </p:animScale>
                                  </p:childTnLst>
                                </p:cTn>
                              </p:par>
                              <p:par>
                                <p:cTn id="648" presetID="35" presetClass="path" presetSubtype="0" accel="50000" decel="50000" fill="hold" grpId="22" nodeType="withEffect">
                                  <p:stCondLst>
                                    <p:cond delay="0"/>
                                  </p:stCondLst>
                                  <p:childTnLst>
                                    <p:animMotion origin="layout" path="M 3.33333E-6 -3.73117E-6 L -0.31667 -0.11448 " pathEditMode="relative" rAng="0" ptsTypes="AA">
                                      <p:cBhvr>
                                        <p:cTn id="649" dur="500" spd="-100000" fill="hold"/>
                                        <p:tgtEl>
                                          <p:spTgt spid="87056"/>
                                        </p:tgtEl>
                                        <p:attrNameLst>
                                          <p:attrName>ppt_x</p:attrName>
                                          <p:attrName>ppt_y</p:attrName>
                                        </p:attrNameLst>
                                      </p:cBhvr>
                                      <p:rCtr x="-158" y="-57"/>
                                    </p:animMotion>
                                  </p:childTnLst>
                                </p:cTn>
                              </p:par>
                            </p:childTnLst>
                          </p:cTn>
                        </p:par>
                      </p:childTnLst>
                    </p:cTn>
                  </p:par>
                </p:childTnLst>
              </p:cTn>
              <p:nextCondLst>
                <p:cond evt="onClick" delay="0">
                  <p:tgtEl>
                    <p:spTgt spid="87056"/>
                  </p:tgtEl>
                </p:cond>
              </p:nextCondLst>
            </p:seq>
            <p:seq concurrent="1" nextAc="seek">
              <p:cTn id="650" restart="whenNotActive" fill="hold" evtFilter="cancelBubble" nodeType="interactiveSeq">
                <p:stCondLst>
                  <p:cond evt="onClick" delay="0">
                    <p:tgtEl>
                      <p:spTgt spid="87054"/>
                    </p:tgtEl>
                  </p:cond>
                </p:stCondLst>
                <p:endSync evt="end" delay="0">
                  <p:rtn val="all"/>
                </p:endSync>
                <p:childTnLst>
                  <p:par>
                    <p:cTn id="651" fill="hold">
                      <p:stCondLst>
                        <p:cond delay="0"/>
                      </p:stCondLst>
                      <p:childTnLst>
                        <p:par>
                          <p:cTn id="652" fill="hold">
                            <p:stCondLst>
                              <p:cond delay="0"/>
                            </p:stCondLst>
                            <p:childTnLst>
                              <p:par>
                                <p:cTn id="653" presetID="7" presetClass="exit" presetSubtype="4" fill="hold" grpId="9" nodeType="clickEffect">
                                  <p:stCondLst>
                                    <p:cond delay="0"/>
                                  </p:stCondLst>
                                  <p:childTnLst>
                                    <p:anim calcmode="lin" valueType="num">
                                      <p:cBhvr additive="base">
                                        <p:cTn id="654" dur="500"/>
                                        <p:tgtEl>
                                          <p:spTgt spid="87063"/>
                                        </p:tgtEl>
                                        <p:attrNameLst>
                                          <p:attrName>ppt_x</p:attrName>
                                        </p:attrNameLst>
                                      </p:cBhvr>
                                      <p:tavLst>
                                        <p:tav tm="0">
                                          <p:val>
                                            <p:strVal val="ppt_x"/>
                                          </p:val>
                                        </p:tav>
                                        <p:tav tm="100000">
                                          <p:val>
                                            <p:strVal val="ppt_x"/>
                                          </p:val>
                                        </p:tav>
                                      </p:tavLst>
                                    </p:anim>
                                    <p:anim calcmode="lin" valueType="num">
                                      <p:cBhvr additive="base">
                                        <p:cTn id="655" dur="500"/>
                                        <p:tgtEl>
                                          <p:spTgt spid="87063"/>
                                        </p:tgtEl>
                                        <p:attrNameLst>
                                          <p:attrName>ppt_y</p:attrName>
                                        </p:attrNameLst>
                                      </p:cBhvr>
                                      <p:tavLst>
                                        <p:tav tm="0">
                                          <p:val>
                                            <p:strVal val="ppt_y"/>
                                          </p:val>
                                        </p:tav>
                                        <p:tav tm="100000">
                                          <p:val>
                                            <p:strVal val="1+ppt_h/2"/>
                                          </p:val>
                                        </p:tav>
                                      </p:tavLst>
                                    </p:anim>
                                    <p:set>
                                      <p:cBhvr>
                                        <p:cTn id="656" dur="1" fill="hold">
                                          <p:stCondLst>
                                            <p:cond delay="499"/>
                                          </p:stCondLst>
                                        </p:cTn>
                                        <p:tgtEl>
                                          <p:spTgt spid="87063"/>
                                        </p:tgtEl>
                                        <p:attrNameLst>
                                          <p:attrName>style.visibility</p:attrName>
                                        </p:attrNameLst>
                                      </p:cBhvr>
                                      <p:to>
                                        <p:strVal val="hidden"/>
                                      </p:to>
                                    </p:set>
                                  </p:childTnLst>
                                </p:cTn>
                              </p:par>
                              <p:par>
                                <p:cTn id="657" presetID="7" presetClass="exit" presetSubtype="4" fill="hold" grpId="9" nodeType="withEffect">
                                  <p:stCondLst>
                                    <p:cond delay="0"/>
                                  </p:stCondLst>
                                  <p:childTnLst>
                                    <p:anim calcmode="lin" valueType="num">
                                      <p:cBhvr additive="base">
                                        <p:cTn id="658" dur="500"/>
                                        <p:tgtEl>
                                          <p:spTgt spid="87048"/>
                                        </p:tgtEl>
                                        <p:attrNameLst>
                                          <p:attrName>ppt_x</p:attrName>
                                        </p:attrNameLst>
                                      </p:cBhvr>
                                      <p:tavLst>
                                        <p:tav tm="0">
                                          <p:val>
                                            <p:strVal val="ppt_x"/>
                                          </p:val>
                                        </p:tav>
                                        <p:tav tm="100000">
                                          <p:val>
                                            <p:strVal val="ppt_x"/>
                                          </p:val>
                                        </p:tav>
                                      </p:tavLst>
                                    </p:anim>
                                    <p:anim calcmode="lin" valueType="num">
                                      <p:cBhvr additive="base">
                                        <p:cTn id="659" dur="500"/>
                                        <p:tgtEl>
                                          <p:spTgt spid="87048"/>
                                        </p:tgtEl>
                                        <p:attrNameLst>
                                          <p:attrName>ppt_y</p:attrName>
                                        </p:attrNameLst>
                                      </p:cBhvr>
                                      <p:tavLst>
                                        <p:tav tm="0">
                                          <p:val>
                                            <p:strVal val="ppt_y"/>
                                          </p:val>
                                        </p:tav>
                                        <p:tav tm="100000">
                                          <p:val>
                                            <p:strVal val="1+ppt_h/2"/>
                                          </p:val>
                                        </p:tav>
                                      </p:tavLst>
                                    </p:anim>
                                    <p:set>
                                      <p:cBhvr>
                                        <p:cTn id="660" dur="1" fill="hold">
                                          <p:stCondLst>
                                            <p:cond delay="499"/>
                                          </p:stCondLst>
                                        </p:cTn>
                                        <p:tgtEl>
                                          <p:spTgt spid="87048"/>
                                        </p:tgtEl>
                                        <p:attrNameLst>
                                          <p:attrName>style.visibility</p:attrName>
                                        </p:attrNameLst>
                                      </p:cBhvr>
                                      <p:to>
                                        <p:strVal val="hidden"/>
                                      </p:to>
                                    </p:set>
                                  </p:childTnLst>
                                </p:cTn>
                              </p:par>
                              <p:par>
                                <p:cTn id="661" presetID="7" presetClass="exit" presetSubtype="4" fill="hold" grpId="9" nodeType="withEffect">
                                  <p:stCondLst>
                                    <p:cond delay="0"/>
                                  </p:stCondLst>
                                  <p:childTnLst>
                                    <p:anim calcmode="lin" valueType="num">
                                      <p:cBhvr additive="base">
                                        <p:cTn id="662" dur="500"/>
                                        <p:tgtEl>
                                          <p:spTgt spid="87046"/>
                                        </p:tgtEl>
                                        <p:attrNameLst>
                                          <p:attrName>ppt_x</p:attrName>
                                        </p:attrNameLst>
                                      </p:cBhvr>
                                      <p:tavLst>
                                        <p:tav tm="0">
                                          <p:val>
                                            <p:strVal val="ppt_x"/>
                                          </p:val>
                                        </p:tav>
                                        <p:tav tm="100000">
                                          <p:val>
                                            <p:strVal val="ppt_x"/>
                                          </p:val>
                                        </p:tav>
                                      </p:tavLst>
                                    </p:anim>
                                    <p:anim calcmode="lin" valueType="num">
                                      <p:cBhvr additive="base">
                                        <p:cTn id="663" dur="500"/>
                                        <p:tgtEl>
                                          <p:spTgt spid="87046"/>
                                        </p:tgtEl>
                                        <p:attrNameLst>
                                          <p:attrName>ppt_y</p:attrName>
                                        </p:attrNameLst>
                                      </p:cBhvr>
                                      <p:tavLst>
                                        <p:tav tm="0">
                                          <p:val>
                                            <p:strVal val="ppt_y"/>
                                          </p:val>
                                        </p:tav>
                                        <p:tav tm="100000">
                                          <p:val>
                                            <p:strVal val="1+ppt_h/2"/>
                                          </p:val>
                                        </p:tav>
                                      </p:tavLst>
                                    </p:anim>
                                    <p:set>
                                      <p:cBhvr>
                                        <p:cTn id="664" dur="1" fill="hold">
                                          <p:stCondLst>
                                            <p:cond delay="499"/>
                                          </p:stCondLst>
                                        </p:cTn>
                                        <p:tgtEl>
                                          <p:spTgt spid="87046"/>
                                        </p:tgtEl>
                                        <p:attrNameLst>
                                          <p:attrName>style.visibility</p:attrName>
                                        </p:attrNameLst>
                                      </p:cBhvr>
                                      <p:to>
                                        <p:strVal val="hidden"/>
                                      </p:to>
                                    </p:set>
                                  </p:childTnLst>
                                </p:cTn>
                              </p:par>
                              <p:par>
                                <p:cTn id="665" presetID="7" presetClass="exit" presetSubtype="4" fill="hold" grpId="9" nodeType="withEffect">
                                  <p:stCondLst>
                                    <p:cond delay="0"/>
                                  </p:stCondLst>
                                  <p:childTnLst>
                                    <p:anim calcmode="lin" valueType="num">
                                      <p:cBhvr additive="base">
                                        <p:cTn id="666" dur="500"/>
                                        <p:tgtEl>
                                          <p:spTgt spid="87049"/>
                                        </p:tgtEl>
                                        <p:attrNameLst>
                                          <p:attrName>ppt_x</p:attrName>
                                        </p:attrNameLst>
                                      </p:cBhvr>
                                      <p:tavLst>
                                        <p:tav tm="0">
                                          <p:val>
                                            <p:strVal val="ppt_x"/>
                                          </p:val>
                                        </p:tav>
                                        <p:tav tm="100000">
                                          <p:val>
                                            <p:strVal val="ppt_x"/>
                                          </p:val>
                                        </p:tav>
                                      </p:tavLst>
                                    </p:anim>
                                    <p:anim calcmode="lin" valueType="num">
                                      <p:cBhvr additive="base">
                                        <p:cTn id="667" dur="500"/>
                                        <p:tgtEl>
                                          <p:spTgt spid="87049"/>
                                        </p:tgtEl>
                                        <p:attrNameLst>
                                          <p:attrName>ppt_y</p:attrName>
                                        </p:attrNameLst>
                                      </p:cBhvr>
                                      <p:tavLst>
                                        <p:tav tm="0">
                                          <p:val>
                                            <p:strVal val="ppt_y"/>
                                          </p:val>
                                        </p:tav>
                                        <p:tav tm="100000">
                                          <p:val>
                                            <p:strVal val="1+ppt_h/2"/>
                                          </p:val>
                                        </p:tav>
                                      </p:tavLst>
                                    </p:anim>
                                    <p:set>
                                      <p:cBhvr>
                                        <p:cTn id="668" dur="1" fill="hold">
                                          <p:stCondLst>
                                            <p:cond delay="499"/>
                                          </p:stCondLst>
                                        </p:cTn>
                                        <p:tgtEl>
                                          <p:spTgt spid="87049"/>
                                        </p:tgtEl>
                                        <p:attrNameLst>
                                          <p:attrName>style.visibility</p:attrName>
                                        </p:attrNameLst>
                                      </p:cBhvr>
                                      <p:to>
                                        <p:strVal val="hidden"/>
                                      </p:to>
                                    </p:set>
                                  </p:childTnLst>
                                </p:cTn>
                              </p:par>
                              <p:par>
                                <p:cTn id="669" presetID="7" presetClass="exit" presetSubtype="4" fill="hold" grpId="9" nodeType="withEffect">
                                  <p:stCondLst>
                                    <p:cond delay="0"/>
                                  </p:stCondLst>
                                  <p:childTnLst>
                                    <p:anim calcmode="lin" valueType="num">
                                      <p:cBhvr additive="base">
                                        <p:cTn id="670" dur="500"/>
                                        <p:tgtEl>
                                          <p:spTgt spid="87050"/>
                                        </p:tgtEl>
                                        <p:attrNameLst>
                                          <p:attrName>ppt_x</p:attrName>
                                        </p:attrNameLst>
                                      </p:cBhvr>
                                      <p:tavLst>
                                        <p:tav tm="0">
                                          <p:val>
                                            <p:strVal val="ppt_x"/>
                                          </p:val>
                                        </p:tav>
                                        <p:tav tm="100000">
                                          <p:val>
                                            <p:strVal val="ppt_x"/>
                                          </p:val>
                                        </p:tav>
                                      </p:tavLst>
                                    </p:anim>
                                    <p:anim calcmode="lin" valueType="num">
                                      <p:cBhvr additive="base">
                                        <p:cTn id="671" dur="500"/>
                                        <p:tgtEl>
                                          <p:spTgt spid="87050"/>
                                        </p:tgtEl>
                                        <p:attrNameLst>
                                          <p:attrName>ppt_y</p:attrName>
                                        </p:attrNameLst>
                                      </p:cBhvr>
                                      <p:tavLst>
                                        <p:tav tm="0">
                                          <p:val>
                                            <p:strVal val="ppt_y"/>
                                          </p:val>
                                        </p:tav>
                                        <p:tav tm="100000">
                                          <p:val>
                                            <p:strVal val="1+ppt_h/2"/>
                                          </p:val>
                                        </p:tav>
                                      </p:tavLst>
                                    </p:anim>
                                    <p:set>
                                      <p:cBhvr>
                                        <p:cTn id="672" dur="1" fill="hold">
                                          <p:stCondLst>
                                            <p:cond delay="499"/>
                                          </p:stCondLst>
                                        </p:cTn>
                                        <p:tgtEl>
                                          <p:spTgt spid="87050"/>
                                        </p:tgtEl>
                                        <p:attrNameLst>
                                          <p:attrName>style.visibility</p:attrName>
                                        </p:attrNameLst>
                                      </p:cBhvr>
                                      <p:to>
                                        <p:strVal val="hidden"/>
                                      </p:to>
                                    </p:set>
                                  </p:childTnLst>
                                </p:cTn>
                              </p:par>
                              <p:par>
                                <p:cTn id="673" presetID="7" presetClass="exit" presetSubtype="4" fill="hold" grpId="9" nodeType="withEffect">
                                  <p:stCondLst>
                                    <p:cond delay="0"/>
                                  </p:stCondLst>
                                  <p:childTnLst>
                                    <p:anim calcmode="lin" valueType="num">
                                      <p:cBhvr additive="base">
                                        <p:cTn id="674" dur="500"/>
                                        <p:tgtEl>
                                          <p:spTgt spid="87051"/>
                                        </p:tgtEl>
                                        <p:attrNameLst>
                                          <p:attrName>ppt_x</p:attrName>
                                        </p:attrNameLst>
                                      </p:cBhvr>
                                      <p:tavLst>
                                        <p:tav tm="0">
                                          <p:val>
                                            <p:strVal val="ppt_x"/>
                                          </p:val>
                                        </p:tav>
                                        <p:tav tm="100000">
                                          <p:val>
                                            <p:strVal val="ppt_x"/>
                                          </p:val>
                                        </p:tav>
                                      </p:tavLst>
                                    </p:anim>
                                    <p:anim calcmode="lin" valueType="num">
                                      <p:cBhvr additive="base">
                                        <p:cTn id="675" dur="500"/>
                                        <p:tgtEl>
                                          <p:spTgt spid="87051"/>
                                        </p:tgtEl>
                                        <p:attrNameLst>
                                          <p:attrName>ppt_y</p:attrName>
                                        </p:attrNameLst>
                                      </p:cBhvr>
                                      <p:tavLst>
                                        <p:tav tm="0">
                                          <p:val>
                                            <p:strVal val="ppt_y"/>
                                          </p:val>
                                        </p:tav>
                                        <p:tav tm="100000">
                                          <p:val>
                                            <p:strVal val="1+ppt_h/2"/>
                                          </p:val>
                                        </p:tav>
                                      </p:tavLst>
                                    </p:anim>
                                    <p:set>
                                      <p:cBhvr>
                                        <p:cTn id="676" dur="1" fill="hold">
                                          <p:stCondLst>
                                            <p:cond delay="499"/>
                                          </p:stCondLst>
                                        </p:cTn>
                                        <p:tgtEl>
                                          <p:spTgt spid="87051"/>
                                        </p:tgtEl>
                                        <p:attrNameLst>
                                          <p:attrName>style.visibility</p:attrName>
                                        </p:attrNameLst>
                                      </p:cBhvr>
                                      <p:to>
                                        <p:strVal val="hidden"/>
                                      </p:to>
                                    </p:set>
                                  </p:childTnLst>
                                </p:cTn>
                              </p:par>
                              <p:par>
                                <p:cTn id="677" presetID="7" presetClass="exit" presetSubtype="4" fill="hold" grpId="7" nodeType="withEffect">
                                  <p:stCondLst>
                                    <p:cond delay="0"/>
                                  </p:stCondLst>
                                  <p:childTnLst>
                                    <p:anim calcmode="lin" valueType="num">
                                      <p:cBhvr additive="base">
                                        <p:cTn id="678" dur="500"/>
                                        <p:tgtEl>
                                          <p:spTgt spid="87052"/>
                                        </p:tgtEl>
                                        <p:attrNameLst>
                                          <p:attrName>ppt_x</p:attrName>
                                        </p:attrNameLst>
                                      </p:cBhvr>
                                      <p:tavLst>
                                        <p:tav tm="0">
                                          <p:val>
                                            <p:strVal val="ppt_x"/>
                                          </p:val>
                                        </p:tav>
                                        <p:tav tm="100000">
                                          <p:val>
                                            <p:strVal val="ppt_x"/>
                                          </p:val>
                                        </p:tav>
                                      </p:tavLst>
                                    </p:anim>
                                    <p:anim calcmode="lin" valueType="num">
                                      <p:cBhvr additive="base">
                                        <p:cTn id="679" dur="500"/>
                                        <p:tgtEl>
                                          <p:spTgt spid="87052"/>
                                        </p:tgtEl>
                                        <p:attrNameLst>
                                          <p:attrName>ppt_y</p:attrName>
                                        </p:attrNameLst>
                                      </p:cBhvr>
                                      <p:tavLst>
                                        <p:tav tm="0">
                                          <p:val>
                                            <p:strVal val="ppt_y"/>
                                          </p:val>
                                        </p:tav>
                                        <p:tav tm="100000">
                                          <p:val>
                                            <p:strVal val="1+ppt_h/2"/>
                                          </p:val>
                                        </p:tav>
                                      </p:tavLst>
                                    </p:anim>
                                    <p:set>
                                      <p:cBhvr>
                                        <p:cTn id="680" dur="1" fill="hold">
                                          <p:stCondLst>
                                            <p:cond delay="499"/>
                                          </p:stCondLst>
                                        </p:cTn>
                                        <p:tgtEl>
                                          <p:spTgt spid="87052"/>
                                        </p:tgtEl>
                                        <p:attrNameLst>
                                          <p:attrName>style.visibility</p:attrName>
                                        </p:attrNameLst>
                                      </p:cBhvr>
                                      <p:to>
                                        <p:strVal val="hidden"/>
                                      </p:to>
                                    </p:set>
                                  </p:childTnLst>
                                </p:cTn>
                              </p:par>
                              <p:par>
                                <p:cTn id="681" presetID="7" presetClass="exit" presetSubtype="4" fill="hold" grpId="7" nodeType="withEffect">
                                  <p:stCondLst>
                                    <p:cond delay="0"/>
                                  </p:stCondLst>
                                  <p:childTnLst>
                                    <p:anim calcmode="lin" valueType="num">
                                      <p:cBhvr additive="base">
                                        <p:cTn id="682" dur="500"/>
                                        <p:tgtEl>
                                          <p:spTgt spid="87053"/>
                                        </p:tgtEl>
                                        <p:attrNameLst>
                                          <p:attrName>ppt_x</p:attrName>
                                        </p:attrNameLst>
                                      </p:cBhvr>
                                      <p:tavLst>
                                        <p:tav tm="0">
                                          <p:val>
                                            <p:strVal val="ppt_x"/>
                                          </p:val>
                                        </p:tav>
                                        <p:tav tm="100000">
                                          <p:val>
                                            <p:strVal val="ppt_x"/>
                                          </p:val>
                                        </p:tav>
                                      </p:tavLst>
                                    </p:anim>
                                    <p:anim calcmode="lin" valueType="num">
                                      <p:cBhvr additive="base">
                                        <p:cTn id="683" dur="500"/>
                                        <p:tgtEl>
                                          <p:spTgt spid="87053"/>
                                        </p:tgtEl>
                                        <p:attrNameLst>
                                          <p:attrName>ppt_y</p:attrName>
                                        </p:attrNameLst>
                                      </p:cBhvr>
                                      <p:tavLst>
                                        <p:tav tm="0">
                                          <p:val>
                                            <p:strVal val="ppt_y"/>
                                          </p:val>
                                        </p:tav>
                                        <p:tav tm="100000">
                                          <p:val>
                                            <p:strVal val="1+ppt_h/2"/>
                                          </p:val>
                                        </p:tav>
                                      </p:tavLst>
                                    </p:anim>
                                    <p:set>
                                      <p:cBhvr>
                                        <p:cTn id="684" dur="1" fill="hold">
                                          <p:stCondLst>
                                            <p:cond delay="499"/>
                                          </p:stCondLst>
                                        </p:cTn>
                                        <p:tgtEl>
                                          <p:spTgt spid="87053"/>
                                        </p:tgtEl>
                                        <p:attrNameLst>
                                          <p:attrName>style.visibility</p:attrName>
                                        </p:attrNameLst>
                                      </p:cBhvr>
                                      <p:to>
                                        <p:strVal val="hidden"/>
                                      </p:to>
                                    </p:set>
                                  </p:childTnLst>
                                </p:cTn>
                              </p:par>
                              <p:par>
                                <p:cTn id="685" presetID="7" presetClass="exit" presetSubtype="4" fill="hold" grpId="9" nodeType="withEffect">
                                  <p:stCondLst>
                                    <p:cond delay="0"/>
                                  </p:stCondLst>
                                  <p:childTnLst>
                                    <p:anim calcmode="lin" valueType="num">
                                      <p:cBhvr additive="base">
                                        <p:cTn id="686" dur="500"/>
                                        <p:tgtEl>
                                          <p:spTgt spid="87055"/>
                                        </p:tgtEl>
                                        <p:attrNameLst>
                                          <p:attrName>ppt_x</p:attrName>
                                        </p:attrNameLst>
                                      </p:cBhvr>
                                      <p:tavLst>
                                        <p:tav tm="0">
                                          <p:val>
                                            <p:strVal val="ppt_x"/>
                                          </p:val>
                                        </p:tav>
                                        <p:tav tm="100000">
                                          <p:val>
                                            <p:strVal val="ppt_x"/>
                                          </p:val>
                                        </p:tav>
                                      </p:tavLst>
                                    </p:anim>
                                    <p:anim calcmode="lin" valueType="num">
                                      <p:cBhvr additive="base">
                                        <p:cTn id="687" dur="500"/>
                                        <p:tgtEl>
                                          <p:spTgt spid="87055"/>
                                        </p:tgtEl>
                                        <p:attrNameLst>
                                          <p:attrName>ppt_y</p:attrName>
                                        </p:attrNameLst>
                                      </p:cBhvr>
                                      <p:tavLst>
                                        <p:tav tm="0">
                                          <p:val>
                                            <p:strVal val="ppt_y"/>
                                          </p:val>
                                        </p:tav>
                                        <p:tav tm="100000">
                                          <p:val>
                                            <p:strVal val="1+ppt_h/2"/>
                                          </p:val>
                                        </p:tav>
                                      </p:tavLst>
                                    </p:anim>
                                    <p:set>
                                      <p:cBhvr>
                                        <p:cTn id="688" dur="1" fill="hold">
                                          <p:stCondLst>
                                            <p:cond delay="499"/>
                                          </p:stCondLst>
                                        </p:cTn>
                                        <p:tgtEl>
                                          <p:spTgt spid="87055"/>
                                        </p:tgtEl>
                                        <p:attrNameLst>
                                          <p:attrName>style.visibility</p:attrName>
                                        </p:attrNameLst>
                                      </p:cBhvr>
                                      <p:to>
                                        <p:strVal val="hidden"/>
                                      </p:to>
                                    </p:set>
                                  </p:childTnLst>
                                </p:cTn>
                              </p:par>
                              <p:par>
                                <p:cTn id="689" presetID="7" presetClass="exit" presetSubtype="4" fill="hold" grpId="7" nodeType="withEffect">
                                  <p:stCondLst>
                                    <p:cond delay="0"/>
                                  </p:stCondLst>
                                  <p:childTnLst>
                                    <p:anim calcmode="lin" valueType="num">
                                      <p:cBhvr additive="base">
                                        <p:cTn id="690" dur="500"/>
                                        <p:tgtEl>
                                          <p:spTgt spid="87056"/>
                                        </p:tgtEl>
                                        <p:attrNameLst>
                                          <p:attrName>ppt_x</p:attrName>
                                        </p:attrNameLst>
                                      </p:cBhvr>
                                      <p:tavLst>
                                        <p:tav tm="0">
                                          <p:val>
                                            <p:strVal val="ppt_x"/>
                                          </p:val>
                                        </p:tav>
                                        <p:tav tm="100000">
                                          <p:val>
                                            <p:strVal val="ppt_x"/>
                                          </p:val>
                                        </p:tav>
                                      </p:tavLst>
                                    </p:anim>
                                    <p:anim calcmode="lin" valueType="num">
                                      <p:cBhvr additive="base">
                                        <p:cTn id="691" dur="500"/>
                                        <p:tgtEl>
                                          <p:spTgt spid="87056"/>
                                        </p:tgtEl>
                                        <p:attrNameLst>
                                          <p:attrName>ppt_y</p:attrName>
                                        </p:attrNameLst>
                                      </p:cBhvr>
                                      <p:tavLst>
                                        <p:tav tm="0">
                                          <p:val>
                                            <p:strVal val="ppt_y"/>
                                          </p:val>
                                        </p:tav>
                                        <p:tav tm="100000">
                                          <p:val>
                                            <p:strVal val="1+ppt_h/2"/>
                                          </p:val>
                                        </p:tav>
                                      </p:tavLst>
                                    </p:anim>
                                    <p:set>
                                      <p:cBhvr>
                                        <p:cTn id="692" dur="1" fill="hold">
                                          <p:stCondLst>
                                            <p:cond delay="499"/>
                                          </p:stCondLst>
                                        </p:cTn>
                                        <p:tgtEl>
                                          <p:spTgt spid="87056"/>
                                        </p:tgtEl>
                                        <p:attrNameLst>
                                          <p:attrName>style.visibility</p:attrName>
                                        </p:attrNameLst>
                                      </p:cBhvr>
                                      <p:to>
                                        <p:strVal val="hidden"/>
                                      </p:to>
                                    </p:set>
                                  </p:childTnLst>
                                </p:cTn>
                              </p:par>
                              <p:par>
                                <p:cTn id="693" presetID="7" presetClass="exit" presetSubtype="4" fill="hold" grpId="9" nodeType="withEffect">
                                  <p:stCondLst>
                                    <p:cond delay="0"/>
                                  </p:stCondLst>
                                  <p:childTnLst>
                                    <p:anim calcmode="lin" valueType="num">
                                      <p:cBhvr additive="base">
                                        <p:cTn id="694" dur="500"/>
                                        <p:tgtEl>
                                          <p:spTgt spid="87057"/>
                                        </p:tgtEl>
                                        <p:attrNameLst>
                                          <p:attrName>ppt_x</p:attrName>
                                        </p:attrNameLst>
                                      </p:cBhvr>
                                      <p:tavLst>
                                        <p:tav tm="0">
                                          <p:val>
                                            <p:strVal val="ppt_x"/>
                                          </p:val>
                                        </p:tav>
                                        <p:tav tm="100000">
                                          <p:val>
                                            <p:strVal val="ppt_x"/>
                                          </p:val>
                                        </p:tav>
                                      </p:tavLst>
                                    </p:anim>
                                    <p:anim calcmode="lin" valueType="num">
                                      <p:cBhvr additive="base">
                                        <p:cTn id="695" dur="500"/>
                                        <p:tgtEl>
                                          <p:spTgt spid="87057"/>
                                        </p:tgtEl>
                                        <p:attrNameLst>
                                          <p:attrName>ppt_y</p:attrName>
                                        </p:attrNameLst>
                                      </p:cBhvr>
                                      <p:tavLst>
                                        <p:tav tm="0">
                                          <p:val>
                                            <p:strVal val="ppt_y"/>
                                          </p:val>
                                        </p:tav>
                                        <p:tav tm="100000">
                                          <p:val>
                                            <p:strVal val="1+ppt_h/2"/>
                                          </p:val>
                                        </p:tav>
                                      </p:tavLst>
                                    </p:anim>
                                    <p:set>
                                      <p:cBhvr>
                                        <p:cTn id="696" dur="1" fill="hold">
                                          <p:stCondLst>
                                            <p:cond delay="499"/>
                                          </p:stCondLst>
                                        </p:cTn>
                                        <p:tgtEl>
                                          <p:spTgt spid="87057"/>
                                        </p:tgtEl>
                                        <p:attrNameLst>
                                          <p:attrName>style.visibility</p:attrName>
                                        </p:attrNameLst>
                                      </p:cBhvr>
                                      <p:to>
                                        <p:strVal val="hidden"/>
                                      </p:to>
                                    </p:set>
                                  </p:childTnLst>
                                </p:cTn>
                              </p:par>
                              <p:par>
                                <p:cTn id="697" presetID="7" presetClass="exit" presetSubtype="4" fill="hold" grpId="9" nodeType="withEffect">
                                  <p:stCondLst>
                                    <p:cond delay="0"/>
                                  </p:stCondLst>
                                  <p:childTnLst>
                                    <p:anim calcmode="lin" valueType="num">
                                      <p:cBhvr additive="base">
                                        <p:cTn id="698" dur="500"/>
                                        <p:tgtEl>
                                          <p:spTgt spid="87058"/>
                                        </p:tgtEl>
                                        <p:attrNameLst>
                                          <p:attrName>ppt_x</p:attrName>
                                        </p:attrNameLst>
                                      </p:cBhvr>
                                      <p:tavLst>
                                        <p:tav tm="0">
                                          <p:val>
                                            <p:strVal val="ppt_x"/>
                                          </p:val>
                                        </p:tav>
                                        <p:tav tm="100000">
                                          <p:val>
                                            <p:strVal val="ppt_x"/>
                                          </p:val>
                                        </p:tav>
                                      </p:tavLst>
                                    </p:anim>
                                    <p:anim calcmode="lin" valueType="num">
                                      <p:cBhvr additive="base">
                                        <p:cTn id="699" dur="500"/>
                                        <p:tgtEl>
                                          <p:spTgt spid="87058"/>
                                        </p:tgtEl>
                                        <p:attrNameLst>
                                          <p:attrName>ppt_y</p:attrName>
                                        </p:attrNameLst>
                                      </p:cBhvr>
                                      <p:tavLst>
                                        <p:tav tm="0">
                                          <p:val>
                                            <p:strVal val="ppt_y"/>
                                          </p:val>
                                        </p:tav>
                                        <p:tav tm="100000">
                                          <p:val>
                                            <p:strVal val="1+ppt_h/2"/>
                                          </p:val>
                                        </p:tav>
                                      </p:tavLst>
                                    </p:anim>
                                    <p:set>
                                      <p:cBhvr>
                                        <p:cTn id="700" dur="1" fill="hold">
                                          <p:stCondLst>
                                            <p:cond delay="499"/>
                                          </p:stCondLst>
                                        </p:cTn>
                                        <p:tgtEl>
                                          <p:spTgt spid="87058"/>
                                        </p:tgtEl>
                                        <p:attrNameLst>
                                          <p:attrName>style.visibility</p:attrName>
                                        </p:attrNameLst>
                                      </p:cBhvr>
                                      <p:to>
                                        <p:strVal val="hidden"/>
                                      </p:to>
                                    </p:set>
                                  </p:childTnLst>
                                </p:cTn>
                              </p:par>
                              <p:par>
                                <p:cTn id="701" presetID="7" presetClass="exit" presetSubtype="4" fill="hold" grpId="9" nodeType="withEffect">
                                  <p:stCondLst>
                                    <p:cond delay="0"/>
                                  </p:stCondLst>
                                  <p:childTnLst>
                                    <p:anim calcmode="lin" valueType="num">
                                      <p:cBhvr additive="base">
                                        <p:cTn id="702" dur="500"/>
                                        <p:tgtEl>
                                          <p:spTgt spid="87059"/>
                                        </p:tgtEl>
                                        <p:attrNameLst>
                                          <p:attrName>ppt_x</p:attrName>
                                        </p:attrNameLst>
                                      </p:cBhvr>
                                      <p:tavLst>
                                        <p:tav tm="0">
                                          <p:val>
                                            <p:strVal val="ppt_x"/>
                                          </p:val>
                                        </p:tav>
                                        <p:tav tm="100000">
                                          <p:val>
                                            <p:strVal val="ppt_x"/>
                                          </p:val>
                                        </p:tav>
                                      </p:tavLst>
                                    </p:anim>
                                    <p:anim calcmode="lin" valueType="num">
                                      <p:cBhvr additive="base">
                                        <p:cTn id="703" dur="500"/>
                                        <p:tgtEl>
                                          <p:spTgt spid="87059"/>
                                        </p:tgtEl>
                                        <p:attrNameLst>
                                          <p:attrName>ppt_y</p:attrName>
                                        </p:attrNameLst>
                                      </p:cBhvr>
                                      <p:tavLst>
                                        <p:tav tm="0">
                                          <p:val>
                                            <p:strVal val="ppt_y"/>
                                          </p:val>
                                        </p:tav>
                                        <p:tav tm="100000">
                                          <p:val>
                                            <p:strVal val="1+ppt_h/2"/>
                                          </p:val>
                                        </p:tav>
                                      </p:tavLst>
                                    </p:anim>
                                    <p:set>
                                      <p:cBhvr>
                                        <p:cTn id="704" dur="1" fill="hold">
                                          <p:stCondLst>
                                            <p:cond delay="499"/>
                                          </p:stCondLst>
                                        </p:cTn>
                                        <p:tgtEl>
                                          <p:spTgt spid="87059"/>
                                        </p:tgtEl>
                                        <p:attrNameLst>
                                          <p:attrName>style.visibility</p:attrName>
                                        </p:attrNameLst>
                                      </p:cBhvr>
                                      <p:to>
                                        <p:strVal val="hidden"/>
                                      </p:to>
                                    </p:set>
                                  </p:childTnLst>
                                </p:cTn>
                              </p:par>
                              <p:par>
                                <p:cTn id="705" presetID="7" presetClass="exit" presetSubtype="4" fill="hold" grpId="7" nodeType="withEffect">
                                  <p:stCondLst>
                                    <p:cond delay="0"/>
                                  </p:stCondLst>
                                  <p:childTnLst>
                                    <p:anim calcmode="lin" valueType="num">
                                      <p:cBhvr additive="base">
                                        <p:cTn id="706" dur="500"/>
                                        <p:tgtEl>
                                          <p:spTgt spid="87060"/>
                                        </p:tgtEl>
                                        <p:attrNameLst>
                                          <p:attrName>ppt_x</p:attrName>
                                        </p:attrNameLst>
                                      </p:cBhvr>
                                      <p:tavLst>
                                        <p:tav tm="0">
                                          <p:val>
                                            <p:strVal val="ppt_x"/>
                                          </p:val>
                                        </p:tav>
                                        <p:tav tm="100000">
                                          <p:val>
                                            <p:strVal val="ppt_x"/>
                                          </p:val>
                                        </p:tav>
                                      </p:tavLst>
                                    </p:anim>
                                    <p:anim calcmode="lin" valueType="num">
                                      <p:cBhvr additive="base">
                                        <p:cTn id="707" dur="500"/>
                                        <p:tgtEl>
                                          <p:spTgt spid="87060"/>
                                        </p:tgtEl>
                                        <p:attrNameLst>
                                          <p:attrName>ppt_y</p:attrName>
                                        </p:attrNameLst>
                                      </p:cBhvr>
                                      <p:tavLst>
                                        <p:tav tm="0">
                                          <p:val>
                                            <p:strVal val="ppt_y"/>
                                          </p:val>
                                        </p:tav>
                                        <p:tav tm="100000">
                                          <p:val>
                                            <p:strVal val="1+ppt_h/2"/>
                                          </p:val>
                                        </p:tav>
                                      </p:tavLst>
                                    </p:anim>
                                    <p:set>
                                      <p:cBhvr>
                                        <p:cTn id="708" dur="1" fill="hold">
                                          <p:stCondLst>
                                            <p:cond delay="499"/>
                                          </p:stCondLst>
                                        </p:cTn>
                                        <p:tgtEl>
                                          <p:spTgt spid="87060"/>
                                        </p:tgtEl>
                                        <p:attrNameLst>
                                          <p:attrName>style.visibility</p:attrName>
                                        </p:attrNameLst>
                                      </p:cBhvr>
                                      <p:to>
                                        <p:strVal val="hidden"/>
                                      </p:to>
                                    </p:set>
                                  </p:childTnLst>
                                </p:cTn>
                              </p:par>
                              <p:par>
                                <p:cTn id="709" presetID="7" presetClass="exit" presetSubtype="4" fill="hold" grpId="9" nodeType="withEffect">
                                  <p:stCondLst>
                                    <p:cond delay="0"/>
                                  </p:stCondLst>
                                  <p:childTnLst>
                                    <p:anim calcmode="lin" valueType="num">
                                      <p:cBhvr additive="base">
                                        <p:cTn id="710" dur="500"/>
                                        <p:tgtEl>
                                          <p:spTgt spid="87047"/>
                                        </p:tgtEl>
                                        <p:attrNameLst>
                                          <p:attrName>ppt_x</p:attrName>
                                        </p:attrNameLst>
                                      </p:cBhvr>
                                      <p:tavLst>
                                        <p:tav tm="0">
                                          <p:val>
                                            <p:strVal val="ppt_x"/>
                                          </p:val>
                                        </p:tav>
                                        <p:tav tm="100000">
                                          <p:val>
                                            <p:strVal val="ppt_x"/>
                                          </p:val>
                                        </p:tav>
                                      </p:tavLst>
                                    </p:anim>
                                    <p:anim calcmode="lin" valueType="num">
                                      <p:cBhvr additive="base">
                                        <p:cTn id="711" dur="500"/>
                                        <p:tgtEl>
                                          <p:spTgt spid="87047"/>
                                        </p:tgtEl>
                                        <p:attrNameLst>
                                          <p:attrName>ppt_y</p:attrName>
                                        </p:attrNameLst>
                                      </p:cBhvr>
                                      <p:tavLst>
                                        <p:tav tm="0">
                                          <p:val>
                                            <p:strVal val="ppt_y"/>
                                          </p:val>
                                        </p:tav>
                                        <p:tav tm="100000">
                                          <p:val>
                                            <p:strVal val="1+ppt_h/2"/>
                                          </p:val>
                                        </p:tav>
                                      </p:tavLst>
                                    </p:anim>
                                    <p:set>
                                      <p:cBhvr>
                                        <p:cTn id="712" dur="1" fill="hold">
                                          <p:stCondLst>
                                            <p:cond delay="499"/>
                                          </p:stCondLst>
                                        </p:cTn>
                                        <p:tgtEl>
                                          <p:spTgt spid="87047"/>
                                        </p:tgtEl>
                                        <p:attrNameLst>
                                          <p:attrName>style.visibility</p:attrName>
                                        </p:attrNameLst>
                                      </p:cBhvr>
                                      <p:to>
                                        <p:strVal val="hidden"/>
                                      </p:to>
                                    </p:set>
                                  </p:childTnLst>
                                </p:cTn>
                              </p:par>
                              <p:par>
                                <p:cTn id="713" presetID="6" presetClass="emph" presetSubtype="0" fill="hold" grpId="19" nodeType="withEffect">
                                  <p:stCondLst>
                                    <p:cond delay="0"/>
                                  </p:stCondLst>
                                  <p:childTnLst>
                                    <p:animScale>
                                      <p:cBhvr>
                                        <p:cTn id="714" dur="500" fill="hold"/>
                                        <p:tgtEl>
                                          <p:spTgt spid="87054"/>
                                        </p:tgtEl>
                                      </p:cBhvr>
                                      <p:by x="200000" y="200000"/>
                                    </p:animScale>
                                  </p:childTnLst>
                                </p:cTn>
                              </p:par>
                              <p:par>
                                <p:cTn id="715" presetID="35" presetClass="path" presetSubtype="0" accel="50000" decel="50000" fill="hold" grpId="20" nodeType="withEffect">
                                  <p:stCondLst>
                                    <p:cond delay="0"/>
                                  </p:stCondLst>
                                  <p:childTnLst>
                                    <p:animMotion origin="layout" path="M 3.33333E-6 -4.93627E-6 L -0.31667 -0.3504 " pathEditMode="relative" rAng="0" ptsTypes="AA">
                                      <p:cBhvr>
                                        <p:cTn id="716" dur="500" fill="hold"/>
                                        <p:tgtEl>
                                          <p:spTgt spid="87054"/>
                                        </p:tgtEl>
                                        <p:attrNameLst>
                                          <p:attrName>ppt_x</p:attrName>
                                          <p:attrName>ppt_y</p:attrName>
                                        </p:attrNameLst>
                                      </p:cBhvr>
                                      <p:rCtr x="-158" y="-175"/>
                                    </p:animMotion>
                                  </p:childTnLst>
                                </p:cTn>
                              </p:par>
                            </p:childTnLst>
                          </p:cTn>
                        </p:par>
                      </p:childTnLst>
                    </p:cTn>
                  </p:par>
                  <p:par>
                    <p:cTn id="717" fill="hold">
                      <p:stCondLst>
                        <p:cond delay="indefinite"/>
                      </p:stCondLst>
                      <p:childTnLst>
                        <p:par>
                          <p:cTn id="718" fill="hold">
                            <p:stCondLst>
                              <p:cond delay="0"/>
                            </p:stCondLst>
                            <p:childTnLst>
                              <p:par>
                                <p:cTn id="719" presetID="7" presetClass="entr" presetSubtype="4" fill="hold" grpId="10" nodeType="clickEffect">
                                  <p:stCondLst>
                                    <p:cond delay="0"/>
                                  </p:stCondLst>
                                  <p:childTnLst>
                                    <p:set>
                                      <p:cBhvr>
                                        <p:cTn id="720" dur="1" fill="hold">
                                          <p:stCondLst>
                                            <p:cond delay="0"/>
                                          </p:stCondLst>
                                        </p:cTn>
                                        <p:tgtEl>
                                          <p:spTgt spid="87063"/>
                                        </p:tgtEl>
                                        <p:attrNameLst>
                                          <p:attrName>style.visibility</p:attrName>
                                        </p:attrNameLst>
                                      </p:cBhvr>
                                      <p:to>
                                        <p:strVal val="visible"/>
                                      </p:to>
                                    </p:set>
                                    <p:anim calcmode="lin" valueType="num">
                                      <p:cBhvr additive="base">
                                        <p:cTn id="721" dur="500" fill="hold"/>
                                        <p:tgtEl>
                                          <p:spTgt spid="87063"/>
                                        </p:tgtEl>
                                        <p:attrNameLst>
                                          <p:attrName>ppt_x</p:attrName>
                                        </p:attrNameLst>
                                      </p:cBhvr>
                                      <p:tavLst>
                                        <p:tav tm="0">
                                          <p:val>
                                            <p:strVal val="#ppt_x"/>
                                          </p:val>
                                        </p:tav>
                                        <p:tav tm="100000">
                                          <p:val>
                                            <p:strVal val="#ppt_x"/>
                                          </p:val>
                                        </p:tav>
                                      </p:tavLst>
                                    </p:anim>
                                    <p:anim calcmode="lin" valueType="num">
                                      <p:cBhvr additive="base">
                                        <p:cTn id="722" dur="500" fill="hold"/>
                                        <p:tgtEl>
                                          <p:spTgt spid="87063"/>
                                        </p:tgtEl>
                                        <p:attrNameLst>
                                          <p:attrName>ppt_y</p:attrName>
                                        </p:attrNameLst>
                                      </p:cBhvr>
                                      <p:tavLst>
                                        <p:tav tm="0">
                                          <p:val>
                                            <p:strVal val="1+#ppt_h/2"/>
                                          </p:val>
                                        </p:tav>
                                        <p:tav tm="100000">
                                          <p:val>
                                            <p:strVal val="#ppt_y"/>
                                          </p:val>
                                        </p:tav>
                                      </p:tavLst>
                                    </p:anim>
                                  </p:childTnLst>
                                </p:cTn>
                              </p:par>
                              <p:par>
                                <p:cTn id="723" presetID="7" presetClass="entr" presetSubtype="4" fill="hold" grpId="10" nodeType="withEffect">
                                  <p:stCondLst>
                                    <p:cond delay="0"/>
                                  </p:stCondLst>
                                  <p:childTnLst>
                                    <p:set>
                                      <p:cBhvr>
                                        <p:cTn id="724" dur="1" fill="hold">
                                          <p:stCondLst>
                                            <p:cond delay="0"/>
                                          </p:stCondLst>
                                        </p:cTn>
                                        <p:tgtEl>
                                          <p:spTgt spid="87048"/>
                                        </p:tgtEl>
                                        <p:attrNameLst>
                                          <p:attrName>style.visibility</p:attrName>
                                        </p:attrNameLst>
                                      </p:cBhvr>
                                      <p:to>
                                        <p:strVal val="visible"/>
                                      </p:to>
                                    </p:set>
                                    <p:anim calcmode="lin" valueType="num">
                                      <p:cBhvr additive="base">
                                        <p:cTn id="725" dur="500" fill="hold"/>
                                        <p:tgtEl>
                                          <p:spTgt spid="87048"/>
                                        </p:tgtEl>
                                        <p:attrNameLst>
                                          <p:attrName>ppt_x</p:attrName>
                                        </p:attrNameLst>
                                      </p:cBhvr>
                                      <p:tavLst>
                                        <p:tav tm="0">
                                          <p:val>
                                            <p:strVal val="#ppt_x"/>
                                          </p:val>
                                        </p:tav>
                                        <p:tav tm="100000">
                                          <p:val>
                                            <p:strVal val="#ppt_x"/>
                                          </p:val>
                                        </p:tav>
                                      </p:tavLst>
                                    </p:anim>
                                    <p:anim calcmode="lin" valueType="num">
                                      <p:cBhvr additive="base">
                                        <p:cTn id="726" dur="500" fill="hold"/>
                                        <p:tgtEl>
                                          <p:spTgt spid="87048"/>
                                        </p:tgtEl>
                                        <p:attrNameLst>
                                          <p:attrName>ppt_y</p:attrName>
                                        </p:attrNameLst>
                                      </p:cBhvr>
                                      <p:tavLst>
                                        <p:tav tm="0">
                                          <p:val>
                                            <p:strVal val="1+#ppt_h/2"/>
                                          </p:val>
                                        </p:tav>
                                        <p:tav tm="100000">
                                          <p:val>
                                            <p:strVal val="#ppt_y"/>
                                          </p:val>
                                        </p:tav>
                                      </p:tavLst>
                                    </p:anim>
                                  </p:childTnLst>
                                </p:cTn>
                              </p:par>
                              <p:par>
                                <p:cTn id="727" presetID="7" presetClass="entr" presetSubtype="4" fill="hold" grpId="10" nodeType="withEffect">
                                  <p:stCondLst>
                                    <p:cond delay="0"/>
                                  </p:stCondLst>
                                  <p:childTnLst>
                                    <p:set>
                                      <p:cBhvr>
                                        <p:cTn id="728" dur="1" fill="hold">
                                          <p:stCondLst>
                                            <p:cond delay="0"/>
                                          </p:stCondLst>
                                        </p:cTn>
                                        <p:tgtEl>
                                          <p:spTgt spid="87046"/>
                                        </p:tgtEl>
                                        <p:attrNameLst>
                                          <p:attrName>style.visibility</p:attrName>
                                        </p:attrNameLst>
                                      </p:cBhvr>
                                      <p:to>
                                        <p:strVal val="visible"/>
                                      </p:to>
                                    </p:set>
                                    <p:anim calcmode="lin" valueType="num">
                                      <p:cBhvr additive="base">
                                        <p:cTn id="729" dur="500" fill="hold"/>
                                        <p:tgtEl>
                                          <p:spTgt spid="87046"/>
                                        </p:tgtEl>
                                        <p:attrNameLst>
                                          <p:attrName>ppt_x</p:attrName>
                                        </p:attrNameLst>
                                      </p:cBhvr>
                                      <p:tavLst>
                                        <p:tav tm="0">
                                          <p:val>
                                            <p:strVal val="#ppt_x"/>
                                          </p:val>
                                        </p:tav>
                                        <p:tav tm="100000">
                                          <p:val>
                                            <p:strVal val="#ppt_x"/>
                                          </p:val>
                                        </p:tav>
                                      </p:tavLst>
                                    </p:anim>
                                    <p:anim calcmode="lin" valueType="num">
                                      <p:cBhvr additive="base">
                                        <p:cTn id="730" dur="500" fill="hold"/>
                                        <p:tgtEl>
                                          <p:spTgt spid="87046"/>
                                        </p:tgtEl>
                                        <p:attrNameLst>
                                          <p:attrName>ppt_y</p:attrName>
                                        </p:attrNameLst>
                                      </p:cBhvr>
                                      <p:tavLst>
                                        <p:tav tm="0">
                                          <p:val>
                                            <p:strVal val="1+#ppt_h/2"/>
                                          </p:val>
                                        </p:tav>
                                        <p:tav tm="100000">
                                          <p:val>
                                            <p:strVal val="#ppt_y"/>
                                          </p:val>
                                        </p:tav>
                                      </p:tavLst>
                                    </p:anim>
                                  </p:childTnLst>
                                </p:cTn>
                              </p:par>
                              <p:par>
                                <p:cTn id="731" presetID="7" presetClass="entr" presetSubtype="4" fill="hold" grpId="10" nodeType="withEffect">
                                  <p:stCondLst>
                                    <p:cond delay="0"/>
                                  </p:stCondLst>
                                  <p:childTnLst>
                                    <p:set>
                                      <p:cBhvr>
                                        <p:cTn id="732" dur="1" fill="hold">
                                          <p:stCondLst>
                                            <p:cond delay="0"/>
                                          </p:stCondLst>
                                        </p:cTn>
                                        <p:tgtEl>
                                          <p:spTgt spid="87049"/>
                                        </p:tgtEl>
                                        <p:attrNameLst>
                                          <p:attrName>style.visibility</p:attrName>
                                        </p:attrNameLst>
                                      </p:cBhvr>
                                      <p:to>
                                        <p:strVal val="visible"/>
                                      </p:to>
                                    </p:set>
                                    <p:anim calcmode="lin" valueType="num">
                                      <p:cBhvr additive="base">
                                        <p:cTn id="733" dur="500" fill="hold"/>
                                        <p:tgtEl>
                                          <p:spTgt spid="87049"/>
                                        </p:tgtEl>
                                        <p:attrNameLst>
                                          <p:attrName>ppt_x</p:attrName>
                                        </p:attrNameLst>
                                      </p:cBhvr>
                                      <p:tavLst>
                                        <p:tav tm="0">
                                          <p:val>
                                            <p:strVal val="#ppt_x"/>
                                          </p:val>
                                        </p:tav>
                                        <p:tav tm="100000">
                                          <p:val>
                                            <p:strVal val="#ppt_x"/>
                                          </p:val>
                                        </p:tav>
                                      </p:tavLst>
                                    </p:anim>
                                    <p:anim calcmode="lin" valueType="num">
                                      <p:cBhvr additive="base">
                                        <p:cTn id="734" dur="500" fill="hold"/>
                                        <p:tgtEl>
                                          <p:spTgt spid="87049"/>
                                        </p:tgtEl>
                                        <p:attrNameLst>
                                          <p:attrName>ppt_y</p:attrName>
                                        </p:attrNameLst>
                                      </p:cBhvr>
                                      <p:tavLst>
                                        <p:tav tm="0">
                                          <p:val>
                                            <p:strVal val="1+#ppt_h/2"/>
                                          </p:val>
                                        </p:tav>
                                        <p:tav tm="100000">
                                          <p:val>
                                            <p:strVal val="#ppt_y"/>
                                          </p:val>
                                        </p:tav>
                                      </p:tavLst>
                                    </p:anim>
                                  </p:childTnLst>
                                </p:cTn>
                              </p:par>
                              <p:par>
                                <p:cTn id="735" presetID="7" presetClass="entr" presetSubtype="4" fill="hold" grpId="10" nodeType="withEffect">
                                  <p:stCondLst>
                                    <p:cond delay="0"/>
                                  </p:stCondLst>
                                  <p:childTnLst>
                                    <p:set>
                                      <p:cBhvr>
                                        <p:cTn id="736" dur="1" fill="hold">
                                          <p:stCondLst>
                                            <p:cond delay="0"/>
                                          </p:stCondLst>
                                        </p:cTn>
                                        <p:tgtEl>
                                          <p:spTgt spid="87050"/>
                                        </p:tgtEl>
                                        <p:attrNameLst>
                                          <p:attrName>style.visibility</p:attrName>
                                        </p:attrNameLst>
                                      </p:cBhvr>
                                      <p:to>
                                        <p:strVal val="visible"/>
                                      </p:to>
                                    </p:set>
                                    <p:anim calcmode="lin" valueType="num">
                                      <p:cBhvr additive="base">
                                        <p:cTn id="737" dur="500" fill="hold"/>
                                        <p:tgtEl>
                                          <p:spTgt spid="87050"/>
                                        </p:tgtEl>
                                        <p:attrNameLst>
                                          <p:attrName>ppt_x</p:attrName>
                                        </p:attrNameLst>
                                      </p:cBhvr>
                                      <p:tavLst>
                                        <p:tav tm="0">
                                          <p:val>
                                            <p:strVal val="#ppt_x"/>
                                          </p:val>
                                        </p:tav>
                                        <p:tav tm="100000">
                                          <p:val>
                                            <p:strVal val="#ppt_x"/>
                                          </p:val>
                                        </p:tav>
                                      </p:tavLst>
                                    </p:anim>
                                    <p:anim calcmode="lin" valueType="num">
                                      <p:cBhvr additive="base">
                                        <p:cTn id="738" dur="500" fill="hold"/>
                                        <p:tgtEl>
                                          <p:spTgt spid="87050"/>
                                        </p:tgtEl>
                                        <p:attrNameLst>
                                          <p:attrName>ppt_y</p:attrName>
                                        </p:attrNameLst>
                                      </p:cBhvr>
                                      <p:tavLst>
                                        <p:tav tm="0">
                                          <p:val>
                                            <p:strVal val="1+#ppt_h/2"/>
                                          </p:val>
                                        </p:tav>
                                        <p:tav tm="100000">
                                          <p:val>
                                            <p:strVal val="#ppt_y"/>
                                          </p:val>
                                        </p:tav>
                                      </p:tavLst>
                                    </p:anim>
                                  </p:childTnLst>
                                </p:cTn>
                              </p:par>
                              <p:par>
                                <p:cTn id="739" presetID="7" presetClass="entr" presetSubtype="4" fill="hold" grpId="10" nodeType="withEffect">
                                  <p:stCondLst>
                                    <p:cond delay="0"/>
                                  </p:stCondLst>
                                  <p:childTnLst>
                                    <p:set>
                                      <p:cBhvr>
                                        <p:cTn id="740" dur="1" fill="hold">
                                          <p:stCondLst>
                                            <p:cond delay="0"/>
                                          </p:stCondLst>
                                        </p:cTn>
                                        <p:tgtEl>
                                          <p:spTgt spid="87051"/>
                                        </p:tgtEl>
                                        <p:attrNameLst>
                                          <p:attrName>style.visibility</p:attrName>
                                        </p:attrNameLst>
                                      </p:cBhvr>
                                      <p:to>
                                        <p:strVal val="visible"/>
                                      </p:to>
                                    </p:set>
                                    <p:anim calcmode="lin" valueType="num">
                                      <p:cBhvr additive="base">
                                        <p:cTn id="741" dur="500" fill="hold"/>
                                        <p:tgtEl>
                                          <p:spTgt spid="87051"/>
                                        </p:tgtEl>
                                        <p:attrNameLst>
                                          <p:attrName>ppt_x</p:attrName>
                                        </p:attrNameLst>
                                      </p:cBhvr>
                                      <p:tavLst>
                                        <p:tav tm="0">
                                          <p:val>
                                            <p:strVal val="#ppt_x"/>
                                          </p:val>
                                        </p:tav>
                                        <p:tav tm="100000">
                                          <p:val>
                                            <p:strVal val="#ppt_x"/>
                                          </p:val>
                                        </p:tav>
                                      </p:tavLst>
                                    </p:anim>
                                    <p:anim calcmode="lin" valueType="num">
                                      <p:cBhvr additive="base">
                                        <p:cTn id="742" dur="500" fill="hold"/>
                                        <p:tgtEl>
                                          <p:spTgt spid="87051"/>
                                        </p:tgtEl>
                                        <p:attrNameLst>
                                          <p:attrName>ppt_y</p:attrName>
                                        </p:attrNameLst>
                                      </p:cBhvr>
                                      <p:tavLst>
                                        <p:tav tm="0">
                                          <p:val>
                                            <p:strVal val="1+#ppt_h/2"/>
                                          </p:val>
                                        </p:tav>
                                        <p:tav tm="100000">
                                          <p:val>
                                            <p:strVal val="#ppt_y"/>
                                          </p:val>
                                        </p:tav>
                                      </p:tavLst>
                                    </p:anim>
                                  </p:childTnLst>
                                </p:cTn>
                              </p:par>
                              <p:par>
                                <p:cTn id="743" presetID="7" presetClass="entr" presetSubtype="4" fill="hold" grpId="8" nodeType="withEffect">
                                  <p:stCondLst>
                                    <p:cond delay="0"/>
                                  </p:stCondLst>
                                  <p:childTnLst>
                                    <p:set>
                                      <p:cBhvr>
                                        <p:cTn id="744" dur="1" fill="hold">
                                          <p:stCondLst>
                                            <p:cond delay="0"/>
                                          </p:stCondLst>
                                        </p:cTn>
                                        <p:tgtEl>
                                          <p:spTgt spid="87052"/>
                                        </p:tgtEl>
                                        <p:attrNameLst>
                                          <p:attrName>style.visibility</p:attrName>
                                        </p:attrNameLst>
                                      </p:cBhvr>
                                      <p:to>
                                        <p:strVal val="visible"/>
                                      </p:to>
                                    </p:set>
                                    <p:anim calcmode="lin" valueType="num">
                                      <p:cBhvr additive="base">
                                        <p:cTn id="745" dur="500" fill="hold"/>
                                        <p:tgtEl>
                                          <p:spTgt spid="87052"/>
                                        </p:tgtEl>
                                        <p:attrNameLst>
                                          <p:attrName>ppt_x</p:attrName>
                                        </p:attrNameLst>
                                      </p:cBhvr>
                                      <p:tavLst>
                                        <p:tav tm="0">
                                          <p:val>
                                            <p:strVal val="#ppt_x"/>
                                          </p:val>
                                        </p:tav>
                                        <p:tav tm="100000">
                                          <p:val>
                                            <p:strVal val="#ppt_x"/>
                                          </p:val>
                                        </p:tav>
                                      </p:tavLst>
                                    </p:anim>
                                    <p:anim calcmode="lin" valueType="num">
                                      <p:cBhvr additive="base">
                                        <p:cTn id="746" dur="500" fill="hold"/>
                                        <p:tgtEl>
                                          <p:spTgt spid="87052"/>
                                        </p:tgtEl>
                                        <p:attrNameLst>
                                          <p:attrName>ppt_y</p:attrName>
                                        </p:attrNameLst>
                                      </p:cBhvr>
                                      <p:tavLst>
                                        <p:tav tm="0">
                                          <p:val>
                                            <p:strVal val="1+#ppt_h/2"/>
                                          </p:val>
                                        </p:tav>
                                        <p:tav tm="100000">
                                          <p:val>
                                            <p:strVal val="#ppt_y"/>
                                          </p:val>
                                        </p:tav>
                                      </p:tavLst>
                                    </p:anim>
                                  </p:childTnLst>
                                </p:cTn>
                              </p:par>
                              <p:par>
                                <p:cTn id="747" presetID="7" presetClass="entr" presetSubtype="4" fill="hold" grpId="8" nodeType="withEffect">
                                  <p:stCondLst>
                                    <p:cond delay="0"/>
                                  </p:stCondLst>
                                  <p:childTnLst>
                                    <p:set>
                                      <p:cBhvr>
                                        <p:cTn id="748" dur="1" fill="hold">
                                          <p:stCondLst>
                                            <p:cond delay="0"/>
                                          </p:stCondLst>
                                        </p:cTn>
                                        <p:tgtEl>
                                          <p:spTgt spid="87053"/>
                                        </p:tgtEl>
                                        <p:attrNameLst>
                                          <p:attrName>style.visibility</p:attrName>
                                        </p:attrNameLst>
                                      </p:cBhvr>
                                      <p:to>
                                        <p:strVal val="visible"/>
                                      </p:to>
                                    </p:set>
                                    <p:anim calcmode="lin" valueType="num">
                                      <p:cBhvr additive="base">
                                        <p:cTn id="749" dur="500" fill="hold"/>
                                        <p:tgtEl>
                                          <p:spTgt spid="87053"/>
                                        </p:tgtEl>
                                        <p:attrNameLst>
                                          <p:attrName>ppt_x</p:attrName>
                                        </p:attrNameLst>
                                      </p:cBhvr>
                                      <p:tavLst>
                                        <p:tav tm="0">
                                          <p:val>
                                            <p:strVal val="#ppt_x"/>
                                          </p:val>
                                        </p:tav>
                                        <p:tav tm="100000">
                                          <p:val>
                                            <p:strVal val="#ppt_x"/>
                                          </p:val>
                                        </p:tav>
                                      </p:tavLst>
                                    </p:anim>
                                    <p:anim calcmode="lin" valueType="num">
                                      <p:cBhvr additive="base">
                                        <p:cTn id="750" dur="500" fill="hold"/>
                                        <p:tgtEl>
                                          <p:spTgt spid="87053"/>
                                        </p:tgtEl>
                                        <p:attrNameLst>
                                          <p:attrName>ppt_y</p:attrName>
                                        </p:attrNameLst>
                                      </p:cBhvr>
                                      <p:tavLst>
                                        <p:tav tm="0">
                                          <p:val>
                                            <p:strVal val="1+#ppt_h/2"/>
                                          </p:val>
                                        </p:tav>
                                        <p:tav tm="100000">
                                          <p:val>
                                            <p:strVal val="#ppt_y"/>
                                          </p:val>
                                        </p:tav>
                                      </p:tavLst>
                                    </p:anim>
                                  </p:childTnLst>
                                </p:cTn>
                              </p:par>
                              <p:par>
                                <p:cTn id="751" presetID="7" presetClass="entr" presetSubtype="4" fill="hold" grpId="10" nodeType="withEffect">
                                  <p:stCondLst>
                                    <p:cond delay="0"/>
                                  </p:stCondLst>
                                  <p:childTnLst>
                                    <p:set>
                                      <p:cBhvr>
                                        <p:cTn id="752" dur="1" fill="hold">
                                          <p:stCondLst>
                                            <p:cond delay="0"/>
                                          </p:stCondLst>
                                        </p:cTn>
                                        <p:tgtEl>
                                          <p:spTgt spid="87055"/>
                                        </p:tgtEl>
                                        <p:attrNameLst>
                                          <p:attrName>style.visibility</p:attrName>
                                        </p:attrNameLst>
                                      </p:cBhvr>
                                      <p:to>
                                        <p:strVal val="visible"/>
                                      </p:to>
                                    </p:set>
                                    <p:anim calcmode="lin" valueType="num">
                                      <p:cBhvr additive="base">
                                        <p:cTn id="753" dur="500" fill="hold"/>
                                        <p:tgtEl>
                                          <p:spTgt spid="87055"/>
                                        </p:tgtEl>
                                        <p:attrNameLst>
                                          <p:attrName>ppt_x</p:attrName>
                                        </p:attrNameLst>
                                      </p:cBhvr>
                                      <p:tavLst>
                                        <p:tav tm="0">
                                          <p:val>
                                            <p:strVal val="#ppt_x"/>
                                          </p:val>
                                        </p:tav>
                                        <p:tav tm="100000">
                                          <p:val>
                                            <p:strVal val="#ppt_x"/>
                                          </p:val>
                                        </p:tav>
                                      </p:tavLst>
                                    </p:anim>
                                    <p:anim calcmode="lin" valueType="num">
                                      <p:cBhvr additive="base">
                                        <p:cTn id="754" dur="500" fill="hold"/>
                                        <p:tgtEl>
                                          <p:spTgt spid="87055"/>
                                        </p:tgtEl>
                                        <p:attrNameLst>
                                          <p:attrName>ppt_y</p:attrName>
                                        </p:attrNameLst>
                                      </p:cBhvr>
                                      <p:tavLst>
                                        <p:tav tm="0">
                                          <p:val>
                                            <p:strVal val="1+#ppt_h/2"/>
                                          </p:val>
                                        </p:tav>
                                        <p:tav tm="100000">
                                          <p:val>
                                            <p:strVal val="#ppt_y"/>
                                          </p:val>
                                        </p:tav>
                                      </p:tavLst>
                                    </p:anim>
                                  </p:childTnLst>
                                </p:cTn>
                              </p:par>
                              <p:par>
                                <p:cTn id="755" presetID="7" presetClass="entr" presetSubtype="4" fill="hold" grpId="8" nodeType="withEffect">
                                  <p:stCondLst>
                                    <p:cond delay="0"/>
                                  </p:stCondLst>
                                  <p:childTnLst>
                                    <p:set>
                                      <p:cBhvr>
                                        <p:cTn id="756" dur="1" fill="hold">
                                          <p:stCondLst>
                                            <p:cond delay="0"/>
                                          </p:stCondLst>
                                        </p:cTn>
                                        <p:tgtEl>
                                          <p:spTgt spid="87056"/>
                                        </p:tgtEl>
                                        <p:attrNameLst>
                                          <p:attrName>style.visibility</p:attrName>
                                        </p:attrNameLst>
                                      </p:cBhvr>
                                      <p:to>
                                        <p:strVal val="visible"/>
                                      </p:to>
                                    </p:set>
                                    <p:anim calcmode="lin" valueType="num">
                                      <p:cBhvr additive="base">
                                        <p:cTn id="757" dur="500" fill="hold"/>
                                        <p:tgtEl>
                                          <p:spTgt spid="87056"/>
                                        </p:tgtEl>
                                        <p:attrNameLst>
                                          <p:attrName>ppt_x</p:attrName>
                                        </p:attrNameLst>
                                      </p:cBhvr>
                                      <p:tavLst>
                                        <p:tav tm="0">
                                          <p:val>
                                            <p:strVal val="#ppt_x"/>
                                          </p:val>
                                        </p:tav>
                                        <p:tav tm="100000">
                                          <p:val>
                                            <p:strVal val="#ppt_x"/>
                                          </p:val>
                                        </p:tav>
                                      </p:tavLst>
                                    </p:anim>
                                    <p:anim calcmode="lin" valueType="num">
                                      <p:cBhvr additive="base">
                                        <p:cTn id="758" dur="500" fill="hold"/>
                                        <p:tgtEl>
                                          <p:spTgt spid="87056"/>
                                        </p:tgtEl>
                                        <p:attrNameLst>
                                          <p:attrName>ppt_y</p:attrName>
                                        </p:attrNameLst>
                                      </p:cBhvr>
                                      <p:tavLst>
                                        <p:tav tm="0">
                                          <p:val>
                                            <p:strVal val="1+#ppt_h/2"/>
                                          </p:val>
                                        </p:tav>
                                        <p:tav tm="100000">
                                          <p:val>
                                            <p:strVal val="#ppt_y"/>
                                          </p:val>
                                        </p:tav>
                                      </p:tavLst>
                                    </p:anim>
                                  </p:childTnLst>
                                </p:cTn>
                              </p:par>
                              <p:par>
                                <p:cTn id="759" presetID="7" presetClass="entr" presetSubtype="4" fill="hold" grpId="10" nodeType="withEffect">
                                  <p:stCondLst>
                                    <p:cond delay="0"/>
                                  </p:stCondLst>
                                  <p:childTnLst>
                                    <p:set>
                                      <p:cBhvr>
                                        <p:cTn id="760" dur="1" fill="hold">
                                          <p:stCondLst>
                                            <p:cond delay="0"/>
                                          </p:stCondLst>
                                        </p:cTn>
                                        <p:tgtEl>
                                          <p:spTgt spid="87057"/>
                                        </p:tgtEl>
                                        <p:attrNameLst>
                                          <p:attrName>style.visibility</p:attrName>
                                        </p:attrNameLst>
                                      </p:cBhvr>
                                      <p:to>
                                        <p:strVal val="visible"/>
                                      </p:to>
                                    </p:set>
                                    <p:anim calcmode="lin" valueType="num">
                                      <p:cBhvr additive="base">
                                        <p:cTn id="761" dur="500" fill="hold"/>
                                        <p:tgtEl>
                                          <p:spTgt spid="87057"/>
                                        </p:tgtEl>
                                        <p:attrNameLst>
                                          <p:attrName>ppt_x</p:attrName>
                                        </p:attrNameLst>
                                      </p:cBhvr>
                                      <p:tavLst>
                                        <p:tav tm="0">
                                          <p:val>
                                            <p:strVal val="#ppt_x"/>
                                          </p:val>
                                        </p:tav>
                                        <p:tav tm="100000">
                                          <p:val>
                                            <p:strVal val="#ppt_x"/>
                                          </p:val>
                                        </p:tav>
                                      </p:tavLst>
                                    </p:anim>
                                    <p:anim calcmode="lin" valueType="num">
                                      <p:cBhvr additive="base">
                                        <p:cTn id="762" dur="500" fill="hold"/>
                                        <p:tgtEl>
                                          <p:spTgt spid="87057"/>
                                        </p:tgtEl>
                                        <p:attrNameLst>
                                          <p:attrName>ppt_y</p:attrName>
                                        </p:attrNameLst>
                                      </p:cBhvr>
                                      <p:tavLst>
                                        <p:tav tm="0">
                                          <p:val>
                                            <p:strVal val="1+#ppt_h/2"/>
                                          </p:val>
                                        </p:tav>
                                        <p:tav tm="100000">
                                          <p:val>
                                            <p:strVal val="#ppt_y"/>
                                          </p:val>
                                        </p:tav>
                                      </p:tavLst>
                                    </p:anim>
                                  </p:childTnLst>
                                </p:cTn>
                              </p:par>
                              <p:par>
                                <p:cTn id="763" presetID="7" presetClass="entr" presetSubtype="4" fill="hold" grpId="10" nodeType="withEffect">
                                  <p:stCondLst>
                                    <p:cond delay="0"/>
                                  </p:stCondLst>
                                  <p:childTnLst>
                                    <p:set>
                                      <p:cBhvr>
                                        <p:cTn id="764" dur="1" fill="hold">
                                          <p:stCondLst>
                                            <p:cond delay="0"/>
                                          </p:stCondLst>
                                        </p:cTn>
                                        <p:tgtEl>
                                          <p:spTgt spid="87058"/>
                                        </p:tgtEl>
                                        <p:attrNameLst>
                                          <p:attrName>style.visibility</p:attrName>
                                        </p:attrNameLst>
                                      </p:cBhvr>
                                      <p:to>
                                        <p:strVal val="visible"/>
                                      </p:to>
                                    </p:set>
                                    <p:anim calcmode="lin" valueType="num">
                                      <p:cBhvr additive="base">
                                        <p:cTn id="765" dur="500" fill="hold"/>
                                        <p:tgtEl>
                                          <p:spTgt spid="87058"/>
                                        </p:tgtEl>
                                        <p:attrNameLst>
                                          <p:attrName>ppt_x</p:attrName>
                                        </p:attrNameLst>
                                      </p:cBhvr>
                                      <p:tavLst>
                                        <p:tav tm="0">
                                          <p:val>
                                            <p:strVal val="#ppt_x"/>
                                          </p:val>
                                        </p:tav>
                                        <p:tav tm="100000">
                                          <p:val>
                                            <p:strVal val="#ppt_x"/>
                                          </p:val>
                                        </p:tav>
                                      </p:tavLst>
                                    </p:anim>
                                    <p:anim calcmode="lin" valueType="num">
                                      <p:cBhvr additive="base">
                                        <p:cTn id="766" dur="500" fill="hold"/>
                                        <p:tgtEl>
                                          <p:spTgt spid="87058"/>
                                        </p:tgtEl>
                                        <p:attrNameLst>
                                          <p:attrName>ppt_y</p:attrName>
                                        </p:attrNameLst>
                                      </p:cBhvr>
                                      <p:tavLst>
                                        <p:tav tm="0">
                                          <p:val>
                                            <p:strVal val="1+#ppt_h/2"/>
                                          </p:val>
                                        </p:tav>
                                        <p:tav tm="100000">
                                          <p:val>
                                            <p:strVal val="#ppt_y"/>
                                          </p:val>
                                        </p:tav>
                                      </p:tavLst>
                                    </p:anim>
                                  </p:childTnLst>
                                </p:cTn>
                              </p:par>
                              <p:par>
                                <p:cTn id="767" presetID="7" presetClass="entr" presetSubtype="4" fill="hold" grpId="10" nodeType="withEffect">
                                  <p:stCondLst>
                                    <p:cond delay="0"/>
                                  </p:stCondLst>
                                  <p:childTnLst>
                                    <p:set>
                                      <p:cBhvr>
                                        <p:cTn id="768" dur="1" fill="hold">
                                          <p:stCondLst>
                                            <p:cond delay="0"/>
                                          </p:stCondLst>
                                        </p:cTn>
                                        <p:tgtEl>
                                          <p:spTgt spid="87059"/>
                                        </p:tgtEl>
                                        <p:attrNameLst>
                                          <p:attrName>style.visibility</p:attrName>
                                        </p:attrNameLst>
                                      </p:cBhvr>
                                      <p:to>
                                        <p:strVal val="visible"/>
                                      </p:to>
                                    </p:set>
                                    <p:anim calcmode="lin" valueType="num">
                                      <p:cBhvr additive="base">
                                        <p:cTn id="769" dur="500" fill="hold"/>
                                        <p:tgtEl>
                                          <p:spTgt spid="87059"/>
                                        </p:tgtEl>
                                        <p:attrNameLst>
                                          <p:attrName>ppt_x</p:attrName>
                                        </p:attrNameLst>
                                      </p:cBhvr>
                                      <p:tavLst>
                                        <p:tav tm="0">
                                          <p:val>
                                            <p:strVal val="#ppt_x"/>
                                          </p:val>
                                        </p:tav>
                                        <p:tav tm="100000">
                                          <p:val>
                                            <p:strVal val="#ppt_x"/>
                                          </p:val>
                                        </p:tav>
                                      </p:tavLst>
                                    </p:anim>
                                    <p:anim calcmode="lin" valueType="num">
                                      <p:cBhvr additive="base">
                                        <p:cTn id="770" dur="500" fill="hold"/>
                                        <p:tgtEl>
                                          <p:spTgt spid="87059"/>
                                        </p:tgtEl>
                                        <p:attrNameLst>
                                          <p:attrName>ppt_y</p:attrName>
                                        </p:attrNameLst>
                                      </p:cBhvr>
                                      <p:tavLst>
                                        <p:tav tm="0">
                                          <p:val>
                                            <p:strVal val="1+#ppt_h/2"/>
                                          </p:val>
                                        </p:tav>
                                        <p:tav tm="100000">
                                          <p:val>
                                            <p:strVal val="#ppt_y"/>
                                          </p:val>
                                        </p:tav>
                                      </p:tavLst>
                                    </p:anim>
                                  </p:childTnLst>
                                </p:cTn>
                              </p:par>
                              <p:par>
                                <p:cTn id="771" presetID="7" presetClass="entr" presetSubtype="4" fill="hold" grpId="8" nodeType="withEffect">
                                  <p:stCondLst>
                                    <p:cond delay="0"/>
                                  </p:stCondLst>
                                  <p:childTnLst>
                                    <p:set>
                                      <p:cBhvr>
                                        <p:cTn id="772" dur="1" fill="hold">
                                          <p:stCondLst>
                                            <p:cond delay="0"/>
                                          </p:stCondLst>
                                        </p:cTn>
                                        <p:tgtEl>
                                          <p:spTgt spid="87060"/>
                                        </p:tgtEl>
                                        <p:attrNameLst>
                                          <p:attrName>style.visibility</p:attrName>
                                        </p:attrNameLst>
                                      </p:cBhvr>
                                      <p:to>
                                        <p:strVal val="visible"/>
                                      </p:to>
                                    </p:set>
                                    <p:anim calcmode="lin" valueType="num">
                                      <p:cBhvr additive="base">
                                        <p:cTn id="773" dur="500" fill="hold"/>
                                        <p:tgtEl>
                                          <p:spTgt spid="87060"/>
                                        </p:tgtEl>
                                        <p:attrNameLst>
                                          <p:attrName>ppt_x</p:attrName>
                                        </p:attrNameLst>
                                      </p:cBhvr>
                                      <p:tavLst>
                                        <p:tav tm="0">
                                          <p:val>
                                            <p:strVal val="#ppt_x"/>
                                          </p:val>
                                        </p:tav>
                                        <p:tav tm="100000">
                                          <p:val>
                                            <p:strVal val="#ppt_x"/>
                                          </p:val>
                                        </p:tav>
                                      </p:tavLst>
                                    </p:anim>
                                    <p:anim calcmode="lin" valueType="num">
                                      <p:cBhvr additive="base">
                                        <p:cTn id="774" dur="500" fill="hold"/>
                                        <p:tgtEl>
                                          <p:spTgt spid="87060"/>
                                        </p:tgtEl>
                                        <p:attrNameLst>
                                          <p:attrName>ppt_y</p:attrName>
                                        </p:attrNameLst>
                                      </p:cBhvr>
                                      <p:tavLst>
                                        <p:tav tm="0">
                                          <p:val>
                                            <p:strVal val="1+#ppt_h/2"/>
                                          </p:val>
                                        </p:tav>
                                        <p:tav tm="100000">
                                          <p:val>
                                            <p:strVal val="#ppt_y"/>
                                          </p:val>
                                        </p:tav>
                                      </p:tavLst>
                                    </p:anim>
                                  </p:childTnLst>
                                </p:cTn>
                              </p:par>
                              <p:par>
                                <p:cTn id="775" presetID="7" presetClass="entr" presetSubtype="4" fill="hold" grpId="10" nodeType="withEffect">
                                  <p:stCondLst>
                                    <p:cond delay="0"/>
                                  </p:stCondLst>
                                  <p:childTnLst>
                                    <p:set>
                                      <p:cBhvr>
                                        <p:cTn id="776" dur="1" fill="hold">
                                          <p:stCondLst>
                                            <p:cond delay="0"/>
                                          </p:stCondLst>
                                        </p:cTn>
                                        <p:tgtEl>
                                          <p:spTgt spid="87047"/>
                                        </p:tgtEl>
                                        <p:attrNameLst>
                                          <p:attrName>style.visibility</p:attrName>
                                        </p:attrNameLst>
                                      </p:cBhvr>
                                      <p:to>
                                        <p:strVal val="visible"/>
                                      </p:to>
                                    </p:set>
                                    <p:anim calcmode="lin" valueType="num">
                                      <p:cBhvr additive="base">
                                        <p:cTn id="777" dur="500" fill="hold"/>
                                        <p:tgtEl>
                                          <p:spTgt spid="87047"/>
                                        </p:tgtEl>
                                        <p:attrNameLst>
                                          <p:attrName>ppt_x</p:attrName>
                                        </p:attrNameLst>
                                      </p:cBhvr>
                                      <p:tavLst>
                                        <p:tav tm="0">
                                          <p:val>
                                            <p:strVal val="#ppt_x"/>
                                          </p:val>
                                        </p:tav>
                                        <p:tav tm="100000">
                                          <p:val>
                                            <p:strVal val="#ppt_x"/>
                                          </p:val>
                                        </p:tav>
                                      </p:tavLst>
                                    </p:anim>
                                    <p:anim calcmode="lin" valueType="num">
                                      <p:cBhvr additive="base">
                                        <p:cTn id="778" dur="500" fill="hold"/>
                                        <p:tgtEl>
                                          <p:spTgt spid="87047"/>
                                        </p:tgtEl>
                                        <p:attrNameLst>
                                          <p:attrName>ppt_y</p:attrName>
                                        </p:attrNameLst>
                                      </p:cBhvr>
                                      <p:tavLst>
                                        <p:tav tm="0">
                                          <p:val>
                                            <p:strVal val="1+#ppt_h/2"/>
                                          </p:val>
                                        </p:tav>
                                        <p:tav tm="100000">
                                          <p:val>
                                            <p:strVal val="#ppt_y"/>
                                          </p:val>
                                        </p:tav>
                                      </p:tavLst>
                                    </p:anim>
                                  </p:childTnLst>
                                </p:cTn>
                              </p:par>
                              <p:par>
                                <p:cTn id="779" presetID="6" presetClass="emph" presetSubtype="0" fill="hold" grpId="21" nodeType="withEffect">
                                  <p:stCondLst>
                                    <p:cond delay="0"/>
                                  </p:stCondLst>
                                  <p:childTnLst>
                                    <p:animScale>
                                      <p:cBhvr>
                                        <p:cTn id="780" dur="500" fill="hold"/>
                                        <p:tgtEl>
                                          <p:spTgt spid="87054"/>
                                        </p:tgtEl>
                                      </p:cBhvr>
                                      <p:by x="50000" y="50000"/>
                                    </p:animScale>
                                  </p:childTnLst>
                                </p:cTn>
                              </p:par>
                              <p:par>
                                <p:cTn id="781" presetID="35" presetClass="path" presetSubtype="0" accel="50000" decel="50000" fill="hold" grpId="22" nodeType="withEffect">
                                  <p:stCondLst>
                                    <p:cond delay="0"/>
                                  </p:stCondLst>
                                  <p:childTnLst>
                                    <p:animMotion origin="layout" path="M 3.33333E-6 -4.93627E-6 L -0.31667 -0.3504 " pathEditMode="relative" rAng="0" ptsTypes="AA">
                                      <p:cBhvr>
                                        <p:cTn id="782" dur="500" spd="-100000" fill="hold"/>
                                        <p:tgtEl>
                                          <p:spTgt spid="87054"/>
                                        </p:tgtEl>
                                        <p:attrNameLst>
                                          <p:attrName>ppt_x</p:attrName>
                                          <p:attrName>ppt_y</p:attrName>
                                        </p:attrNameLst>
                                      </p:cBhvr>
                                      <p:rCtr x="-158" y="-175"/>
                                    </p:animMotion>
                                  </p:childTnLst>
                                </p:cTn>
                              </p:par>
                            </p:childTnLst>
                          </p:cTn>
                        </p:par>
                      </p:childTnLst>
                    </p:cTn>
                  </p:par>
                </p:childTnLst>
              </p:cTn>
              <p:nextCondLst>
                <p:cond evt="onClick" delay="0">
                  <p:tgtEl>
                    <p:spTgt spid="87054"/>
                  </p:tgtEl>
                </p:cond>
              </p:nextCondLst>
            </p:seq>
            <p:seq concurrent="1" nextAc="seek">
              <p:cTn id="783" restart="whenNotActive" fill="hold" evtFilter="cancelBubble" nodeType="interactiveSeq">
                <p:stCondLst>
                  <p:cond evt="onClick" delay="0">
                    <p:tgtEl>
                      <p:spTgt spid="87055"/>
                    </p:tgtEl>
                  </p:cond>
                </p:stCondLst>
                <p:endSync evt="end" delay="0">
                  <p:rtn val="all"/>
                </p:endSync>
                <p:childTnLst>
                  <p:par>
                    <p:cTn id="784" fill="hold">
                      <p:stCondLst>
                        <p:cond delay="0"/>
                      </p:stCondLst>
                      <p:childTnLst>
                        <p:par>
                          <p:cTn id="785" fill="hold">
                            <p:stCondLst>
                              <p:cond delay="0"/>
                            </p:stCondLst>
                            <p:childTnLst>
                              <p:par>
                                <p:cTn id="786" presetID="8" presetClass="exit" presetSubtype="16" fill="hold" grpId="11" nodeType="clickEffect">
                                  <p:stCondLst>
                                    <p:cond delay="0"/>
                                  </p:stCondLst>
                                  <p:childTnLst>
                                    <p:animEffect transition="out" filter="diamond(in)">
                                      <p:cBhvr>
                                        <p:cTn id="787" dur="500"/>
                                        <p:tgtEl>
                                          <p:spTgt spid="87063"/>
                                        </p:tgtEl>
                                      </p:cBhvr>
                                    </p:animEffect>
                                    <p:set>
                                      <p:cBhvr>
                                        <p:cTn id="788" dur="1" fill="hold">
                                          <p:stCondLst>
                                            <p:cond delay="499"/>
                                          </p:stCondLst>
                                        </p:cTn>
                                        <p:tgtEl>
                                          <p:spTgt spid="87063"/>
                                        </p:tgtEl>
                                        <p:attrNameLst>
                                          <p:attrName>style.visibility</p:attrName>
                                        </p:attrNameLst>
                                      </p:cBhvr>
                                      <p:to>
                                        <p:strVal val="hidden"/>
                                      </p:to>
                                    </p:set>
                                  </p:childTnLst>
                                </p:cTn>
                              </p:par>
                              <p:par>
                                <p:cTn id="789" presetID="8" presetClass="exit" presetSubtype="16" fill="hold" grpId="11" nodeType="withEffect">
                                  <p:stCondLst>
                                    <p:cond delay="0"/>
                                  </p:stCondLst>
                                  <p:childTnLst>
                                    <p:animEffect transition="out" filter="diamond(in)">
                                      <p:cBhvr>
                                        <p:cTn id="790" dur="500"/>
                                        <p:tgtEl>
                                          <p:spTgt spid="87048"/>
                                        </p:tgtEl>
                                      </p:cBhvr>
                                    </p:animEffect>
                                    <p:set>
                                      <p:cBhvr>
                                        <p:cTn id="791" dur="1" fill="hold">
                                          <p:stCondLst>
                                            <p:cond delay="499"/>
                                          </p:stCondLst>
                                        </p:cTn>
                                        <p:tgtEl>
                                          <p:spTgt spid="87048"/>
                                        </p:tgtEl>
                                        <p:attrNameLst>
                                          <p:attrName>style.visibility</p:attrName>
                                        </p:attrNameLst>
                                      </p:cBhvr>
                                      <p:to>
                                        <p:strVal val="hidden"/>
                                      </p:to>
                                    </p:set>
                                  </p:childTnLst>
                                </p:cTn>
                              </p:par>
                              <p:par>
                                <p:cTn id="792" presetID="8" presetClass="exit" presetSubtype="16" fill="hold" grpId="11" nodeType="withEffect">
                                  <p:stCondLst>
                                    <p:cond delay="0"/>
                                  </p:stCondLst>
                                  <p:childTnLst>
                                    <p:animEffect transition="out" filter="diamond(in)">
                                      <p:cBhvr>
                                        <p:cTn id="793" dur="500"/>
                                        <p:tgtEl>
                                          <p:spTgt spid="87046"/>
                                        </p:tgtEl>
                                      </p:cBhvr>
                                    </p:animEffect>
                                    <p:set>
                                      <p:cBhvr>
                                        <p:cTn id="794" dur="1" fill="hold">
                                          <p:stCondLst>
                                            <p:cond delay="499"/>
                                          </p:stCondLst>
                                        </p:cTn>
                                        <p:tgtEl>
                                          <p:spTgt spid="87046"/>
                                        </p:tgtEl>
                                        <p:attrNameLst>
                                          <p:attrName>style.visibility</p:attrName>
                                        </p:attrNameLst>
                                      </p:cBhvr>
                                      <p:to>
                                        <p:strVal val="hidden"/>
                                      </p:to>
                                    </p:set>
                                  </p:childTnLst>
                                </p:cTn>
                              </p:par>
                              <p:par>
                                <p:cTn id="795" presetID="8" presetClass="exit" presetSubtype="16" fill="hold" grpId="11" nodeType="withEffect">
                                  <p:stCondLst>
                                    <p:cond delay="0"/>
                                  </p:stCondLst>
                                  <p:childTnLst>
                                    <p:animEffect transition="out" filter="diamond(in)">
                                      <p:cBhvr>
                                        <p:cTn id="796" dur="500"/>
                                        <p:tgtEl>
                                          <p:spTgt spid="87049"/>
                                        </p:tgtEl>
                                      </p:cBhvr>
                                    </p:animEffect>
                                    <p:set>
                                      <p:cBhvr>
                                        <p:cTn id="797" dur="1" fill="hold">
                                          <p:stCondLst>
                                            <p:cond delay="499"/>
                                          </p:stCondLst>
                                        </p:cTn>
                                        <p:tgtEl>
                                          <p:spTgt spid="87049"/>
                                        </p:tgtEl>
                                        <p:attrNameLst>
                                          <p:attrName>style.visibility</p:attrName>
                                        </p:attrNameLst>
                                      </p:cBhvr>
                                      <p:to>
                                        <p:strVal val="hidden"/>
                                      </p:to>
                                    </p:set>
                                  </p:childTnLst>
                                </p:cTn>
                              </p:par>
                              <p:par>
                                <p:cTn id="798" presetID="8" presetClass="exit" presetSubtype="16" fill="hold" grpId="11" nodeType="withEffect">
                                  <p:stCondLst>
                                    <p:cond delay="0"/>
                                  </p:stCondLst>
                                  <p:childTnLst>
                                    <p:animEffect transition="out" filter="diamond(in)">
                                      <p:cBhvr>
                                        <p:cTn id="799" dur="500"/>
                                        <p:tgtEl>
                                          <p:spTgt spid="87050"/>
                                        </p:tgtEl>
                                      </p:cBhvr>
                                    </p:animEffect>
                                    <p:set>
                                      <p:cBhvr>
                                        <p:cTn id="800" dur="1" fill="hold">
                                          <p:stCondLst>
                                            <p:cond delay="499"/>
                                          </p:stCondLst>
                                        </p:cTn>
                                        <p:tgtEl>
                                          <p:spTgt spid="87050"/>
                                        </p:tgtEl>
                                        <p:attrNameLst>
                                          <p:attrName>style.visibility</p:attrName>
                                        </p:attrNameLst>
                                      </p:cBhvr>
                                      <p:to>
                                        <p:strVal val="hidden"/>
                                      </p:to>
                                    </p:set>
                                  </p:childTnLst>
                                </p:cTn>
                              </p:par>
                              <p:par>
                                <p:cTn id="801" presetID="8" presetClass="exit" presetSubtype="16" fill="hold" grpId="11" nodeType="withEffect">
                                  <p:stCondLst>
                                    <p:cond delay="0"/>
                                  </p:stCondLst>
                                  <p:childTnLst>
                                    <p:animEffect transition="out" filter="diamond(in)">
                                      <p:cBhvr>
                                        <p:cTn id="802" dur="500"/>
                                        <p:tgtEl>
                                          <p:spTgt spid="87051"/>
                                        </p:tgtEl>
                                      </p:cBhvr>
                                    </p:animEffect>
                                    <p:set>
                                      <p:cBhvr>
                                        <p:cTn id="803" dur="1" fill="hold">
                                          <p:stCondLst>
                                            <p:cond delay="499"/>
                                          </p:stCondLst>
                                        </p:cTn>
                                        <p:tgtEl>
                                          <p:spTgt spid="87051"/>
                                        </p:tgtEl>
                                        <p:attrNameLst>
                                          <p:attrName>style.visibility</p:attrName>
                                        </p:attrNameLst>
                                      </p:cBhvr>
                                      <p:to>
                                        <p:strVal val="hidden"/>
                                      </p:to>
                                    </p:set>
                                  </p:childTnLst>
                                </p:cTn>
                              </p:par>
                              <p:par>
                                <p:cTn id="804" presetID="8" presetClass="exit" presetSubtype="16" fill="hold" grpId="9" nodeType="withEffect">
                                  <p:stCondLst>
                                    <p:cond delay="0"/>
                                  </p:stCondLst>
                                  <p:childTnLst>
                                    <p:animEffect transition="out" filter="diamond(in)">
                                      <p:cBhvr>
                                        <p:cTn id="805" dur="500"/>
                                        <p:tgtEl>
                                          <p:spTgt spid="87052"/>
                                        </p:tgtEl>
                                      </p:cBhvr>
                                    </p:animEffect>
                                    <p:set>
                                      <p:cBhvr>
                                        <p:cTn id="806" dur="1" fill="hold">
                                          <p:stCondLst>
                                            <p:cond delay="499"/>
                                          </p:stCondLst>
                                        </p:cTn>
                                        <p:tgtEl>
                                          <p:spTgt spid="87052"/>
                                        </p:tgtEl>
                                        <p:attrNameLst>
                                          <p:attrName>style.visibility</p:attrName>
                                        </p:attrNameLst>
                                      </p:cBhvr>
                                      <p:to>
                                        <p:strVal val="hidden"/>
                                      </p:to>
                                    </p:set>
                                  </p:childTnLst>
                                </p:cTn>
                              </p:par>
                              <p:par>
                                <p:cTn id="807" presetID="8" presetClass="exit" presetSubtype="16" fill="hold" grpId="9" nodeType="withEffect">
                                  <p:stCondLst>
                                    <p:cond delay="0"/>
                                  </p:stCondLst>
                                  <p:childTnLst>
                                    <p:animEffect transition="out" filter="diamond(in)">
                                      <p:cBhvr>
                                        <p:cTn id="808" dur="500"/>
                                        <p:tgtEl>
                                          <p:spTgt spid="87053"/>
                                        </p:tgtEl>
                                      </p:cBhvr>
                                    </p:animEffect>
                                    <p:set>
                                      <p:cBhvr>
                                        <p:cTn id="809" dur="1" fill="hold">
                                          <p:stCondLst>
                                            <p:cond delay="499"/>
                                          </p:stCondLst>
                                        </p:cTn>
                                        <p:tgtEl>
                                          <p:spTgt spid="87053"/>
                                        </p:tgtEl>
                                        <p:attrNameLst>
                                          <p:attrName>style.visibility</p:attrName>
                                        </p:attrNameLst>
                                      </p:cBhvr>
                                      <p:to>
                                        <p:strVal val="hidden"/>
                                      </p:to>
                                    </p:set>
                                  </p:childTnLst>
                                </p:cTn>
                              </p:par>
                              <p:par>
                                <p:cTn id="810" presetID="8" presetClass="exit" presetSubtype="16" fill="hold" grpId="9" nodeType="withEffect">
                                  <p:stCondLst>
                                    <p:cond delay="0"/>
                                  </p:stCondLst>
                                  <p:childTnLst>
                                    <p:animEffect transition="out" filter="diamond(in)">
                                      <p:cBhvr>
                                        <p:cTn id="811" dur="500"/>
                                        <p:tgtEl>
                                          <p:spTgt spid="87054"/>
                                        </p:tgtEl>
                                      </p:cBhvr>
                                    </p:animEffect>
                                    <p:set>
                                      <p:cBhvr>
                                        <p:cTn id="812" dur="1" fill="hold">
                                          <p:stCondLst>
                                            <p:cond delay="499"/>
                                          </p:stCondLst>
                                        </p:cTn>
                                        <p:tgtEl>
                                          <p:spTgt spid="87054"/>
                                        </p:tgtEl>
                                        <p:attrNameLst>
                                          <p:attrName>style.visibility</p:attrName>
                                        </p:attrNameLst>
                                      </p:cBhvr>
                                      <p:to>
                                        <p:strVal val="hidden"/>
                                      </p:to>
                                    </p:set>
                                  </p:childTnLst>
                                </p:cTn>
                              </p:par>
                              <p:par>
                                <p:cTn id="813" presetID="8" presetClass="exit" presetSubtype="16" fill="hold" grpId="9" nodeType="withEffect">
                                  <p:stCondLst>
                                    <p:cond delay="0"/>
                                  </p:stCondLst>
                                  <p:childTnLst>
                                    <p:animEffect transition="out" filter="diamond(in)">
                                      <p:cBhvr>
                                        <p:cTn id="814" dur="500"/>
                                        <p:tgtEl>
                                          <p:spTgt spid="87056"/>
                                        </p:tgtEl>
                                      </p:cBhvr>
                                    </p:animEffect>
                                    <p:set>
                                      <p:cBhvr>
                                        <p:cTn id="815" dur="1" fill="hold">
                                          <p:stCondLst>
                                            <p:cond delay="499"/>
                                          </p:stCondLst>
                                        </p:cTn>
                                        <p:tgtEl>
                                          <p:spTgt spid="87056"/>
                                        </p:tgtEl>
                                        <p:attrNameLst>
                                          <p:attrName>style.visibility</p:attrName>
                                        </p:attrNameLst>
                                      </p:cBhvr>
                                      <p:to>
                                        <p:strVal val="hidden"/>
                                      </p:to>
                                    </p:set>
                                  </p:childTnLst>
                                </p:cTn>
                              </p:par>
                              <p:par>
                                <p:cTn id="816" presetID="8" presetClass="exit" presetSubtype="16" fill="hold" grpId="11" nodeType="withEffect">
                                  <p:stCondLst>
                                    <p:cond delay="0"/>
                                  </p:stCondLst>
                                  <p:childTnLst>
                                    <p:animEffect transition="out" filter="diamond(in)">
                                      <p:cBhvr>
                                        <p:cTn id="817" dur="500"/>
                                        <p:tgtEl>
                                          <p:spTgt spid="87057"/>
                                        </p:tgtEl>
                                      </p:cBhvr>
                                    </p:animEffect>
                                    <p:set>
                                      <p:cBhvr>
                                        <p:cTn id="818" dur="1" fill="hold">
                                          <p:stCondLst>
                                            <p:cond delay="499"/>
                                          </p:stCondLst>
                                        </p:cTn>
                                        <p:tgtEl>
                                          <p:spTgt spid="87057"/>
                                        </p:tgtEl>
                                        <p:attrNameLst>
                                          <p:attrName>style.visibility</p:attrName>
                                        </p:attrNameLst>
                                      </p:cBhvr>
                                      <p:to>
                                        <p:strVal val="hidden"/>
                                      </p:to>
                                    </p:set>
                                  </p:childTnLst>
                                </p:cTn>
                              </p:par>
                              <p:par>
                                <p:cTn id="819" presetID="8" presetClass="exit" presetSubtype="16" fill="hold" grpId="11" nodeType="withEffect">
                                  <p:stCondLst>
                                    <p:cond delay="0"/>
                                  </p:stCondLst>
                                  <p:childTnLst>
                                    <p:animEffect transition="out" filter="diamond(in)">
                                      <p:cBhvr>
                                        <p:cTn id="820" dur="500"/>
                                        <p:tgtEl>
                                          <p:spTgt spid="87058"/>
                                        </p:tgtEl>
                                      </p:cBhvr>
                                    </p:animEffect>
                                    <p:set>
                                      <p:cBhvr>
                                        <p:cTn id="821" dur="1" fill="hold">
                                          <p:stCondLst>
                                            <p:cond delay="499"/>
                                          </p:stCondLst>
                                        </p:cTn>
                                        <p:tgtEl>
                                          <p:spTgt spid="87058"/>
                                        </p:tgtEl>
                                        <p:attrNameLst>
                                          <p:attrName>style.visibility</p:attrName>
                                        </p:attrNameLst>
                                      </p:cBhvr>
                                      <p:to>
                                        <p:strVal val="hidden"/>
                                      </p:to>
                                    </p:set>
                                  </p:childTnLst>
                                </p:cTn>
                              </p:par>
                              <p:par>
                                <p:cTn id="822" presetID="8" presetClass="exit" presetSubtype="16" fill="hold" grpId="11" nodeType="withEffect">
                                  <p:stCondLst>
                                    <p:cond delay="0"/>
                                  </p:stCondLst>
                                  <p:childTnLst>
                                    <p:animEffect transition="out" filter="diamond(in)">
                                      <p:cBhvr>
                                        <p:cTn id="823" dur="500"/>
                                        <p:tgtEl>
                                          <p:spTgt spid="87059"/>
                                        </p:tgtEl>
                                      </p:cBhvr>
                                    </p:animEffect>
                                    <p:set>
                                      <p:cBhvr>
                                        <p:cTn id="824" dur="1" fill="hold">
                                          <p:stCondLst>
                                            <p:cond delay="499"/>
                                          </p:stCondLst>
                                        </p:cTn>
                                        <p:tgtEl>
                                          <p:spTgt spid="87059"/>
                                        </p:tgtEl>
                                        <p:attrNameLst>
                                          <p:attrName>style.visibility</p:attrName>
                                        </p:attrNameLst>
                                      </p:cBhvr>
                                      <p:to>
                                        <p:strVal val="hidden"/>
                                      </p:to>
                                    </p:set>
                                  </p:childTnLst>
                                </p:cTn>
                              </p:par>
                              <p:par>
                                <p:cTn id="825" presetID="8" presetClass="exit" presetSubtype="16" fill="hold" grpId="9" nodeType="withEffect">
                                  <p:stCondLst>
                                    <p:cond delay="0"/>
                                  </p:stCondLst>
                                  <p:childTnLst>
                                    <p:animEffect transition="out" filter="diamond(in)">
                                      <p:cBhvr>
                                        <p:cTn id="826" dur="500"/>
                                        <p:tgtEl>
                                          <p:spTgt spid="87060"/>
                                        </p:tgtEl>
                                      </p:cBhvr>
                                    </p:animEffect>
                                    <p:set>
                                      <p:cBhvr>
                                        <p:cTn id="827" dur="1" fill="hold">
                                          <p:stCondLst>
                                            <p:cond delay="499"/>
                                          </p:stCondLst>
                                        </p:cTn>
                                        <p:tgtEl>
                                          <p:spTgt spid="87060"/>
                                        </p:tgtEl>
                                        <p:attrNameLst>
                                          <p:attrName>style.visibility</p:attrName>
                                        </p:attrNameLst>
                                      </p:cBhvr>
                                      <p:to>
                                        <p:strVal val="hidden"/>
                                      </p:to>
                                    </p:set>
                                  </p:childTnLst>
                                </p:cTn>
                              </p:par>
                              <p:par>
                                <p:cTn id="828" presetID="8" presetClass="exit" presetSubtype="16" fill="hold" grpId="11" nodeType="withEffect">
                                  <p:stCondLst>
                                    <p:cond delay="0"/>
                                  </p:stCondLst>
                                  <p:childTnLst>
                                    <p:animEffect transition="out" filter="diamond(in)">
                                      <p:cBhvr>
                                        <p:cTn id="829" dur="500"/>
                                        <p:tgtEl>
                                          <p:spTgt spid="87047"/>
                                        </p:tgtEl>
                                      </p:cBhvr>
                                    </p:animEffect>
                                    <p:set>
                                      <p:cBhvr>
                                        <p:cTn id="830" dur="1" fill="hold">
                                          <p:stCondLst>
                                            <p:cond delay="499"/>
                                          </p:stCondLst>
                                        </p:cTn>
                                        <p:tgtEl>
                                          <p:spTgt spid="87047"/>
                                        </p:tgtEl>
                                        <p:attrNameLst>
                                          <p:attrName>style.visibility</p:attrName>
                                        </p:attrNameLst>
                                      </p:cBhvr>
                                      <p:to>
                                        <p:strVal val="hidden"/>
                                      </p:to>
                                    </p:set>
                                  </p:childTnLst>
                                </p:cTn>
                              </p:par>
                              <p:par>
                                <p:cTn id="831" presetID="6" presetClass="emph" presetSubtype="0" fill="hold" grpId="19" nodeType="withEffect">
                                  <p:stCondLst>
                                    <p:cond delay="0"/>
                                  </p:stCondLst>
                                  <p:childTnLst>
                                    <p:animScale>
                                      <p:cBhvr>
                                        <p:cTn id="832" dur="500" fill="hold"/>
                                        <p:tgtEl>
                                          <p:spTgt spid="87055"/>
                                        </p:tgtEl>
                                      </p:cBhvr>
                                      <p:by x="200000" y="200000"/>
                                    </p:animScale>
                                  </p:childTnLst>
                                </p:cTn>
                              </p:par>
                              <p:par>
                                <p:cTn id="833" presetID="64" presetClass="path" presetSubtype="0" accel="50000" decel="50000" fill="hold" grpId="20" nodeType="withEffect">
                                  <p:stCondLst>
                                    <p:cond delay="0"/>
                                  </p:stCondLst>
                                  <p:childTnLst>
                                    <p:animMotion origin="layout" path="M 0.0 -9.15411E-7 L 0.0 -0.36709 " pathEditMode="relative" rAng="0" ptsTypes="AA">
                                      <p:cBhvr>
                                        <p:cTn id="834" dur="500" fill="hold"/>
                                        <p:tgtEl>
                                          <p:spTgt spid="87055"/>
                                        </p:tgtEl>
                                        <p:attrNameLst>
                                          <p:attrName>ppt_x</p:attrName>
                                          <p:attrName>ppt_y</p:attrName>
                                        </p:attrNameLst>
                                      </p:cBhvr>
                                      <p:rCtr x="0" y="-184"/>
                                    </p:animMotion>
                                  </p:childTnLst>
                                </p:cTn>
                              </p:par>
                            </p:childTnLst>
                          </p:cTn>
                        </p:par>
                      </p:childTnLst>
                    </p:cTn>
                  </p:par>
                  <p:par>
                    <p:cTn id="835" fill="hold">
                      <p:stCondLst>
                        <p:cond delay="indefinite"/>
                      </p:stCondLst>
                      <p:childTnLst>
                        <p:par>
                          <p:cTn id="836" fill="hold">
                            <p:stCondLst>
                              <p:cond delay="0"/>
                            </p:stCondLst>
                            <p:childTnLst>
                              <p:par>
                                <p:cTn id="837" presetID="8" presetClass="entr" presetSubtype="16" fill="hold" grpId="12" nodeType="clickEffect">
                                  <p:stCondLst>
                                    <p:cond delay="0"/>
                                  </p:stCondLst>
                                  <p:childTnLst>
                                    <p:set>
                                      <p:cBhvr>
                                        <p:cTn id="838" dur="1" fill="hold">
                                          <p:stCondLst>
                                            <p:cond delay="0"/>
                                          </p:stCondLst>
                                        </p:cTn>
                                        <p:tgtEl>
                                          <p:spTgt spid="87063"/>
                                        </p:tgtEl>
                                        <p:attrNameLst>
                                          <p:attrName>style.visibility</p:attrName>
                                        </p:attrNameLst>
                                      </p:cBhvr>
                                      <p:to>
                                        <p:strVal val="visible"/>
                                      </p:to>
                                    </p:set>
                                    <p:animEffect transition="in" filter="diamond(in)">
                                      <p:cBhvr>
                                        <p:cTn id="839" dur="500"/>
                                        <p:tgtEl>
                                          <p:spTgt spid="87063"/>
                                        </p:tgtEl>
                                      </p:cBhvr>
                                    </p:animEffect>
                                  </p:childTnLst>
                                </p:cTn>
                              </p:par>
                              <p:par>
                                <p:cTn id="840" presetID="8" presetClass="entr" presetSubtype="16" fill="hold" grpId="12" nodeType="withEffect">
                                  <p:stCondLst>
                                    <p:cond delay="0"/>
                                  </p:stCondLst>
                                  <p:childTnLst>
                                    <p:set>
                                      <p:cBhvr>
                                        <p:cTn id="841" dur="1" fill="hold">
                                          <p:stCondLst>
                                            <p:cond delay="0"/>
                                          </p:stCondLst>
                                        </p:cTn>
                                        <p:tgtEl>
                                          <p:spTgt spid="87048"/>
                                        </p:tgtEl>
                                        <p:attrNameLst>
                                          <p:attrName>style.visibility</p:attrName>
                                        </p:attrNameLst>
                                      </p:cBhvr>
                                      <p:to>
                                        <p:strVal val="visible"/>
                                      </p:to>
                                    </p:set>
                                    <p:animEffect transition="in" filter="diamond(in)">
                                      <p:cBhvr>
                                        <p:cTn id="842" dur="500"/>
                                        <p:tgtEl>
                                          <p:spTgt spid="87048"/>
                                        </p:tgtEl>
                                      </p:cBhvr>
                                    </p:animEffect>
                                  </p:childTnLst>
                                </p:cTn>
                              </p:par>
                              <p:par>
                                <p:cTn id="843" presetID="8" presetClass="entr" presetSubtype="16" fill="hold" grpId="12" nodeType="withEffect">
                                  <p:stCondLst>
                                    <p:cond delay="0"/>
                                  </p:stCondLst>
                                  <p:childTnLst>
                                    <p:set>
                                      <p:cBhvr>
                                        <p:cTn id="844" dur="1" fill="hold">
                                          <p:stCondLst>
                                            <p:cond delay="0"/>
                                          </p:stCondLst>
                                        </p:cTn>
                                        <p:tgtEl>
                                          <p:spTgt spid="87046"/>
                                        </p:tgtEl>
                                        <p:attrNameLst>
                                          <p:attrName>style.visibility</p:attrName>
                                        </p:attrNameLst>
                                      </p:cBhvr>
                                      <p:to>
                                        <p:strVal val="visible"/>
                                      </p:to>
                                    </p:set>
                                    <p:animEffect transition="in" filter="diamond(in)">
                                      <p:cBhvr>
                                        <p:cTn id="845" dur="500"/>
                                        <p:tgtEl>
                                          <p:spTgt spid="87046"/>
                                        </p:tgtEl>
                                      </p:cBhvr>
                                    </p:animEffect>
                                  </p:childTnLst>
                                </p:cTn>
                              </p:par>
                              <p:par>
                                <p:cTn id="846" presetID="8" presetClass="entr" presetSubtype="16" fill="hold" grpId="12" nodeType="withEffect">
                                  <p:stCondLst>
                                    <p:cond delay="0"/>
                                  </p:stCondLst>
                                  <p:childTnLst>
                                    <p:set>
                                      <p:cBhvr>
                                        <p:cTn id="847" dur="1" fill="hold">
                                          <p:stCondLst>
                                            <p:cond delay="0"/>
                                          </p:stCondLst>
                                        </p:cTn>
                                        <p:tgtEl>
                                          <p:spTgt spid="87049"/>
                                        </p:tgtEl>
                                        <p:attrNameLst>
                                          <p:attrName>style.visibility</p:attrName>
                                        </p:attrNameLst>
                                      </p:cBhvr>
                                      <p:to>
                                        <p:strVal val="visible"/>
                                      </p:to>
                                    </p:set>
                                    <p:animEffect transition="in" filter="diamond(in)">
                                      <p:cBhvr>
                                        <p:cTn id="848" dur="500"/>
                                        <p:tgtEl>
                                          <p:spTgt spid="87049"/>
                                        </p:tgtEl>
                                      </p:cBhvr>
                                    </p:animEffect>
                                  </p:childTnLst>
                                </p:cTn>
                              </p:par>
                              <p:par>
                                <p:cTn id="849" presetID="8" presetClass="entr" presetSubtype="16" fill="hold" grpId="12" nodeType="withEffect">
                                  <p:stCondLst>
                                    <p:cond delay="0"/>
                                  </p:stCondLst>
                                  <p:childTnLst>
                                    <p:set>
                                      <p:cBhvr>
                                        <p:cTn id="850" dur="1" fill="hold">
                                          <p:stCondLst>
                                            <p:cond delay="0"/>
                                          </p:stCondLst>
                                        </p:cTn>
                                        <p:tgtEl>
                                          <p:spTgt spid="87050"/>
                                        </p:tgtEl>
                                        <p:attrNameLst>
                                          <p:attrName>style.visibility</p:attrName>
                                        </p:attrNameLst>
                                      </p:cBhvr>
                                      <p:to>
                                        <p:strVal val="visible"/>
                                      </p:to>
                                    </p:set>
                                    <p:animEffect transition="in" filter="diamond(in)">
                                      <p:cBhvr>
                                        <p:cTn id="851" dur="500"/>
                                        <p:tgtEl>
                                          <p:spTgt spid="87050"/>
                                        </p:tgtEl>
                                      </p:cBhvr>
                                    </p:animEffect>
                                  </p:childTnLst>
                                </p:cTn>
                              </p:par>
                              <p:par>
                                <p:cTn id="852" presetID="8" presetClass="entr" presetSubtype="16" fill="hold" grpId="12" nodeType="withEffect">
                                  <p:stCondLst>
                                    <p:cond delay="0"/>
                                  </p:stCondLst>
                                  <p:childTnLst>
                                    <p:set>
                                      <p:cBhvr>
                                        <p:cTn id="853" dur="1" fill="hold">
                                          <p:stCondLst>
                                            <p:cond delay="0"/>
                                          </p:stCondLst>
                                        </p:cTn>
                                        <p:tgtEl>
                                          <p:spTgt spid="87051"/>
                                        </p:tgtEl>
                                        <p:attrNameLst>
                                          <p:attrName>style.visibility</p:attrName>
                                        </p:attrNameLst>
                                      </p:cBhvr>
                                      <p:to>
                                        <p:strVal val="visible"/>
                                      </p:to>
                                    </p:set>
                                    <p:animEffect transition="in" filter="diamond(in)">
                                      <p:cBhvr>
                                        <p:cTn id="854" dur="500"/>
                                        <p:tgtEl>
                                          <p:spTgt spid="87051"/>
                                        </p:tgtEl>
                                      </p:cBhvr>
                                    </p:animEffect>
                                  </p:childTnLst>
                                </p:cTn>
                              </p:par>
                              <p:par>
                                <p:cTn id="855" presetID="8" presetClass="entr" presetSubtype="16" fill="hold" grpId="10" nodeType="withEffect">
                                  <p:stCondLst>
                                    <p:cond delay="0"/>
                                  </p:stCondLst>
                                  <p:childTnLst>
                                    <p:set>
                                      <p:cBhvr>
                                        <p:cTn id="856" dur="1" fill="hold">
                                          <p:stCondLst>
                                            <p:cond delay="0"/>
                                          </p:stCondLst>
                                        </p:cTn>
                                        <p:tgtEl>
                                          <p:spTgt spid="87052"/>
                                        </p:tgtEl>
                                        <p:attrNameLst>
                                          <p:attrName>style.visibility</p:attrName>
                                        </p:attrNameLst>
                                      </p:cBhvr>
                                      <p:to>
                                        <p:strVal val="visible"/>
                                      </p:to>
                                    </p:set>
                                    <p:animEffect transition="in" filter="diamond(in)">
                                      <p:cBhvr>
                                        <p:cTn id="857" dur="500"/>
                                        <p:tgtEl>
                                          <p:spTgt spid="87052"/>
                                        </p:tgtEl>
                                      </p:cBhvr>
                                    </p:animEffect>
                                  </p:childTnLst>
                                </p:cTn>
                              </p:par>
                              <p:par>
                                <p:cTn id="858" presetID="8" presetClass="entr" presetSubtype="16" fill="hold" grpId="10" nodeType="withEffect">
                                  <p:stCondLst>
                                    <p:cond delay="0"/>
                                  </p:stCondLst>
                                  <p:childTnLst>
                                    <p:set>
                                      <p:cBhvr>
                                        <p:cTn id="859" dur="1" fill="hold">
                                          <p:stCondLst>
                                            <p:cond delay="0"/>
                                          </p:stCondLst>
                                        </p:cTn>
                                        <p:tgtEl>
                                          <p:spTgt spid="87053"/>
                                        </p:tgtEl>
                                        <p:attrNameLst>
                                          <p:attrName>style.visibility</p:attrName>
                                        </p:attrNameLst>
                                      </p:cBhvr>
                                      <p:to>
                                        <p:strVal val="visible"/>
                                      </p:to>
                                    </p:set>
                                    <p:animEffect transition="in" filter="diamond(in)">
                                      <p:cBhvr>
                                        <p:cTn id="860" dur="500"/>
                                        <p:tgtEl>
                                          <p:spTgt spid="87053"/>
                                        </p:tgtEl>
                                      </p:cBhvr>
                                    </p:animEffect>
                                  </p:childTnLst>
                                </p:cTn>
                              </p:par>
                              <p:par>
                                <p:cTn id="861" presetID="8" presetClass="entr" presetSubtype="16" fill="hold" grpId="10" nodeType="withEffect">
                                  <p:stCondLst>
                                    <p:cond delay="0"/>
                                  </p:stCondLst>
                                  <p:childTnLst>
                                    <p:set>
                                      <p:cBhvr>
                                        <p:cTn id="862" dur="1" fill="hold">
                                          <p:stCondLst>
                                            <p:cond delay="0"/>
                                          </p:stCondLst>
                                        </p:cTn>
                                        <p:tgtEl>
                                          <p:spTgt spid="87054"/>
                                        </p:tgtEl>
                                        <p:attrNameLst>
                                          <p:attrName>style.visibility</p:attrName>
                                        </p:attrNameLst>
                                      </p:cBhvr>
                                      <p:to>
                                        <p:strVal val="visible"/>
                                      </p:to>
                                    </p:set>
                                    <p:animEffect transition="in" filter="diamond(in)">
                                      <p:cBhvr>
                                        <p:cTn id="863" dur="500"/>
                                        <p:tgtEl>
                                          <p:spTgt spid="87054"/>
                                        </p:tgtEl>
                                      </p:cBhvr>
                                    </p:animEffect>
                                  </p:childTnLst>
                                </p:cTn>
                              </p:par>
                              <p:par>
                                <p:cTn id="864" presetID="8" presetClass="entr" presetSubtype="16" fill="hold" grpId="10" nodeType="withEffect">
                                  <p:stCondLst>
                                    <p:cond delay="0"/>
                                  </p:stCondLst>
                                  <p:childTnLst>
                                    <p:set>
                                      <p:cBhvr>
                                        <p:cTn id="865" dur="1" fill="hold">
                                          <p:stCondLst>
                                            <p:cond delay="0"/>
                                          </p:stCondLst>
                                        </p:cTn>
                                        <p:tgtEl>
                                          <p:spTgt spid="87056"/>
                                        </p:tgtEl>
                                        <p:attrNameLst>
                                          <p:attrName>style.visibility</p:attrName>
                                        </p:attrNameLst>
                                      </p:cBhvr>
                                      <p:to>
                                        <p:strVal val="visible"/>
                                      </p:to>
                                    </p:set>
                                    <p:animEffect transition="in" filter="diamond(in)">
                                      <p:cBhvr>
                                        <p:cTn id="866" dur="500"/>
                                        <p:tgtEl>
                                          <p:spTgt spid="87056"/>
                                        </p:tgtEl>
                                      </p:cBhvr>
                                    </p:animEffect>
                                  </p:childTnLst>
                                </p:cTn>
                              </p:par>
                              <p:par>
                                <p:cTn id="867" presetID="8" presetClass="entr" presetSubtype="16" fill="hold" grpId="12" nodeType="withEffect">
                                  <p:stCondLst>
                                    <p:cond delay="0"/>
                                  </p:stCondLst>
                                  <p:childTnLst>
                                    <p:set>
                                      <p:cBhvr>
                                        <p:cTn id="868" dur="1" fill="hold">
                                          <p:stCondLst>
                                            <p:cond delay="0"/>
                                          </p:stCondLst>
                                        </p:cTn>
                                        <p:tgtEl>
                                          <p:spTgt spid="87057"/>
                                        </p:tgtEl>
                                        <p:attrNameLst>
                                          <p:attrName>style.visibility</p:attrName>
                                        </p:attrNameLst>
                                      </p:cBhvr>
                                      <p:to>
                                        <p:strVal val="visible"/>
                                      </p:to>
                                    </p:set>
                                    <p:animEffect transition="in" filter="diamond(in)">
                                      <p:cBhvr>
                                        <p:cTn id="869" dur="500"/>
                                        <p:tgtEl>
                                          <p:spTgt spid="87057"/>
                                        </p:tgtEl>
                                      </p:cBhvr>
                                    </p:animEffect>
                                  </p:childTnLst>
                                </p:cTn>
                              </p:par>
                              <p:par>
                                <p:cTn id="870" presetID="8" presetClass="entr" presetSubtype="16" fill="hold" grpId="12" nodeType="withEffect">
                                  <p:stCondLst>
                                    <p:cond delay="0"/>
                                  </p:stCondLst>
                                  <p:childTnLst>
                                    <p:set>
                                      <p:cBhvr>
                                        <p:cTn id="871" dur="1" fill="hold">
                                          <p:stCondLst>
                                            <p:cond delay="0"/>
                                          </p:stCondLst>
                                        </p:cTn>
                                        <p:tgtEl>
                                          <p:spTgt spid="87058"/>
                                        </p:tgtEl>
                                        <p:attrNameLst>
                                          <p:attrName>style.visibility</p:attrName>
                                        </p:attrNameLst>
                                      </p:cBhvr>
                                      <p:to>
                                        <p:strVal val="visible"/>
                                      </p:to>
                                    </p:set>
                                    <p:animEffect transition="in" filter="diamond(in)">
                                      <p:cBhvr>
                                        <p:cTn id="872" dur="500"/>
                                        <p:tgtEl>
                                          <p:spTgt spid="87058"/>
                                        </p:tgtEl>
                                      </p:cBhvr>
                                    </p:animEffect>
                                  </p:childTnLst>
                                </p:cTn>
                              </p:par>
                              <p:par>
                                <p:cTn id="873" presetID="8" presetClass="entr" presetSubtype="16" fill="hold" grpId="12" nodeType="withEffect">
                                  <p:stCondLst>
                                    <p:cond delay="0"/>
                                  </p:stCondLst>
                                  <p:childTnLst>
                                    <p:set>
                                      <p:cBhvr>
                                        <p:cTn id="874" dur="1" fill="hold">
                                          <p:stCondLst>
                                            <p:cond delay="0"/>
                                          </p:stCondLst>
                                        </p:cTn>
                                        <p:tgtEl>
                                          <p:spTgt spid="87059"/>
                                        </p:tgtEl>
                                        <p:attrNameLst>
                                          <p:attrName>style.visibility</p:attrName>
                                        </p:attrNameLst>
                                      </p:cBhvr>
                                      <p:to>
                                        <p:strVal val="visible"/>
                                      </p:to>
                                    </p:set>
                                    <p:animEffect transition="in" filter="diamond(in)">
                                      <p:cBhvr>
                                        <p:cTn id="875" dur="500"/>
                                        <p:tgtEl>
                                          <p:spTgt spid="87059"/>
                                        </p:tgtEl>
                                      </p:cBhvr>
                                    </p:animEffect>
                                  </p:childTnLst>
                                </p:cTn>
                              </p:par>
                              <p:par>
                                <p:cTn id="876" presetID="8" presetClass="entr" presetSubtype="16" fill="hold" grpId="10" nodeType="withEffect">
                                  <p:stCondLst>
                                    <p:cond delay="0"/>
                                  </p:stCondLst>
                                  <p:childTnLst>
                                    <p:set>
                                      <p:cBhvr>
                                        <p:cTn id="877" dur="1" fill="hold">
                                          <p:stCondLst>
                                            <p:cond delay="0"/>
                                          </p:stCondLst>
                                        </p:cTn>
                                        <p:tgtEl>
                                          <p:spTgt spid="87060"/>
                                        </p:tgtEl>
                                        <p:attrNameLst>
                                          <p:attrName>style.visibility</p:attrName>
                                        </p:attrNameLst>
                                      </p:cBhvr>
                                      <p:to>
                                        <p:strVal val="visible"/>
                                      </p:to>
                                    </p:set>
                                    <p:animEffect transition="in" filter="diamond(in)">
                                      <p:cBhvr>
                                        <p:cTn id="878" dur="500"/>
                                        <p:tgtEl>
                                          <p:spTgt spid="87060"/>
                                        </p:tgtEl>
                                      </p:cBhvr>
                                    </p:animEffect>
                                  </p:childTnLst>
                                </p:cTn>
                              </p:par>
                              <p:par>
                                <p:cTn id="879" presetID="8" presetClass="entr" presetSubtype="16" fill="hold" grpId="12" nodeType="withEffect">
                                  <p:stCondLst>
                                    <p:cond delay="0"/>
                                  </p:stCondLst>
                                  <p:childTnLst>
                                    <p:set>
                                      <p:cBhvr>
                                        <p:cTn id="880" dur="1" fill="hold">
                                          <p:stCondLst>
                                            <p:cond delay="0"/>
                                          </p:stCondLst>
                                        </p:cTn>
                                        <p:tgtEl>
                                          <p:spTgt spid="87047"/>
                                        </p:tgtEl>
                                        <p:attrNameLst>
                                          <p:attrName>style.visibility</p:attrName>
                                        </p:attrNameLst>
                                      </p:cBhvr>
                                      <p:to>
                                        <p:strVal val="visible"/>
                                      </p:to>
                                    </p:set>
                                    <p:animEffect transition="in" filter="diamond(in)">
                                      <p:cBhvr>
                                        <p:cTn id="881" dur="500"/>
                                        <p:tgtEl>
                                          <p:spTgt spid="87047"/>
                                        </p:tgtEl>
                                      </p:cBhvr>
                                    </p:animEffect>
                                  </p:childTnLst>
                                </p:cTn>
                              </p:par>
                              <p:par>
                                <p:cTn id="882" presetID="6" presetClass="emph" presetSubtype="0" fill="hold" grpId="21" nodeType="withEffect">
                                  <p:stCondLst>
                                    <p:cond delay="0"/>
                                  </p:stCondLst>
                                  <p:childTnLst>
                                    <p:animScale>
                                      <p:cBhvr>
                                        <p:cTn id="883" dur="500" fill="hold"/>
                                        <p:tgtEl>
                                          <p:spTgt spid="87055"/>
                                        </p:tgtEl>
                                      </p:cBhvr>
                                      <p:by x="50000" y="50000"/>
                                    </p:animScale>
                                  </p:childTnLst>
                                </p:cTn>
                              </p:par>
                              <p:par>
                                <p:cTn id="884" presetID="64" presetClass="path" presetSubtype="0" accel="50000" decel="50000" fill="hold" grpId="22" nodeType="withEffect">
                                  <p:stCondLst>
                                    <p:cond delay="0"/>
                                  </p:stCondLst>
                                  <p:childTnLst>
                                    <p:animMotion origin="layout" path="M 0.0 -9.15411E-7 L 0.0 -0.36709 " pathEditMode="relative" rAng="0" ptsTypes="AA">
                                      <p:cBhvr>
                                        <p:cTn id="885" dur="500" spd="-100000" fill="hold"/>
                                        <p:tgtEl>
                                          <p:spTgt spid="87055"/>
                                        </p:tgtEl>
                                        <p:attrNameLst>
                                          <p:attrName>ppt_x</p:attrName>
                                          <p:attrName>ppt_y</p:attrName>
                                        </p:attrNameLst>
                                      </p:cBhvr>
                                      <p:rCtr x="0" y="-184"/>
                                    </p:animMotion>
                                  </p:childTnLst>
                                </p:cTn>
                              </p:par>
                            </p:childTnLst>
                          </p:cTn>
                        </p:par>
                      </p:childTnLst>
                    </p:cTn>
                  </p:par>
                </p:childTnLst>
              </p:cTn>
              <p:nextCondLst>
                <p:cond evt="onClick" delay="0">
                  <p:tgtEl>
                    <p:spTgt spid="87055"/>
                  </p:tgtEl>
                </p:cond>
              </p:nextCondLst>
            </p:seq>
            <p:seq concurrent="1" nextAc="seek">
              <p:cTn id="886" restart="whenNotActive" fill="hold" evtFilter="cancelBubble" nodeType="interactiveSeq">
                <p:stCondLst>
                  <p:cond evt="onClick" delay="0">
                    <p:tgtEl>
                      <p:spTgt spid="87047"/>
                    </p:tgtEl>
                  </p:cond>
                </p:stCondLst>
                <p:endSync evt="end" delay="0">
                  <p:rtn val="all"/>
                </p:endSync>
                <p:childTnLst>
                  <p:par>
                    <p:cTn id="887" fill="hold">
                      <p:stCondLst>
                        <p:cond delay="0"/>
                      </p:stCondLst>
                      <p:childTnLst>
                        <p:par>
                          <p:cTn id="888" fill="hold">
                            <p:stCondLst>
                              <p:cond delay="0"/>
                            </p:stCondLst>
                            <p:childTnLst>
                              <p:par>
                                <p:cTn id="889" presetID="18" presetClass="exit" presetSubtype="12" fill="hold" grpId="13" nodeType="clickEffect">
                                  <p:stCondLst>
                                    <p:cond delay="0"/>
                                  </p:stCondLst>
                                  <p:childTnLst>
                                    <p:animEffect transition="out" filter="strips(downLeft)">
                                      <p:cBhvr>
                                        <p:cTn id="890" dur="500"/>
                                        <p:tgtEl>
                                          <p:spTgt spid="87063"/>
                                        </p:tgtEl>
                                      </p:cBhvr>
                                    </p:animEffect>
                                    <p:set>
                                      <p:cBhvr>
                                        <p:cTn id="891" dur="1" fill="hold">
                                          <p:stCondLst>
                                            <p:cond delay="499"/>
                                          </p:stCondLst>
                                        </p:cTn>
                                        <p:tgtEl>
                                          <p:spTgt spid="87063"/>
                                        </p:tgtEl>
                                        <p:attrNameLst>
                                          <p:attrName>style.visibility</p:attrName>
                                        </p:attrNameLst>
                                      </p:cBhvr>
                                      <p:to>
                                        <p:strVal val="hidden"/>
                                      </p:to>
                                    </p:set>
                                  </p:childTnLst>
                                </p:cTn>
                              </p:par>
                              <p:par>
                                <p:cTn id="892" presetID="18" presetClass="exit" presetSubtype="12" fill="hold" grpId="13" nodeType="withEffect">
                                  <p:stCondLst>
                                    <p:cond delay="0"/>
                                  </p:stCondLst>
                                  <p:childTnLst>
                                    <p:animEffect transition="out" filter="strips(downLeft)">
                                      <p:cBhvr>
                                        <p:cTn id="893" dur="500"/>
                                        <p:tgtEl>
                                          <p:spTgt spid="87048"/>
                                        </p:tgtEl>
                                      </p:cBhvr>
                                    </p:animEffect>
                                    <p:set>
                                      <p:cBhvr>
                                        <p:cTn id="894" dur="1" fill="hold">
                                          <p:stCondLst>
                                            <p:cond delay="499"/>
                                          </p:stCondLst>
                                        </p:cTn>
                                        <p:tgtEl>
                                          <p:spTgt spid="87048"/>
                                        </p:tgtEl>
                                        <p:attrNameLst>
                                          <p:attrName>style.visibility</p:attrName>
                                        </p:attrNameLst>
                                      </p:cBhvr>
                                      <p:to>
                                        <p:strVal val="hidden"/>
                                      </p:to>
                                    </p:set>
                                  </p:childTnLst>
                                </p:cTn>
                              </p:par>
                              <p:par>
                                <p:cTn id="895" presetID="18" presetClass="exit" presetSubtype="12" fill="hold" grpId="13" nodeType="withEffect">
                                  <p:stCondLst>
                                    <p:cond delay="0"/>
                                  </p:stCondLst>
                                  <p:childTnLst>
                                    <p:animEffect transition="out" filter="strips(downLeft)">
                                      <p:cBhvr>
                                        <p:cTn id="896" dur="500"/>
                                        <p:tgtEl>
                                          <p:spTgt spid="87046"/>
                                        </p:tgtEl>
                                      </p:cBhvr>
                                    </p:animEffect>
                                    <p:set>
                                      <p:cBhvr>
                                        <p:cTn id="897" dur="1" fill="hold">
                                          <p:stCondLst>
                                            <p:cond delay="499"/>
                                          </p:stCondLst>
                                        </p:cTn>
                                        <p:tgtEl>
                                          <p:spTgt spid="87046"/>
                                        </p:tgtEl>
                                        <p:attrNameLst>
                                          <p:attrName>style.visibility</p:attrName>
                                        </p:attrNameLst>
                                      </p:cBhvr>
                                      <p:to>
                                        <p:strVal val="hidden"/>
                                      </p:to>
                                    </p:set>
                                  </p:childTnLst>
                                </p:cTn>
                              </p:par>
                              <p:par>
                                <p:cTn id="898" presetID="18" presetClass="exit" presetSubtype="12" fill="hold" grpId="13" nodeType="withEffect">
                                  <p:stCondLst>
                                    <p:cond delay="0"/>
                                  </p:stCondLst>
                                  <p:childTnLst>
                                    <p:animEffect transition="out" filter="strips(downLeft)">
                                      <p:cBhvr>
                                        <p:cTn id="899" dur="500"/>
                                        <p:tgtEl>
                                          <p:spTgt spid="87049"/>
                                        </p:tgtEl>
                                      </p:cBhvr>
                                    </p:animEffect>
                                    <p:set>
                                      <p:cBhvr>
                                        <p:cTn id="900" dur="1" fill="hold">
                                          <p:stCondLst>
                                            <p:cond delay="499"/>
                                          </p:stCondLst>
                                        </p:cTn>
                                        <p:tgtEl>
                                          <p:spTgt spid="87049"/>
                                        </p:tgtEl>
                                        <p:attrNameLst>
                                          <p:attrName>style.visibility</p:attrName>
                                        </p:attrNameLst>
                                      </p:cBhvr>
                                      <p:to>
                                        <p:strVal val="hidden"/>
                                      </p:to>
                                    </p:set>
                                  </p:childTnLst>
                                </p:cTn>
                              </p:par>
                              <p:par>
                                <p:cTn id="901" presetID="18" presetClass="exit" presetSubtype="12" fill="hold" grpId="13" nodeType="withEffect">
                                  <p:stCondLst>
                                    <p:cond delay="0"/>
                                  </p:stCondLst>
                                  <p:childTnLst>
                                    <p:animEffect transition="out" filter="strips(downLeft)">
                                      <p:cBhvr>
                                        <p:cTn id="902" dur="500"/>
                                        <p:tgtEl>
                                          <p:spTgt spid="87050"/>
                                        </p:tgtEl>
                                      </p:cBhvr>
                                    </p:animEffect>
                                    <p:set>
                                      <p:cBhvr>
                                        <p:cTn id="903" dur="1" fill="hold">
                                          <p:stCondLst>
                                            <p:cond delay="499"/>
                                          </p:stCondLst>
                                        </p:cTn>
                                        <p:tgtEl>
                                          <p:spTgt spid="87050"/>
                                        </p:tgtEl>
                                        <p:attrNameLst>
                                          <p:attrName>style.visibility</p:attrName>
                                        </p:attrNameLst>
                                      </p:cBhvr>
                                      <p:to>
                                        <p:strVal val="hidden"/>
                                      </p:to>
                                    </p:set>
                                  </p:childTnLst>
                                </p:cTn>
                              </p:par>
                              <p:par>
                                <p:cTn id="904" presetID="18" presetClass="exit" presetSubtype="12" fill="hold" grpId="13" nodeType="withEffect">
                                  <p:stCondLst>
                                    <p:cond delay="0"/>
                                  </p:stCondLst>
                                  <p:childTnLst>
                                    <p:animEffect transition="out" filter="strips(downLeft)">
                                      <p:cBhvr>
                                        <p:cTn id="905" dur="500"/>
                                        <p:tgtEl>
                                          <p:spTgt spid="87051"/>
                                        </p:tgtEl>
                                      </p:cBhvr>
                                    </p:animEffect>
                                    <p:set>
                                      <p:cBhvr>
                                        <p:cTn id="906" dur="1" fill="hold">
                                          <p:stCondLst>
                                            <p:cond delay="499"/>
                                          </p:stCondLst>
                                        </p:cTn>
                                        <p:tgtEl>
                                          <p:spTgt spid="87051"/>
                                        </p:tgtEl>
                                        <p:attrNameLst>
                                          <p:attrName>style.visibility</p:attrName>
                                        </p:attrNameLst>
                                      </p:cBhvr>
                                      <p:to>
                                        <p:strVal val="hidden"/>
                                      </p:to>
                                    </p:set>
                                  </p:childTnLst>
                                </p:cTn>
                              </p:par>
                              <p:par>
                                <p:cTn id="907" presetID="18" presetClass="exit" presetSubtype="12" fill="hold" grpId="11" nodeType="withEffect">
                                  <p:stCondLst>
                                    <p:cond delay="0"/>
                                  </p:stCondLst>
                                  <p:childTnLst>
                                    <p:animEffect transition="out" filter="strips(downLeft)">
                                      <p:cBhvr>
                                        <p:cTn id="908" dur="500"/>
                                        <p:tgtEl>
                                          <p:spTgt spid="87052"/>
                                        </p:tgtEl>
                                      </p:cBhvr>
                                    </p:animEffect>
                                    <p:set>
                                      <p:cBhvr>
                                        <p:cTn id="909" dur="1" fill="hold">
                                          <p:stCondLst>
                                            <p:cond delay="499"/>
                                          </p:stCondLst>
                                        </p:cTn>
                                        <p:tgtEl>
                                          <p:spTgt spid="87052"/>
                                        </p:tgtEl>
                                        <p:attrNameLst>
                                          <p:attrName>style.visibility</p:attrName>
                                        </p:attrNameLst>
                                      </p:cBhvr>
                                      <p:to>
                                        <p:strVal val="hidden"/>
                                      </p:to>
                                    </p:set>
                                  </p:childTnLst>
                                </p:cTn>
                              </p:par>
                              <p:par>
                                <p:cTn id="910" presetID="18" presetClass="exit" presetSubtype="12" fill="hold" grpId="11" nodeType="withEffect">
                                  <p:stCondLst>
                                    <p:cond delay="0"/>
                                  </p:stCondLst>
                                  <p:childTnLst>
                                    <p:animEffect transition="out" filter="strips(downLeft)">
                                      <p:cBhvr>
                                        <p:cTn id="911" dur="500"/>
                                        <p:tgtEl>
                                          <p:spTgt spid="87053"/>
                                        </p:tgtEl>
                                      </p:cBhvr>
                                    </p:animEffect>
                                    <p:set>
                                      <p:cBhvr>
                                        <p:cTn id="912" dur="1" fill="hold">
                                          <p:stCondLst>
                                            <p:cond delay="499"/>
                                          </p:stCondLst>
                                        </p:cTn>
                                        <p:tgtEl>
                                          <p:spTgt spid="87053"/>
                                        </p:tgtEl>
                                        <p:attrNameLst>
                                          <p:attrName>style.visibility</p:attrName>
                                        </p:attrNameLst>
                                      </p:cBhvr>
                                      <p:to>
                                        <p:strVal val="hidden"/>
                                      </p:to>
                                    </p:set>
                                  </p:childTnLst>
                                </p:cTn>
                              </p:par>
                              <p:par>
                                <p:cTn id="913" presetID="18" presetClass="exit" presetSubtype="12" fill="hold" grpId="11" nodeType="withEffect">
                                  <p:stCondLst>
                                    <p:cond delay="0"/>
                                  </p:stCondLst>
                                  <p:childTnLst>
                                    <p:animEffect transition="out" filter="strips(downLeft)">
                                      <p:cBhvr>
                                        <p:cTn id="914" dur="500"/>
                                        <p:tgtEl>
                                          <p:spTgt spid="87054"/>
                                        </p:tgtEl>
                                      </p:cBhvr>
                                    </p:animEffect>
                                    <p:set>
                                      <p:cBhvr>
                                        <p:cTn id="915" dur="1" fill="hold">
                                          <p:stCondLst>
                                            <p:cond delay="499"/>
                                          </p:stCondLst>
                                        </p:cTn>
                                        <p:tgtEl>
                                          <p:spTgt spid="87054"/>
                                        </p:tgtEl>
                                        <p:attrNameLst>
                                          <p:attrName>style.visibility</p:attrName>
                                        </p:attrNameLst>
                                      </p:cBhvr>
                                      <p:to>
                                        <p:strVal val="hidden"/>
                                      </p:to>
                                    </p:set>
                                  </p:childTnLst>
                                </p:cTn>
                              </p:par>
                              <p:par>
                                <p:cTn id="916" presetID="18" presetClass="exit" presetSubtype="12" fill="hold" grpId="11" nodeType="withEffect">
                                  <p:stCondLst>
                                    <p:cond delay="0"/>
                                  </p:stCondLst>
                                  <p:childTnLst>
                                    <p:animEffect transition="out" filter="strips(downLeft)">
                                      <p:cBhvr>
                                        <p:cTn id="917" dur="500"/>
                                        <p:tgtEl>
                                          <p:spTgt spid="87055"/>
                                        </p:tgtEl>
                                      </p:cBhvr>
                                    </p:animEffect>
                                    <p:set>
                                      <p:cBhvr>
                                        <p:cTn id="918" dur="1" fill="hold">
                                          <p:stCondLst>
                                            <p:cond delay="499"/>
                                          </p:stCondLst>
                                        </p:cTn>
                                        <p:tgtEl>
                                          <p:spTgt spid="87055"/>
                                        </p:tgtEl>
                                        <p:attrNameLst>
                                          <p:attrName>style.visibility</p:attrName>
                                        </p:attrNameLst>
                                      </p:cBhvr>
                                      <p:to>
                                        <p:strVal val="hidden"/>
                                      </p:to>
                                    </p:set>
                                  </p:childTnLst>
                                </p:cTn>
                              </p:par>
                              <p:par>
                                <p:cTn id="919" presetID="18" presetClass="exit" presetSubtype="12" fill="hold" grpId="11" nodeType="withEffect">
                                  <p:stCondLst>
                                    <p:cond delay="0"/>
                                  </p:stCondLst>
                                  <p:childTnLst>
                                    <p:animEffect transition="out" filter="strips(downLeft)">
                                      <p:cBhvr>
                                        <p:cTn id="920" dur="500"/>
                                        <p:tgtEl>
                                          <p:spTgt spid="87056"/>
                                        </p:tgtEl>
                                      </p:cBhvr>
                                    </p:animEffect>
                                    <p:set>
                                      <p:cBhvr>
                                        <p:cTn id="921" dur="1" fill="hold">
                                          <p:stCondLst>
                                            <p:cond delay="499"/>
                                          </p:stCondLst>
                                        </p:cTn>
                                        <p:tgtEl>
                                          <p:spTgt spid="87056"/>
                                        </p:tgtEl>
                                        <p:attrNameLst>
                                          <p:attrName>style.visibility</p:attrName>
                                        </p:attrNameLst>
                                      </p:cBhvr>
                                      <p:to>
                                        <p:strVal val="hidden"/>
                                      </p:to>
                                    </p:set>
                                  </p:childTnLst>
                                </p:cTn>
                              </p:par>
                              <p:par>
                                <p:cTn id="922" presetID="18" presetClass="exit" presetSubtype="12" fill="hold" grpId="13" nodeType="withEffect">
                                  <p:stCondLst>
                                    <p:cond delay="0"/>
                                  </p:stCondLst>
                                  <p:childTnLst>
                                    <p:animEffect transition="out" filter="strips(downLeft)">
                                      <p:cBhvr>
                                        <p:cTn id="923" dur="500"/>
                                        <p:tgtEl>
                                          <p:spTgt spid="87057"/>
                                        </p:tgtEl>
                                      </p:cBhvr>
                                    </p:animEffect>
                                    <p:set>
                                      <p:cBhvr>
                                        <p:cTn id="924" dur="1" fill="hold">
                                          <p:stCondLst>
                                            <p:cond delay="499"/>
                                          </p:stCondLst>
                                        </p:cTn>
                                        <p:tgtEl>
                                          <p:spTgt spid="87057"/>
                                        </p:tgtEl>
                                        <p:attrNameLst>
                                          <p:attrName>style.visibility</p:attrName>
                                        </p:attrNameLst>
                                      </p:cBhvr>
                                      <p:to>
                                        <p:strVal val="hidden"/>
                                      </p:to>
                                    </p:set>
                                  </p:childTnLst>
                                </p:cTn>
                              </p:par>
                              <p:par>
                                <p:cTn id="925" presetID="18" presetClass="exit" presetSubtype="12" fill="hold" grpId="13" nodeType="withEffect">
                                  <p:stCondLst>
                                    <p:cond delay="0"/>
                                  </p:stCondLst>
                                  <p:childTnLst>
                                    <p:animEffect transition="out" filter="strips(downLeft)">
                                      <p:cBhvr>
                                        <p:cTn id="926" dur="500"/>
                                        <p:tgtEl>
                                          <p:spTgt spid="87058"/>
                                        </p:tgtEl>
                                      </p:cBhvr>
                                    </p:animEffect>
                                    <p:set>
                                      <p:cBhvr>
                                        <p:cTn id="927" dur="1" fill="hold">
                                          <p:stCondLst>
                                            <p:cond delay="499"/>
                                          </p:stCondLst>
                                        </p:cTn>
                                        <p:tgtEl>
                                          <p:spTgt spid="87058"/>
                                        </p:tgtEl>
                                        <p:attrNameLst>
                                          <p:attrName>style.visibility</p:attrName>
                                        </p:attrNameLst>
                                      </p:cBhvr>
                                      <p:to>
                                        <p:strVal val="hidden"/>
                                      </p:to>
                                    </p:set>
                                  </p:childTnLst>
                                </p:cTn>
                              </p:par>
                              <p:par>
                                <p:cTn id="928" presetID="18" presetClass="exit" presetSubtype="12" fill="hold" grpId="13" nodeType="withEffect">
                                  <p:stCondLst>
                                    <p:cond delay="0"/>
                                  </p:stCondLst>
                                  <p:childTnLst>
                                    <p:animEffect transition="out" filter="strips(downLeft)">
                                      <p:cBhvr>
                                        <p:cTn id="929" dur="500"/>
                                        <p:tgtEl>
                                          <p:spTgt spid="87059"/>
                                        </p:tgtEl>
                                      </p:cBhvr>
                                    </p:animEffect>
                                    <p:set>
                                      <p:cBhvr>
                                        <p:cTn id="930" dur="1" fill="hold">
                                          <p:stCondLst>
                                            <p:cond delay="499"/>
                                          </p:stCondLst>
                                        </p:cTn>
                                        <p:tgtEl>
                                          <p:spTgt spid="87059"/>
                                        </p:tgtEl>
                                        <p:attrNameLst>
                                          <p:attrName>style.visibility</p:attrName>
                                        </p:attrNameLst>
                                      </p:cBhvr>
                                      <p:to>
                                        <p:strVal val="hidden"/>
                                      </p:to>
                                    </p:set>
                                  </p:childTnLst>
                                </p:cTn>
                              </p:par>
                              <p:par>
                                <p:cTn id="931" presetID="18" presetClass="exit" presetSubtype="12" fill="hold" grpId="11" nodeType="withEffect">
                                  <p:stCondLst>
                                    <p:cond delay="0"/>
                                  </p:stCondLst>
                                  <p:childTnLst>
                                    <p:animEffect transition="out" filter="strips(downLeft)">
                                      <p:cBhvr>
                                        <p:cTn id="932" dur="500"/>
                                        <p:tgtEl>
                                          <p:spTgt spid="87060"/>
                                        </p:tgtEl>
                                      </p:cBhvr>
                                    </p:animEffect>
                                    <p:set>
                                      <p:cBhvr>
                                        <p:cTn id="933" dur="1" fill="hold">
                                          <p:stCondLst>
                                            <p:cond delay="499"/>
                                          </p:stCondLst>
                                        </p:cTn>
                                        <p:tgtEl>
                                          <p:spTgt spid="87060"/>
                                        </p:tgtEl>
                                        <p:attrNameLst>
                                          <p:attrName>style.visibility</p:attrName>
                                        </p:attrNameLst>
                                      </p:cBhvr>
                                      <p:to>
                                        <p:strVal val="hidden"/>
                                      </p:to>
                                    </p:set>
                                  </p:childTnLst>
                                </p:cTn>
                              </p:par>
                              <p:par>
                                <p:cTn id="934" presetID="6" presetClass="emph" presetSubtype="0" fill="hold" grpId="19" nodeType="withEffect">
                                  <p:stCondLst>
                                    <p:cond delay="0"/>
                                  </p:stCondLst>
                                  <p:childTnLst>
                                    <p:animScale>
                                      <p:cBhvr>
                                        <p:cTn id="935" dur="500" fill="hold"/>
                                        <p:tgtEl>
                                          <p:spTgt spid="87047"/>
                                        </p:tgtEl>
                                      </p:cBhvr>
                                      <p:by x="200000" y="200000"/>
                                    </p:animScale>
                                  </p:childTnLst>
                                </p:cTn>
                              </p:par>
                              <p:par>
                                <p:cTn id="936" presetID="64" presetClass="path" presetSubtype="0" accel="50000" decel="50000" fill="hold" grpId="20" nodeType="withEffect">
                                  <p:stCondLst>
                                    <p:cond delay="0"/>
                                  </p:stCondLst>
                                  <p:childTnLst>
                                    <p:animMotion origin="layout" path="M -3.33333E-6 3.10545E-6 L 0.31667 -0.37266 " pathEditMode="relative" rAng="0" ptsTypes="AA">
                                      <p:cBhvr>
                                        <p:cTn id="937" dur="500" fill="hold"/>
                                        <p:tgtEl>
                                          <p:spTgt spid="87047"/>
                                        </p:tgtEl>
                                        <p:attrNameLst>
                                          <p:attrName>ppt_x</p:attrName>
                                          <p:attrName>ppt_y</p:attrName>
                                        </p:attrNameLst>
                                      </p:cBhvr>
                                      <p:rCtr x="158" y="-186"/>
                                    </p:animMotion>
                                  </p:childTnLst>
                                </p:cTn>
                              </p:par>
                            </p:childTnLst>
                          </p:cTn>
                        </p:par>
                      </p:childTnLst>
                    </p:cTn>
                  </p:par>
                  <p:par>
                    <p:cTn id="938" fill="hold">
                      <p:stCondLst>
                        <p:cond delay="indefinite"/>
                      </p:stCondLst>
                      <p:childTnLst>
                        <p:par>
                          <p:cTn id="939" fill="hold">
                            <p:stCondLst>
                              <p:cond delay="0"/>
                            </p:stCondLst>
                            <p:childTnLst>
                              <p:par>
                                <p:cTn id="940" presetID="18" presetClass="entr" presetSubtype="12" fill="hold" grpId="14" nodeType="clickEffect">
                                  <p:stCondLst>
                                    <p:cond delay="0"/>
                                  </p:stCondLst>
                                  <p:childTnLst>
                                    <p:set>
                                      <p:cBhvr>
                                        <p:cTn id="941" dur="1" fill="hold">
                                          <p:stCondLst>
                                            <p:cond delay="0"/>
                                          </p:stCondLst>
                                        </p:cTn>
                                        <p:tgtEl>
                                          <p:spTgt spid="87063"/>
                                        </p:tgtEl>
                                        <p:attrNameLst>
                                          <p:attrName>style.visibility</p:attrName>
                                        </p:attrNameLst>
                                      </p:cBhvr>
                                      <p:to>
                                        <p:strVal val="visible"/>
                                      </p:to>
                                    </p:set>
                                    <p:animEffect transition="in" filter="strips(downLeft)">
                                      <p:cBhvr>
                                        <p:cTn id="942" dur="500"/>
                                        <p:tgtEl>
                                          <p:spTgt spid="87063"/>
                                        </p:tgtEl>
                                      </p:cBhvr>
                                    </p:animEffect>
                                  </p:childTnLst>
                                </p:cTn>
                              </p:par>
                              <p:par>
                                <p:cTn id="943" presetID="18" presetClass="entr" presetSubtype="12" fill="hold" grpId="14" nodeType="withEffect">
                                  <p:stCondLst>
                                    <p:cond delay="0"/>
                                  </p:stCondLst>
                                  <p:childTnLst>
                                    <p:set>
                                      <p:cBhvr>
                                        <p:cTn id="944" dur="1" fill="hold">
                                          <p:stCondLst>
                                            <p:cond delay="0"/>
                                          </p:stCondLst>
                                        </p:cTn>
                                        <p:tgtEl>
                                          <p:spTgt spid="87048"/>
                                        </p:tgtEl>
                                        <p:attrNameLst>
                                          <p:attrName>style.visibility</p:attrName>
                                        </p:attrNameLst>
                                      </p:cBhvr>
                                      <p:to>
                                        <p:strVal val="visible"/>
                                      </p:to>
                                    </p:set>
                                    <p:animEffect transition="in" filter="strips(downLeft)">
                                      <p:cBhvr>
                                        <p:cTn id="945" dur="500"/>
                                        <p:tgtEl>
                                          <p:spTgt spid="87048"/>
                                        </p:tgtEl>
                                      </p:cBhvr>
                                    </p:animEffect>
                                  </p:childTnLst>
                                </p:cTn>
                              </p:par>
                              <p:par>
                                <p:cTn id="946" presetID="18" presetClass="entr" presetSubtype="12" fill="hold" grpId="14" nodeType="withEffect">
                                  <p:stCondLst>
                                    <p:cond delay="0"/>
                                  </p:stCondLst>
                                  <p:childTnLst>
                                    <p:set>
                                      <p:cBhvr>
                                        <p:cTn id="947" dur="1" fill="hold">
                                          <p:stCondLst>
                                            <p:cond delay="0"/>
                                          </p:stCondLst>
                                        </p:cTn>
                                        <p:tgtEl>
                                          <p:spTgt spid="87046"/>
                                        </p:tgtEl>
                                        <p:attrNameLst>
                                          <p:attrName>style.visibility</p:attrName>
                                        </p:attrNameLst>
                                      </p:cBhvr>
                                      <p:to>
                                        <p:strVal val="visible"/>
                                      </p:to>
                                    </p:set>
                                    <p:animEffect transition="in" filter="strips(downLeft)">
                                      <p:cBhvr>
                                        <p:cTn id="948" dur="500"/>
                                        <p:tgtEl>
                                          <p:spTgt spid="87046"/>
                                        </p:tgtEl>
                                      </p:cBhvr>
                                    </p:animEffect>
                                  </p:childTnLst>
                                </p:cTn>
                              </p:par>
                              <p:par>
                                <p:cTn id="949" presetID="18" presetClass="entr" presetSubtype="12" fill="hold" grpId="14" nodeType="withEffect">
                                  <p:stCondLst>
                                    <p:cond delay="0"/>
                                  </p:stCondLst>
                                  <p:childTnLst>
                                    <p:set>
                                      <p:cBhvr>
                                        <p:cTn id="950" dur="1" fill="hold">
                                          <p:stCondLst>
                                            <p:cond delay="0"/>
                                          </p:stCondLst>
                                        </p:cTn>
                                        <p:tgtEl>
                                          <p:spTgt spid="87049"/>
                                        </p:tgtEl>
                                        <p:attrNameLst>
                                          <p:attrName>style.visibility</p:attrName>
                                        </p:attrNameLst>
                                      </p:cBhvr>
                                      <p:to>
                                        <p:strVal val="visible"/>
                                      </p:to>
                                    </p:set>
                                    <p:animEffect transition="in" filter="strips(downLeft)">
                                      <p:cBhvr>
                                        <p:cTn id="951" dur="500"/>
                                        <p:tgtEl>
                                          <p:spTgt spid="87049"/>
                                        </p:tgtEl>
                                      </p:cBhvr>
                                    </p:animEffect>
                                  </p:childTnLst>
                                </p:cTn>
                              </p:par>
                              <p:par>
                                <p:cTn id="952" presetID="18" presetClass="entr" presetSubtype="12" fill="hold" grpId="14" nodeType="withEffect">
                                  <p:stCondLst>
                                    <p:cond delay="0"/>
                                  </p:stCondLst>
                                  <p:childTnLst>
                                    <p:set>
                                      <p:cBhvr>
                                        <p:cTn id="953" dur="1" fill="hold">
                                          <p:stCondLst>
                                            <p:cond delay="0"/>
                                          </p:stCondLst>
                                        </p:cTn>
                                        <p:tgtEl>
                                          <p:spTgt spid="87050"/>
                                        </p:tgtEl>
                                        <p:attrNameLst>
                                          <p:attrName>style.visibility</p:attrName>
                                        </p:attrNameLst>
                                      </p:cBhvr>
                                      <p:to>
                                        <p:strVal val="visible"/>
                                      </p:to>
                                    </p:set>
                                    <p:animEffect transition="in" filter="strips(downLeft)">
                                      <p:cBhvr>
                                        <p:cTn id="954" dur="500"/>
                                        <p:tgtEl>
                                          <p:spTgt spid="87050"/>
                                        </p:tgtEl>
                                      </p:cBhvr>
                                    </p:animEffect>
                                  </p:childTnLst>
                                </p:cTn>
                              </p:par>
                              <p:par>
                                <p:cTn id="955" presetID="18" presetClass="entr" presetSubtype="12" fill="hold" grpId="14" nodeType="withEffect">
                                  <p:stCondLst>
                                    <p:cond delay="0"/>
                                  </p:stCondLst>
                                  <p:childTnLst>
                                    <p:set>
                                      <p:cBhvr>
                                        <p:cTn id="956" dur="1" fill="hold">
                                          <p:stCondLst>
                                            <p:cond delay="0"/>
                                          </p:stCondLst>
                                        </p:cTn>
                                        <p:tgtEl>
                                          <p:spTgt spid="87051"/>
                                        </p:tgtEl>
                                        <p:attrNameLst>
                                          <p:attrName>style.visibility</p:attrName>
                                        </p:attrNameLst>
                                      </p:cBhvr>
                                      <p:to>
                                        <p:strVal val="visible"/>
                                      </p:to>
                                    </p:set>
                                    <p:animEffect transition="in" filter="strips(downLeft)">
                                      <p:cBhvr>
                                        <p:cTn id="957" dur="500"/>
                                        <p:tgtEl>
                                          <p:spTgt spid="87051"/>
                                        </p:tgtEl>
                                      </p:cBhvr>
                                    </p:animEffect>
                                  </p:childTnLst>
                                </p:cTn>
                              </p:par>
                              <p:par>
                                <p:cTn id="958" presetID="18" presetClass="entr" presetSubtype="12" fill="hold" grpId="12" nodeType="withEffect">
                                  <p:stCondLst>
                                    <p:cond delay="0"/>
                                  </p:stCondLst>
                                  <p:childTnLst>
                                    <p:set>
                                      <p:cBhvr>
                                        <p:cTn id="959" dur="1" fill="hold">
                                          <p:stCondLst>
                                            <p:cond delay="0"/>
                                          </p:stCondLst>
                                        </p:cTn>
                                        <p:tgtEl>
                                          <p:spTgt spid="87052"/>
                                        </p:tgtEl>
                                        <p:attrNameLst>
                                          <p:attrName>style.visibility</p:attrName>
                                        </p:attrNameLst>
                                      </p:cBhvr>
                                      <p:to>
                                        <p:strVal val="visible"/>
                                      </p:to>
                                    </p:set>
                                    <p:animEffect transition="in" filter="strips(downLeft)">
                                      <p:cBhvr>
                                        <p:cTn id="960" dur="500"/>
                                        <p:tgtEl>
                                          <p:spTgt spid="87052"/>
                                        </p:tgtEl>
                                      </p:cBhvr>
                                    </p:animEffect>
                                  </p:childTnLst>
                                </p:cTn>
                              </p:par>
                              <p:par>
                                <p:cTn id="961" presetID="18" presetClass="entr" presetSubtype="12" fill="hold" grpId="12" nodeType="withEffect">
                                  <p:stCondLst>
                                    <p:cond delay="0"/>
                                  </p:stCondLst>
                                  <p:childTnLst>
                                    <p:set>
                                      <p:cBhvr>
                                        <p:cTn id="962" dur="1" fill="hold">
                                          <p:stCondLst>
                                            <p:cond delay="0"/>
                                          </p:stCondLst>
                                        </p:cTn>
                                        <p:tgtEl>
                                          <p:spTgt spid="87053"/>
                                        </p:tgtEl>
                                        <p:attrNameLst>
                                          <p:attrName>style.visibility</p:attrName>
                                        </p:attrNameLst>
                                      </p:cBhvr>
                                      <p:to>
                                        <p:strVal val="visible"/>
                                      </p:to>
                                    </p:set>
                                    <p:animEffect transition="in" filter="strips(downLeft)">
                                      <p:cBhvr>
                                        <p:cTn id="963" dur="500"/>
                                        <p:tgtEl>
                                          <p:spTgt spid="87053"/>
                                        </p:tgtEl>
                                      </p:cBhvr>
                                    </p:animEffect>
                                  </p:childTnLst>
                                </p:cTn>
                              </p:par>
                              <p:par>
                                <p:cTn id="964" presetID="18" presetClass="entr" presetSubtype="12" fill="hold" grpId="12" nodeType="withEffect">
                                  <p:stCondLst>
                                    <p:cond delay="0"/>
                                  </p:stCondLst>
                                  <p:childTnLst>
                                    <p:set>
                                      <p:cBhvr>
                                        <p:cTn id="965" dur="1" fill="hold">
                                          <p:stCondLst>
                                            <p:cond delay="0"/>
                                          </p:stCondLst>
                                        </p:cTn>
                                        <p:tgtEl>
                                          <p:spTgt spid="87054"/>
                                        </p:tgtEl>
                                        <p:attrNameLst>
                                          <p:attrName>style.visibility</p:attrName>
                                        </p:attrNameLst>
                                      </p:cBhvr>
                                      <p:to>
                                        <p:strVal val="visible"/>
                                      </p:to>
                                    </p:set>
                                    <p:animEffect transition="in" filter="strips(downLeft)">
                                      <p:cBhvr>
                                        <p:cTn id="966" dur="500"/>
                                        <p:tgtEl>
                                          <p:spTgt spid="87054"/>
                                        </p:tgtEl>
                                      </p:cBhvr>
                                    </p:animEffect>
                                  </p:childTnLst>
                                </p:cTn>
                              </p:par>
                              <p:par>
                                <p:cTn id="967" presetID="18" presetClass="entr" presetSubtype="12" fill="hold" grpId="12" nodeType="withEffect">
                                  <p:stCondLst>
                                    <p:cond delay="0"/>
                                  </p:stCondLst>
                                  <p:childTnLst>
                                    <p:set>
                                      <p:cBhvr>
                                        <p:cTn id="968" dur="1" fill="hold">
                                          <p:stCondLst>
                                            <p:cond delay="0"/>
                                          </p:stCondLst>
                                        </p:cTn>
                                        <p:tgtEl>
                                          <p:spTgt spid="87055"/>
                                        </p:tgtEl>
                                        <p:attrNameLst>
                                          <p:attrName>style.visibility</p:attrName>
                                        </p:attrNameLst>
                                      </p:cBhvr>
                                      <p:to>
                                        <p:strVal val="visible"/>
                                      </p:to>
                                    </p:set>
                                    <p:animEffect transition="in" filter="strips(downLeft)">
                                      <p:cBhvr>
                                        <p:cTn id="969" dur="500"/>
                                        <p:tgtEl>
                                          <p:spTgt spid="87055"/>
                                        </p:tgtEl>
                                      </p:cBhvr>
                                    </p:animEffect>
                                  </p:childTnLst>
                                </p:cTn>
                              </p:par>
                              <p:par>
                                <p:cTn id="970" presetID="18" presetClass="entr" presetSubtype="12" fill="hold" grpId="12" nodeType="withEffect">
                                  <p:stCondLst>
                                    <p:cond delay="0"/>
                                  </p:stCondLst>
                                  <p:childTnLst>
                                    <p:set>
                                      <p:cBhvr>
                                        <p:cTn id="971" dur="1" fill="hold">
                                          <p:stCondLst>
                                            <p:cond delay="0"/>
                                          </p:stCondLst>
                                        </p:cTn>
                                        <p:tgtEl>
                                          <p:spTgt spid="87056"/>
                                        </p:tgtEl>
                                        <p:attrNameLst>
                                          <p:attrName>style.visibility</p:attrName>
                                        </p:attrNameLst>
                                      </p:cBhvr>
                                      <p:to>
                                        <p:strVal val="visible"/>
                                      </p:to>
                                    </p:set>
                                    <p:animEffect transition="in" filter="strips(downLeft)">
                                      <p:cBhvr>
                                        <p:cTn id="972" dur="500"/>
                                        <p:tgtEl>
                                          <p:spTgt spid="87056"/>
                                        </p:tgtEl>
                                      </p:cBhvr>
                                    </p:animEffect>
                                  </p:childTnLst>
                                </p:cTn>
                              </p:par>
                              <p:par>
                                <p:cTn id="973" presetID="18" presetClass="entr" presetSubtype="12" fill="hold" grpId="14" nodeType="withEffect">
                                  <p:stCondLst>
                                    <p:cond delay="0"/>
                                  </p:stCondLst>
                                  <p:childTnLst>
                                    <p:set>
                                      <p:cBhvr>
                                        <p:cTn id="974" dur="1" fill="hold">
                                          <p:stCondLst>
                                            <p:cond delay="0"/>
                                          </p:stCondLst>
                                        </p:cTn>
                                        <p:tgtEl>
                                          <p:spTgt spid="87057"/>
                                        </p:tgtEl>
                                        <p:attrNameLst>
                                          <p:attrName>style.visibility</p:attrName>
                                        </p:attrNameLst>
                                      </p:cBhvr>
                                      <p:to>
                                        <p:strVal val="visible"/>
                                      </p:to>
                                    </p:set>
                                    <p:animEffect transition="in" filter="strips(downLeft)">
                                      <p:cBhvr>
                                        <p:cTn id="975" dur="500"/>
                                        <p:tgtEl>
                                          <p:spTgt spid="87057"/>
                                        </p:tgtEl>
                                      </p:cBhvr>
                                    </p:animEffect>
                                  </p:childTnLst>
                                </p:cTn>
                              </p:par>
                              <p:par>
                                <p:cTn id="976" presetID="18" presetClass="entr" presetSubtype="12" fill="hold" grpId="14" nodeType="withEffect">
                                  <p:stCondLst>
                                    <p:cond delay="0"/>
                                  </p:stCondLst>
                                  <p:childTnLst>
                                    <p:set>
                                      <p:cBhvr>
                                        <p:cTn id="977" dur="1" fill="hold">
                                          <p:stCondLst>
                                            <p:cond delay="0"/>
                                          </p:stCondLst>
                                        </p:cTn>
                                        <p:tgtEl>
                                          <p:spTgt spid="87058"/>
                                        </p:tgtEl>
                                        <p:attrNameLst>
                                          <p:attrName>style.visibility</p:attrName>
                                        </p:attrNameLst>
                                      </p:cBhvr>
                                      <p:to>
                                        <p:strVal val="visible"/>
                                      </p:to>
                                    </p:set>
                                    <p:animEffect transition="in" filter="strips(downLeft)">
                                      <p:cBhvr>
                                        <p:cTn id="978" dur="500"/>
                                        <p:tgtEl>
                                          <p:spTgt spid="87058"/>
                                        </p:tgtEl>
                                      </p:cBhvr>
                                    </p:animEffect>
                                  </p:childTnLst>
                                </p:cTn>
                              </p:par>
                              <p:par>
                                <p:cTn id="979" presetID="18" presetClass="entr" presetSubtype="12" fill="hold" grpId="14" nodeType="withEffect">
                                  <p:stCondLst>
                                    <p:cond delay="0"/>
                                  </p:stCondLst>
                                  <p:childTnLst>
                                    <p:set>
                                      <p:cBhvr>
                                        <p:cTn id="980" dur="1" fill="hold">
                                          <p:stCondLst>
                                            <p:cond delay="0"/>
                                          </p:stCondLst>
                                        </p:cTn>
                                        <p:tgtEl>
                                          <p:spTgt spid="87059"/>
                                        </p:tgtEl>
                                        <p:attrNameLst>
                                          <p:attrName>style.visibility</p:attrName>
                                        </p:attrNameLst>
                                      </p:cBhvr>
                                      <p:to>
                                        <p:strVal val="visible"/>
                                      </p:to>
                                    </p:set>
                                    <p:animEffect transition="in" filter="strips(downLeft)">
                                      <p:cBhvr>
                                        <p:cTn id="981" dur="500"/>
                                        <p:tgtEl>
                                          <p:spTgt spid="87059"/>
                                        </p:tgtEl>
                                      </p:cBhvr>
                                    </p:animEffect>
                                  </p:childTnLst>
                                </p:cTn>
                              </p:par>
                              <p:par>
                                <p:cTn id="982" presetID="18" presetClass="entr" presetSubtype="12" fill="hold" grpId="12" nodeType="withEffect">
                                  <p:stCondLst>
                                    <p:cond delay="0"/>
                                  </p:stCondLst>
                                  <p:childTnLst>
                                    <p:set>
                                      <p:cBhvr>
                                        <p:cTn id="983" dur="1" fill="hold">
                                          <p:stCondLst>
                                            <p:cond delay="0"/>
                                          </p:stCondLst>
                                        </p:cTn>
                                        <p:tgtEl>
                                          <p:spTgt spid="87060"/>
                                        </p:tgtEl>
                                        <p:attrNameLst>
                                          <p:attrName>style.visibility</p:attrName>
                                        </p:attrNameLst>
                                      </p:cBhvr>
                                      <p:to>
                                        <p:strVal val="visible"/>
                                      </p:to>
                                    </p:set>
                                    <p:animEffect transition="in" filter="strips(downLeft)">
                                      <p:cBhvr>
                                        <p:cTn id="984" dur="500"/>
                                        <p:tgtEl>
                                          <p:spTgt spid="87060"/>
                                        </p:tgtEl>
                                      </p:cBhvr>
                                    </p:animEffect>
                                  </p:childTnLst>
                                </p:cTn>
                              </p:par>
                              <p:par>
                                <p:cTn id="985" presetID="6" presetClass="emph" presetSubtype="0" fill="hold" grpId="21" nodeType="withEffect">
                                  <p:stCondLst>
                                    <p:cond delay="0"/>
                                  </p:stCondLst>
                                  <p:childTnLst>
                                    <p:animScale>
                                      <p:cBhvr>
                                        <p:cTn id="986" dur="500" fill="hold"/>
                                        <p:tgtEl>
                                          <p:spTgt spid="87047"/>
                                        </p:tgtEl>
                                      </p:cBhvr>
                                      <p:by x="50000" y="50000"/>
                                    </p:animScale>
                                  </p:childTnLst>
                                </p:cTn>
                              </p:par>
                              <p:par>
                                <p:cTn id="987" presetID="64" presetClass="path" presetSubtype="0" accel="50000" decel="50000" fill="hold" grpId="22" nodeType="withEffect">
                                  <p:stCondLst>
                                    <p:cond delay="0"/>
                                  </p:stCondLst>
                                  <p:childTnLst>
                                    <p:animMotion origin="layout" path="M -3.33333E-6 3.10545E-6 L 0.31667 -0.37266 " pathEditMode="relative" rAng="0" ptsTypes="AA">
                                      <p:cBhvr>
                                        <p:cTn id="988" dur="500" spd="-100000" fill="hold"/>
                                        <p:tgtEl>
                                          <p:spTgt spid="87047"/>
                                        </p:tgtEl>
                                        <p:attrNameLst>
                                          <p:attrName>ppt_x</p:attrName>
                                          <p:attrName>ppt_y</p:attrName>
                                        </p:attrNameLst>
                                      </p:cBhvr>
                                      <p:rCtr x="158" y="-186"/>
                                    </p:animMotion>
                                  </p:childTnLst>
                                </p:cTn>
                              </p:par>
                            </p:childTnLst>
                          </p:cTn>
                        </p:par>
                      </p:childTnLst>
                    </p:cTn>
                  </p:par>
                </p:childTnLst>
              </p:cTn>
              <p:nextCondLst>
                <p:cond evt="onClick" delay="0">
                  <p:tgtEl>
                    <p:spTgt spid="87047"/>
                  </p:tgtEl>
                </p:cond>
              </p:nextCondLst>
            </p:seq>
            <p:seq concurrent="1" nextAc="seek">
              <p:cTn id="989" restart="whenNotActive" fill="hold" evtFilter="cancelBubble" nodeType="interactiveSeq">
                <p:stCondLst>
                  <p:cond evt="onClick" delay="0">
                    <p:tgtEl>
                      <p:spTgt spid="87057"/>
                    </p:tgtEl>
                  </p:cond>
                </p:stCondLst>
                <p:endSync evt="end" delay="0">
                  <p:rtn val="all"/>
                </p:endSync>
                <p:childTnLst>
                  <p:par>
                    <p:cTn id="990" fill="hold">
                      <p:stCondLst>
                        <p:cond delay="0"/>
                      </p:stCondLst>
                      <p:childTnLst>
                        <p:par>
                          <p:cTn id="991" fill="hold">
                            <p:stCondLst>
                              <p:cond delay="0"/>
                            </p:stCondLst>
                            <p:childTnLst>
                              <p:par>
                                <p:cTn id="992" presetID="3" presetClass="exit" presetSubtype="10" fill="hold" grpId="15" nodeType="clickEffect">
                                  <p:stCondLst>
                                    <p:cond delay="0"/>
                                  </p:stCondLst>
                                  <p:childTnLst>
                                    <p:animEffect transition="out" filter="blinds(horizontal)">
                                      <p:cBhvr>
                                        <p:cTn id="993" dur="500"/>
                                        <p:tgtEl>
                                          <p:spTgt spid="87063"/>
                                        </p:tgtEl>
                                      </p:cBhvr>
                                    </p:animEffect>
                                    <p:set>
                                      <p:cBhvr>
                                        <p:cTn id="994" dur="1" fill="hold">
                                          <p:stCondLst>
                                            <p:cond delay="499"/>
                                          </p:stCondLst>
                                        </p:cTn>
                                        <p:tgtEl>
                                          <p:spTgt spid="87063"/>
                                        </p:tgtEl>
                                        <p:attrNameLst>
                                          <p:attrName>style.visibility</p:attrName>
                                        </p:attrNameLst>
                                      </p:cBhvr>
                                      <p:to>
                                        <p:strVal val="hidden"/>
                                      </p:to>
                                    </p:set>
                                  </p:childTnLst>
                                </p:cTn>
                              </p:par>
                              <p:par>
                                <p:cTn id="995" presetID="3" presetClass="exit" presetSubtype="10" fill="hold" grpId="15" nodeType="withEffect">
                                  <p:stCondLst>
                                    <p:cond delay="0"/>
                                  </p:stCondLst>
                                  <p:childTnLst>
                                    <p:animEffect transition="out" filter="blinds(horizontal)">
                                      <p:cBhvr>
                                        <p:cTn id="996" dur="500"/>
                                        <p:tgtEl>
                                          <p:spTgt spid="87048"/>
                                        </p:tgtEl>
                                      </p:cBhvr>
                                    </p:animEffect>
                                    <p:set>
                                      <p:cBhvr>
                                        <p:cTn id="997" dur="1" fill="hold">
                                          <p:stCondLst>
                                            <p:cond delay="499"/>
                                          </p:stCondLst>
                                        </p:cTn>
                                        <p:tgtEl>
                                          <p:spTgt spid="87048"/>
                                        </p:tgtEl>
                                        <p:attrNameLst>
                                          <p:attrName>style.visibility</p:attrName>
                                        </p:attrNameLst>
                                      </p:cBhvr>
                                      <p:to>
                                        <p:strVal val="hidden"/>
                                      </p:to>
                                    </p:set>
                                  </p:childTnLst>
                                </p:cTn>
                              </p:par>
                              <p:par>
                                <p:cTn id="998" presetID="3" presetClass="exit" presetSubtype="10" fill="hold" grpId="15" nodeType="withEffect">
                                  <p:stCondLst>
                                    <p:cond delay="0"/>
                                  </p:stCondLst>
                                  <p:childTnLst>
                                    <p:animEffect transition="out" filter="blinds(horizontal)">
                                      <p:cBhvr>
                                        <p:cTn id="999" dur="500"/>
                                        <p:tgtEl>
                                          <p:spTgt spid="87046"/>
                                        </p:tgtEl>
                                      </p:cBhvr>
                                    </p:animEffect>
                                    <p:set>
                                      <p:cBhvr>
                                        <p:cTn id="1000" dur="1" fill="hold">
                                          <p:stCondLst>
                                            <p:cond delay="499"/>
                                          </p:stCondLst>
                                        </p:cTn>
                                        <p:tgtEl>
                                          <p:spTgt spid="87046"/>
                                        </p:tgtEl>
                                        <p:attrNameLst>
                                          <p:attrName>style.visibility</p:attrName>
                                        </p:attrNameLst>
                                      </p:cBhvr>
                                      <p:to>
                                        <p:strVal val="hidden"/>
                                      </p:to>
                                    </p:set>
                                  </p:childTnLst>
                                </p:cTn>
                              </p:par>
                              <p:par>
                                <p:cTn id="1001" presetID="3" presetClass="exit" presetSubtype="10" fill="hold" grpId="15" nodeType="withEffect">
                                  <p:stCondLst>
                                    <p:cond delay="0"/>
                                  </p:stCondLst>
                                  <p:childTnLst>
                                    <p:animEffect transition="out" filter="blinds(horizontal)">
                                      <p:cBhvr>
                                        <p:cTn id="1002" dur="500"/>
                                        <p:tgtEl>
                                          <p:spTgt spid="87049"/>
                                        </p:tgtEl>
                                      </p:cBhvr>
                                    </p:animEffect>
                                    <p:set>
                                      <p:cBhvr>
                                        <p:cTn id="1003" dur="1" fill="hold">
                                          <p:stCondLst>
                                            <p:cond delay="499"/>
                                          </p:stCondLst>
                                        </p:cTn>
                                        <p:tgtEl>
                                          <p:spTgt spid="87049"/>
                                        </p:tgtEl>
                                        <p:attrNameLst>
                                          <p:attrName>style.visibility</p:attrName>
                                        </p:attrNameLst>
                                      </p:cBhvr>
                                      <p:to>
                                        <p:strVal val="hidden"/>
                                      </p:to>
                                    </p:set>
                                  </p:childTnLst>
                                </p:cTn>
                              </p:par>
                              <p:par>
                                <p:cTn id="1004" presetID="3" presetClass="exit" presetSubtype="10" fill="hold" grpId="15" nodeType="withEffect">
                                  <p:stCondLst>
                                    <p:cond delay="0"/>
                                  </p:stCondLst>
                                  <p:childTnLst>
                                    <p:animEffect transition="out" filter="blinds(horizontal)">
                                      <p:cBhvr>
                                        <p:cTn id="1005" dur="500"/>
                                        <p:tgtEl>
                                          <p:spTgt spid="87050"/>
                                        </p:tgtEl>
                                      </p:cBhvr>
                                    </p:animEffect>
                                    <p:set>
                                      <p:cBhvr>
                                        <p:cTn id="1006" dur="1" fill="hold">
                                          <p:stCondLst>
                                            <p:cond delay="499"/>
                                          </p:stCondLst>
                                        </p:cTn>
                                        <p:tgtEl>
                                          <p:spTgt spid="87050"/>
                                        </p:tgtEl>
                                        <p:attrNameLst>
                                          <p:attrName>style.visibility</p:attrName>
                                        </p:attrNameLst>
                                      </p:cBhvr>
                                      <p:to>
                                        <p:strVal val="hidden"/>
                                      </p:to>
                                    </p:set>
                                  </p:childTnLst>
                                </p:cTn>
                              </p:par>
                              <p:par>
                                <p:cTn id="1007" presetID="3" presetClass="exit" presetSubtype="10" fill="hold" grpId="15" nodeType="withEffect">
                                  <p:stCondLst>
                                    <p:cond delay="0"/>
                                  </p:stCondLst>
                                  <p:childTnLst>
                                    <p:animEffect transition="out" filter="blinds(horizontal)">
                                      <p:cBhvr>
                                        <p:cTn id="1008" dur="500"/>
                                        <p:tgtEl>
                                          <p:spTgt spid="87051"/>
                                        </p:tgtEl>
                                      </p:cBhvr>
                                    </p:animEffect>
                                    <p:set>
                                      <p:cBhvr>
                                        <p:cTn id="1009" dur="1" fill="hold">
                                          <p:stCondLst>
                                            <p:cond delay="499"/>
                                          </p:stCondLst>
                                        </p:cTn>
                                        <p:tgtEl>
                                          <p:spTgt spid="87051"/>
                                        </p:tgtEl>
                                        <p:attrNameLst>
                                          <p:attrName>style.visibility</p:attrName>
                                        </p:attrNameLst>
                                      </p:cBhvr>
                                      <p:to>
                                        <p:strVal val="hidden"/>
                                      </p:to>
                                    </p:set>
                                  </p:childTnLst>
                                </p:cTn>
                              </p:par>
                              <p:par>
                                <p:cTn id="1010" presetID="3" presetClass="exit" presetSubtype="10" fill="hold" grpId="13" nodeType="withEffect">
                                  <p:stCondLst>
                                    <p:cond delay="0"/>
                                  </p:stCondLst>
                                  <p:childTnLst>
                                    <p:animEffect transition="out" filter="blinds(horizontal)">
                                      <p:cBhvr>
                                        <p:cTn id="1011" dur="500"/>
                                        <p:tgtEl>
                                          <p:spTgt spid="87052"/>
                                        </p:tgtEl>
                                      </p:cBhvr>
                                    </p:animEffect>
                                    <p:set>
                                      <p:cBhvr>
                                        <p:cTn id="1012" dur="1" fill="hold">
                                          <p:stCondLst>
                                            <p:cond delay="499"/>
                                          </p:stCondLst>
                                        </p:cTn>
                                        <p:tgtEl>
                                          <p:spTgt spid="87052"/>
                                        </p:tgtEl>
                                        <p:attrNameLst>
                                          <p:attrName>style.visibility</p:attrName>
                                        </p:attrNameLst>
                                      </p:cBhvr>
                                      <p:to>
                                        <p:strVal val="hidden"/>
                                      </p:to>
                                    </p:set>
                                  </p:childTnLst>
                                </p:cTn>
                              </p:par>
                              <p:par>
                                <p:cTn id="1013" presetID="3" presetClass="exit" presetSubtype="10" fill="hold" grpId="13" nodeType="withEffect">
                                  <p:stCondLst>
                                    <p:cond delay="0"/>
                                  </p:stCondLst>
                                  <p:childTnLst>
                                    <p:animEffect transition="out" filter="blinds(horizontal)">
                                      <p:cBhvr>
                                        <p:cTn id="1014" dur="500"/>
                                        <p:tgtEl>
                                          <p:spTgt spid="87053"/>
                                        </p:tgtEl>
                                      </p:cBhvr>
                                    </p:animEffect>
                                    <p:set>
                                      <p:cBhvr>
                                        <p:cTn id="1015" dur="1" fill="hold">
                                          <p:stCondLst>
                                            <p:cond delay="499"/>
                                          </p:stCondLst>
                                        </p:cTn>
                                        <p:tgtEl>
                                          <p:spTgt spid="87053"/>
                                        </p:tgtEl>
                                        <p:attrNameLst>
                                          <p:attrName>style.visibility</p:attrName>
                                        </p:attrNameLst>
                                      </p:cBhvr>
                                      <p:to>
                                        <p:strVal val="hidden"/>
                                      </p:to>
                                    </p:set>
                                  </p:childTnLst>
                                </p:cTn>
                              </p:par>
                              <p:par>
                                <p:cTn id="1016" presetID="3" presetClass="exit" presetSubtype="10" fill="hold" grpId="13" nodeType="withEffect">
                                  <p:stCondLst>
                                    <p:cond delay="0"/>
                                  </p:stCondLst>
                                  <p:childTnLst>
                                    <p:animEffect transition="out" filter="blinds(horizontal)">
                                      <p:cBhvr>
                                        <p:cTn id="1017" dur="500"/>
                                        <p:tgtEl>
                                          <p:spTgt spid="87054"/>
                                        </p:tgtEl>
                                      </p:cBhvr>
                                    </p:animEffect>
                                    <p:set>
                                      <p:cBhvr>
                                        <p:cTn id="1018" dur="1" fill="hold">
                                          <p:stCondLst>
                                            <p:cond delay="499"/>
                                          </p:stCondLst>
                                        </p:cTn>
                                        <p:tgtEl>
                                          <p:spTgt spid="87054"/>
                                        </p:tgtEl>
                                        <p:attrNameLst>
                                          <p:attrName>style.visibility</p:attrName>
                                        </p:attrNameLst>
                                      </p:cBhvr>
                                      <p:to>
                                        <p:strVal val="hidden"/>
                                      </p:to>
                                    </p:set>
                                  </p:childTnLst>
                                </p:cTn>
                              </p:par>
                              <p:par>
                                <p:cTn id="1019" presetID="3" presetClass="exit" presetSubtype="10" fill="hold" grpId="13" nodeType="withEffect">
                                  <p:stCondLst>
                                    <p:cond delay="0"/>
                                  </p:stCondLst>
                                  <p:childTnLst>
                                    <p:animEffect transition="out" filter="blinds(horizontal)">
                                      <p:cBhvr>
                                        <p:cTn id="1020" dur="500"/>
                                        <p:tgtEl>
                                          <p:spTgt spid="87055"/>
                                        </p:tgtEl>
                                      </p:cBhvr>
                                    </p:animEffect>
                                    <p:set>
                                      <p:cBhvr>
                                        <p:cTn id="1021" dur="1" fill="hold">
                                          <p:stCondLst>
                                            <p:cond delay="499"/>
                                          </p:stCondLst>
                                        </p:cTn>
                                        <p:tgtEl>
                                          <p:spTgt spid="87055"/>
                                        </p:tgtEl>
                                        <p:attrNameLst>
                                          <p:attrName>style.visibility</p:attrName>
                                        </p:attrNameLst>
                                      </p:cBhvr>
                                      <p:to>
                                        <p:strVal val="hidden"/>
                                      </p:to>
                                    </p:set>
                                  </p:childTnLst>
                                </p:cTn>
                              </p:par>
                              <p:par>
                                <p:cTn id="1022" presetID="3" presetClass="exit" presetSubtype="10" fill="hold" grpId="13" nodeType="withEffect">
                                  <p:stCondLst>
                                    <p:cond delay="0"/>
                                  </p:stCondLst>
                                  <p:childTnLst>
                                    <p:animEffect transition="out" filter="blinds(horizontal)">
                                      <p:cBhvr>
                                        <p:cTn id="1023" dur="500"/>
                                        <p:tgtEl>
                                          <p:spTgt spid="87056"/>
                                        </p:tgtEl>
                                      </p:cBhvr>
                                    </p:animEffect>
                                    <p:set>
                                      <p:cBhvr>
                                        <p:cTn id="1024" dur="1" fill="hold">
                                          <p:stCondLst>
                                            <p:cond delay="499"/>
                                          </p:stCondLst>
                                        </p:cTn>
                                        <p:tgtEl>
                                          <p:spTgt spid="87056"/>
                                        </p:tgtEl>
                                        <p:attrNameLst>
                                          <p:attrName>style.visibility</p:attrName>
                                        </p:attrNameLst>
                                      </p:cBhvr>
                                      <p:to>
                                        <p:strVal val="hidden"/>
                                      </p:to>
                                    </p:set>
                                  </p:childTnLst>
                                </p:cTn>
                              </p:par>
                              <p:par>
                                <p:cTn id="1025" presetID="3" presetClass="exit" presetSubtype="10" fill="hold" grpId="15" nodeType="withEffect">
                                  <p:stCondLst>
                                    <p:cond delay="0"/>
                                  </p:stCondLst>
                                  <p:childTnLst>
                                    <p:animEffect transition="out" filter="blinds(horizontal)">
                                      <p:cBhvr>
                                        <p:cTn id="1026" dur="500"/>
                                        <p:tgtEl>
                                          <p:spTgt spid="87058"/>
                                        </p:tgtEl>
                                      </p:cBhvr>
                                    </p:animEffect>
                                    <p:set>
                                      <p:cBhvr>
                                        <p:cTn id="1027" dur="1" fill="hold">
                                          <p:stCondLst>
                                            <p:cond delay="499"/>
                                          </p:stCondLst>
                                        </p:cTn>
                                        <p:tgtEl>
                                          <p:spTgt spid="87058"/>
                                        </p:tgtEl>
                                        <p:attrNameLst>
                                          <p:attrName>style.visibility</p:attrName>
                                        </p:attrNameLst>
                                      </p:cBhvr>
                                      <p:to>
                                        <p:strVal val="hidden"/>
                                      </p:to>
                                    </p:set>
                                  </p:childTnLst>
                                </p:cTn>
                              </p:par>
                              <p:par>
                                <p:cTn id="1028" presetID="3" presetClass="exit" presetSubtype="10" fill="hold" grpId="15" nodeType="withEffect">
                                  <p:stCondLst>
                                    <p:cond delay="0"/>
                                  </p:stCondLst>
                                  <p:childTnLst>
                                    <p:animEffect transition="out" filter="blinds(horizontal)">
                                      <p:cBhvr>
                                        <p:cTn id="1029" dur="500"/>
                                        <p:tgtEl>
                                          <p:spTgt spid="87059"/>
                                        </p:tgtEl>
                                      </p:cBhvr>
                                    </p:animEffect>
                                    <p:set>
                                      <p:cBhvr>
                                        <p:cTn id="1030" dur="1" fill="hold">
                                          <p:stCondLst>
                                            <p:cond delay="499"/>
                                          </p:stCondLst>
                                        </p:cTn>
                                        <p:tgtEl>
                                          <p:spTgt spid="87059"/>
                                        </p:tgtEl>
                                        <p:attrNameLst>
                                          <p:attrName>style.visibility</p:attrName>
                                        </p:attrNameLst>
                                      </p:cBhvr>
                                      <p:to>
                                        <p:strVal val="hidden"/>
                                      </p:to>
                                    </p:set>
                                  </p:childTnLst>
                                </p:cTn>
                              </p:par>
                              <p:par>
                                <p:cTn id="1031" presetID="3" presetClass="exit" presetSubtype="10" fill="hold" grpId="13" nodeType="withEffect">
                                  <p:stCondLst>
                                    <p:cond delay="0"/>
                                  </p:stCondLst>
                                  <p:childTnLst>
                                    <p:animEffect transition="out" filter="blinds(horizontal)">
                                      <p:cBhvr>
                                        <p:cTn id="1032" dur="500"/>
                                        <p:tgtEl>
                                          <p:spTgt spid="87060"/>
                                        </p:tgtEl>
                                      </p:cBhvr>
                                    </p:animEffect>
                                    <p:set>
                                      <p:cBhvr>
                                        <p:cTn id="1033" dur="1" fill="hold">
                                          <p:stCondLst>
                                            <p:cond delay="499"/>
                                          </p:stCondLst>
                                        </p:cTn>
                                        <p:tgtEl>
                                          <p:spTgt spid="87060"/>
                                        </p:tgtEl>
                                        <p:attrNameLst>
                                          <p:attrName>style.visibility</p:attrName>
                                        </p:attrNameLst>
                                      </p:cBhvr>
                                      <p:to>
                                        <p:strVal val="hidden"/>
                                      </p:to>
                                    </p:set>
                                  </p:childTnLst>
                                </p:cTn>
                              </p:par>
                              <p:par>
                                <p:cTn id="1034" presetID="3" presetClass="exit" presetSubtype="10" fill="hold" grpId="13" nodeType="withEffect">
                                  <p:stCondLst>
                                    <p:cond delay="0"/>
                                  </p:stCondLst>
                                  <p:childTnLst>
                                    <p:animEffect transition="out" filter="blinds(horizontal)">
                                      <p:cBhvr>
                                        <p:cTn id="1035" dur="500"/>
                                        <p:tgtEl>
                                          <p:spTgt spid="87047"/>
                                        </p:tgtEl>
                                      </p:cBhvr>
                                    </p:animEffect>
                                    <p:set>
                                      <p:cBhvr>
                                        <p:cTn id="1036" dur="1" fill="hold">
                                          <p:stCondLst>
                                            <p:cond delay="499"/>
                                          </p:stCondLst>
                                        </p:cTn>
                                        <p:tgtEl>
                                          <p:spTgt spid="87047"/>
                                        </p:tgtEl>
                                        <p:attrNameLst>
                                          <p:attrName>style.visibility</p:attrName>
                                        </p:attrNameLst>
                                      </p:cBhvr>
                                      <p:to>
                                        <p:strVal val="hidden"/>
                                      </p:to>
                                    </p:set>
                                  </p:childTnLst>
                                </p:cTn>
                              </p:par>
                              <p:par>
                                <p:cTn id="1037" presetID="6" presetClass="emph" presetSubtype="0" fill="hold" grpId="19" nodeType="withEffect">
                                  <p:stCondLst>
                                    <p:cond delay="0"/>
                                  </p:stCondLst>
                                  <p:childTnLst>
                                    <p:animScale>
                                      <p:cBhvr>
                                        <p:cTn id="1038" dur="500" fill="hold"/>
                                        <p:tgtEl>
                                          <p:spTgt spid="87057"/>
                                        </p:tgtEl>
                                      </p:cBhvr>
                                      <p:by x="200000" y="200000"/>
                                    </p:animScale>
                                  </p:childTnLst>
                                </p:cTn>
                              </p:par>
                              <p:par>
                                <p:cTn id="1039" presetID="63" presetClass="path" presetSubtype="0" accel="50000" decel="50000" fill="hold" grpId="20" nodeType="withEffect">
                                  <p:stCondLst>
                                    <p:cond delay="0"/>
                                  </p:stCondLst>
                                  <p:childTnLst>
                                    <p:animMotion origin="layout" path="M -3.33333E-6 -1.19351E-6 L 0.31667 -0.13349 " pathEditMode="relative" rAng="0" ptsTypes="AA">
                                      <p:cBhvr>
                                        <p:cTn id="1040" dur="500" fill="hold"/>
                                        <p:tgtEl>
                                          <p:spTgt spid="87057"/>
                                        </p:tgtEl>
                                        <p:attrNameLst>
                                          <p:attrName>ppt_x</p:attrName>
                                          <p:attrName>ppt_y</p:attrName>
                                        </p:attrNameLst>
                                      </p:cBhvr>
                                      <p:rCtr x="158" y="-67"/>
                                    </p:animMotion>
                                  </p:childTnLst>
                                </p:cTn>
                              </p:par>
                            </p:childTnLst>
                          </p:cTn>
                        </p:par>
                      </p:childTnLst>
                    </p:cTn>
                  </p:par>
                  <p:par>
                    <p:cTn id="1041" fill="hold">
                      <p:stCondLst>
                        <p:cond delay="indefinite"/>
                      </p:stCondLst>
                      <p:childTnLst>
                        <p:par>
                          <p:cTn id="1042" fill="hold">
                            <p:stCondLst>
                              <p:cond delay="0"/>
                            </p:stCondLst>
                            <p:childTnLst>
                              <p:par>
                                <p:cTn id="1043" presetID="3" presetClass="entr" presetSubtype="10" fill="hold" grpId="16" nodeType="clickEffect">
                                  <p:stCondLst>
                                    <p:cond delay="0"/>
                                  </p:stCondLst>
                                  <p:childTnLst>
                                    <p:set>
                                      <p:cBhvr>
                                        <p:cTn id="1044" dur="1" fill="hold">
                                          <p:stCondLst>
                                            <p:cond delay="0"/>
                                          </p:stCondLst>
                                        </p:cTn>
                                        <p:tgtEl>
                                          <p:spTgt spid="87063"/>
                                        </p:tgtEl>
                                        <p:attrNameLst>
                                          <p:attrName>style.visibility</p:attrName>
                                        </p:attrNameLst>
                                      </p:cBhvr>
                                      <p:to>
                                        <p:strVal val="visible"/>
                                      </p:to>
                                    </p:set>
                                    <p:animEffect transition="in" filter="blinds(horizontal)">
                                      <p:cBhvr>
                                        <p:cTn id="1045" dur="500"/>
                                        <p:tgtEl>
                                          <p:spTgt spid="87063"/>
                                        </p:tgtEl>
                                      </p:cBhvr>
                                    </p:animEffect>
                                  </p:childTnLst>
                                </p:cTn>
                              </p:par>
                              <p:par>
                                <p:cTn id="1046" presetID="3" presetClass="entr" presetSubtype="10" fill="hold" grpId="16" nodeType="withEffect">
                                  <p:stCondLst>
                                    <p:cond delay="0"/>
                                  </p:stCondLst>
                                  <p:childTnLst>
                                    <p:set>
                                      <p:cBhvr>
                                        <p:cTn id="1047" dur="1" fill="hold">
                                          <p:stCondLst>
                                            <p:cond delay="0"/>
                                          </p:stCondLst>
                                        </p:cTn>
                                        <p:tgtEl>
                                          <p:spTgt spid="87048"/>
                                        </p:tgtEl>
                                        <p:attrNameLst>
                                          <p:attrName>style.visibility</p:attrName>
                                        </p:attrNameLst>
                                      </p:cBhvr>
                                      <p:to>
                                        <p:strVal val="visible"/>
                                      </p:to>
                                    </p:set>
                                    <p:animEffect transition="in" filter="blinds(horizontal)">
                                      <p:cBhvr>
                                        <p:cTn id="1048" dur="500"/>
                                        <p:tgtEl>
                                          <p:spTgt spid="87048"/>
                                        </p:tgtEl>
                                      </p:cBhvr>
                                    </p:animEffect>
                                  </p:childTnLst>
                                </p:cTn>
                              </p:par>
                              <p:par>
                                <p:cTn id="1049" presetID="3" presetClass="entr" presetSubtype="10" fill="hold" grpId="16" nodeType="withEffect">
                                  <p:stCondLst>
                                    <p:cond delay="0"/>
                                  </p:stCondLst>
                                  <p:childTnLst>
                                    <p:set>
                                      <p:cBhvr>
                                        <p:cTn id="1050" dur="1" fill="hold">
                                          <p:stCondLst>
                                            <p:cond delay="0"/>
                                          </p:stCondLst>
                                        </p:cTn>
                                        <p:tgtEl>
                                          <p:spTgt spid="87046"/>
                                        </p:tgtEl>
                                        <p:attrNameLst>
                                          <p:attrName>style.visibility</p:attrName>
                                        </p:attrNameLst>
                                      </p:cBhvr>
                                      <p:to>
                                        <p:strVal val="visible"/>
                                      </p:to>
                                    </p:set>
                                    <p:animEffect transition="in" filter="blinds(horizontal)">
                                      <p:cBhvr>
                                        <p:cTn id="1051" dur="500"/>
                                        <p:tgtEl>
                                          <p:spTgt spid="87046"/>
                                        </p:tgtEl>
                                      </p:cBhvr>
                                    </p:animEffect>
                                  </p:childTnLst>
                                </p:cTn>
                              </p:par>
                              <p:par>
                                <p:cTn id="1052" presetID="3" presetClass="entr" presetSubtype="10" fill="hold" grpId="16" nodeType="withEffect">
                                  <p:stCondLst>
                                    <p:cond delay="0"/>
                                  </p:stCondLst>
                                  <p:childTnLst>
                                    <p:set>
                                      <p:cBhvr>
                                        <p:cTn id="1053" dur="1" fill="hold">
                                          <p:stCondLst>
                                            <p:cond delay="0"/>
                                          </p:stCondLst>
                                        </p:cTn>
                                        <p:tgtEl>
                                          <p:spTgt spid="87049"/>
                                        </p:tgtEl>
                                        <p:attrNameLst>
                                          <p:attrName>style.visibility</p:attrName>
                                        </p:attrNameLst>
                                      </p:cBhvr>
                                      <p:to>
                                        <p:strVal val="visible"/>
                                      </p:to>
                                    </p:set>
                                    <p:animEffect transition="in" filter="blinds(horizontal)">
                                      <p:cBhvr>
                                        <p:cTn id="1054" dur="500"/>
                                        <p:tgtEl>
                                          <p:spTgt spid="87049"/>
                                        </p:tgtEl>
                                      </p:cBhvr>
                                    </p:animEffect>
                                  </p:childTnLst>
                                </p:cTn>
                              </p:par>
                              <p:par>
                                <p:cTn id="1055" presetID="3" presetClass="entr" presetSubtype="10" fill="hold" grpId="16" nodeType="withEffect">
                                  <p:stCondLst>
                                    <p:cond delay="0"/>
                                  </p:stCondLst>
                                  <p:childTnLst>
                                    <p:set>
                                      <p:cBhvr>
                                        <p:cTn id="1056" dur="1" fill="hold">
                                          <p:stCondLst>
                                            <p:cond delay="0"/>
                                          </p:stCondLst>
                                        </p:cTn>
                                        <p:tgtEl>
                                          <p:spTgt spid="87050"/>
                                        </p:tgtEl>
                                        <p:attrNameLst>
                                          <p:attrName>style.visibility</p:attrName>
                                        </p:attrNameLst>
                                      </p:cBhvr>
                                      <p:to>
                                        <p:strVal val="visible"/>
                                      </p:to>
                                    </p:set>
                                    <p:animEffect transition="in" filter="blinds(horizontal)">
                                      <p:cBhvr>
                                        <p:cTn id="1057" dur="500"/>
                                        <p:tgtEl>
                                          <p:spTgt spid="87050"/>
                                        </p:tgtEl>
                                      </p:cBhvr>
                                    </p:animEffect>
                                  </p:childTnLst>
                                </p:cTn>
                              </p:par>
                              <p:par>
                                <p:cTn id="1058" presetID="3" presetClass="entr" presetSubtype="10" fill="hold" grpId="16" nodeType="withEffect">
                                  <p:stCondLst>
                                    <p:cond delay="0"/>
                                  </p:stCondLst>
                                  <p:childTnLst>
                                    <p:set>
                                      <p:cBhvr>
                                        <p:cTn id="1059" dur="1" fill="hold">
                                          <p:stCondLst>
                                            <p:cond delay="0"/>
                                          </p:stCondLst>
                                        </p:cTn>
                                        <p:tgtEl>
                                          <p:spTgt spid="87051"/>
                                        </p:tgtEl>
                                        <p:attrNameLst>
                                          <p:attrName>style.visibility</p:attrName>
                                        </p:attrNameLst>
                                      </p:cBhvr>
                                      <p:to>
                                        <p:strVal val="visible"/>
                                      </p:to>
                                    </p:set>
                                    <p:animEffect transition="in" filter="blinds(horizontal)">
                                      <p:cBhvr>
                                        <p:cTn id="1060" dur="500"/>
                                        <p:tgtEl>
                                          <p:spTgt spid="87051"/>
                                        </p:tgtEl>
                                      </p:cBhvr>
                                    </p:animEffect>
                                  </p:childTnLst>
                                </p:cTn>
                              </p:par>
                              <p:par>
                                <p:cTn id="1061" presetID="3" presetClass="entr" presetSubtype="10" fill="hold" grpId="14" nodeType="withEffect">
                                  <p:stCondLst>
                                    <p:cond delay="0"/>
                                  </p:stCondLst>
                                  <p:childTnLst>
                                    <p:set>
                                      <p:cBhvr>
                                        <p:cTn id="1062" dur="1" fill="hold">
                                          <p:stCondLst>
                                            <p:cond delay="0"/>
                                          </p:stCondLst>
                                        </p:cTn>
                                        <p:tgtEl>
                                          <p:spTgt spid="87052"/>
                                        </p:tgtEl>
                                        <p:attrNameLst>
                                          <p:attrName>style.visibility</p:attrName>
                                        </p:attrNameLst>
                                      </p:cBhvr>
                                      <p:to>
                                        <p:strVal val="visible"/>
                                      </p:to>
                                    </p:set>
                                    <p:animEffect transition="in" filter="blinds(horizontal)">
                                      <p:cBhvr>
                                        <p:cTn id="1063" dur="500"/>
                                        <p:tgtEl>
                                          <p:spTgt spid="87052"/>
                                        </p:tgtEl>
                                      </p:cBhvr>
                                    </p:animEffect>
                                  </p:childTnLst>
                                </p:cTn>
                              </p:par>
                              <p:par>
                                <p:cTn id="1064" presetID="3" presetClass="entr" presetSubtype="10" fill="hold" grpId="14" nodeType="withEffect">
                                  <p:stCondLst>
                                    <p:cond delay="0"/>
                                  </p:stCondLst>
                                  <p:childTnLst>
                                    <p:set>
                                      <p:cBhvr>
                                        <p:cTn id="1065" dur="1" fill="hold">
                                          <p:stCondLst>
                                            <p:cond delay="0"/>
                                          </p:stCondLst>
                                        </p:cTn>
                                        <p:tgtEl>
                                          <p:spTgt spid="87053"/>
                                        </p:tgtEl>
                                        <p:attrNameLst>
                                          <p:attrName>style.visibility</p:attrName>
                                        </p:attrNameLst>
                                      </p:cBhvr>
                                      <p:to>
                                        <p:strVal val="visible"/>
                                      </p:to>
                                    </p:set>
                                    <p:animEffect transition="in" filter="blinds(horizontal)">
                                      <p:cBhvr>
                                        <p:cTn id="1066" dur="500"/>
                                        <p:tgtEl>
                                          <p:spTgt spid="87053"/>
                                        </p:tgtEl>
                                      </p:cBhvr>
                                    </p:animEffect>
                                  </p:childTnLst>
                                </p:cTn>
                              </p:par>
                              <p:par>
                                <p:cTn id="1067" presetID="3" presetClass="entr" presetSubtype="10" fill="hold" grpId="14" nodeType="withEffect">
                                  <p:stCondLst>
                                    <p:cond delay="0"/>
                                  </p:stCondLst>
                                  <p:childTnLst>
                                    <p:set>
                                      <p:cBhvr>
                                        <p:cTn id="1068" dur="1" fill="hold">
                                          <p:stCondLst>
                                            <p:cond delay="0"/>
                                          </p:stCondLst>
                                        </p:cTn>
                                        <p:tgtEl>
                                          <p:spTgt spid="87054"/>
                                        </p:tgtEl>
                                        <p:attrNameLst>
                                          <p:attrName>style.visibility</p:attrName>
                                        </p:attrNameLst>
                                      </p:cBhvr>
                                      <p:to>
                                        <p:strVal val="visible"/>
                                      </p:to>
                                    </p:set>
                                    <p:animEffect transition="in" filter="blinds(horizontal)">
                                      <p:cBhvr>
                                        <p:cTn id="1069" dur="500"/>
                                        <p:tgtEl>
                                          <p:spTgt spid="87054"/>
                                        </p:tgtEl>
                                      </p:cBhvr>
                                    </p:animEffect>
                                  </p:childTnLst>
                                </p:cTn>
                              </p:par>
                              <p:par>
                                <p:cTn id="1070" presetID="3" presetClass="entr" presetSubtype="10" fill="hold" grpId="14" nodeType="withEffect">
                                  <p:stCondLst>
                                    <p:cond delay="0"/>
                                  </p:stCondLst>
                                  <p:childTnLst>
                                    <p:set>
                                      <p:cBhvr>
                                        <p:cTn id="1071" dur="1" fill="hold">
                                          <p:stCondLst>
                                            <p:cond delay="0"/>
                                          </p:stCondLst>
                                        </p:cTn>
                                        <p:tgtEl>
                                          <p:spTgt spid="87055"/>
                                        </p:tgtEl>
                                        <p:attrNameLst>
                                          <p:attrName>style.visibility</p:attrName>
                                        </p:attrNameLst>
                                      </p:cBhvr>
                                      <p:to>
                                        <p:strVal val="visible"/>
                                      </p:to>
                                    </p:set>
                                    <p:animEffect transition="in" filter="blinds(horizontal)">
                                      <p:cBhvr>
                                        <p:cTn id="1072" dur="500"/>
                                        <p:tgtEl>
                                          <p:spTgt spid="87055"/>
                                        </p:tgtEl>
                                      </p:cBhvr>
                                    </p:animEffect>
                                  </p:childTnLst>
                                </p:cTn>
                              </p:par>
                              <p:par>
                                <p:cTn id="1073" presetID="3" presetClass="entr" presetSubtype="10" fill="hold" grpId="14" nodeType="withEffect">
                                  <p:stCondLst>
                                    <p:cond delay="0"/>
                                  </p:stCondLst>
                                  <p:childTnLst>
                                    <p:set>
                                      <p:cBhvr>
                                        <p:cTn id="1074" dur="1" fill="hold">
                                          <p:stCondLst>
                                            <p:cond delay="0"/>
                                          </p:stCondLst>
                                        </p:cTn>
                                        <p:tgtEl>
                                          <p:spTgt spid="87056"/>
                                        </p:tgtEl>
                                        <p:attrNameLst>
                                          <p:attrName>style.visibility</p:attrName>
                                        </p:attrNameLst>
                                      </p:cBhvr>
                                      <p:to>
                                        <p:strVal val="visible"/>
                                      </p:to>
                                    </p:set>
                                    <p:animEffect transition="in" filter="blinds(horizontal)">
                                      <p:cBhvr>
                                        <p:cTn id="1075" dur="500"/>
                                        <p:tgtEl>
                                          <p:spTgt spid="87056"/>
                                        </p:tgtEl>
                                      </p:cBhvr>
                                    </p:animEffect>
                                  </p:childTnLst>
                                </p:cTn>
                              </p:par>
                              <p:par>
                                <p:cTn id="1076" presetID="3" presetClass="entr" presetSubtype="10" fill="hold" grpId="16" nodeType="withEffect">
                                  <p:stCondLst>
                                    <p:cond delay="0"/>
                                  </p:stCondLst>
                                  <p:childTnLst>
                                    <p:set>
                                      <p:cBhvr>
                                        <p:cTn id="1077" dur="1" fill="hold">
                                          <p:stCondLst>
                                            <p:cond delay="0"/>
                                          </p:stCondLst>
                                        </p:cTn>
                                        <p:tgtEl>
                                          <p:spTgt spid="87058"/>
                                        </p:tgtEl>
                                        <p:attrNameLst>
                                          <p:attrName>style.visibility</p:attrName>
                                        </p:attrNameLst>
                                      </p:cBhvr>
                                      <p:to>
                                        <p:strVal val="visible"/>
                                      </p:to>
                                    </p:set>
                                    <p:animEffect transition="in" filter="blinds(horizontal)">
                                      <p:cBhvr>
                                        <p:cTn id="1078" dur="500"/>
                                        <p:tgtEl>
                                          <p:spTgt spid="87058"/>
                                        </p:tgtEl>
                                      </p:cBhvr>
                                    </p:animEffect>
                                  </p:childTnLst>
                                </p:cTn>
                              </p:par>
                              <p:par>
                                <p:cTn id="1079" presetID="3" presetClass="entr" presetSubtype="10" fill="hold" grpId="16" nodeType="withEffect">
                                  <p:stCondLst>
                                    <p:cond delay="0"/>
                                  </p:stCondLst>
                                  <p:childTnLst>
                                    <p:set>
                                      <p:cBhvr>
                                        <p:cTn id="1080" dur="1" fill="hold">
                                          <p:stCondLst>
                                            <p:cond delay="0"/>
                                          </p:stCondLst>
                                        </p:cTn>
                                        <p:tgtEl>
                                          <p:spTgt spid="87059"/>
                                        </p:tgtEl>
                                        <p:attrNameLst>
                                          <p:attrName>style.visibility</p:attrName>
                                        </p:attrNameLst>
                                      </p:cBhvr>
                                      <p:to>
                                        <p:strVal val="visible"/>
                                      </p:to>
                                    </p:set>
                                    <p:animEffect transition="in" filter="blinds(horizontal)">
                                      <p:cBhvr>
                                        <p:cTn id="1081" dur="500"/>
                                        <p:tgtEl>
                                          <p:spTgt spid="87059"/>
                                        </p:tgtEl>
                                      </p:cBhvr>
                                    </p:animEffect>
                                  </p:childTnLst>
                                </p:cTn>
                              </p:par>
                              <p:par>
                                <p:cTn id="1082" presetID="3" presetClass="entr" presetSubtype="10" fill="hold" grpId="14" nodeType="withEffect">
                                  <p:stCondLst>
                                    <p:cond delay="0"/>
                                  </p:stCondLst>
                                  <p:childTnLst>
                                    <p:set>
                                      <p:cBhvr>
                                        <p:cTn id="1083" dur="1" fill="hold">
                                          <p:stCondLst>
                                            <p:cond delay="0"/>
                                          </p:stCondLst>
                                        </p:cTn>
                                        <p:tgtEl>
                                          <p:spTgt spid="87060"/>
                                        </p:tgtEl>
                                        <p:attrNameLst>
                                          <p:attrName>style.visibility</p:attrName>
                                        </p:attrNameLst>
                                      </p:cBhvr>
                                      <p:to>
                                        <p:strVal val="visible"/>
                                      </p:to>
                                    </p:set>
                                    <p:animEffect transition="in" filter="blinds(horizontal)">
                                      <p:cBhvr>
                                        <p:cTn id="1084" dur="500"/>
                                        <p:tgtEl>
                                          <p:spTgt spid="87060"/>
                                        </p:tgtEl>
                                      </p:cBhvr>
                                    </p:animEffect>
                                  </p:childTnLst>
                                </p:cTn>
                              </p:par>
                              <p:par>
                                <p:cTn id="1085" presetID="3" presetClass="entr" presetSubtype="10" fill="hold" grpId="14" nodeType="withEffect">
                                  <p:stCondLst>
                                    <p:cond delay="0"/>
                                  </p:stCondLst>
                                  <p:childTnLst>
                                    <p:set>
                                      <p:cBhvr>
                                        <p:cTn id="1086" dur="1" fill="hold">
                                          <p:stCondLst>
                                            <p:cond delay="0"/>
                                          </p:stCondLst>
                                        </p:cTn>
                                        <p:tgtEl>
                                          <p:spTgt spid="87047"/>
                                        </p:tgtEl>
                                        <p:attrNameLst>
                                          <p:attrName>style.visibility</p:attrName>
                                        </p:attrNameLst>
                                      </p:cBhvr>
                                      <p:to>
                                        <p:strVal val="visible"/>
                                      </p:to>
                                    </p:set>
                                    <p:animEffect transition="in" filter="blinds(horizontal)">
                                      <p:cBhvr>
                                        <p:cTn id="1087" dur="500"/>
                                        <p:tgtEl>
                                          <p:spTgt spid="87047"/>
                                        </p:tgtEl>
                                      </p:cBhvr>
                                    </p:animEffect>
                                  </p:childTnLst>
                                </p:cTn>
                              </p:par>
                              <p:par>
                                <p:cTn id="1088" presetID="6" presetClass="emph" presetSubtype="0" fill="hold" grpId="21" nodeType="withEffect">
                                  <p:stCondLst>
                                    <p:cond delay="0"/>
                                  </p:stCondLst>
                                  <p:childTnLst>
                                    <p:animScale>
                                      <p:cBhvr>
                                        <p:cTn id="1089" dur="500" fill="hold"/>
                                        <p:tgtEl>
                                          <p:spTgt spid="87057"/>
                                        </p:tgtEl>
                                      </p:cBhvr>
                                      <p:by x="50000" y="50000"/>
                                    </p:animScale>
                                  </p:childTnLst>
                                </p:cTn>
                              </p:par>
                              <p:par>
                                <p:cTn id="1090" presetID="63" presetClass="path" presetSubtype="0" accel="50000" decel="50000" fill="hold" grpId="22" nodeType="withEffect">
                                  <p:stCondLst>
                                    <p:cond delay="0"/>
                                  </p:stCondLst>
                                  <p:childTnLst>
                                    <p:animMotion origin="layout" path="M -3.33333E-6 -1.19351E-6 L 0.31667 -0.13349 " pathEditMode="relative" rAng="0" ptsTypes="AA">
                                      <p:cBhvr>
                                        <p:cTn id="1091" dur="500" spd="-100000" fill="hold"/>
                                        <p:tgtEl>
                                          <p:spTgt spid="87057"/>
                                        </p:tgtEl>
                                        <p:attrNameLst>
                                          <p:attrName>ppt_x</p:attrName>
                                          <p:attrName>ppt_y</p:attrName>
                                        </p:attrNameLst>
                                      </p:cBhvr>
                                      <p:rCtr x="158" y="-67"/>
                                    </p:animMotion>
                                  </p:childTnLst>
                                </p:cTn>
                              </p:par>
                            </p:childTnLst>
                          </p:cTn>
                        </p:par>
                      </p:childTnLst>
                    </p:cTn>
                  </p:par>
                </p:childTnLst>
              </p:cTn>
              <p:nextCondLst>
                <p:cond evt="onClick" delay="0">
                  <p:tgtEl>
                    <p:spTgt spid="87057"/>
                  </p:tgtEl>
                </p:cond>
              </p:nextCondLst>
            </p:seq>
            <p:seq concurrent="1" nextAc="seek">
              <p:cTn id="1092" restart="whenNotActive" fill="hold" evtFilter="cancelBubble" nodeType="interactiveSeq">
                <p:stCondLst>
                  <p:cond evt="onClick" delay="0">
                    <p:tgtEl>
                      <p:spTgt spid="87058"/>
                    </p:tgtEl>
                  </p:cond>
                </p:stCondLst>
                <p:endSync evt="end" delay="0">
                  <p:rtn val="all"/>
                </p:endSync>
                <p:childTnLst>
                  <p:par>
                    <p:cTn id="1093" fill="hold">
                      <p:stCondLst>
                        <p:cond delay="0"/>
                      </p:stCondLst>
                      <p:childTnLst>
                        <p:par>
                          <p:cTn id="1094" fill="hold">
                            <p:stCondLst>
                              <p:cond delay="0"/>
                            </p:stCondLst>
                            <p:childTnLst>
                              <p:par>
                                <p:cTn id="1095" presetID="17" presetClass="exit" presetSubtype="10" fill="hold" grpId="17" nodeType="clickEffect">
                                  <p:stCondLst>
                                    <p:cond delay="0"/>
                                  </p:stCondLst>
                                  <p:childTnLst>
                                    <p:anim calcmode="lin" valueType="num">
                                      <p:cBhvr>
                                        <p:cTn id="1096" dur="500"/>
                                        <p:tgtEl>
                                          <p:spTgt spid="87063"/>
                                        </p:tgtEl>
                                        <p:attrNameLst>
                                          <p:attrName>ppt_w</p:attrName>
                                        </p:attrNameLst>
                                      </p:cBhvr>
                                      <p:tavLst>
                                        <p:tav tm="0">
                                          <p:val>
                                            <p:strVal val="ppt_w"/>
                                          </p:val>
                                        </p:tav>
                                        <p:tav tm="100000">
                                          <p:val>
                                            <p:fltVal val="0"/>
                                          </p:val>
                                        </p:tav>
                                      </p:tavLst>
                                    </p:anim>
                                    <p:anim calcmode="lin" valueType="num">
                                      <p:cBhvr>
                                        <p:cTn id="1097" dur="500"/>
                                        <p:tgtEl>
                                          <p:spTgt spid="87063"/>
                                        </p:tgtEl>
                                        <p:attrNameLst>
                                          <p:attrName>ppt_h</p:attrName>
                                        </p:attrNameLst>
                                      </p:cBhvr>
                                      <p:tavLst>
                                        <p:tav tm="0">
                                          <p:val>
                                            <p:strVal val="ppt_h"/>
                                          </p:val>
                                        </p:tav>
                                        <p:tav tm="100000">
                                          <p:val>
                                            <p:strVal val="ppt_h"/>
                                          </p:val>
                                        </p:tav>
                                      </p:tavLst>
                                    </p:anim>
                                    <p:set>
                                      <p:cBhvr>
                                        <p:cTn id="1098" dur="1" fill="hold">
                                          <p:stCondLst>
                                            <p:cond delay="499"/>
                                          </p:stCondLst>
                                        </p:cTn>
                                        <p:tgtEl>
                                          <p:spTgt spid="87063"/>
                                        </p:tgtEl>
                                        <p:attrNameLst>
                                          <p:attrName>style.visibility</p:attrName>
                                        </p:attrNameLst>
                                      </p:cBhvr>
                                      <p:to>
                                        <p:strVal val="hidden"/>
                                      </p:to>
                                    </p:set>
                                  </p:childTnLst>
                                </p:cTn>
                              </p:par>
                              <p:par>
                                <p:cTn id="1099" presetID="17" presetClass="exit" presetSubtype="10" fill="hold" grpId="17" nodeType="withEffect">
                                  <p:stCondLst>
                                    <p:cond delay="0"/>
                                  </p:stCondLst>
                                  <p:childTnLst>
                                    <p:anim calcmode="lin" valueType="num">
                                      <p:cBhvr>
                                        <p:cTn id="1100" dur="500"/>
                                        <p:tgtEl>
                                          <p:spTgt spid="87048"/>
                                        </p:tgtEl>
                                        <p:attrNameLst>
                                          <p:attrName>ppt_w</p:attrName>
                                        </p:attrNameLst>
                                      </p:cBhvr>
                                      <p:tavLst>
                                        <p:tav tm="0">
                                          <p:val>
                                            <p:strVal val="ppt_w"/>
                                          </p:val>
                                        </p:tav>
                                        <p:tav tm="100000">
                                          <p:val>
                                            <p:fltVal val="0"/>
                                          </p:val>
                                        </p:tav>
                                      </p:tavLst>
                                    </p:anim>
                                    <p:anim calcmode="lin" valueType="num">
                                      <p:cBhvr>
                                        <p:cTn id="1101" dur="500"/>
                                        <p:tgtEl>
                                          <p:spTgt spid="87048"/>
                                        </p:tgtEl>
                                        <p:attrNameLst>
                                          <p:attrName>ppt_h</p:attrName>
                                        </p:attrNameLst>
                                      </p:cBhvr>
                                      <p:tavLst>
                                        <p:tav tm="0">
                                          <p:val>
                                            <p:strVal val="ppt_h"/>
                                          </p:val>
                                        </p:tav>
                                        <p:tav tm="100000">
                                          <p:val>
                                            <p:strVal val="ppt_h"/>
                                          </p:val>
                                        </p:tav>
                                      </p:tavLst>
                                    </p:anim>
                                    <p:set>
                                      <p:cBhvr>
                                        <p:cTn id="1102" dur="1" fill="hold">
                                          <p:stCondLst>
                                            <p:cond delay="499"/>
                                          </p:stCondLst>
                                        </p:cTn>
                                        <p:tgtEl>
                                          <p:spTgt spid="87048"/>
                                        </p:tgtEl>
                                        <p:attrNameLst>
                                          <p:attrName>style.visibility</p:attrName>
                                        </p:attrNameLst>
                                      </p:cBhvr>
                                      <p:to>
                                        <p:strVal val="hidden"/>
                                      </p:to>
                                    </p:set>
                                  </p:childTnLst>
                                </p:cTn>
                              </p:par>
                              <p:par>
                                <p:cTn id="1103" presetID="17" presetClass="exit" presetSubtype="10" fill="hold" grpId="17" nodeType="withEffect">
                                  <p:stCondLst>
                                    <p:cond delay="0"/>
                                  </p:stCondLst>
                                  <p:childTnLst>
                                    <p:anim calcmode="lin" valueType="num">
                                      <p:cBhvr>
                                        <p:cTn id="1104" dur="500"/>
                                        <p:tgtEl>
                                          <p:spTgt spid="87046"/>
                                        </p:tgtEl>
                                        <p:attrNameLst>
                                          <p:attrName>ppt_w</p:attrName>
                                        </p:attrNameLst>
                                      </p:cBhvr>
                                      <p:tavLst>
                                        <p:tav tm="0">
                                          <p:val>
                                            <p:strVal val="ppt_w"/>
                                          </p:val>
                                        </p:tav>
                                        <p:tav tm="100000">
                                          <p:val>
                                            <p:fltVal val="0"/>
                                          </p:val>
                                        </p:tav>
                                      </p:tavLst>
                                    </p:anim>
                                    <p:anim calcmode="lin" valueType="num">
                                      <p:cBhvr>
                                        <p:cTn id="1105" dur="500"/>
                                        <p:tgtEl>
                                          <p:spTgt spid="87046"/>
                                        </p:tgtEl>
                                        <p:attrNameLst>
                                          <p:attrName>ppt_h</p:attrName>
                                        </p:attrNameLst>
                                      </p:cBhvr>
                                      <p:tavLst>
                                        <p:tav tm="0">
                                          <p:val>
                                            <p:strVal val="ppt_h"/>
                                          </p:val>
                                        </p:tav>
                                        <p:tav tm="100000">
                                          <p:val>
                                            <p:strVal val="ppt_h"/>
                                          </p:val>
                                        </p:tav>
                                      </p:tavLst>
                                    </p:anim>
                                    <p:set>
                                      <p:cBhvr>
                                        <p:cTn id="1106" dur="1" fill="hold">
                                          <p:stCondLst>
                                            <p:cond delay="499"/>
                                          </p:stCondLst>
                                        </p:cTn>
                                        <p:tgtEl>
                                          <p:spTgt spid="87046"/>
                                        </p:tgtEl>
                                        <p:attrNameLst>
                                          <p:attrName>style.visibility</p:attrName>
                                        </p:attrNameLst>
                                      </p:cBhvr>
                                      <p:to>
                                        <p:strVal val="hidden"/>
                                      </p:to>
                                    </p:set>
                                  </p:childTnLst>
                                </p:cTn>
                              </p:par>
                              <p:par>
                                <p:cTn id="1107" presetID="17" presetClass="exit" presetSubtype="10" fill="hold" grpId="17" nodeType="withEffect">
                                  <p:stCondLst>
                                    <p:cond delay="0"/>
                                  </p:stCondLst>
                                  <p:childTnLst>
                                    <p:anim calcmode="lin" valueType="num">
                                      <p:cBhvr>
                                        <p:cTn id="1108" dur="500"/>
                                        <p:tgtEl>
                                          <p:spTgt spid="87049"/>
                                        </p:tgtEl>
                                        <p:attrNameLst>
                                          <p:attrName>ppt_w</p:attrName>
                                        </p:attrNameLst>
                                      </p:cBhvr>
                                      <p:tavLst>
                                        <p:tav tm="0">
                                          <p:val>
                                            <p:strVal val="ppt_w"/>
                                          </p:val>
                                        </p:tav>
                                        <p:tav tm="100000">
                                          <p:val>
                                            <p:fltVal val="0"/>
                                          </p:val>
                                        </p:tav>
                                      </p:tavLst>
                                    </p:anim>
                                    <p:anim calcmode="lin" valueType="num">
                                      <p:cBhvr>
                                        <p:cTn id="1109" dur="500"/>
                                        <p:tgtEl>
                                          <p:spTgt spid="87049"/>
                                        </p:tgtEl>
                                        <p:attrNameLst>
                                          <p:attrName>ppt_h</p:attrName>
                                        </p:attrNameLst>
                                      </p:cBhvr>
                                      <p:tavLst>
                                        <p:tav tm="0">
                                          <p:val>
                                            <p:strVal val="ppt_h"/>
                                          </p:val>
                                        </p:tav>
                                        <p:tav tm="100000">
                                          <p:val>
                                            <p:strVal val="ppt_h"/>
                                          </p:val>
                                        </p:tav>
                                      </p:tavLst>
                                    </p:anim>
                                    <p:set>
                                      <p:cBhvr>
                                        <p:cTn id="1110" dur="1" fill="hold">
                                          <p:stCondLst>
                                            <p:cond delay="499"/>
                                          </p:stCondLst>
                                        </p:cTn>
                                        <p:tgtEl>
                                          <p:spTgt spid="87049"/>
                                        </p:tgtEl>
                                        <p:attrNameLst>
                                          <p:attrName>style.visibility</p:attrName>
                                        </p:attrNameLst>
                                      </p:cBhvr>
                                      <p:to>
                                        <p:strVal val="hidden"/>
                                      </p:to>
                                    </p:set>
                                  </p:childTnLst>
                                </p:cTn>
                              </p:par>
                              <p:par>
                                <p:cTn id="1111" presetID="17" presetClass="exit" presetSubtype="10" fill="hold" grpId="17" nodeType="withEffect">
                                  <p:stCondLst>
                                    <p:cond delay="0"/>
                                  </p:stCondLst>
                                  <p:childTnLst>
                                    <p:anim calcmode="lin" valueType="num">
                                      <p:cBhvr>
                                        <p:cTn id="1112" dur="500"/>
                                        <p:tgtEl>
                                          <p:spTgt spid="87050"/>
                                        </p:tgtEl>
                                        <p:attrNameLst>
                                          <p:attrName>ppt_w</p:attrName>
                                        </p:attrNameLst>
                                      </p:cBhvr>
                                      <p:tavLst>
                                        <p:tav tm="0">
                                          <p:val>
                                            <p:strVal val="ppt_w"/>
                                          </p:val>
                                        </p:tav>
                                        <p:tav tm="100000">
                                          <p:val>
                                            <p:fltVal val="0"/>
                                          </p:val>
                                        </p:tav>
                                      </p:tavLst>
                                    </p:anim>
                                    <p:anim calcmode="lin" valueType="num">
                                      <p:cBhvr>
                                        <p:cTn id="1113" dur="500"/>
                                        <p:tgtEl>
                                          <p:spTgt spid="87050"/>
                                        </p:tgtEl>
                                        <p:attrNameLst>
                                          <p:attrName>ppt_h</p:attrName>
                                        </p:attrNameLst>
                                      </p:cBhvr>
                                      <p:tavLst>
                                        <p:tav tm="0">
                                          <p:val>
                                            <p:strVal val="ppt_h"/>
                                          </p:val>
                                        </p:tav>
                                        <p:tav tm="100000">
                                          <p:val>
                                            <p:strVal val="ppt_h"/>
                                          </p:val>
                                        </p:tav>
                                      </p:tavLst>
                                    </p:anim>
                                    <p:set>
                                      <p:cBhvr>
                                        <p:cTn id="1114" dur="1" fill="hold">
                                          <p:stCondLst>
                                            <p:cond delay="499"/>
                                          </p:stCondLst>
                                        </p:cTn>
                                        <p:tgtEl>
                                          <p:spTgt spid="87050"/>
                                        </p:tgtEl>
                                        <p:attrNameLst>
                                          <p:attrName>style.visibility</p:attrName>
                                        </p:attrNameLst>
                                      </p:cBhvr>
                                      <p:to>
                                        <p:strVal val="hidden"/>
                                      </p:to>
                                    </p:set>
                                  </p:childTnLst>
                                </p:cTn>
                              </p:par>
                              <p:par>
                                <p:cTn id="1115" presetID="17" presetClass="exit" presetSubtype="10" fill="hold" grpId="17" nodeType="withEffect">
                                  <p:stCondLst>
                                    <p:cond delay="0"/>
                                  </p:stCondLst>
                                  <p:childTnLst>
                                    <p:anim calcmode="lin" valueType="num">
                                      <p:cBhvr>
                                        <p:cTn id="1116" dur="500"/>
                                        <p:tgtEl>
                                          <p:spTgt spid="87051"/>
                                        </p:tgtEl>
                                        <p:attrNameLst>
                                          <p:attrName>ppt_w</p:attrName>
                                        </p:attrNameLst>
                                      </p:cBhvr>
                                      <p:tavLst>
                                        <p:tav tm="0">
                                          <p:val>
                                            <p:strVal val="ppt_w"/>
                                          </p:val>
                                        </p:tav>
                                        <p:tav tm="100000">
                                          <p:val>
                                            <p:fltVal val="0"/>
                                          </p:val>
                                        </p:tav>
                                      </p:tavLst>
                                    </p:anim>
                                    <p:anim calcmode="lin" valueType="num">
                                      <p:cBhvr>
                                        <p:cTn id="1117" dur="500"/>
                                        <p:tgtEl>
                                          <p:spTgt spid="87051"/>
                                        </p:tgtEl>
                                        <p:attrNameLst>
                                          <p:attrName>ppt_h</p:attrName>
                                        </p:attrNameLst>
                                      </p:cBhvr>
                                      <p:tavLst>
                                        <p:tav tm="0">
                                          <p:val>
                                            <p:strVal val="ppt_h"/>
                                          </p:val>
                                        </p:tav>
                                        <p:tav tm="100000">
                                          <p:val>
                                            <p:strVal val="ppt_h"/>
                                          </p:val>
                                        </p:tav>
                                      </p:tavLst>
                                    </p:anim>
                                    <p:set>
                                      <p:cBhvr>
                                        <p:cTn id="1118" dur="1" fill="hold">
                                          <p:stCondLst>
                                            <p:cond delay="499"/>
                                          </p:stCondLst>
                                        </p:cTn>
                                        <p:tgtEl>
                                          <p:spTgt spid="87051"/>
                                        </p:tgtEl>
                                        <p:attrNameLst>
                                          <p:attrName>style.visibility</p:attrName>
                                        </p:attrNameLst>
                                      </p:cBhvr>
                                      <p:to>
                                        <p:strVal val="hidden"/>
                                      </p:to>
                                    </p:set>
                                  </p:childTnLst>
                                </p:cTn>
                              </p:par>
                              <p:par>
                                <p:cTn id="1119" presetID="17" presetClass="exit" presetSubtype="10" fill="hold" grpId="15" nodeType="withEffect">
                                  <p:stCondLst>
                                    <p:cond delay="0"/>
                                  </p:stCondLst>
                                  <p:childTnLst>
                                    <p:anim calcmode="lin" valueType="num">
                                      <p:cBhvr>
                                        <p:cTn id="1120" dur="500"/>
                                        <p:tgtEl>
                                          <p:spTgt spid="87052"/>
                                        </p:tgtEl>
                                        <p:attrNameLst>
                                          <p:attrName>ppt_w</p:attrName>
                                        </p:attrNameLst>
                                      </p:cBhvr>
                                      <p:tavLst>
                                        <p:tav tm="0">
                                          <p:val>
                                            <p:strVal val="ppt_w"/>
                                          </p:val>
                                        </p:tav>
                                        <p:tav tm="100000">
                                          <p:val>
                                            <p:fltVal val="0"/>
                                          </p:val>
                                        </p:tav>
                                      </p:tavLst>
                                    </p:anim>
                                    <p:anim calcmode="lin" valueType="num">
                                      <p:cBhvr>
                                        <p:cTn id="1121" dur="500"/>
                                        <p:tgtEl>
                                          <p:spTgt spid="87052"/>
                                        </p:tgtEl>
                                        <p:attrNameLst>
                                          <p:attrName>ppt_h</p:attrName>
                                        </p:attrNameLst>
                                      </p:cBhvr>
                                      <p:tavLst>
                                        <p:tav tm="0">
                                          <p:val>
                                            <p:strVal val="ppt_h"/>
                                          </p:val>
                                        </p:tav>
                                        <p:tav tm="100000">
                                          <p:val>
                                            <p:strVal val="ppt_h"/>
                                          </p:val>
                                        </p:tav>
                                      </p:tavLst>
                                    </p:anim>
                                    <p:set>
                                      <p:cBhvr>
                                        <p:cTn id="1122" dur="1" fill="hold">
                                          <p:stCondLst>
                                            <p:cond delay="499"/>
                                          </p:stCondLst>
                                        </p:cTn>
                                        <p:tgtEl>
                                          <p:spTgt spid="87052"/>
                                        </p:tgtEl>
                                        <p:attrNameLst>
                                          <p:attrName>style.visibility</p:attrName>
                                        </p:attrNameLst>
                                      </p:cBhvr>
                                      <p:to>
                                        <p:strVal val="hidden"/>
                                      </p:to>
                                    </p:set>
                                  </p:childTnLst>
                                </p:cTn>
                              </p:par>
                              <p:par>
                                <p:cTn id="1123" presetID="17" presetClass="exit" presetSubtype="10" fill="hold" grpId="15" nodeType="withEffect">
                                  <p:stCondLst>
                                    <p:cond delay="0"/>
                                  </p:stCondLst>
                                  <p:childTnLst>
                                    <p:anim calcmode="lin" valueType="num">
                                      <p:cBhvr>
                                        <p:cTn id="1124" dur="500"/>
                                        <p:tgtEl>
                                          <p:spTgt spid="87053"/>
                                        </p:tgtEl>
                                        <p:attrNameLst>
                                          <p:attrName>ppt_w</p:attrName>
                                        </p:attrNameLst>
                                      </p:cBhvr>
                                      <p:tavLst>
                                        <p:tav tm="0">
                                          <p:val>
                                            <p:strVal val="ppt_w"/>
                                          </p:val>
                                        </p:tav>
                                        <p:tav tm="100000">
                                          <p:val>
                                            <p:fltVal val="0"/>
                                          </p:val>
                                        </p:tav>
                                      </p:tavLst>
                                    </p:anim>
                                    <p:anim calcmode="lin" valueType="num">
                                      <p:cBhvr>
                                        <p:cTn id="1125" dur="500"/>
                                        <p:tgtEl>
                                          <p:spTgt spid="87053"/>
                                        </p:tgtEl>
                                        <p:attrNameLst>
                                          <p:attrName>ppt_h</p:attrName>
                                        </p:attrNameLst>
                                      </p:cBhvr>
                                      <p:tavLst>
                                        <p:tav tm="0">
                                          <p:val>
                                            <p:strVal val="ppt_h"/>
                                          </p:val>
                                        </p:tav>
                                        <p:tav tm="100000">
                                          <p:val>
                                            <p:strVal val="ppt_h"/>
                                          </p:val>
                                        </p:tav>
                                      </p:tavLst>
                                    </p:anim>
                                    <p:set>
                                      <p:cBhvr>
                                        <p:cTn id="1126" dur="1" fill="hold">
                                          <p:stCondLst>
                                            <p:cond delay="499"/>
                                          </p:stCondLst>
                                        </p:cTn>
                                        <p:tgtEl>
                                          <p:spTgt spid="87053"/>
                                        </p:tgtEl>
                                        <p:attrNameLst>
                                          <p:attrName>style.visibility</p:attrName>
                                        </p:attrNameLst>
                                      </p:cBhvr>
                                      <p:to>
                                        <p:strVal val="hidden"/>
                                      </p:to>
                                    </p:set>
                                  </p:childTnLst>
                                </p:cTn>
                              </p:par>
                              <p:par>
                                <p:cTn id="1127" presetID="17" presetClass="exit" presetSubtype="10" fill="hold" grpId="15" nodeType="withEffect">
                                  <p:stCondLst>
                                    <p:cond delay="0"/>
                                  </p:stCondLst>
                                  <p:childTnLst>
                                    <p:anim calcmode="lin" valueType="num">
                                      <p:cBhvr>
                                        <p:cTn id="1128" dur="500"/>
                                        <p:tgtEl>
                                          <p:spTgt spid="87054"/>
                                        </p:tgtEl>
                                        <p:attrNameLst>
                                          <p:attrName>ppt_w</p:attrName>
                                        </p:attrNameLst>
                                      </p:cBhvr>
                                      <p:tavLst>
                                        <p:tav tm="0">
                                          <p:val>
                                            <p:strVal val="ppt_w"/>
                                          </p:val>
                                        </p:tav>
                                        <p:tav tm="100000">
                                          <p:val>
                                            <p:fltVal val="0"/>
                                          </p:val>
                                        </p:tav>
                                      </p:tavLst>
                                    </p:anim>
                                    <p:anim calcmode="lin" valueType="num">
                                      <p:cBhvr>
                                        <p:cTn id="1129" dur="500"/>
                                        <p:tgtEl>
                                          <p:spTgt spid="87054"/>
                                        </p:tgtEl>
                                        <p:attrNameLst>
                                          <p:attrName>ppt_h</p:attrName>
                                        </p:attrNameLst>
                                      </p:cBhvr>
                                      <p:tavLst>
                                        <p:tav tm="0">
                                          <p:val>
                                            <p:strVal val="ppt_h"/>
                                          </p:val>
                                        </p:tav>
                                        <p:tav tm="100000">
                                          <p:val>
                                            <p:strVal val="ppt_h"/>
                                          </p:val>
                                        </p:tav>
                                      </p:tavLst>
                                    </p:anim>
                                    <p:set>
                                      <p:cBhvr>
                                        <p:cTn id="1130" dur="1" fill="hold">
                                          <p:stCondLst>
                                            <p:cond delay="499"/>
                                          </p:stCondLst>
                                        </p:cTn>
                                        <p:tgtEl>
                                          <p:spTgt spid="87054"/>
                                        </p:tgtEl>
                                        <p:attrNameLst>
                                          <p:attrName>style.visibility</p:attrName>
                                        </p:attrNameLst>
                                      </p:cBhvr>
                                      <p:to>
                                        <p:strVal val="hidden"/>
                                      </p:to>
                                    </p:set>
                                  </p:childTnLst>
                                </p:cTn>
                              </p:par>
                              <p:par>
                                <p:cTn id="1131" presetID="17" presetClass="exit" presetSubtype="10" fill="hold" grpId="15" nodeType="withEffect">
                                  <p:stCondLst>
                                    <p:cond delay="0"/>
                                  </p:stCondLst>
                                  <p:childTnLst>
                                    <p:anim calcmode="lin" valueType="num">
                                      <p:cBhvr>
                                        <p:cTn id="1132" dur="500"/>
                                        <p:tgtEl>
                                          <p:spTgt spid="87055"/>
                                        </p:tgtEl>
                                        <p:attrNameLst>
                                          <p:attrName>ppt_w</p:attrName>
                                        </p:attrNameLst>
                                      </p:cBhvr>
                                      <p:tavLst>
                                        <p:tav tm="0">
                                          <p:val>
                                            <p:strVal val="ppt_w"/>
                                          </p:val>
                                        </p:tav>
                                        <p:tav tm="100000">
                                          <p:val>
                                            <p:fltVal val="0"/>
                                          </p:val>
                                        </p:tav>
                                      </p:tavLst>
                                    </p:anim>
                                    <p:anim calcmode="lin" valueType="num">
                                      <p:cBhvr>
                                        <p:cTn id="1133" dur="500"/>
                                        <p:tgtEl>
                                          <p:spTgt spid="87055"/>
                                        </p:tgtEl>
                                        <p:attrNameLst>
                                          <p:attrName>ppt_h</p:attrName>
                                        </p:attrNameLst>
                                      </p:cBhvr>
                                      <p:tavLst>
                                        <p:tav tm="0">
                                          <p:val>
                                            <p:strVal val="ppt_h"/>
                                          </p:val>
                                        </p:tav>
                                        <p:tav tm="100000">
                                          <p:val>
                                            <p:strVal val="ppt_h"/>
                                          </p:val>
                                        </p:tav>
                                      </p:tavLst>
                                    </p:anim>
                                    <p:set>
                                      <p:cBhvr>
                                        <p:cTn id="1134" dur="1" fill="hold">
                                          <p:stCondLst>
                                            <p:cond delay="499"/>
                                          </p:stCondLst>
                                        </p:cTn>
                                        <p:tgtEl>
                                          <p:spTgt spid="87055"/>
                                        </p:tgtEl>
                                        <p:attrNameLst>
                                          <p:attrName>style.visibility</p:attrName>
                                        </p:attrNameLst>
                                      </p:cBhvr>
                                      <p:to>
                                        <p:strVal val="hidden"/>
                                      </p:to>
                                    </p:set>
                                  </p:childTnLst>
                                </p:cTn>
                              </p:par>
                              <p:par>
                                <p:cTn id="1135" presetID="17" presetClass="exit" presetSubtype="10" fill="hold" grpId="15" nodeType="withEffect">
                                  <p:stCondLst>
                                    <p:cond delay="0"/>
                                  </p:stCondLst>
                                  <p:childTnLst>
                                    <p:anim calcmode="lin" valueType="num">
                                      <p:cBhvr>
                                        <p:cTn id="1136" dur="500"/>
                                        <p:tgtEl>
                                          <p:spTgt spid="87056"/>
                                        </p:tgtEl>
                                        <p:attrNameLst>
                                          <p:attrName>ppt_w</p:attrName>
                                        </p:attrNameLst>
                                      </p:cBhvr>
                                      <p:tavLst>
                                        <p:tav tm="0">
                                          <p:val>
                                            <p:strVal val="ppt_w"/>
                                          </p:val>
                                        </p:tav>
                                        <p:tav tm="100000">
                                          <p:val>
                                            <p:fltVal val="0"/>
                                          </p:val>
                                        </p:tav>
                                      </p:tavLst>
                                    </p:anim>
                                    <p:anim calcmode="lin" valueType="num">
                                      <p:cBhvr>
                                        <p:cTn id="1137" dur="500"/>
                                        <p:tgtEl>
                                          <p:spTgt spid="87056"/>
                                        </p:tgtEl>
                                        <p:attrNameLst>
                                          <p:attrName>ppt_h</p:attrName>
                                        </p:attrNameLst>
                                      </p:cBhvr>
                                      <p:tavLst>
                                        <p:tav tm="0">
                                          <p:val>
                                            <p:strVal val="ppt_h"/>
                                          </p:val>
                                        </p:tav>
                                        <p:tav tm="100000">
                                          <p:val>
                                            <p:strVal val="ppt_h"/>
                                          </p:val>
                                        </p:tav>
                                      </p:tavLst>
                                    </p:anim>
                                    <p:set>
                                      <p:cBhvr>
                                        <p:cTn id="1138" dur="1" fill="hold">
                                          <p:stCondLst>
                                            <p:cond delay="499"/>
                                          </p:stCondLst>
                                        </p:cTn>
                                        <p:tgtEl>
                                          <p:spTgt spid="87056"/>
                                        </p:tgtEl>
                                        <p:attrNameLst>
                                          <p:attrName>style.visibility</p:attrName>
                                        </p:attrNameLst>
                                      </p:cBhvr>
                                      <p:to>
                                        <p:strVal val="hidden"/>
                                      </p:to>
                                    </p:set>
                                  </p:childTnLst>
                                </p:cTn>
                              </p:par>
                              <p:par>
                                <p:cTn id="1139" presetID="17" presetClass="exit" presetSubtype="10" fill="hold" grpId="15" nodeType="withEffect">
                                  <p:stCondLst>
                                    <p:cond delay="0"/>
                                  </p:stCondLst>
                                  <p:childTnLst>
                                    <p:anim calcmode="lin" valueType="num">
                                      <p:cBhvr>
                                        <p:cTn id="1140" dur="500"/>
                                        <p:tgtEl>
                                          <p:spTgt spid="87057"/>
                                        </p:tgtEl>
                                        <p:attrNameLst>
                                          <p:attrName>ppt_w</p:attrName>
                                        </p:attrNameLst>
                                      </p:cBhvr>
                                      <p:tavLst>
                                        <p:tav tm="0">
                                          <p:val>
                                            <p:strVal val="ppt_w"/>
                                          </p:val>
                                        </p:tav>
                                        <p:tav tm="100000">
                                          <p:val>
                                            <p:fltVal val="0"/>
                                          </p:val>
                                        </p:tav>
                                      </p:tavLst>
                                    </p:anim>
                                    <p:anim calcmode="lin" valueType="num">
                                      <p:cBhvr>
                                        <p:cTn id="1141" dur="500"/>
                                        <p:tgtEl>
                                          <p:spTgt spid="87057"/>
                                        </p:tgtEl>
                                        <p:attrNameLst>
                                          <p:attrName>ppt_h</p:attrName>
                                        </p:attrNameLst>
                                      </p:cBhvr>
                                      <p:tavLst>
                                        <p:tav tm="0">
                                          <p:val>
                                            <p:strVal val="ppt_h"/>
                                          </p:val>
                                        </p:tav>
                                        <p:tav tm="100000">
                                          <p:val>
                                            <p:strVal val="ppt_h"/>
                                          </p:val>
                                        </p:tav>
                                      </p:tavLst>
                                    </p:anim>
                                    <p:set>
                                      <p:cBhvr>
                                        <p:cTn id="1142" dur="1" fill="hold">
                                          <p:stCondLst>
                                            <p:cond delay="499"/>
                                          </p:stCondLst>
                                        </p:cTn>
                                        <p:tgtEl>
                                          <p:spTgt spid="87057"/>
                                        </p:tgtEl>
                                        <p:attrNameLst>
                                          <p:attrName>style.visibility</p:attrName>
                                        </p:attrNameLst>
                                      </p:cBhvr>
                                      <p:to>
                                        <p:strVal val="hidden"/>
                                      </p:to>
                                    </p:set>
                                  </p:childTnLst>
                                </p:cTn>
                              </p:par>
                              <p:par>
                                <p:cTn id="1143" presetID="17" presetClass="exit" presetSubtype="10" fill="hold" grpId="17" nodeType="withEffect">
                                  <p:stCondLst>
                                    <p:cond delay="0"/>
                                  </p:stCondLst>
                                  <p:childTnLst>
                                    <p:anim calcmode="lin" valueType="num">
                                      <p:cBhvr>
                                        <p:cTn id="1144" dur="500"/>
                                        <p:tgtEl>
                                          <p:spTgt spid="87059"/>
                                        </p:tgtEl>
                                        <p:attrNameLst>
                                          <p:attrName>ppt_w</p:attrName>
                                        </p:attrNameLst>
                                      </p:cBhvr>
                                      <p:tavLst>
                                        <p:tav tm="0">
                                          <p:val>
                                            <p:strVal val="ppt_w"/>
                                          </p:val>
                                        </p:tav>
                                        <p:tav tm="100000">
                                          <p:val>
                                            <p:fltVal val="0"/>
                                          </p:val>
                                        </p:tav>
                                      </p:tavLst>
                                    </p:anim>
                                    <p:anim calcmode="lin" valueType="num">
                                      <p:cBhvr>
                                        <p:cTn id="1145" dur="500"/>
                                        <p:tgtEl>
                                          <p:spTgt spid="87059"/>
                                        </p:tgtEl>
                                        <p:attrNameLst>
                                          <p:attrName>ppt_h</p:attrName>
                                        </p:attrNameLst>
                                      </p:cBhvr>
                                      <p:tavLst>
                                        <p:tav tm="0">
                                          <p:val>
                                            <p:strVal val="ppt_h"/>
                                          </p:val>
                                        </p:tav>
                                        <p:tav tm="100000">
                                          <p:val>
                                            <p:strVal val="ppt_h"/>
                                          </p:val>
                                        </p:tav>
                                      </p:tavLst>
                                    </p:anim>
                                    <p:set>
                                      <p:cBhvr>
                                        <p:cTn id="1146" dur="1" fill="hold">
                                          <p:stCondLst>
                                            <p:cond delay="499"/>
                                          </p:stCondLst>
                                        </p:cTn>
                                        <p:tgtEl>
                                          <p:spTgt spid="87059"/>
                                        </p:tgtEl>
                                        <p:attrNameLst>
                                          <p:attrName>style.visibility</p:attrName>
                                        </p:attrNameLst>
                                      </p:cBhvr>
                                      <p:to>
                                        <p:strVal val="hidden"/>
                                      </p:to>
                                    </p:set>
                                  </p:childTnLst>
                                </p:cTn>
                              </p:par>
                              <p:par>
                                <p:cTn id="1147" presetID="17" presetClass="exit" presetSubtype="10" fill="hold" grpId="15" nodeType="withEffect">
                                  <p:stCondLst>
                                    <p:cond delay="0"/>
                                  </p:stCondLst>
                                  <p:childTnLst>
                                    <p:anim calcmode="lin" valueType="num">
                                      <p:cBhvr>
                                        <p:cTn id="1148" dur="500"/>
                                        <p:tgtEl>
                                          <p:spTgt spid="87060"/>
                                        </p:tgtEl>
                                        <p:attrNameLst>
                                          <p:attrName>ppt_w</p:attrName>
                                        </p:attrNameLst>
                                      </p:cBhvr>
                                      <p:tavLst>
                                        <p:tav tm="0">
                                          <p:val>
                                            <p:strVal val="ppt_w"/>
                                          </p:val>
                                        </p:tav>
                                        <p:tav tm="100000">
                                          <p:val>
                                            <p:fltVal val="0"/>
                                          </p:val>
                                        </p:tav>
                                      </p:tavLst>
                                    </p:anim>
                                    <p:anim calcmode="lin" valueType="num">
                                      <p:cBhvr>
                                        <p:cTn id="1149" dur="500"/>
                                        <p:tgtEl>
                                          <p:spTgt spid="87060"/>
                                        </p:tgtEl>
                                        <p:attrNameLst>
                                          <p:attrName>ppt_h</p:attrName>
                                        </p:attrNameLst>
                                      </p:cBhvr>
                                      <p:tavLst>
                                        <p:tav tm="0">
                                          <p:val>
                                            <p:strVal val="ppt_h"/>
                                          </p:val>
                                        </p:tav>
                                        <p:tav tm="100000">
                                          <p:val>
                                            <p:strVal val="ppt_h"/>
                                          </p:val>
                                        </p:tav>
                                      </p:tavLst>
                                    </p:anim>
                                    <p:set>
                                      <p:cBhvr>
                                        <p:cTn id="1150" dur="1" fill="hold">
                                          <p:stCondLst>
                                            <p:cond delay="499"/>
                                          </p:stCondLst>
                                        </p:cTn>
                                        <p:tgtEl>
                                          <p:spTgt spid="87060"/>
                                        </p:tgtEl>
                                        <p:attrNameLst>
                                          <p:attrName>style.visibility</p:attrName>
                                        </p:attrNameLst>
                                      </p:cBhvr>
                                      <p:to>
                                        <p:strVal val="hidden"/>
                                      </p:to>
                                    </p:set>
                                  </p:childTnLst>
                                </p:cTn>
                              </p:par>
                              <p:par>
                                <p:cTn id="1151" presetID="17" presetClass="exit" presetSubtype="10" fill="hold" grpId="15" nodeType="withEffect">
                                  <p:stCondLst>
                                    <p:cond delay="0"/>
                                  </p:stCondLst>
                                  <p:childTnLst>
                                    <p:anim calcmode="lin" valueType="num">
                                      <p:cBhvr>
                                        <p:cTn id="1152" dur="500"/>
                                        <p:tgtEl>
                                          <p:spTgt spid="87047"/>
                                        </p:tgtEl>
                                        <p:attrNameLst>
                                          <p:attrName>ppt_w</p:attrName>
                                        </p:attrNameLst>
                                      </p:cBhvr>
                                      <p:tavLst>
                                        <p:tav tm="0">
                                          <p:val>
                                            <p:strVal val="ppt_w"/>
                                          </p:val>
                                        </p:tav>
                                        <p:tav tm="100000">
                                          <p:val>
                                            <p:fltVal val="0"/>
                                          </p:val>
                                        </p:tav>
                                      </p:tavLst>
                                    </p:anim>
                                    <p:anim calcmode="lin" valueType="num">
                                      <p:cBhvr>
                                        <p:cTn id="1153" dur="500"/>
                                        <p:tgtEl>
                                          <p:spTgt spid="87047"/>
                                        </p:tgtEl>
                                        <p:attrNameLst>
                                          <p:attrName>ppt_h</p:attrName>
                                        </p:attrNameLst>
                                      </p:cBhvr>
                                      <p:tavLst>
                                        <p:tav tm="0">
                                          <p:val>
                                            <p:strVal val="ppt_h"/>
                                          </p:val>
                                        </p:tav>
                                        <p:tav tm="100000">
                                          <p:val>
                                            <p:strVal val="ppt_h"/>
                                          </p:val>
                                        </p:tav>
                                      </p:tavLst>
                                    </p:anim>
                                    <p:set>
                                      <p:cBhvr>
                                        <p:cTn id="1154" dur="1" fill="hold">
                                          <p:stCondLst>
                                            <p:cond delay="499"/>
                                          </p:stCondLst>
                                        </p:cTn>
                                        <p:tgtEl>
                                          <p:spTgt spid="87047"/>
                                        </p:tgtEl>
                                        <p:attrNameLst>
                                          <p:attrName>style.visibility</p:attrName>
                                        </p:attrNameLst>
                                      </p:cBhvr>
                                      <p:to>
                                        <p:strVal val="hidden"/>
                                      </p:to>
                                    </p:set>
                                  </p:childTnLst>
                                </p:cTn>
                              </p:par>
                              <p:par>
                                <p:cTn id="1155" presetID="6" presetClass="emph" presetSubtype="0" fill="hold" grpId="19" nodeType="withEffect">
                                  <p:stCondLst>
                                    <p:cond delay="0"/>
                                  </p:stCondLst>
                                  <p:childTnLst>
                                    <p:animScale>
                                      <p:cBhvr>
                                        <p:cTn id="1156" dur="500" fill="hold"/>
                                        <p:tgtEl>
                                          <p:spTgt spid="87058"/>
                                        </p:tgtEl>
                                      </p:cBhvr>
                                      <p:by x="200000" y="200000"/>
                                    </p:animScale>
                                  </p:childTnLst>
                                </p:cTn>
                              </p:par>
                              <p:par>
                                <p:cTn id="1157" presetID="63" presetClass="path" presetSubtype="0" accel="50000" decel="50000" fill="hold" grpId="20" nodeType="withEffect">
                                  <p:stCondLst>
                                    <p:cond delay="0"/>
                                  </p:stCondLst>
                                  <p:childTnLst>
                                    <p:animMotion origin="layout" path="M -3.33333E-6 2.25956E-6 L 0.31667 0.09293 " pathEditMode="relative" rAng="0" ptsTypes="AA">
                                      <p:cBhvr>
                                        <p:cTn id="1158" dur="500" fill="hold"/>
                                        <p:tgtEl>
                                          <p:spTgt spid="87058"/>
                                        </p:tgtEl>
                                        <p:attrNameLst>
                                          <p:attrName>ppt_x</p:attrName>
                                          <p:attrName>ppt_y</p:attrName>
                                        </p:attrNameLst>
                                      </p:cBhvr>
                                      <p:rCtr x="158" y="46"/>
                                    </p:animMotion>
                                  </p:childTnLst>
                                </p:cTn>
                              </p:par>
                            </p:childTnLst>
                          </p:cTn>
                        </p:par>
                      </p:childTnLst>
                    </p:cTn>
                  </p:par>
                  <p:par>
                    <p:cTn id="1159" fill="hold">
                      <p:stCondLst>
                        <p:cond delay="indefinite"/>
                      </p:stCondLst>
                      <p:childTnLst>
                        <p:par>
                          <p:cTn id="1160" fill="hold">
                            <p:stCondLst>
                              <p:cond delay="0"/>
                            </p:stCondLst>
                            <p:childTnLst>
                              <p:par>
                                <p:cTn id="1161" presetID="48" presetClass="entr" presetSubtype="0" accel="50000" fill="hold" grpId="18" nodeType="clickEffect">
                                  <p:stCondLst>
                                    <p:cond delay="0"/>
                                  </p:stCondLst>
                                  <p:childTnLst>
                                    <p:set>
                                      <p:cBhvr>
                                        <p:cTn id="1162" dur="1" fill="hold">
                                          <p:stCondLst>
                                            <p:cond delay="0"/>
                                          </p:stCondLst>
                                        </p:cTn>
                                        <p:tgtEl>
                                          <p:spTgt spid="87063"/>
                                        </p:tgtEl>
                                        <p:attrNameLst>
                                          <p:attrName>style.visibility</p:attrName>
                                        </p:attrNameLst>
                                      </p:cBhvr>
                                      <p:to>
                                        <p:strVal val="visible"/>
                                      </p:to>
                                    </p:set>
                                    <p:anim calcmode="lin" valueType="num">
                                      <p:cBhvr>
                                        <p:cTn id="1163" dur="500" fill="hold"/>
                                        <p:tgtEl>
                                          <p:spTgt spid="8706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64" dur="500" fill="hold"/>
                                        <p:tgtEl>
                                          <p:spTgt spid="87063"/>
                                        </p:tgtEl>
                                        <p:attrNameLst>
                                          <p:attrName>ppt_x</p:attrName>
                                        </p:attrNameLst>
                                      </p:cBhvr>
                                      <p:tavLst>
                                        <p:tav tm="0">
                                          <p:val>
                                            <p:fltVal val="-1"/>
                                          </p:val>
                                        </p:tav>
                                        <p:tav tm="50000">
                                          <p:val>
                                            <p:fltVal val="0.95"/>
                                          </p:val>
                                        </p:tav>
                                        <p:tav tm="100000">
                                          <p:val>
                                            <p:strVal val="#ppt_x"/>
                                          </p:val>
                                        </p:tav>
                                      </p:tavLst>
                                    </p:anim>
                                    <p:anim calcmode="lin" valueType="num">
                                      <p:cBhvr>
                                        <p:cTn id="1165" dur="500" fill="hold"/>
                                        <p:tgtEl>
                                          <p:spTgt spid="87063"/>
                                        </p:tgtEl>
                                        <p:attrNameLst>
                                          <p:attrName>ppt_y</p:attrName>
                                        </p:attrNameLst>
                                      </p:cBhvr>
                                      <p:tavLst>
                                        <p:tav tm="0">
                                          <p:val>
                                            <p:strVal val="#ppt_y"/>
                                          </p:val>
                                        </p:tav>
                                        <p:tav tm="100000">
                                          <p:val>
                                            <p:strVal val="#ppt_y"/>
                                          </p:val>
                                        </p:tav>
                                      </p:tavLst>
                                    </p:anim>
                                    <p:animEffect transition="in" filter="fade">
                                      <p:cBhvr>
                                        <p:cTn id="1166" dur="500"/>
                                        <p:tgtEl>
                                          <p:spTgt spid="87063"/>
                                        </p:tgtEl>
                                      </p:cBhvr>
                                    </p:animEffect>
                                  </p:childTnLst>
                                </p:cTn>
                              </p:par>
                              <p:par>
                                <p:cTn id="1167" presetID="48" presetClass="entr" presetSubtype="0" accel="50000" fill="hold" grpId="18" nodeType="withEffect">
                                  <p:stCondLst>
                                    <p:cond delay="0"/>
                                  </p:stCondLst>
                                  <p:childTnLst>
                                    <p:set>
                                      <p:cBhvr>
                                        <p:cTn id="1168" dur="1" fill="hold">
                                          <p:stCondLst>
                                            <p:cond delay="0"/>
                                          </p:stCondLst>
                                        </p:cTn>
                                        <p:tgtEl>
                                          <p:spTgt spid="87048"/>
                                        </p:tgtEl>
                                        <p:attrNameLst>
                                          <p:attrName>style.visibility</p:attrName>
                                        </p:attrNameLst>
                                      </p:cBhvr>
                                      <p:to>
                                        <p:strVal val="visible"/>
                                      </p:to>
                                    </p:set>
                                    <p:anim calcmode="lin" valueType="num">
                                      <p:cBhvr>
                                        <p:cTn id="1169" dur="500" fill="hold"/>
                                        <p:tgtEl>
                                          <p:spTgt spid="8704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70" dur="500" fill="hold"/>
                                        <p:tgtEl>
                                          <p:spTgt spid="87048"/>
                                        </p:tgtEl>
                                        <p:attrNameLst>
                                          <p:attrName>ppt_x</p:attrName>
                                        </p:attrNameLst>
                                      </p:cBhvr>
                                      <p:tavLst>
                                        <p:tav tm="0">
                                          <p:val>
                                            <p:fltVal val="-1"/>
                                          </p:val>
                                        </p:tav>
                                        <p:tav tm="50000">
                                          <p:val>
                                            <p:fltVal val="0.95"/>
                                          </p:val>
                                        </p:tav>
                                        <p:tav tm="100000">
                                          <p:val>
                                            <p:strVal val="#ppt_x"/>
                                          </p:val>
                                        </p:tav>
                                      </p:tavLst>
                                    </p:anim>
                                    <p:anim calcmode="lin" valueType="num">
                                      <p:cBhvr>
                                        <p:cTn id="1171" dur="500" fill="hold"/>
                                        <p:tgtEl>
                                          <p:spTgt spid="87048"/>
                                        </p:tgtEl>
                                        <p:attrNameLst>
                                          <p:attrName>ppt_y</p:attrName>
                                        </p:attrNameLst>
                                      </p:cBhvr>
                                      <p:tavLst>
                                        <p:tav tm="0">
                                          <p:val>
                                            <p:strVal val="#ppt_y"/>
                                          </p:val>
                                        </p:tav>
                                        <p:tav tm="100000">
                                          <p:val>
                                            <p:strVal val="#ppt_y"/>
                                          </p:val>
                                        </p:tav>
                                      </p:tavLst>
                                    </p:anim>
                                    <p:animEffect transition="in" filter="fade">
                                      <p:cBhvr>
                                        <p:cTn id="1172" dur="500"/>
                                        <p:tgtEl>
                                          <p:spTgt spid="87048"/>
                                        </p:tgtEl>
                                      </p:cBhvr>
                                    </p:animEffect>
                                  </p:childTnLst>
                                </p:cTn>
                              </p:par>
                              <p:par>
                                <p:cTn id="1173" presetID="48" presetClass="entr" presetSubtype="0" accel="50000" fill="hold" grpId="18" nodeType="withEffect">
                                  <p:stCondLst>
                                    <p:cond delay="0"/>
                                  </p:stCondLst>
                                  <p:childTnLst>
                                    <p:set>
                                      <p:cBhvr>
                                        <p:cTn id="1174" dur="1" fill="hold">
                                          <p:stCondLst>
                                            <p:cond delay="0"/>
                                          </p:stCondLst>
                                        </p:cTn>
                                        <p:tgtEl>
                                          <p:spTgt spid="87046"/>
                                        </p:tgtEl>
                                        <p:attrNameLst>
                                          <p:attrName>style.visibility</p:attrName>
                                        </p:attrNameLst>
                                      </p:cBhvr>
                                      <p:to>
                                        <p:strVal val="visible"/>
                                      </p:to>
                                    </p:set>
                                    <p:anim calcmode="lin" valueType="num">
                                      <p:cBhvr>
                                        <p:cTn id="1175" dur="500" fill="hold"/>
                                        <p:tgtEl>
                                          <p:spTgt spid="8704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76" dur="500" fill="hold"/>
                                        <p:tgtEl>
                                          <p:spTgt spid="87046"/>
                                        </p:tgtEl>
                                        <p:attrNameLst>
                                          <p:attrName>ppt_x</p:attrName>
                                        </p:attrNameLst>
                                      </p:cBhvr>
                                      <p:tavLst>
                                        <p:tav tm="0">
                                          <p:val>
                                            <p:fltVal val="-1"/>
                                          </p:val>
                                        </p:tav>
                                        <p:tav tm="50000">
                                          <p:val>
                                            <p:fltVal val="0.95"/>
                                          </p:val>
                                        </p:tav>
                                        <p:tav tm="100000">
                                          <p:val>
                                            <p:strVal val="#ppt_x"/>
                                          </p:val>
                                        </p:tav>
                                      </p:tavLst>
                                    </p:anim>
                                    <p:anim calcmode="lin" valueType="num">
                                      <p:cBhvr>
                                        <p:cTn id="1177" dur="500" fill="hold"/>
                                        <p:tgtEl>
                                          <p:spTgt spid="87046"/>
                                        </p:tgtEl>
                                        <p:attrNameLst>
                                          <p:attrName>ppt_y</p:attrName>
                                        </p:attrNameLst>
                                      </p:cBhvr>
                                      <p:tavLst>
                                        <p:tav tm="0">
                                          <p:val>
                                            <p:strVal val="#ppt_y"/>
                                          </p:val>
                                        </p:tav>
                                        <p:tav tm="100000">
                                          <p:val>
                                            <p:strVal val="#ppt_y"/>
                                          </p:val>
                                        </p:tav>
                                      </p:tavLst>
                                    </p:anim>
                                    <p:animEffect transition="in" filter="fade">
                                      <p:cBhvr>
                                        <p:cTn id="1178" dur="500"/>
                                        <p:tgtEl>
                                          <p:spTgt spid="87046"/>
                                        </p:tgtEl>
                                      </p:cBhvr>
                                    </p:animEffect>
                                  </p:childTnLst>
                                </p:cTn>
                              </p:par>
                              <p:par>
                                <p:cTn id="1179" presetID="48" presetClass="entr" presetSubtype="0" accel="50000" fill="hold" grpId="18" nodeType="withEffect">
                                  <p:stCondLst>
                                    <p:cond delay="0"/>
                                  </p:stCondLst>
                                  <p:childTnLst>
                                    <p:set>
                                      <p:cBhvr>
                                        <p:cTn id="1180" dur="1" fill="hold">
                                          <p:stCondLst>
                                            <p:cond delay="0"/>
                                          </p:stCondLst>
                                        </p:cTn>
                                        <p:tgtEl>
                                          <p:spTgt spid="87049"/>
                                        </p:tgtEl>
                                        <p:attrNameLst>
                                          <p:attrName>style.visibility</p:attrName>
                                        </p:attrNameLst>
                                      </p:cBhvr>
                                      <p:to>
                                        <p:strVal val="visible"/>
                                      </p:to>
                                    </p:set>
                                    <p:anim calcmode="lin" valueType="num">
                                      <p:cBhvr>
                                        <p:cTn id="1181" dur="500" fill="hold"/>
                                        <p:tgtEl>
                                          <p:spTgt spid="8704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82" dur="500" fill="hold"/>
                                        <p:tgtEl>
                                          <p:spTgt spid="87049"/>
                                        </p:tgtEl>
                                        <p:attrNameLst>
                                          <p:attrName>ppt_x</p:attrName>
                                        </p:attrNameLst>
                                      </p:cBhvr>
                                      <p:tavLst>
                                        <p:tav tm="0">
                                          <p:val>
                                            <p:fltVal val="-1"/>
                                          </p:val>
                                        </p:tav>
                                        <p:tav tm="50000">
                                          <p:val>
                                            <p:fltVal val="0.95"/>
                                          </p:val>
                                        </p:tav>
                                        <p:tav tm="100000">
                                          <p:val>
                                            <p:strVal val="#ppt_x"/>
                                          </p:val>
                                        </p:tav>
                                      </p:tavLst>
                                    </p:anim>
                                    <p:anim calcmode="lin" valueType="num">
                                      <p:cBhvr>
                                        <p:cTn id="1183" dur="500" fill="hold"/>
                                        <p:tgtEl>
                                          <p:spTgt spid="87049"/>
                                        </p:tgtEl>
                                        <p:attrNameLst>
                                          <p:attrName>ppt_y</p:attrName>
                                        </p:attrNameLst>
                                      </p:cBhvr>
                                      <p:tavLst>
                                        <p:tav tm="0">
                                          <p:val>
                                            <p:strVal val="#ppt_y"/>
                                          </p:val>
                                        </p:tav>
                                        <p:tav tm="100000">
                                          <p:val>
                                            <p:strVal val="#ppt_y"/>
                                          </p:val>
                                        </p:tav>
                                      </p:tavLst>
                                    </p:anim>
                                    <p:animEffect transition="in" filter="fade">
                                      <p:cBhvr>
                                        <p:cTn id="1184" dur="500"/>
                                        <p:tgtEl>
                                          <p:spTgt spid="87049"/>
                                        </p:tgtEl>
                                      </p:cBhvr>
                                    </p:animEffect>
                                  </p:childTnLst>
                                </p:cTn>
                              </p:par>
                              <p:par>
                                <p:cTn id="1185" presetID="48" presetClass="entr" presetSubtype="0" accel="50000" fill="hold" grpId="18" nodeType="withEffect">
                                  <p:stCondLst>
                                    <p:cond delay="0"/>
                                  </p:stCondLst>
                                  <p:childTnLst>
                                    <p:set>
                                      <p:cBhvr>
                                        <p:cTn id="1186" dur="1" fill="hold">
                                          <p:stCondLst>
                                            <p:cond delay="0"/>
                                          </p:stCondLst>
                                        </p:cTn>
                                        <p:tgtEl>
                                          <p:spTgt spid="87050"/>
                                        </p:tgtEl>
                                        <p:attrNameLst>
                                          <p:attrName>style.visibility</p:attrName>
                                        </p:attrNameLst>
                                      </p:cBhvr>
                                      <p:to>
                                        <p:strVal val="visible"/>
                                      </p:to>
                                    </p:set>
                                    <p:anim calcmode="lin" valueType="num">
                                      <p:cBhvr>
                                        <p:cTn id="1187" dur="500" fill="hold"/>
                                        <p:tgtEl>
                                          <p:spTgt spid="8705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88" dur="500" fill="hold"/>
                                        <p:tgtEl>
                                          <p:spTgt spid="87050"/>
                                        </p:tgtEl>
                                        <p:attrNameLst>
                                          <p:attrName>ppt_x</p:attrName>
                                        </p:attrNameLst>
                                      </p:cBhvr>
                                      <p:tavLst>
                                        <p:tav tm="0">
                                          <p:val>
                                            <p:fltVal val="-1"/>
                                          </p:val>
                                        </p:tav>
                                        <p:tav tm="50000">
                                          <p:val>
                                            <p:fltVal val="0.95"/>
                                          </p:val>
                                        </p:tav>
                                        <p:tav tm="100000">
                                          <p:val>
                                            <p:strVal val="#ppt_x"/>
                                          </p:val>
                                        </p:tav>
                                      </p:tavLst>
                                    </p:anim>
                                    <p:anim calcmode="lin" valueType="num">
                                      <p:cBhvr>
                                        <p:cTn id="1189" dur="500" fill="hold"/>
                                        <p:tgtEl>
                                          <p:spTgt spid="87050"/>
                                        </p:tgtEl>
                                        <p:attrNameLst>
                                          <p:attrName>ppt_y</p:attrName>
                                        </p:attrNameLst>
                                      </p:cBhvr>
                                      <p:tavLst>
                                        <p:tav tm="0">
                                          <p:val>
                                            <p:strVal val="#ppt_y"/>
                                          </p:val>
                                        </p:tav>
                                        <p:tav tm="100000">
                                          <p:val>
                                            <p:strVal val="#ppt_y"/>
                                          </p:val>
                                        </p:tav>
                                      </p:tavLst>
                                    </p:anim>
                                    <p:animEffect transition="in" filter="fade">
                                      <p:cBhvr>
                                        <p:cTn id="1190" dur="500"/>
                                        <p:tgtEl>
                                          <p:spTgt spid="87050"/>
                                        </p:tgtEl>
                                      </p:cBhvr>
                                    </p:animEffect>
                                  </p:childTnLst>
                                </p:cTn>
                              </p:par>
                              <p:par>
                                <p:cTn id="1191" presetID="48" presetClass="entr" presetSubtype="0" accel="50000" fill="hold" grpId="18" nodeType="withEffect">
                                  <p:stCondLst>
                                    <p:cond delay="0"/>
                                  </p:stCondLst>
                                  <p:childTnLst>
                                    <p:set>
                                      <p:cBhvr>
                                        <p:cTn id="1192" dur="1" fill="hold">
                                          <p:stCondLst>
                                            <p:cond delay="0"/>
                                          </p:stCondLst>
                                        </p:cTn>
                                        <p:tgtEl>
                                          <p:spTgt spid="87051"/>
                                        </p:tgtEl>
                                        <p:attrNameLst>
                                          <p:attrName>style.visibility</p:attrName>
                                        </p:attrNameLst>
                                      </p:cBhvr>
                                      <p:to>
                                        <p:strVal val="visible"/>
                                      </p:to>
                                    </p:set>
                                    <p:anim calcmode="lin" valueType="num">
                                      <p:cBhvr>
                                        <p:cTn id="1193" dur="500" fill="hold"/>
                                        <p:tgtEl>
                                          <p:spTgt spid="8705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94" dur="500" fill="hold"/>
                                        <p:tgtEl>
                                          <p:spTgt spid="87051"/>
                                        </p:tgtEl>
                                        <p:attrNameLst>
                                          <p:attrName>ppt_x</p:attrName>
                                        </p:attrNameLst>
                                      </p:cBhvr>
                                      <p:tavLst>
                                        <p:tav tm="0">
                                          <p:val>
                                            <p:fltVal val="-1"/>
                                          </p:val>
                                        </p:tav>
                                        <p:tav tm="50000">
                                          <p:val>
                                            <p:fltVal val="0.95"/>
                                          </p:val>
                                        </p:tav>
                                        <p:tav tm="100000">
                                          <p:val>
                                            <p:strVal val="#ppt_x"/>
                                          </p:val>
                                        </p:tav>
                                      </p:tavLst>
                                    </p:anim>
                                    <p:anim calcmode="lin" valueType="num">
                                      <p:cBhvr>
                                        <p:cTn id="1195" dur="500" fill="hold"/>
                                        <p:tgtEl>
                                          <p:spTgt spid="87051"/>
                                        </p:tgtEl>
                                        <p:attrNameLst>
                                          <p:attrName>ppt_y</p:attrName>
                                        </p:attrNameLst>
                                      </p:cBhvr>
                                      <p:tavLst>
                                        <p:tav tm="0">
                                          <p:val>
                                            <p:strVal val="#ppt_y"/>
                                          </p:val>
                                        </p:tav>
                                        <p:tav tm="100000">
                                          <p:val>
                                            <p:strVal val="#ppt_y"/>
                                          </p:val>
                                        </p:tav>
                                      </p:tavLst>
                                    </p:anim>
                                    <p:animEffect transition="in" filter="fade">
                                      <p:cBhvr>
                                        <p:cTn id="1196" dur="500"/>
                                        <p:tgtEl>
                                          <p:spTgt spid="87051"/>
                                        </p:tgtEl>
                                      </p:cBhvr>
                                    </p:animEffect>
                                  </p:childTnLst>
                                </p:cTn>
                              </p:par>
                              <p:par>
                                <p:cTn id="1197" presetID="48" presetClass="entr" presetSubtype="0" accel="50000" fill="hold" grpId="16" nodeType="withEffect">
                                  <p:stCondLst>
                                    <p:cond delay="0"/>
                                  </p:stCondLst>
                                  <p:childTnLst>
                                    <p:set>
                                      <p:cBhvr>
                                        <p:cTn id="1198" dur="1" fill="hold">
                                          <p:stCondLst>
                                            <p:cond delay="0"/>
                                          </p:stCondLst>
                                        </p:cTn>
                                        <p:tgtEl>
                                          <p:spTgt spid="87052"/>
                                        </p:tgtEl>
                                        <p:attrNameLst>
                                          <p:attrName>style.visibility</p:attrName>
                                        </p:attrNameLst>
                                      </p:cBhvr>
                                      <p:to>
                                        <p:strVal val="visible"/>
                                      </p:to>
                                    </p:set>
                                    <p:anim calcmode="lin" valueType="num">
                                      <p:cBhvr>
                                        <p:cTn id="1199" dur="500" fill="hold"/>
                                        <p:tgtEl>
                                          <p:spTgt spid="870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00" dur="500" fill="hold"/>
                                        <p:tgtEl>
                                          <p:spTgt spid="87052"/>
                                        </p:tgtEl>
                                        <p:attrNameLst>
                                          <p:attrName>ppt_x</p:attrName>
                                        </p:attrNameLst>
                                      </p:cBhvr>
                                      <p:tavLst>
                                        <p:tav tm="0">
                                          <p:val>
                                            <p:fltVal val="-1"/>
                                          </p:val>
                                        </p:tav>
                                        <p:tav tm="50000">
                                          <p:val>
                                            <p:fltVal val="0.95"/>
                                          </p:val>
                                        </p:tav>
                                        <p:tav tm="100000">
                                          <p:val>
                                            <p:strVal val="#ppt_x"/>
                                          </p:val>
                                        </p:tav>
                                      </p:tavLst>
                                    </p:anim>
                                    <p:anim calcmode="lin" valueType="num">
                                      <p:cBhvr>
                                        <p:cTn id="1201" dur="500" fill="hold"/>
                                        <p:tgtEl>
                                          <p:spTgt spid="87052"/>
                                        </p:tgtEl>
                                        <p:attrNameLst>
                                          <p:attrName>ppt_y</p:attrName>
                                        </p:attrNameLst>
                                      </p:cBhvr>
                                      <p:tavLst>
                                        <p:tav tm="0">
                                          <p:val>
                                            <p:strVal val="#ppt_y"/>
                                          </p:val>
                                        </p:tav>
                                        <p:tav tm="100000">
                                          <p:val>
                                            <p:strVal val="#ppt_y"/>
                                          </p:val>
                                        </p:tav>
                                      </p:tavLst>
                                    </p:anim>
                                    <p:animEffect transition="in" filter="fade">
                                      <p:cBhvr>
                                        <p:cTn id="1202" dur="500"/>
                                        <p:tgtEl>
                                          <p:spTgt spid="87052"/>
                                        </p:tgtEl>
                                      </p:cBhvr>
                                    </p:animEffect>
                                  </p:childTnLst>
                                </p:cTn>
                              </p:par>
                              <p:par>
                                <p:cTn id="1203" presetID="48" presetClass="entr" presetSubtype="0" accel="50000" fill="hold" grpId="16" nodeType="withEffect">
                                  <p:stCondLst>
                                    <p:cond delay="0"/>
                                  </p:stCondLst>
                                  <p:childTnLst>
                                    <p:set>
                                      <p:cBhvr>
                                        <p:cTn id="1204" dur="1" fill="hold">
                                          <p:stCondLst>
                                            <p:cond delay="0"/>
                                          </p:stCondLst>
                                        </p:cTn>
                                        <p:tgtEl>
                                          <p:spTgt spid="87053"/>
                                        </p:tgtEl>
                                        <p:attrNameLst>
                                          <p:attrName>style.visibility</p:attrName>
                                        </p:attrNameLst>
                                      </p:cBhvr>
                                      <p:to>
                                        <p:strVal val="visible"/>
                                      </p:to>
                                    </p:set>
                                    <p:anim calcmode="lin" valueType="num">
                                      <p:cBhvr>
                                        <p:cTn id="1205" dur="500" fill="hold"/>
                                        <p:tgtEl>
                                          <p:spTgt spid="8705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06" dur="500" fill="hold"/>
                                        <p:tgtEl>
                                          <p:spTgt spid="87053"/>
                                        </p:tgtEl>
                                        <p:attrNameLst>
                                          <p:attrName>ppt_x</p:attrName>
                                        </p:attrNameLst>
                                      </p:cBhvr>
                                      <p:tavLst>
                                        <p:tav tm="0">
                                          <p:val>
                                            <p:fltVal val="-1"/>
                                          </p:val>
                                        </p:tav>
                                        <p:tav tm="50000">
                                          <p:val>
                                            <p:fltVal val="0.95"/>
                                          </p:val>
                                        </p:tav>
                                        <p:tav tm="100000">
                                          <p:val>
                                            <p:strVal val="#ppt_x"/>
                                          </p:val>
                                        </p:tav>
                                      </p:tavLst>
                                    </p:anim>
                                    <p:anim calcmode="lin" valueType="num">
                                      <p:cBhvr>
                                        <p:cTn id="1207" dur="500" fill="hold"/>
                                        <p:tgtEl>
                                          <p:spTgt spid="87053"/>
                                        </p:tgtEl>
                                        <p:attrNameLst>
                                          <p:attrName>ppt_y</p:attrName>
                                        </p:attrNameLst>
                                      </p:cBhvr>
                                      <p:tavLst>
                                        <p:tav tm="0">
                                          <p:val>
                                            <p:strVal val="#ppt_y"/>
                                          </p:val>
                                        </p:tav>
                                        <p:tav tm="100000">
                                          <p:val>
                                            <p:strVal val="#ppt_y"/>
                                          </p:val>
                                        </p:tav>
                                      </p:tavLst>
                                    </p:anim>
                                    <p:animEffect transition="in" filter="fade">
                                      <p:cBhvr>
                                        <p:cTn id="1208" dur="500"/>
                                        <p:tgtEl>
                                          <p:spTgt spid="87053"/>
                                        </p:tgtEl>
                                      </p:cBhvr>
                                    </p:animEffect>
                                  </p:childTnLst>
                                </p:cTn>
                              </p:par>
                              <p:par>
                                <p:cTn id="1209" presetID="48" presetClass="entr" presetSubtype="0" accel="50000" fill="hold" grpId="16" nodeType="withEffect">
                                  <p:stCondLst>
                                    <p:cond delay="0"/>
                                  </p:stCondLst>
                                  <p:childTnLst>
                                    <p:set>
                                      <p:cBhvr>
                                        <p:cTn id="1210" dur="1" fill="hold">
                                          <p:stCondLst>
                                            <p:cond delay="0"/>
                                          </p:stCondLst>
                                        </p:cTn>
                                        <p:tgtEl>
                                          <p:spTgt spid="87054"/>
                                        </p:tgtEl>
                                        <p:attrNameLst>
                                          <p:attrName>style.visibility</p:attrName>
                                        </p:attrNameLst>
                                      </p:cBhvr>
                                      <p:to>
                                        <p:strVal val="visible"/>
                                      </p:to>
                                    </p:set>
                                    <p:anim calcmode="lin" valueType="num">
                                      <p:cBhvr>
                                        <p:cTn id="1211" dur="500" fill="hold"/>
                                        <p:tgtEl>
                                          <p:spTgt spid="8705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12" dur="500" fill="hold"/>
                                        <p:tgtEl>
                                          <p:spTgt spid="87054"/>
                                        </p:tgtEl>
                                        <p:attrNameLst>
                                          <p:attrName>ppt_x</p:attrName>
                                        </p:attrNameLst>
                                      </p:cBhvr>
                                      <p:tavLst>
                                        <p:tav tm="0">
                                          <p:val>
                                            <p:fltVal val="-1"/>
                                          </p:val>
                                        </p:tav>
                                        <p:tav tm="50000">
                                          <p:val>
                                            <p:fltVal val="0.95"/>
                                          </p:val>
                                        </p:tav>
                                        <p:tav tm="100000">
                                          <p:val>
                                            <p:strVal val="#ppt_x"/>
                                          </p:val>
                                        </p:tav>
                                      </p:tavLst>
                                    </p:anim>
                                    <p:anim calcmode="lin" valueType="num">
                                      <p:cBhvr>
                                        <p:cTn id="1213" dur="500" fill="hold"/>
                                        <p:tgtEl>
                                          <p:spTgt spid="87054"/>
                                        </p:tgtEl>
                                        <p:attrNameLst>
                                          <p:attrName>ppt_y</p:attrName>
                                        </p:attrNameLst>
                                      </p:cBhvr>
                                      <p:tavLst>
                                        <p:tav tm="0">
                                          <p:val>
                                            <p:strVal val="#ppt_y"/>
                                          </p:val>
                                        </p:tav>
                                        <p:tav tm="100000">
                                          <p:val>
                                            <p:strVal val="#ppt_y"/>
                                          </p:val>
                                        </p:tav>
                                      </p:tavLst>
                                    </p:anim>
                                    <p:animEffect transition="in" filter="fade">
                                      <p:cBhvr>
                                        <p:cTn id="1214" dur="500"/>
                                        <p:tgtEl>
                                          <p:spTgt spid="87054"/>
                                        </p:tgtEl>
                                      </p:cBhvr>
                                    </p:animEffect>
                                  </p:childTnLst>
                                </p:cTn>
                              </p:par>
                              <p:par>
                                <p:cTn id="1215" presetID="48" presetClass="entr" presetSubtype="0" accel="50000" fill="hold" grpId="16" nodeType="withEffect">
                                  <p:stCondLst>
                                    <p:cond delay="0"/>
                                  </p:stCondLst>
                                  <p:childTnLst>
                                    <p:set>
                                      <p:cBhvr>
                                        <p:cTn id="1216" dur="1" fill="hold">
                                          <p:stCondLst>
                                            <p:cond delay="0"/>
                                          </p:stCondLst>
                                        </p:cTn>
                                        <p:tgtEl>
                                          <p:spTgt spid="87055"/>
                                        </p:tgtEl>
                                        <p:attrNameLst>
                                          <p:attrName>style.visibility</p:attrName>
                                        </p:attrNameLst>
                                      </p:cBhvr>
                                      <p:to>
                                        <p:strVal val="visible"/>
                                      </p:to>
                                    </p:set>
                                    <p:anim calcmode="lin" valueType="num">
                                      <p:cBhvr>
                                        <p:cTn id="1217" dur="500" fill="hold"/>
                                        <p:tgtEl>
                                          <p:spTgt spid="8705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18" dur="500" fill="hold"/>
                                        <p:tgtEl>
                                          <p:spTgt spid="87055"/>
                                        </p:tgtEl>
                                        <p:attrNameLst>
                                          <p:attrName>ppt_x</p:attrName>
                                        </p:attrNameLst>
                                      </p:cBhvr>
                                      <p:tavLst>
                                        <p:tav tm="0">
                                          <p:val>
                                            <p:fltVal val="-1"/>
                                          </p:val>
                                        </p:tav>
                                        <p:tav tm="50000">
                                          <p:val>
                                            <p:fltVal val="0.95"/>
                                          </p:val>
                                        </p:tav>
                                        <p:tav tm="100000">
                                          <p:val>
                                            <p:strVal val="#ppt_x"/>
                                          </p:val>
                                        </p:tav>
                                      </p:tavLst>
                                    </p:anim>
                                    <p:anim calcmode="lin" valueType="num">
                                      <p:cBhvr>
                                        <p:cTn id="1219" dur="500" fill="hold"/>
                                        <p:tgtEl>
                                          <p:spTgt spid="87055"/>
                                        </p:tgtEl>
                                        <p:attrNameLst>
                                          <p:attrName>ppt_y</p:attrName>
                                        </p:attrNameLst>
                                      </p:cBhvr>
                                      <p:tavLst>
                                        <p:tav tm="0">
                                          <p:val>
                                            <p:strVal val="#ppt_y"/>
                                          </p:val>
                                        </p:tav>
                                        <p:tav tm="100000">
                                          <p:val>
                                            <p:strVal val="#ppt_y"/>
                                          </p:val>
                                        </p:tav>
                                      </p:tavLst>
                                    </p:anim>
                                    <p:animEffect transition="in" filter="fade">
                                      <p:cBhvr>
                                        <p:cTn id="1220" dur="500"/>
                                        <p:tgtEl>
                                          <p:spTgt spid="87055"/>
                                        </p:tgtEl>
                                      </p:cBhvr>
                                    </p:animEffect>
                                  </p:childTnLst>
                                </p:cTn>
                              </p:par>
                              <p:par>
                                <p:cTn id="1221" presetID="48" presetClass="entr" presetSubtype="0" accel="50000" fill="hold" grpId="16" nodeType="withEffect">
                                  <p:stCondLst>
                                    <p:cond delay="0"/>
                                  </p:stCondLst>
                                  <p:childTnLst>
                                    <p:set>
                                      <p:cBhvr>
                                        <p:cTn id="1222" dur="1" fill="hold">
                                          <p:stCondLst>
                                            <p:cond delay="0"/>
                                          </p:stCondLst>
                                        </p:cTn>
                                        <p:tgtEl>
                                          <p:spTgt spid="87056"/>
                                        </p:tgtEl>
                                        <p:attrNameLst>
                                          <p:attrName>style.visibility</p:attrName>
                                        </p:attrNameLst>
                                      </p:cBhvr>
                                      <p:to>
                                        <p:strVal val="visible"/>
                                      </p:to>
                                    </p:set>
                                    <p:anim calcmode="lin" valueType="num">
                                      <p:cBhvr>
                                        <p:cTn id="1223" dur="500" fill="hold"/>
                                        <p:tgtEl>
                                          <p:spTgt spid="8705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24" dur="500" fill="hold"/>
                                        <p:tgtEl>
                                          <p:spTgt spid="87056"/>
                                        </p:tgtEl>
                                        <p:attrNameLst>
                                          <p:attrName>ppt_x</p:attrName>
                                        </p:attrNameLst>
                                      </p:cBhvr>
                                      <p:tavLst>
                                        <p:tav tm="0">
                                          <p:val>
                                            <p:fltVal val="-1"/>
                                          </p:val>
                                        </p:tav>
                                        <p:tav tm="50000">
                                          <p:val>
                                            <p:fltVal val="0.95"/>
                                          </p:val>
                                        </p:tav>
                                        <p:tav tm="100000">
                                          <p:val>
                                            <p:strVal val="#ppt_x"/>
                                          </p:val>
                                        </p:tav>
                                      </p:tavLst>
                                    </p:anim>
                                    <p:anim calcmode="lin" valueType="num">
                                      <p:cBhvr>
                                        <p:cTn id="1225" dur="500" fill="hold"/>
                                        <p:tgtEl>
                                          <p:spTgt spid="87056"/>
                                        </p:tgtEl>
                                        <p:attrNameLst>
                                          <p:attrName>ppt_y</p:attrName>
                                        </p:attrNameLst>
                                      </p:cBhvr>
                                      <p:tavLst>
                                        <p:tav tm="0">
                                          <p:val>
                                            <p:strVal val="#ppt_y"/>
                                          </p:val>
                                        </p:tav>
                                        <p:tav tm="100000">
                                          <p:val>
                                            <p:strVal val="#ppt_y"/>
                                          </p:val>
                                        </p:tav>
                                      </p:tavLst>
                                    </p:anim>
                                    <p:animEffect transition="in" filter="fade">
                                      <p:cBhvr>
                                        <p:cTn id="1226" dur="500"/>
                                        <p:tgtEl>
                                          <p:spTgt spid="87056"/>
                                        </p:tgtEl>
                                      </p:cBhvr>
                                    </p:animEffect>
                                  </p:childTnLst>
                                </p:cTn>
                              </p:par>
                              <p:par>
                                <p:cTn id="1227" presetID="48" presetClass="entr" presetSubtype="0" accel="50000" fill="hold" grpId="16" nodeType="withEffect">
                                  <p:stCondLst>
                                    <p:cond delay="0"/>
                                  </p:stCondLst>
                                  <p:childTnLst>
                                    <p:set>
                                      <p:cBhvr>
                                        <p:cTn id="1228" dur="1" fill="hold">
                                          <p:stCondLst>
                                            <p:cond delay="0"/>
                                          </p:stCondLst>
                                        </p:cTn>
                                        <p:tgtEl>
                                          <p:spTgt spid="87057"/>
                                        </p:tgtEl>
                                        <p:attrNameLst>
                                          <p:attrName>style.visibility</p:attrName>
                                        </p:attrNameLst>
                                      </p:cBhvr>
                                      <p:to>
                                        <p:strVal val="visible"/>
                                      </p:to>
                                    </p:set>
                                    <p:anim calcmode="lin" valueType="num">
                                      <p:cBhvr>
                                        <p:cTn id="1229" dur="500" fill="hold"/>
                                        <p:tgtEl>
                                          <p:spTgt spid="870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30" dur="500" fill="hold"/>
                                        <p:tgtEl>
                                          <p:spTgt spid="87057"/>
                                        </p:tgtEl>
                                        <p:attrNameLst>
                                          <p:attrName>ppt_x</p:attrName>
                                        </p:attrNameLst>
                                      </p:cBhvr>
                                      <p:tavLst>
                                        <p:tav tm="0">
                                          <p:val>
                                            <p:fltVal val="-1"/>
                                          </p:val>
                                        </p:tav>
                                        <p:tav tm="50000">
                                          <p:val>
                                            <p:fltVal val="0.95"/>
                                          </p:val>
                                        </p:tav>
                                        <p:tav tm="100000">
                                          <p:val>
                                            <p:strVal val="#ppt_x"/>
                                          </p:val>
                                        </p:tav>
                                      </p:tavLst>
                                    </p:anim>
                                    <p:anim calcmode="lin" valueType="num">
                                      <p:cBhvr>
                                        <p:cTn id="1231" dur="500" fill="hold"/>
                                        <p:tgtEl>
                                          <p:spTgt spid="87057"/>
                                        </p:tgtEl>
                                        <p:attrNameLst>
                                          <p:attrName>ppt_y</p:attrName>
                                        </p:attrNameLst>
                                      </p:cBhvr>
                                      <p:tavLst>
                                        <p:tav tm="0">
                                          <p:val>
                                            <p:strVal val="#ppt_y"/>
                                          </p:val>
                                        </p:tav>
                                        <p:tav tm="100000">
                                          <p:val>
                                            <p:strVal val="#ppt_y"/>
                                          </p:val>
                                        </p:tav>
                                      </p:tavLst>
                                    </p:anim>
                                    <p:animEffect transition="in" filter="fade">
                                      <p:cBhvr>
                                        <p:cTn id="1232" dur="500"/>
                                        <p:tgtEl>
                                          <p:spTgt spid="87057"/>
                                        </p:tgtEl>
                                      </p:cBhvr>
                                    </p:animEffect>
                                  </p:childTnLst>
                                </p:cTn>
                              </p:par>
                              <p:par>
                                <p:cTn id="1233" presetID="48" presetClass="entr" presetSubtype="0" accel="50000" fill="hold" grpId="18" nodeType="withEffect">
                                  <p:stCondLst>
                                    <p:cond delay="0"/>
                                  </p:stCondLst>
                                  <p:childTnLst>
                                    <p:set>
                                      <p:cBhvr>
                                        <p:cTn id="1234" dur="1" fill="hold">
                                          <p:stCondLst>
                                            <p:cond delay="0"/>
                                          </p:stCondLst>
                                        </p:cTn>
                                        <p:tgtEl>
                                          <p:spTgt spid="87059"/>
                                        </p:tgtEl>
                                        <p:attrNameLst>
                                          <p:attrName>style.visibility</p:attrName>
                                        </p:attrNameLst>
                                      </p:cBhvr>
                                      <p:to>
                                        <p:strVal val="visible"/>
                                      </p:to>
                                    </p:set>
                                    <p:anim calcmode="lin" valueType="num">
                                      <p:cBhvr>
                                        <p:cTn id="1235" dur="500" fill="hold"/>
                                        <p:tgtEl>
                                          <p:spTgt spid="8705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36" dur="500" fill="hold"/>
                                        <p:tgtEl>
                                          <p:spTgt spid="87059"/>
                                        </p:tgtEl>
                                        <p:attrNameLst>
                                          <p:attrName>ppt_x</p:attrName>
                                        </p:attrNameLst>
                                      </p:cBhvr>
                                      <p:tavLst>
                                        <p:tav tm="0">
                                          <p:val>
                                            <p:fltVal val="-1"/>
                                          </p:val>
                                        </p:tav>
                                        <p:tav tm="50000">
                                          <p:val>
                                            <p:fltVal val="0.95"/>
                                          </p:val>
                                        </p:tav>
                                        <p:tav tm="100000">
                                          <p:val>
                                            <p:strVal val="#ppt_x"/>
                                          </p:val>
                                        </p:tav>
                                      </p:tavLst>
                                    </p:anim>
                                    <p:anim calcmode="lin" valueType="num">
                                      <p:cBhvr>
                                        <p:cTn id="1237" dur="500" fill="hold"/>
                                        <p:tgtEl>
                                          <p:spTgt spid="87059"/>
                                        </p:tgtEl>
                                        <p:attrNameLst>
                                          <p:attrName>ppt_y</p:attrName>
                                        </p:attrNameLst>
                                      </p:cBhvr>
                                      <p:tavLst>
                                        <p:tav tm="0">
                                          <p:val>
                                            <p:strVal val="#ppt_y"/>
                                          </p:val>
                                        </p:tav>
                                        <p:tav tm="100000">
                                          <p:val>
                                            <p:strVal val="#ppt_y"/>
                                          </p:val>
                                        </p:tav>
                                      </p:tavLst>
                                    </p:anim>
                                    <p:animEffect transition="in" filter="fade">
                                      <p:cBhvr>
                                        <p:cTn id="1238" dur="500"/>
                                        <p:tgtEl>
                                          <p:spTgt spid="87059"/>
                                        </p:tgtEl>
                                      </p:cBhvr>
                                    </p:animEffect>
                                  </p:childTnLst>
                                </p:cTn>
                              </p:par>
                              <p:par>
                                <p:cTn id="1239" presetID="48" presetClass="entr" presetSubtype="0" accel="50000" fill="hold" grpId="16" nodeType="withEffect">
                                  <p:stCondLst>
                                    <p:cond delay="0"/>
                                  </p:stCondLst>
                                  <p:childTnLst>
                                    <p:set>
                                      <p:cBhvr>
                                        <p:cTn id="1240" dur="1" fill="hold">
                                          <p:stCondLst>
                                            <p:cond delay="0"/>
                                          </p:stCondLst>
                                        </p:cTn>
                                        <p:tgtEl>
                                          <p:spTgt spid="87060"/>
                                        </p:tgtEl>
                                        <p:attrNameLst>
                                          <p:attrName>style.visibility</p:attrName>
                                        </p:attrNameLst>
                                      </p:cBhvr>
                                      <p:to>
                                        <p:strVal val="visible"/>
                                      </p:to>
                                    </p:set>
                                    <p:anim calcmode="lin" valueType="num">
                                      <p:cBhvr>
                                        <p:cTn id="1241" dur="500" fill="hold"/>
                                        <p:tgtEl>
                                          <p:spTgt spid="870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42" dur="500" fill="hold"/>
                                        <p:tgtEl>
                                          <p:spTgt spid="87060"/>
                                        </p:tgtEl>
                                        <p:attrNameLst>
                                          <p:attrName>ppt_x</p:attrName>
                                        </p:attrNameLst>
                                      </p:cBhvr>
                                      <p:tavLst>
                                        <p:tav tm="0">
                                          <p:val>
                                            <p:fltVal val="-1"/>
                                          </p:val>
                                        </p:tav>
                                        <p:tav tm="50000">
                                          <p:val>
                                            <p:fltVal val="0.95"/>
                                          </p:val>
                                        </p:tav>
                                        <p:tav tm="100000">
                                          <p:val>
                                            <p:strVal val="#ppt_x"/>
                                          </p:val>
                                        </p:tav>
                                      </p:tavLst>
                                    </p:anim>
                                    <p:anim calcmode="lin" valueType="num">
                                      <p:cBhvr>
                                        <p:cTn id="1243" dur="500" fill="hold"/>
                                        <p:tgtEl>
                                          <p:spTgt spid="87060"/>
                                        </p:tgtEl>
                                        <p:attrNameLst>
                                          <p:attrName>ppt_y</p:attrName>
                                        </p:attrNameLst>
                                      </p:cBhvr>
                                      <p:tavLst>
                                        <p:tav tm="0">
                                          <p:val>
                                            <p:strVal val="#ppt_y"/>
                                          </p:val>
                                        </p:tav>
                                        <p:tav tm="100000">
                                          <p:val>
                                            <p:strVal val="#ppt_y"/>
                                          </p:val>
                                        </p:tav>
                                      </p:tavLst>
                                    </p:anim>
                                    <p:animEffect transition="in" filter="fade">
                                      <p:cBhvr>
                                        <p:cTn id="1244" dur="500"/>
                                        <p:tgtEl>
                                          <p:spTgt spid="87060"/>
                                        </p:tgtEl>
                                      </p:cBhvr>
                                    </p:animEffect>
                                  </p:childTnLst>
                                </p:cTn>
                              </p:par>
                              <p:par>
                                <p:cTn id="1245" presetID="48" presetClass="entr" presetSubtype="0" accel="50000" fill="hold" grpId="16" nodeType="withEffect">
                                  <p:stCondLst>
                                    <p:cond delay="0"/>
                                  </p:stCondLst>
                                  <p:childTnLst>
                                    <p:set>
                                      <p:cBhvr>
                                        <p:cTn id="1246" dur="1" fill="hold">
                                          <p:stCondLst>
                                            <p:cond delay="0"/>
                                          </p:stCondLst>
                                        </p:cTn>
                                        <p:tgtEl>
                                          <p:spTgt spid="87047"/>
                                        </p:tgtEl>
                                        <p:attrNameLst>
                                          <p:attrName>style.visibility</p:attrName>
                                        </p:attrNameLst>
                                      </p:cBhvr>
                                      <p:to>
                                        <p:strVal val="visible"/>
                                      </p:to>
                                    </p:set>
                                    <p:anim calcmode="lin" valueType="num">
                                      <p:cBhvr>
                                        <p:cTn id="1247" dur="500" fill="hold"/>
                                        <p:tgtEl>
                                          <p:spTgt spid="8704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48" dur="500" fill="hold"/>
                                        <p:tgtEl>
                                          <p:spTgt spid="87047"/>
                                        </p:tgtEl>
                                        <p:attrNameLst>
                                          <p:attrName>ppt_x</p:attrName>
                                        </p:attrNameLst>
                                      </p:cBhvr>
                                      <p:tavLst>
                                        <p:tav tm="0">
                                          <p:val>
                                            <p:fltVal val="-1"/>
                                          </p:val>
                                        </p:tav>
                                        <p:tav tm="50000">
                                          <p:val>
                                            <p:fltVal val="0.95"/>
                                          </p:val>
                                        </p:tav>
                                        <p:tav tm="100000">
                                          <p:val>
                                            <p:strVal val="#ppt_x"/>
                                          </p:val>
                                        </p:tav>
                                      </p:tavLst>
                                    </p:anim>
                                    <p:anim calcmode="lin" valueType="num">
                                      <p:cBhvr>
                                        <p:cTn id="1249" dur="500" fill="hold"/>
                                        <p:tgtEl>
                                          <p:spTgt spid="87047"/>
                                        </p:tgtEl>
                                        <p:attrNameLst>
                                          <p:attrName>ppt_y</p:attrName>
                                        </p:attrNameLst>
                                      </p:cBhvr>
                                      <p:tavLst>
                                        <p:tav tm="0">
                                          <p:val>
                                            <p:strVal val="#ppt_y"/>
                                          </p:val>
                                        </p:tav>
                                        <p:tav tm="100000">
                                          <p:val>
                                            <p:strVal val="#ppt_y"/>
                                          </p:val>
                                        </p:tav>
                                      </p:tavLst>
                                    </p:anim>
                                    <p:animEffect transition="in" filter="fade">
                                      <p:cBhvr>
                                        <p:cTn id="1250" dur="500"/>
                                        <p:tgtEl>
                                          <p:spTgt spid="87047"/>
                                        </p:tgtEl>
                                      </p:cBhvr>
                                    </p:animEffect>
                                  </p:childTnLst>
                                </p:cTn>
                              </p:par>
                              <p:par>
                                <p:cTn id="1251" presetID="6" presetClass="emph" presetSubtype="0" fill="hold" grpId="21" nodeType="withEffect">
                                  <p:stCondLst>
                                    <p:cond delay="0"/>
                                  </p:stCondLst>
                                  <p:childTnLst>
                                    <p:animScale>
                                      <p:cBhvr>
                                        <p:cTn id="1252" dur="500" fill="hold"/>
                                        <p:tgtEl>
                                          <p:spTgt spid="87058"/>
                                        </p:tgtEl>
                                      </p:cBhvr>
                                      <p:by x="50000" y="50000"/>
                                    </p:animScale>
                                  </p:childTnLst>
                                </p:cTn>
                              </p:par>
                              <p:par>
                                <p:cTn id="1253" presetID="63" presetClass="path" presetSubtype="0" accel="50000" decel="50000" fill="hold" grpId="22" nodeType="withEffect">
                                  <p:stCondLst>
                                    <p:cond delay="0"/>
                                  </p:stCondLst>
                                  <p:childTnLst>
                                    <p:animMotion origin="layout" path="M -3.33333E-6 2.25956E-6 L 0.31667 0.09293 " pathEditMode="relative" rAng="0" ptsTypes="AA">
                                      <p:cBhvr>
                                        <p:cTn id="1254" dur="500" spd="-100000" fill="hold"/>
                                        <p:tgtEl>
                                          <p:spTgt spid="87058"/>
                                        </p:tgtEl>
                                        <p:attrNameLst>
                                          <p:attrName>ppt_x</p:attrName>
                                          <p:attrName>ppt_y</p:attrName>
                                        </p:attrNameLst>
                                      </p:cBhvr>
                                      <p:rCtr x="158" y="46"/>
                                    </p:animMotion>
                                  </p:childTnLst>
                                </p:cTn>
                              </p:par>
                            </p:childTnLst>
                          </p:cTn>
                        </p:par>
                      </p:childTnLst>
                    </p:cTn>
                  </p:par>
                </p:childTnLst>
              </p:cTn>
              <p:nextCondLst>
                <p:cond evt="onClick" delay="0">
                  <p:tgtEl>
                    <p:spTgt spid="87058"/>
                  </p:tgtEl>
                </p:cond>
              </p:nextCondLst>
            </p:seq>
            <p:seq concurrent="1" nextAc="seek">
              <p:cTn id="1255" restart="whenNotActive" fill="hold" evtFilter="cancelBubble" nodeType="interactiveSeq">
                <p:stCondLst>
                  <p:cond evt="onClick" delay="0">
                    <p:tgtEl>
                      <p:spTgt spid="87059"/>
                    </p:tgtEl>
                  </p:cond>
                </p:stCondLst>
                <p:endSync evt="end" delay="0">
                  <p:rtn val="all"/>
                </p:endSync>
                <p:childTnLst>
                  <p:par>
                    <p:cTn id="1256" fill="hold">
                      <p:stCondLst>
                        <p:cond delay="0"/>
                      </p:stCondLst>
                      <p:childTnLst>
                        <p:par>
                          <p:cTn id="1257" fill="hold">
                            <p:stCondLst>
                              <p:cond delay="0"/>
                            </p:stCondLst>
                            <p:childTnLst>
                              <p:par>
                                <p:cTn id="1258" presetID="37" presetClass="exit" presetSubtype="0" fill="hold" grpId="19" nodeType="clickEffect">
                                  <p:stCondLst>
                                    <p:cond delay="0"/>
                                  </p:stCondLst>
                                  <p:childTnLst>
                                    <p:animEffect transition="out" filter="fade">
                                      <p:cBhvr>
                                        <p:cTn id="1259" dur="500"/>
                                        <p:tgtEl>
                                          <p:spTgt spid="87063"/>
                                        </p:tgtEl>
                                      </p:cBhvr>
                                    </p:animEffect>
                                    <p:anim calcmode="lin" valueType="num">
                                      <p:cBhvr>
                                        <p:cTn id="1260" dur="500"/>
                                        <p:tgtEl>
                                          <p:spTgt spid="87063"/>
                                        </p:tgtEl>
                                        <p:attrNameLst>
                                          <p:attrName>ppt_x</p:attrName>
                                        </p:attrNameLst>
                                      </p:cBhvr>
                                      <p:tavLst>
                                        <p:tav tm="0">
                                          <p:val>
                                            <p:strVal val="ppt_x"/>
                                          </p:val>
                                        </p:tav>
                                        <p:tav tm="100000">
                                          <p:val>
                                            <p:strVal val="ppt_x"/>
                                          </p:val>
                                        </p:tav>
                                      </p:tavLst>
                                    </p:anim>
                                    <p:anim calcmode="lin" valueType="num">
                                      <p:cBhvr>
                                        <p:cTn id="1261" dur="50" decel="100000"/>
                                        <p:tgtEl>
                                          <p:spTgt spid="87063"/>
                                        </p:tgtEl>
                                        <p:attrNameLst>
                                          <p:attrName>ppt_y</p:attrName>
                                        </p:attrNameLst>
                                      </p:cBhvr>
                                      <p:tavLst>
                                        <p:tav tm="0">
                                          <p:val>
                                            <p:strVal val="ppt_y"/>
                                          </p:val>
                                        </p:tav>
                                        <p:tav tm="100000">
                                          <p:val>
                                            <p:strVal val="ppt_y-.03"/>
                                          </p:val>
                                        </p:tav>
                                      </p:tavLst>
                                    </p:anim>
                                    <p:anim calcmode="lin" valueType="num">
                                      <p:cBhvr>
                                        <p:cTn id="1262" dur="450" accel="100000">
                                          <p:stCondLst>
                                            <p:cond delay="50"/>
                                          </p:stCondLst>
                                        </p:cTn>
                                        <p:tgtEl>
                                          <p:spTgt spid="87063"/>
                                        </p:tgtEl>
                                        <p:attrNameLst>
                                          <p:attrName>ppt_y</p:attrName>
                                        </p:attrNameLst>
                                      </p:cBhvr>
                                      <p:tavLst>
                                        <p:tav tm="0">
                                          <p:val>
                                            <p:strVal val="ppt_y"/>
                                          </p:val>
                                        </p:tav>
                                        <p:tav tm="100000">
                                          <p:val>
                                            <p:strVal val="ppt_y+1"/>
                                          </p:val>
                                        </p:tav>
                                      </p:tavLst>
                                    </p:anim>
                                    <p:set>
                                      <p:cBhvr>
                                        <p:cTn id="1263" dur="1" fill="hold">
                                          <p:stCondLst>
                                            <p:cond delay="499"/>
                                          </p:stCondLst>
                                        </p:cTn>
                                        <p:tgtEl>
                                          <p:spTgt spid="87063"/>
                                        </p:tgtEl>
                                        <p:attrNameLst>
                                          <p:attrName>style.visibility</p:attrName>
                                        </p:attrNameLst>
                                      </p:cBhvr>
                                      <p:to>
                                        <p:strVal val="hidden"/>
                                      </p:to>
                                    </p:set>
                                  </p:childTnLst>
                                </p:cTn>
                              </p:par>
                              <p:par>
                                <p:cTn id="1264" presetID="37" presetClass="exit" presetSubtype="0" fill="hold" grpId="19" nodeType="withEffect">
                                  <p:stCondLst>
                                    <p:cond delay="0"/>
                                  </p:stCondLst>
                                  <p:childTnLst>
                                    <p:animEffect transition="out" filter="fade">
                                      <p:cBhvr>
                                        <p:cTn id="1265" dur="500"/>
                                        <p:tgtEl>
                                          <p:spTgt spid="87048"/>
                                        </p:tgtEl>
                                      </p:cBhvr>
                                    </p:animEffect>
                                    <p:anim calcmode="lin" valueType="num">
                                      <p:cBhvr>
                                        <p:cTn id="1266" dur="500"/>
                                        <p:tgtEl>
                                          <p:spTgt spid="87048"/>
                                        </p:tgtEl>
                                        <p:attrNameLst>
                                          <p:attrName>ppt_x</p:attrName>
                                        </p:attrNameLst>
                                      </p:cBhvr>
                                      <p:tavLst>
                                        <p:tav tm="0">
                                          <p:val>
                                            <p:strVal val="ppt_x"/>
                                          </p:val>
                                        </p:tav>
                                        <p:tav tm="100000">
                                          <p:val>
                                            <p:strVal val="ppt_x"/>
                                          </p:val>
                                        </p:tav>
                                      </p:tavLst>
                                    </p:anim>
                                    <p:anim calcmode="lin" valueType="num">
                                      <p:cBhvr>
                                        <p:cTn id="1267" dur="50" decel="100000"/>
                                        <p:tgtEl>
                                          <p:spTgt spid="87048"/>
                                        </p:tgtEl>
                                        <p:attrNameLst>
                                          <p:attrName>ppt_y</p:attrName>
                                        </p:attrNameLst>
                                      </p:cBhvr>
                                      <p:tavLst>
                                        <p:tav tm="0">
                                          <p:val>
                                            <p:strVal val="ppt_y"/>
                                          </p:val>
                                        </p:tav>
                                        <p:tav tm="100000">
                                          <p:val>
                                            <p:strVal val="ppt_y-.03"/>
                                          </p:val>
                                        </p:tav>
                                      </p:tavLst>
                                    </p:anim>
                                    <p:anim calcmode="lin" valueType="num">
                                      <p:cBhvr>
                                        <p:cTn id="1268" dur="450" accel="100000">
                                          <p:stCondLst>
                                            <p:cond delay="50"/>
                                          </p:stCondLst>
                                        </p:cTn>
                                        <p:tgtEl>
                                          <p:spTgt spid="87048"/>
                                        </p:tgtEl>
                                        <p:attrNameLst>
                                          <p:attrName>ppt_y</p:attrName>
                                        </p:attrNameLst>
                                      </p:cBhvr>
                                      <p:tavLst>
                                        <p:tav tm="0">
                                          <p:val>
                                            <p:strVal val="ppt_y"/>
                                          </p:val>
                                        </p:tav>
                                        <p:tav tm="100000">
                                          <p:val>
                                            <p:strVal val="ppt_y+1"/>
                                          </p:val>
                                        </p:tav>
                                      </p:tavLst>
                                    </p:anim>
                                    <p:set>
                                      <p:cBhvr>
                                        <p:cTn id="1269" dur="1" fill="hold">
                                          <p:stCondLst>
                                            <p:cond delay="499"/>
                                          </p:stCondLst>
                                        </p:cTn>
                                        <p:tgtEl>
                                          <p:spTgt spid="87048"/>
                                        </p:tgtEl>
                                        <p:attrNameLst>
                                          <p:attrName>style.visibility</p:attrName>
                                        </p:attrNameLst>
                                      </p:cBhvr>
                                      <p:to>
                                        <p:strVal val="hidden"/>
                                      </p:to>
                                    </p:set>
                                  </p:childTnLst>
                                </p:cTn>
                              </p:par>
                              <p:par>
                                <p:cTn id="1270" presetID="37" presetClass="exit" presetSubtype="0" fill="hold" grpId="19" nodeType="withEffect">
                                  <p:stCondLst>
                                    <p:cond delay="0"/>
                                  </p:stCondLst>
                                  <p:childTnLst>
                                    <p:animEffect transition="out" filter="fade">
                                      <p:cBhvr>
                                        <p:cTn id="1271" dur="500"/>
                                        <p:tgtEl>
                                          <p:spTgt spid="87046"/>
                                        </p:tgtEl>
                                      </p:cBhvr>
                                    </p:animEffect>
                                    <p:anim calcmode="lin" valueType="num">
                                      <p:cBhvr>
                                        <p:cTn id="1272" dur="500"/>
                                        <p:tgtEl>
                                          <p:spTgt spid="87046"/>
                                        </p:tgtEl>
                                        <p:attrNameLst>
                                          <p:attrName>ppt_x</p:attrName>
                                        </p:attrNameLst>
                                      </p:cBhvr>
                                      <p:tavLst>
                                        <p:tav tm="0">
                                          <p:val>
                                            <p:strVal val="ppt_x"/>
                                          </p:val>
                                        </p:tav>
                                        <p:tav tm="100000">
                                          <p:val>
                                            <p:strVal val="ppt_x"/>
                                          </p:val>
                                        </p:tav>
                                      </p:tavLst>
                                    </p:anim>
                                    <p:anim calcmode="lin" valueType="num">
                                      <p:cBhvr>
                                        <p:cTn id="1273" dur="50" decel="100000"/>
                                        <p:tgtEl>
                                          <p:spTgt spid="87046"/>
                                        </p:tgtEl>
                                        <p:attrNameLst>
                                          <p:attrName>ppt_y</p:attrName>
                                        </p:attrNameLst>
                                      </p:cBhvr>
                                      <p:tavLst>
                                        <p:tav tm="0">
                                          <p:val>
                                            <p:strVal val="ppt_y"/>
                                          </p:val>
                                        </p:tav>
                                        <p:tav tm="100000">
                                          <p:val>
                                            <p:strVal val="ppt_y-.03"/>
                                          </p:val>
                                        </p:tav>
                                      </p:tavLst>
                                    </p:anim>
                                    <p:anim calcmode="lin" valueType="num">
                                      <p:cBhvr>
                                        <p:cTn id="1274" dur="450" accel="100000">
                                          <p:stCondLst>
                                            <p:cond delay="50"/>
                                          </p:stCondLst>
                                        </p:cTn>
                                        <p:tgtEl>
                                          <p:spTgt spid="87046"/>
                                        </p:tgtEl>
                                        <p:attrNameLst>
                                          <p:attrName>ppt_y</p:attrName>
                                        </p:attrNameLst>
                                      </p:cBhvr>
                                      <p:tavLst>
                                        <p:tav tm="0">
                                          <p:val>
                                            <p:strVal val="ppt_y"/>
                                          </p:val>
                                        </p:tav>
                                        <p:tav tm="100000">
                                          <p:val>
                                            <p:strVal val="ppt_y+1"/>
                                          </p:val>
                                        </p:tav>
                                      </p:tavLst>
                                    </p:anim>
                                    <p:set>
                                      <p:cBhvr>
                                        <p:cTn id="1275" dur="1" fill="hold">
                                          <p:stCondLst>
                                            <p:cond delay="499"/>
                                          </p:stCondLst>
                                        </p:cTn>
                                        <p:tgtEl>
                                          <p:spTgt spid="87046"/>
                                        </p:tgtEl>
                                        <p:attrNameLst>
                                          <p:attrName>style.visibility</p:attrName>
                                        </p:attrNameLst>
                                      </p:cBhvr>
                                      <p:to>
                                        <p:strVal val="hidden"/>
                                      </p:to>
                                    </p:set>
                                  </p:childTnLst>
                                </p:cTn>
                              </p:par>
                              <p:par>
                                <p:cTn id="1276" presetID="37" presetClass="exit" presetSubtype="0" fill="hold" grpId="19" nodeType="withEffect">
                                  <p:stCondLst>
                                    <p:cond delay="0"/>
                                  </p:stCondLst>
                                  <p:childTnLst>
                                    <p:animEffect transition="out" filter="fade">
                                      <p:cBhvr>
                                        <p:cTn id="1277" dur="500"/>
                                        <p:tgtEl>
                                          <p:spTgt spid="87049"/>
                                        </p:tgtEl>
                                      </p:cBhvr>
                                    </p:animEffect>
                                    <p:anim calcmode="lin" valueType="num">
                                      <p:cBhvr>
                                        <p:cTn id="1278" dur="500"/>
                                        <p:tgtEl>
                                          <p:spTgt spid="87049"/>
                                        </p:tgtEl>
                                        <p:attrNameLst>
                                          <p:attrName>ppt_x</p:attrName>
                                        </p:attrNameLst>
                                      </p:cBhvr>
                                      <p:tavLst>
                                        <p:tav tm="0">
                                          <p:val>
                                            <p:strVal val="ppt_x"/>
                                          </p:val>
                                        </p:tav>
                                        <p:tav tm="100000">
                                          <p:val>
                                            <p:strVal val="ppt_x"/>
                                          </p:val>
                                        </p:tav>
                                      </p:tavLst>
                                    </p:anim>
                                    <p:anim calcmode="lin" valueType="num">
                                      <p:cBhvr>
                                        <p:cTn id="1279" dur="50" decel="100000"/>
                                        <p:tgtEl>
                                          <p:spTgt spid="87049"/>
                                        </p:tgtEl>
                                        <p:attrNameLst>
                                          <p:attrName>ppt_y</p:attrName>
                                        </p:attrNameLst>
                                      </p:cBhvr>
                                      <p:tavLst>
                                        <p:tav tm="0">
                                          <p:val>
                                            <p:strVal val="ppt_y"/>
                                          </p:val>
                                        </p:tav>
                                        <p:tav tm="100000">
                                          <p:val>
                                            <p:strVal val="ppt_y-.03"/>
                                          </p:val>
                                        </p:tav>
                                      </p:tavLst>
                                    </p:anim>
                                    <p:anim calcmode="lin" valueType="num">
                                      <p:cBhvr>
                                        <p:cTn id="1280" dur="450" accel="100000">
                                          <p:stCondLst>
                                            <p:cond delay="50"/>
                                          </p:stCondLst>
                                        </p:cTn>
                                        <p:tgtEl>
                                          <p:spTgt spid="87049"/>
                                        </p:tgtEl>
                                        <p:attrNameLst>
                                          <p:attrName>ppt_y</p:attrName>
                                        </p:attrNameLst>
                                      </p:cBhvr>
                                      <p:tavLst>
                                        <p:tav tm="0">
                                          <p:val>
                                            <p:strVal val="ppt_y"/>
                                          </p:val>
                                        </p:tav>
                                        <p:tav tm="100000">
                                          <p:val>
                                            <p:strVal val="ppt_y+1"/>
                                          </p:val>
                                        </p:tav>
                                      </p:tavLst>
                                    </p:anim>
                                    <p:set>
                                      <p:cBhvr>
                                        <p:cTn id="1281" dur="1" fill="hold">
                                          <p:stCondLst>
                                            <p:cond delay="499"/>
                                          </p:stCondLst>
                                        </p:cTn>
                                        <p:tgtEl>
                                          <p:spTgt spid="87049"/>
                                        </p:tgtEl>
                                        <p:attrNameLst>
                                          <p:attrName>style.visibility</p:attrName>
                                        </p:attrNameLst>
                                      </p:cBhvr>
                                      <p:to>
                                        <p:strVal val="hidden"/>
                                      </p:to>
                                    </p:set>
                                  </p:childTnLst>
                                </p:cTn>
                              </p:par>
                              <p:par>
                                <p:cTn id="1282" presetID="37" presetClass="exit" presetSubtype="0" fill="hold" grpId="19" nodeType="withEffect">
                                  <p:stCondLst>
                                    <p:cond delay="0"/>
                                  </p:stCondLst>
                                  <p:childTnLst>
                                    <p:animEffect transition="out" filter="fade">
                                      <p:cBhvr>
                                        <p:cTn id="1283" dur="500"/>
                                        <p:tgtEl>
                                          <p:spTgt spid="87050"/>
                                        </p:tgtEl>
                                      </p:cBhvr>
                                    </p:animEffect>
                                    <p:anim calcmode="lin" valueType="num">
                                      <p:cBhvr>
                                        <p:cTn id="1284" dur="500"/>
                                        <p:tgtEl>
                                          <p:spTgt spid="87050"/>
                                        </p:tgtEl>
                                        <p:attrNameLst>
                                          <p:attrName>ppt_x</p:attrName>
                                        </p:attrNameLst>
                                      </p:cBhvr>
                                      <p:tavLst>
                                        <p:tav tm="0">
                                          <p:val>
                                            <p:strVal val="ppt_x"/>
                                          </p:val>
                                        </p:tav>
                                        <p:tav tm="100000">
                                          <p:val>
                                            <p:strVal val="ppt_x"/>
                                          </p:val>
                                        </p:tav>
                                      </p:tavLst>
                                    </p:anim>
                                    <p:anim calcmode="lin" valueType="num">
                                      <p:cBhvr>
                                        <p:cTn id="1285" dur="50" decel="100000"/>
                                        <p:tgtEl>
                                          <p:spTgt spid="87050"/>
                                        </p:tgtEl>
                                        <p:attrNameLst>
                                          <p:attrName>ppt_y</p:attrName>
                                        </p:attrNameLst>
                                      </p:cBhvr>
                                      <p:tavLst>
                                        <p:tav tm="0">
                                          <p:val>
                                            <p:strVal val="ppt_y"/>
                                          </p:val>
                                        </p:tav>
                                        <p:tav tm="100000">
                                          <p:val>
                                            <p:strVal val="ppt_y-.03"/>
                                          </p:val>
                                        </p:tav>
                                      </p:tavLst>
                                    </p:anim>
                                    <p:anim calcmode="lin" valueType="num">
                                      <p:cBhvr>
                                        <p:cTn id="1286" dur="450" accel="100000">
                                          <p:stCondLst>
                                            <p:cond delay="50"/>
                                          </p:stCondLst>
                                        </p:cTn>
                                        <p:tgtEl>
                                          <p:spTgt spid="87050"/>
                                        </p:tgtEl>
                                        <p:attrNameLst>
                                          <p:attrName>ppt_y</p:attrName>
                                        </p:attrNameLst>
                                      </p:cBhvr>
                                      <p:tavLst>
                                        <p:tav tm="0">
                                          <p:val>
                                            <p:strVal val="ppt_y"/>
                                          </p:val>
                                        </p:tav>
                                        <p:tav tm="100000">
                                          <p:val>
                                            <p:strVal val="ppt_y+1"/>
                                          </p:val>
                                        </p:tav>
                                      </p:tavLst>
                                    </p:anim>
                                    <p:set>
                                      <p:cBhvr>
                                        <p:cTn id="1287" dur="1" fill="hold">
                                          <p:stCondLst>
                                            <p:cond delay="499"/>
                                          </p:stCondLst>
                                        </p:cTn>
                                        <p:tgtEl>
                                          <p:spTgt spid="87050"/>
                                        </p:tgtEl>
                                        <p:attrNameLst>
                                          <p:attrName>style.visibility</p:attrName>
                                        </p:attrNameLst>
                                      </p:cBhvr>
                                      <p:to>
                                        <p:strVal val="hidden"/>
                                      </p:to>
                                    </p:set>
                                  </p:childTnLst>
                                </p:cTn>
                              </p:par>
                              <p:par>
                                <p:cTn id="1288" presetID="37" presetClass="exit" presetSubtype="0" fill="hold" grpId="19" nodeType="withEffect">
                                  <p:stCondLst>
                                    <p:cond delay="0"/>
                                  </p:stCondLst>
                                  <p:childTnLst>
                                    <p:animEffect transition="out" filter="fade">
                                      <p:cBhvr>
                                        <p:cTn id="1289" dur="500"/>
                                        <p:tgtEl>
                                          <p:spTgt spid="87051"/>
                                        </p:tgtEl>
                                      </p:cBhvr>
                                    </p:animEffect>
                                    <p:anim calcmode="lin" valueType="num">
                                      <p:cBhvr>
                                        <p:cTn id="1290" dur="500"/>
                                        <p:tgtEl>
                                          <p:spTgt spid="87051"/>
                                        </p:tgtEl>
                                        <p:attrNameLst>
                                          <p:attrName>ppt_x</p:attrName>
                                        </p:attrNameLst>
                                      </p:cBhvr>
                                      <p:tavLst>
                                        <p:tav tm="0">
                                          <p:val>
                                            <p:strVal val="ppt_x"/>
                                          </p:val>
                                        </p:tav>
                                        <p:tav tm="100000">
                                          <p:val>
                                            <p:strVal val="ppt_x"/>
                                          </p:val>
                                        </p:tav>
                                      </p:tavLst>
                                    </p:anim>
                                    <p:anim calcmode="lin" valueType="num">
                                      <p:cBhvr>
                                        <p:cTn id="1291" dur="50" decel="100000"/>
                                        <p:tgtEl>
                                          <p:spTgt spid="87051"/>
                                        </p:tgtEl>
                                        <p:attrNameLst>
                                          <p:attrName>ppt_y</p:attrName>
                                        </p:attrNameLst>
                                      </p:cBhvr>
                                      <p:tavLst>
                                        <p:tav tm="0">
                                          <p:val>
                                            <p:strVal val="ppt_y"/>
                                          </p:val>
                                        </p:tav>
                                        <p:tav tm="100000">
                                          <p:val>
                                            <p:strVal val="ppt_y-.03"/>
                                          </p:val>
                                        </p:tav>
                                      </p:tavLst>
                                    </p:anim>
                                    <p:anim calcmode="lin" valueType="num">
                                      <p:cBhvr>
                                        <p:cTn id="1292" dur="450" accel="100000">
                                          <p:stCondLst>
                                            <p:cond delay="50"/>
                                          </p:stCondLst>
                                        </p:cTn>
                                        <p:tgtEl>
                                          <p:spTgt spid="87051"/>
                                        </p:tgtEl>
                                        <p:attrNameLst>
                                          <p:attrName>ppt_y</p:attrName>
                                        </p:attrNameLst>
                                      </p:cBhvr>
                                      <p:tavLst>
                                        <p:tav tm="0">
                                          <p:val>
                                            <p:strVal val="ppt_y"/>
                                          </p:val>
                                        </p:tav>
                                        <p:tav tm="100000">
                                          <p:val>
                                            <p:strVal val="ppt_y+1"/>
                                          </p:val>
                                        </p:tav>
                                      </p:tavLst>
                                    </p:anim>
                                    <p:set>
                                      <p:cBhvr>
                                        <p:cTn id="1293" dur="1" fill="hold">
                                          <p:stCondLst>
                                            <p:cond delay="499"/>
                                          </p:stCondLst>
                                        </p:cTn>
                                        <p:tgtEl>
                                          <p:spTgt spid="87051"/>
                                        </p:tgtEl>
                                        <p:attrNameLst>
                                          <p:attrName>style.visibility</p:attrName>
                                        </p:attrNameLst>
                                      </p:cBhvr>
                                      <p:to>
                                        <p:strVal val="hidden"/>
                                      </p:to>
                                    </p:set>
                                  </p:childTnLst>
                                </p:cTn>
                              </p:par>
                              <p:par>
                                <p:cTn id="1294" presetID="37" presetClass="exit" presetSubtype="0" fill="hold" grpId="17" nodeType="withEffect">
                                  <p:stCondLst>
                                    <p:cond delay="0"/>
                                  </p:stCondLst>
                                  <p:childTnLst>
                                    <p:animEffect transition="out" filter="fade">
                                      <p:cBhvr>
                                        <p:cTn id="1295" dur="500"/>
                                        <p:tgtEl>
                                          <p:spTgt spid="87052"/>
                                        </p:tgtEl>
                                      </p:cBhvr>
                                    </p:animEffect>
                                    <p:anim calcmode="lin" valueType="num">
                                      <p:cBhvr>
                                        <p:cTn id="1296" dur="500"/>
                                        <p:tgtEl>
                                          <p:spTgt spid="87052"/>
                                        </p:tgtEl>
                                        <p:attrNameLst>
                                          <p:attrName>ppt_x</p:attrName>
                                        </p:attrNameLst>
                                      </p:cBhvr>
                                      <p:tavLst>
                                        <p:tav tm="0">
                                          <p:val>
                                            <p:strVal val="ppt_x"/>
                                          </p:val>
                                        </p:tav>
                                        <p:tav tm="100000">
                                          <p:val>
                                            <p:strVal val="ppt_x"/>
                                          </p:val>
                                        </p:tav>
                                      </p:tavLst>
                                    </p:anim>
                                    <p:anim calcmode="lin" valueType="num">
                                      <p:cBhvr>
                                        <p:cTn id="1297" dur="50" decel="100000"/>
                                        <p:tgtEl>
                                          <p:spTgt spid="87052"/>
                                        </p:tgtEl>
                                        <p:attrNameLst>
                                          <p:attrName>ppt_y</p:attrName>
                                        </p:attrNameLst>
                                      </p:cBhvr>
                                      <p:tavLst>
                                        <p:tav tm="0">
                                          <p:val>
                                            <p:strVal val="ppt_y"/>
                                          </p:val>
                                        </p:tav>
                                        <p:tav tm="100000">
                                          <p:val>
                                            <p:strVal val="ppt_y-.03"/>
                                          </p:val>
                                        </p:tav>
                                      </p:tavLst>
                                    </p:anim>
                                    <p:anim calcmode="lin" valueType="num">
                                      <p:cBhvr>
                                        <p:cTn id="1298" dur="450" accel="100000">
                                          <p:stCondLst>
                                            <p:cond delay="50"/>
                                          </p:stCondLst>
                                        </p:cTn>
                                        <p:tgtEl>
                                          <p:spTgt spid="87052"/>
                                        </p:tgtEl>
                                        <p:attrNameLst>
                                          <p:attrName>ppt_y</p:attrName>
                                        </p:attrNameLst>
                                      </p:cBhvr>
                                      <p:tavLst>
                                        <p:tav tm="0">
                                          <p:val>
                                            <p:strVal val="ppt_y"/>
                                          </p:val>
                                        </p:tav>
                                        <p:tav tm="100000">
                                          <p:val>
                                            <p:strVal val="ppt_y+1"/>
                                          </p:val>
                                        </p:tav>
                                      </p:tavLst>
                                    </p:anim>
                                    <p:set>
                                      <p:cBhvr>
                                        <p:cTn id="1299" dur="1" fill="hold">
                                          <p:stCondLst>
                                            <p:cond delay="499"/>
                                          </p:stCondLst>
                                        </p:cTn>
                                        <p:tgtEl>
                                          <p:spTgt spid="87052"/>
                                        </p:tgtEl>
                                        <p:attrNameLst>
                                          <p:attrName>style.visibility</p:attrName>
                                        </p:attrNameLst>
                                      </p:cBhvr>
                                      <p:to>
                                        <p:strVal val="hidden"/>
                                      </p:to>
                                    </p:set>
                                  </p:childTnLst>
                                </p:cTn>
                              </p:par>
                              <p:par>
                                <p:cTn id="1300" presetID="37" presetClass="exit" presetSubtype="0" fill="hold" grpId="17" nodeType="withEffect">
                                  <p:stCondLst>
                                    <p:cond delay="0"/>
                                  </p:stCondLst>
                                  <p:childTnLst>
                                    <p:animEffect transition="out" filter="fade">
                                      <p:cBhvr>
                                        <p:cTn id="1301" dur="500"/>
                                        <p:tgtEl>
                                          <p:spTgt spid="87053"/>
                                        </p:tgtEl>
                                      </p:cBhvr>
                                    </p:animEffect>
                                    <p:anim calcmode="lin" valueType="num">
                                      <p:cBhvr>
                                        <p:cTn id="1302" dur="500"/>
                                        <p:tgtEl>
                                          <p:spTgt spid="87053"/>
                                        </p:tgtEl>
                                        <p:attrNameLst>
                                          <p:attrName>ppt_x</p:attrName>
                                        </p:attrNameLst>
                                      </p:cBhvr>
                                      <p:tavLst>
                                        <p:tav tm="0">
                                          <p:val>
                                            <p:strVal val="ppt_x"/>
                                          </p:val>
                                        </p:tav>
                                        <p:tav tm="100000">
                                          <p:val>
                                            <p:strVal val="ppt_x"/>
                                          </p:val>
                                        </p:tav>
                                      </p:tavLst>
                                    </p:anim>
                                    <p:anim calcmode="lin" valueType="num">
                                      <p:cBhvr>
                                        <p:cTn id="1303" dur="50" decel="100000"/>
                                        <p:tgtEl>
                                          <p:spTgt spid="87053"/>
                                        </p:tgtEl>
                                        <p:attrNameLst>
                                          <p:attrName>ppt_y</p:attrName>
                                        </p:attrNameLst>
                                      </p:cBhvr>
                                      <p:tavLst>
                                        <p:tav tm="0">
                                          <p:val>
                                            <p:strVal val="ppt_y"/>
                                          </p:val>
                                        </p:tav>
                                        <p:tav tm="100000">
                                          <p:val>
                                            <p:strVal val="ppt_y-.03"/>
                                          </p:val>
                                        </p:tav>
                                      </p:tavLst>
                                    </p:anim>
                                    <p:anim calcmode="lin" valueType="num">
                                      <p:cBhvr>
                                        <p:cTn id="1304" dur="450" accel="100000">
                                          <p:stCondLst>
                                            <p:cond delay="50"/>
                                          </p:stCondLst>
                                        </p:cTn>
                                        <p:tgtEl>
                                          <p:spTgt spid="87053"/>
                                        </p:tgtEl>
                                        <p:attrNameLst>
                                          <p:attrName>ppt_y</p:attrName>
                                        </p:attrNameLst>
                                      </p:cBhvr>
                                      <p:tavLst>
                                        <p:tav tm="0">
                                          <p:val>
                                            <p:strVal val="ppt_y"/>
                                          </p:val>
                                        </p:tav>
                                        <p:tav tm="100000">
                                          <p:val>
                                            <p:strVal val="ppt_y+1"/>
                                          </p:val>
                                        </p:tav>
                                      </p:tavLst>
                                    </p:anim>
                                    <p:set>
                                      <p:cBhvr>
                                        <p:cTn id="1305" dur="1" fill="hold">
                                          <p:stCondLst>
                                            <p:cond delay="499"/>
                                          </p:stCondLst>
                                        </p:cTn>
                                        <p:tgtEl>
                                          <p:spTgt spid="87053"/>
                                        </p:tgtEl>
                                        <p:attrNameLst>
                                          <p:attrName>style.visibility</p:attrName>
                                        </p:attrNameLst>
                                      </p:cBhvr>
                                      <p:to>
                                        <p:strVal val="hidden"/>
                                      </p:to>
                                    </p:set>
                                  </p:childTnLst>
                                </p:cTn>
                              </p:par>
                              <p:par>
                                <p:cTn id="1306" presetID="37" presetClass="exit" presetSubtype="0" fill="hold" grpId="17" nodeType="withEffect">
                                  <p:stCondLst>
                                    <p:cond delay="0"/>
                                  </p:stCondLst>
                                  <p:childTnLst>
                                    <p:animEffect transition="out" filter="fade">
                                      <p:cBhvr>
                                        <p:cTn id="1307" dur="500"/>
                                        <p:tgtEl>
                                          <p:spTgt spid="87054"/>
                                        </p:tgtEl>
                                      </p:cBhvr>
                                    </p:animEffect>
                                    <p:anim calcmode="lin" valueType="num">
                                      <p:cBhvr>
                                        <p:cTn id="1308" dur="500"/>
                                        <p:tgtEl>
                                          <p:spTgt spid="87054"/>
                                        </p:tgtEl>
                                        <p:attrNameLst>
                                          <p:attrName>ppt_x</p:attrName>
                                        </p:attrNameLst>
                                      </p:cBhvr>
                                      <p:tavLst>
                                        <p:tav tm="0">
                                          <p:val>
                                            <p:strVal val="ppt_x"/>
                                          </p:val>
                                        </p:tav>
                                        <p:tav tm="100000">
                                          <p:val>
                                            <p:strVal val="ppt_x"/>
                                          </p:val>
                                        </p:tav>
                                      </p:tavLst>
                                    </p:anim>
                                    <p:anim calcmode="lin" valueType="num">
                                      <p:cBhvr>
                                        <p:cTn id="1309" dur="50" decel="100000"/>
                                        <p:tgtEl>
                                          <p:spTgt spid="87054"/>
                                        </p:tgtEl>
                                        <p:attrNameLst>
                                          <p:attrName>ppt_y</p:attrName>
                                        </p:attrNameLst>
                                      </p:cBhvr>
                                      <p:tavLst>
                                        <p:tav tm="0">
                                          <p:val>
                                            <p:strVal val="ppt_y"/>
                                          </p:val>
                                        </p:tav>
                                        <p:tav tm="100000">
                                          <p:val>
                                            <p:strVal val="ppt_y-.03"/>
                                          </p:val>
                                        </p:tav>
                                      </p:tavLst>
                                    </p:anim>
                                    <p:anim calcmode="lin" valueType="num">
                                      <p:cBhvr>
                                        <p:cTn id="1310" dur="450" accel="100000">
                                          <p:stCondLst>
                                            <p:cond delay="50"/>
                                          </p:stCondLst>
                                        </p:cTn>
                                        <p:tgtEl>
                                          <p:spTgt spid="87054"/>
                                        </p:tgtEl>
                                        <p:attrNameLst>
                                          <p:attrName>ppt_y</p:attrName>
                                        </p:attrNameLst>
                                      </p:cBhvr>
                                      <p:tavLst>
                                        <p:tav tm="0">
                                          <p:val>
                                            <p:strVal val="ppt_y"/>
                                          </p:val>
                                        </p:tav>
                                        <p:tav tm="100000">
                                          <p:val>
                                            <p:strVal val="ppt_y+1"/>
                                          </p:val>
                                        </p:tav>
                                      </p:tavLst>
                                    </p:anim>
                                    <p:set>
                                      <p:cBhvr>
                                        <p:cTn id="1311" dur="1" fill="hold">
                                          <p:stCondLst>
                                            <p:cond delay="499"/>
                                          </p:stCondLst>
                                        </p:cTn>
                                        <p:tgtEl>
                                          <p:spTgt spid="87054"/>
                                        </p:tgtEl>
                                        <p:attrNameLst>
                                          <p:attrName>style.visibility</p:attrName>
                                        </p:attrNameLst>
                                      </p:cBhvr>
                                      <p:to>
                                        <p:strVal val="hidden"/>
                                      </p:to>
                                    </p:set>
                                  </p:childTnLst>
                                </p:cTn>
                              </p:par>
                              <p:par>
                                <p:cTn id="1312" presetID="37" presetClass="exit" presetSubtype="0" fill="hold" grpId="17" nodeType="withEffect">
                                  <p:stCondLst>
                                    <p:cond delay="0"/>
                                  </p:stCondLst>
                                  <p:childTnLst>
                                    <p:animEffect transition="out" filter="fade">
                                      <p:cBhvr>
                                        <p:cTn id="1313" dur="500"/>
                                        <p:tgtEl>
                                          <p:spTgt spid="87055"/>
                                        </p:tgtEl>
                                      </p:cBhvr>
                                    </p:animEffect>
                                    <p:anim calcmode="lin" valueType="num">
                                      <p:cBhvr>
                                        <p:cTn id="1314" dur="500"/>
                                        <p:tgtEl>
                                          <p:spTgt spid="87055"/>
                                        </p:tgtEl>
                                        <p:attrNameLst>
                                          <p:attrName>ppt_x</p:attrName>
                                        </p:attrNameLst>
                                      </p:cBhvr>
                                      <p:tavLst>
                                        <p:tav tm="0">
                                          <p:val>
                                            <p:strVal val="ppt_x"/>
                                          </p:val>
                                        </p:tav>
                                        <p:tav tm="100000">
                                          <p:val>
                                            <p:strVal val="ppt_x"/>
                                          </p:val>
                                        </p:tav>
                                      </p:tavLst>
                                    </p:anim>
                                    <p:anim calcmode="lin" valueType="num">
                                      <p:cBhvr>
                                        <p:cTn id="1315" dur="50" decel="100000"/>
                                        <p:tgtEl>
                                          <p:spTgt spid="87055"/>
                                        </p:tgtEl>
                                        <p:attrNameLst>
                                          <p:attrName>ppt_y</p:attrName>
                                        </p:attrNameLst>
                                      </p:cBhvr>
                                      <p:tavLst>
                                        <p:tav tm="0">
                                          <p:val>
                                            <p:strVal val="ppt_y"/>
                                          </p:val>
                                        </p:tav>
                                        <p:tav tm="100000">
                                          <p:val>
                                            <p:strVal val="ppt_y-.03"/>
                                          </p:val>
                                        </p:tav>
                                      </p:tavLst>
                                    </p:anim>
                                    <p:anim calcmode="lin" valueType="num">
                                      <p:cBhvr>
                                        <p:cTn id="1316" dur="450" accel="100000">
                                          <p:stCondLst>
                                            <p:cond delay="50"/>
                                          </p:stCondLst>
                                        </p:cTn>
                                        <p:tgtEl>
                                          <p:spTgt spid="87055"/>
                                        </p:tgtEl>
                                        <p:attrNameLst>
                                          <p:attrName>ppt_y</p:attrName>
                                        </p:attrNameLst>
                                      </p:cBhvr>
                                      <p:tavLst>
                                        <p:tav tm="0">
                                          <p:val>
                                            <p:strVal val="ppt_y"/>
                                          </p:val>
                                        </p:tav>
                                        <p:tav tm="100000">
                                          <p:val>
                                            <p:strVal val="ppt_y+1"/>
                                          </p:val>
                                        </p:tav>
                                      </p:tavLst>
                                    </p:anim>
                                    <p:set>
                                      <p:cBhvr>
                                        <p:cTn id="1317" dur="1" fill="hold">
                                          <p:stCondLst>
                                            <p:cond delay="499"/>
                                          </p:stCondLst>
                                        </p:cTn>
                                        <p:tgtEl>
                                          <p:spTgt spid="87055"/>
                                        </p:tgtEl>
                                        <p:attrNameLst>
                                          <p:attrName>style.visibility</p:attrName>
                                        </p:attrNameLst>
                                      </p:cBhvr>
                                      <p:to>
                                        <p:strVal val="hidden"/>
                                      </p:to>
                                    </p:set>
                                  </p:childTnLst>
                                </p:cTn>
                              </p:par>
                              <p:par>
                                <p:cTn id="1318" presetID="37" presetClass="exit" presetSubtype="0" fill="hold" grpId="17" nodeType="withEffect">
                                  <p:stCondLst>
                                    <p:cond delay="0"/>
                                  </p:stCondLst>
                                  <p:childTnLst>
                                    <p:animEffect transition="out" filter="fade">
                                      <p:cBhvr>
                                        <p:cTn id="1319" dur="500"/>
                                        <p:tgtEl>
                                          <p:spTgt spid="87056"/>
                                        </p:tgtEl>
                                      </p:cBhvr>
                                    </p:animEffect>
                                    <p:anim calcmode="lin" valueType="num">
                                      <p:cBhvr>
                                        <p:cTn id="1320" dur="500"/>
                                        <p:tgtEl>
                                          <p:spTgt spid="87056"/>
                                        </p:tgtEl>
                                        <p:attrNameLst>
                                          <p:attrName>ppt_x</p:attrName>
                                        </p:attrNameLst>
                                      </p:cBhvr>
                                      <p:tavLst>
                                        <p:tav tm="0">
                                          <p:val>
                                            <p:strVal val="ppt_x"/>
                                          </p:val>
                                        </p:tav>
                                        <p:tav tm="100000">
                                          <p:val>
                                            <p:strVal val="ppt_x"/>
                                          </p:val>
                                        </p:tav>
                                      </p:tavLst>
                                    </p:anim>
                                    <p:anim calcmode="lin" valueType="num">
                                      <p:cBhvr>
                                        <p:cTn id="1321" dur="50" decel="100000"/>
                                        <p:tgtEl>
                                          <p:spTgt spid="87056"/>
                                        </p:tgtEl>
                                        <p:attrNameLst>
                                          <p:attrName>ppt_y</p:attrName>
                                        </p:attrNameLst>
                                      </p:cBhvr>
                                      <p:tavLst>
                                        <p:tav tm="0">
                                          <p:val>
                                            <p:strVal val="ppt_y"/>
                                          </p:val>
                                        </p:tav>
                                        <p:tav tm="100000">
                                          <p:val>
                                            <p:strVal val="ppt_y-.03"/>
                                          </p:val>
                                        </p:tav>
                                      </p:tavLst>
                                    </p:anim>
                                    <p:anim calcmode="lin" valueType="num">
                                      <p:cBhvr>
                                        <p:cTn id="1322" dur="450" accel="100000">
                                          <p:stCondLst>
                                            <p:cond delay="50"/>
                                          </p:stCondLst>
                                        </p:cTn>
                                        <p:tgtEl>
                                          <p:spTgt spid="87056"/>
                                        </p:tgtEl>
                                        <p:attrNameLst>
                                          <p:attrName>ppt_y</p:attrName>
                                        </p:attrNameLst>
                                      </p:cBhvr>
                                      <p:tavLst>
                                        <p:tav tm="0">
                                          <p:val>
                                            <p:strVal val="ppt_y"/>
                                          </p:val>
                                        </p:tav>
                                        <p:tav tm="100000">
                                          <p:val>
                                            <p:strVal val="ppt_y+1"/>
                                          </p:val>
                                        </p:tav>
                                      </p:tavLst>
                                    </p:anim>
                                    <p:set>
                                      <p:cBhvr>
                                        <p:cTn id="1323" dur="1" fill="hold">
                                          <p:stCondLst>
                                            <p:cond delay="499"/>
                                          </p:stCondLst>
                                        </p:cTn>
                                        <p:tgtEl>
                                          <p:spTgt spid="87056"/>
                                        </p:tgtEl>
                                        <p:attrNameLst>
                                          <p:attrName>style.visibility</p:attrName>
                                        </p:attrNameLst>
                                      </p:cBhvr>
                                      <p:to>
                                        <p:strVal val="hidden"/>
                                      </p:to>
                                    </p:set>
                                  </p:childTnLst>
                                </p:cTn>
                              </p:par>
                              <p:par>
                                <p:cTn id="1324" presetID="37" presetClass="exit" presetSubtype="0" fill="hold" grpId="17" nodeType="withEffect">
                                  <p:stCondLst>
                                    <p:cond delay="0"/>
                                  </p:stCondLst>
                                  <p:childTnLst>
                                    <p:animEffect transition="out" filter="fade">
                                      <p:cBhvr>
                                        <p:cTn id="1325" dur="500"/>
                                        <p:tgtEl>
                                          <p:spTgt spid="87057"/>
                                        </p:tgtEl>
                                      </p:cBhvr>
                                    </p:animEffect>
                                    <p:anim calcmode="lin" valueType="num">
                                      <p:cBhvr>
                                        <p:cTn id="1326" dur="500"/>
                                        <p:tgtEl>
                                          <p:spTgt spid="87057"/>
                                        </p:tgtEl>
                                        <p:attrNameLst>
                                          <p:attrName>ppt_x</p:attrName>
                                        </p:attrNameLst>
                                      </p:cBhvr>
                                      <p:tavLst>
                                        <p:tav tm="0">
                                          <p:val>
                                            <p:strVal val="ppt_x"/>
                                          </p:val>
                                        </p:tav>
                                        <p:tav tm="100000">
                                          <p:val>
                                            <p:strVal val="ppt_x"/>
                                          </p:val>
                                        </p:tav>
                                      </p:tavLst>
                                    </p:anim>
                                    <p:anim calcmode="lin" valueType="num">
                                      <p:cBhvr>
                                        <p:cTn id="1327" dur="50" decel="100000"/>
                                        <p:tgtEl>
                                          <p:spTgt spid="87057"/>
                                        </p:tgtEl>
                                        <p:attrNameLst>
                                          <p:attrName>ppt_y</p:attrName>
                                        </p:attrNameLst>
                                      </p:cBhvr>
                                      <p:tavLst>
                                        <p:tav tm="0">
                                          <p:val>
                                            <p:strVal val="ppt_y"/>
                                          </p:val>
                                        </p:tav>
                                        <p:tav tm="100000">
                                          <p:val>
                                            <p:strVal val="ppt_y-.03"/>
                                          </p:val>
                                        </p:tav>
                                      </p:tavLst>
                                    </p:anim>
                                    <p:anim calcmode="lin" valueType="num">
                                      <p:cBhvr>
                                        <p:cTn id="1328" dur="450" accel="100000">
                                          <p:stCondLst>
                                            <p:cond delay="50"/>
                                          </p:stCondLst>
                                        </p:cTn>
                                        <p:tgtEl>
                                          <p:spTgt spid="87057"/>
                                        </p:tgtEl>
                                        <p:attrNameLst>
                                          <p:attrName>ppt_y</p:attrName>
                                        </p:attrNameLst>
                                      </p:cBhvr>
                                      <p:tavLst>
                                        <p:tav tm="0">
                                          <p:val>
                                            <p:strVal val="ppt_y"/>
                                          </p:val>
                                        </p:tav>
                                        <p:tav tm="100000">
                                          <p:val>
                                            <p:strVal val="ppt_y+1"/>
                                          </p:val>
                                        </p:tav>
                                      </p:tavLst>
                                    </p:anim>
                                    <p:set>
                                      <p:cBhvr>
                                        <p:cTn id="1329" dur="1" fill="hold">
                                          <p:stCondLst>
                                            <p:cond delay="499"/>
                                          </p:stCondLst>
                                        </p:cTn>
                                        <p:tgtEl>
                                          <p:spTgt spid="87057"/>
                                        </p:tgtEl>
                                        <p:attrNameLst>
                                          <p:attrName>style.visibility</p:attrName>
                                        </p:attrNameLst>
                                      </p:cBhvr>
                                      <p:to>
                                        <p:strVal val="hidden"/>
                                      </p:to>
                                    </p:set>
                                  </p:childTnLst>
                                </p:cTn>
                              </p:par>
                              <p:par>
                                <p:cTn id="1330" presetID="37" presetClass="exit" presetSubtype="0" fill="hold" grpId="17" nodeType="withEffect">
                                  <p:stCondLst>
                                    <p:cond delay="0"/>
                                  </p:stCondLst>
                                  <p:childTnLst>
                                    <p:animEffect transition="out" filter="fade">
                                      <p:cBhvr>
                                        <p:cTn id="1331" dur="500"/>
                                        <p:tgtEl>
                                          <p:spTgt spid="87058"/>
                                        </p:tgtEl>
                                      </p:cBhvr>
                                    </p:animEffect>
                                    <p:anim calcmode="lin" valueType="num">
                                      <p:cBhvr>
                                        <p:cTn id="1332" dur="500"/>
                                        <p:tgtEl>
                                          <p:spTgt spid="87058"/>
                                        </p:tgtEl>
                                        <p:attrNameLst>
                                          <p:attrName>ppt_x</p:attrName>
                                        </p:attrNameLst>
                                      </p:cBhvr>
                                      <p:tavLst>
                                        <p:tav tm="0">
                                          <p:val>
                                            <p:strVal val="ppt_x"/>
                                          </p:val>
                                        </p:tav>
                                        <p:tav tm="100000">
                                          <p:val>
                                            <p:strVal val="ppt_x"/>
                                          </p:val>
                                        </p:tav>
                                      </p:tavLst>
                                    </p:anim>
                                    <p:anim calcmode="lin" valueType="num">
                                      <p:cBhvr>
                                        <p:cTn id="1333" dur="50" decel="100000"/>
                                        <p:tgtEl>
                                          <p:spTgt spid="87058"/>
                                        </p:tgtEl>
                                        <p:attrNameLst>
                                          <p:attrName>ppt_y</p:attrName>
                                        </p:attrNameLst>
                                      </p:cBhvr>
                                      <p:tavLst>
                                        <p:tav tm="0">
                                          <p:val>
                                            <p:strVal val="ppt_y"/>
                                          </p:val>
                                        </p:tav>
                                        <p:tav tm="100000">
                                          <p:val>
                                            <p:strVal val="ppt_y-.03"/>
                                          </p:val>
                                        </p:tav>
                                      </p:tavLst>
                                    </p:anim>
                                    <p:anim calcmode="lin" valueType="num">
                                      <p:cBhvr>
                                        <p:cTn id="1334" dur="450" accel="100000">
                                          <p:stCondLst>
                                            <p:cond delay="50"/>
                                          </p:stCondLst>
                                        </p:cTn>
                                        <p:tgtEl>
                                          <p:spTgt spid="87058"/>
                                        </p:tgtEl>
                                        <p:attrNameLst>
                                          <p:attrName>ppt_y</p:attrName>
                                        </p:attrNameLst>
                                      </p:cBhvr>
                                      <p:tavLst>
                                        <p:tav tm="0">
                                          <p:val>
                                            <p:strVal val="ppt_y"/>
                                          </p:val>
                                        </p:tav>
                                        <p:tav tm="100000">
                                          <p:val>
                                            <p:strVal val="ppt_y+1"/>
                                          </p:val>
                                        </p:tav>
                                      </p:tavLst>
                                    </p:anim>
                                    <p:set>
                                      <p:cBhvr>
                                        <p:cTn id="1335" dur="1" fill="hold">
                                          <p:stCondLst>
                                            <p:cond delay="499"/>
                                          </p:stCondLst>
                                        </p:cTn>
                                        <p:tgtEl>
                                          <p:spTgt spid="87058"/>
                                        </p:tgtEl>
                                        <p:attrNameLst>
                                          <p:attrName>style.visibility</p:attrName>
                                        </p:attrNameLst>
                                      </p:cBhvr>
                                      <p:to>
                                        <p:strVal val="hidden"/>
                                      </p:to>
                                    </p:set>
                                  </p:childTnLst>
                                </p:cTn>
                              </p:par>
                              <p:par>
                                <p:cTn id="1336" presetID="37" presetClass="exit" presetSubtype="0" fill="hold" grpId="17" nodeType="withEffect">
                                  <p:stCondLst>
                                    <p:cond delay="0"/>
                                  </p:stCondLst>
                                  <p:childTnLst>
                                    <p:animEffect transition="out" filter="fade">
                                      <p:cBhvr>
                                        <p:cTn id="1337" dur="500"/>
                                        <p:tgtEl>
                                          <p:spTgt spid="87060"/>
                                        </p:tgtEl>
                                      </p:cBhvr>
                                    </p:animEffect>
                                    <p:anim calcmode="lin" valueType="num">
                                      <p:cBhvr>
                                        <p:cTn id="1338" dur="500"/>
                                        <p:tgtEl>
                                          <p:spTgt spid="87060"/>
                                        </p:tgtEl>
                                        <p:attrNameLst>
                                          <p:attrName>ppt_x</p:attrName>
                                        </p:attrNameLst>
                                      </p:cBhvr>
                                      <p:tavLst>
                                        <p:tav tm="0">
                                          <p:val>
                                            <p:strVal val="ppt_x"/>
                                          </p:val>
                                        </p:tav>
                                        <p:tav tm="100000">
                                          <p:val>
                                            <p:strVal val="ppt_x"/>
                                          </p:val>
                                        </p:tav>
                                      </p:tavLst>
                                    </p:anim>
                                    <p:anim calcmode="lin" valueType="num">
                                      <p:cBhvr>
                                        <p:cTn id="1339" dur="50" decel="100000"/>
                                        <p:tgtEl>
                                          <p:spTgt spid="87060"/>
                                        </p:tgtEl>
                                        <p:attrNameLst>
                                          <p:attrName>ppt_y</p:attrName>
                                        </p:attrNameLst>
                                      </p:cBhvr>
                                      <p:tavLst>
                                        <p:tav tm="0">
                                          <p:val>
                                            <p:strVal val="ppt_y"/>
                                          </p:val>
                                        </p:tav>
                                        <p:tav tm="100000">
                                          <p:val>
                                            <p:strVal val="ppt_y-.03"/>
                                          </p:val>
                                        </p:tav>
                                      </p:tavLst>
                                    </p:anim>
                                    <p:anim calcmode="lin" valueType="num">
                                      <p:cBhvr>
                                        <p:cTn id="1340" dur="450" accel="100000">
                                          <p:stCondLst>
                                            <p:cond delay="50"/>
                                          </p:stCondLst>
                                        </p:cTn>
                                        <p:tgtEl>
                                          <p:spTgt spid="87060"/>
                                        </p:tgtEl>
                                        <p:attrNameLst>
                                          <p:attrName>ppt_y</p:attrName>
                                        </p:attrNameLst>
                                      </p:cBhvr>
                                      <p:tavLst>
                                        <p:tav tm="0">
                                          <p:val>
                                            <p:strVal val="ppt_y"/>
                                          </p:val>
                                        </p:tav>
                                        <p:tav tm="100000">
                                          <p:val>
                                            <p:strVal val="ppt_y+1"/>
                                          </p:val>
                                        </p:tav>
                                      </p:tavLst>
                                    </p:anim>
                                    <p:set>
                                      <p:cBhvr>
                                        <p:cTn id="1341" dur="1" fill="hold">
                                          <p:stCondLst>
                                            <p:cond delay="499"/>
                                          </p:stCondLst>
                                        </p:cTn>
                                        <p:tgtEl>
                                          <p:spTgt spid="87060"/>
                                        </p:tgtEl>
                                        <p:attrNameLst>
                                          <p:attrName>style.visibility</p:attrName>
                                        </p:attrNameLst>
                                      </p:cBhvr>
                                      <p:to>
                                        <p:strVal val="hidden"/>
                                      </p:to>
                                    </p:set>
                                  </p:childTnLst>
                                </p:cTn>
                              </p:par>
                              <p:par>
                                <p:cTn id="1342" presetID="37" presetClass="exit" presetSubtype="0" fill="hold" grpId="17" nodeType="withEffect">
                                  <p:stCondLst>
                                    <p:cond delay="0"/>
                                  </p:stCondLst>
                                  <p:childTnLst>
                                    <p:animEffect transition="out" filter="fade">
                                      <p:cBhvr>
                                        <p:cTn id="1343" dur="500"/>
                                        <p:tgtEl>
                                          <p:spTgt spid="87047"/>
                                        </p:tgtEl>
                                      </p:cBhvr>
                                    </p:animEffect>
                                    <p:anim calcmode="lin" valueType="num">
                                      <p:cBhvr>
                                        <p:cTn id="1344" dur="500"/>
                                        <p:tgtEl>
                                          <p:spTgt spid="87047"/>
                                        </p:tgtEl>
                                        <p:attrNameLst>
                                          <p:attrName>ppt_x</p:attrName>
                                        </p:attrNameLst>
                                      </p:cBhvr>
                                      <p:tavLst>
                                        <p:tav tm="0">
                                          <p:val>
                                            <p:strVal val="ppt_x"/>
                                          </p:val>
                                        </p:tav>
                                        <p:tav tm="100000">
                                          <p:val>
                                            <p:strVal val="ppt_x"/>
                                          </p:val>
                                        </p:tav>
                                      </p:tavLst>
                                    </p:anim>
                                    <p:anim calcmode="lin" valueType="num">
                                      <p:cBhvr>
                                        <p:cTn id="1345" dur="50" decel="100000"/>
                                        <p:tgtEl>
                                          <p:spTgt spid="87047"/>
                                        </p:tgtEl>
                                        <p:attrNameLst>
                                          <p:attrName>ppt_y</p:attrName>
                                        </p:attrNameLst>
                                      </p:cBhvr>
                                      <p:tavLst>
                                        <p:tav tm="0">
                                          <p:val>
                                            <p:strVal val="ppt_y"/>
                                          </p:val>
                                        </p:tav>
                                        <p:tav tm="100000">
                                          <p:val>
                                            <p:strVal val="ppt_y-.03"/>
                                          </p:val>
                                        </p:tav>
                                      </p:tavLst>
                                    </p:anim>
                                    <p:anim calcmode="lin" valueType="num">
                                      <p:cBhvr>
                                        <p:cTn id="1346" dur="450" accel="100000">
                                          <p:stCondLst>
                                            <p:cond delay="50"/>
                                          </p:stCondLst>
                                        </p:cTn>
                                        <p:tgtEl>
                                          <p:spTgt spid="87047"/>
                                        </p:tgtEl>
                                        <p:attrNameLst>
                                          <p:attrName>ppt_y</p:attrName>
                                        </p:attrNameLst>
                                      </p:cBhvr>
                                      <p:tavLst>
                                        <p:tav tm="0">
                                          <p:val>
                                            <p:strVal val="ppt_y"/>
                                          </p:val>
                                        </p:tav>
                                        <p:tav tm="100000">
                                          <p:val>
                                            <p:strVal val="ppt_y+1"/>
                                          </p:val>
                                        </p:tav>
                                      </p:tavLst>
                                    </p:anim>
                                    <p:set>
                                      <p:cBhvr>
                                        <p:cTn id="1347" dur="1" fill="hold">
                                          <p:stCondLst>
                                            <p:cond delay="499"/>
                                          </p:stCondLst>
                                        </p:cTn>
                                        <p:tgtEl>
                                          <p:spTgt spid="87047"/>
                                        </p:tgtEl>
                                        <p:attrNameLst>
                                          <p:attrName>style.visibility</p:attrName>
                                        </p:attrNameLst>
                                      </p:cBhvr>
                                      <p:to>
                                        <p:strVal val="hidden"/>
                                      </p:to>
                                    </p:set>
                                  </p:childTnLst>
                                </p:cTn>
                              </p:par>
                              <p:par>
                                <p:cTn id="1348" presetID="6" presetClass="emph" presetSubtype="0" fill="hold" grpId="19" nodeType="withEffect">
                                  <p:stCondLst>
                                    <p:cond delay="0"/>
                                  </p:stCondLst>
                                  <p:childTnLst>
                                    <p:animScale>
                                      <p:cBhvr>
                                        <p:cTn id="1349" dur="500" fill="hold"/>
                                        <p:tgtEl>
                                          <p:spTgt spid="87059"/>
                                        </p:tgtEl>
                                      </p:cBhvr>
                                      <p:by x="200000" y="200000"/>
                                    </p:animScale>
                                  </p:childTnLst>
                                </p:cTn>
                              </p:par>
                              <p:par>
                                <p:cTn id="1350" presetID="63" presetClass="path" presetSubtype="0" accel="50000" decel="50000" fill="hold" grpId="20" nodeType="withEffect">
                                  <p:stCondLst>
                                    <p:cond delay="0"/>
                                  </p:stCondLst>
                                  <p:childTnLst>
                                    <p:animMotion origin="layout" path="M -2.22222E-6 -3.74276E-6 L 0.30278 0.29479 " pathEditMode="relative" rAng="0" ptsTypes="AA">
                                      <p:cBhvr>
                                        <p:cTn id="1351" dur="500" fill="hold"/>
                                        <p:tgtEl>
                                          <p:spTgt spid="87059"/>
                                        </p:tgtEl>
                                        <p:attrNameLst>
                                          <p:attrName>ppt_x</p:attrName>
                                          <p:attrName>ppt_y</p:attrName>
                                        </p:attrNameLst>
                                      </p:cBhvr>
                                      <p:rCtr x="151" y="147"/>
                                    </p:animMotion>
                                  </p:childTnLst>
                                </p:cTn>
                              </p:par>
                            </p:childTnLst>
                          </p:cTn>
                        </p:par>
                      </p:childTnLst>
                    </p:cTn>
                  </p:par>
                  <p:par>
                    <p:cTn id="1352" fill="hold">
                      <p:stCondLst>
                        <p:cond delay="indefinite"/>
                      </p:stCondLst>
                      <p:childTnLst>
                        <p:par>
                          <p:cTn id="1353" fill="hold">
                            <p:stCondLst>
                              <p:cond delay="0"/>
                            </p:stCondLst>
                            <p:childTnLst>
                              <p:par>
                                <p:cTn id="1354" presetID="48" presetClass="entr" presetSubtype="0" accel="50000" fill="hold" grpId="20" nodeType="clickEffect">
                                  <p:stCondLst>
                                    <p:cond delay="0"/>
                                  </p:stCondLst>
                                  <p:childTnLst>
                                    <p:set>
                                      <p:cBhvr>
                                        <p:cTn id="1355" dur="1" fill="hold">
                                          <p:stCondLst>
                                            <p:cond delay="0"/>
                                          </p:stCondLst>
                                        </p:cTn>
                                        <p:tgtEl>
                                          <p:spTgt spid="87063"/>
                                        </p:tgtEl>
                                        <p:attrNameLst>
                                          <p:attrName>style.visibility</p:attrName>
                                        </p:attrNameLst>
                                      </p:cBhvr>
                                      <p:to>
                                        <p:strVal val="visible"/>
                                      </p:to>
                                    </p:set>
                                    <p:anim calcmode="lin" valueType="num">
                                      <p:cBhvr>
                                        <p:cTn id="1356" dur="500" fill="hold"/>
                                        <p:tgtEl>
                                          <p:spTgt spid="8706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57" dur="500" fill="hold"/>
                                        <p:tgtEl>
                                          <p:spTgt spid="87063"/>
                                        </p:tgtEl>
                                        <p:attrNameLst>
                                          <p:attrName>ppt_x</p:attrName>
                                        </p:attrNameLst>
                                      </p:cBhvr>
                                      <p:tavLst>
                                        <p:tav tm="0">
                                          <p:val>
                                            <p:fltVal val="-1"/>
                                          </p:val>
                                        </p:tav>
                                        <p:tav tm="50000">
                                          <p:val>
                                            <p:fltVal val="0.95"/>
                                          </p:val>
                                        </p:tav>
                                        <p:tav tm="100000">
                                          <p:val>
                                            <p:strVal val="#ppt_x"/>
                                          </p:val>
                                        </p:tav>
                                      </p:tavLst>
                                    </p:anim>
                                    <p:anim calcmode="lin" valueType="num">
                                      <p:cBhvr>
                                        <p:cTn id="1358" dur="500" fill="hold"/>
                                        <p:tgtEl>
                                          <p:spTgt spid="87063"/>
                                        </p:tgtEl>
                                        <p:attrNameLst>
                                          <p:attrName>ppt_y</p:attrName>
                                        </p:attrNameLst>
                                      </p:cBhvr>
                                      <p:tavLst>
                                        <p:tav tm="0">
                                          <p:val>
                                            <p:strVal val="#ppt_y"/>
                                          </p:val>
                                        </p:tav>
                                        <p:tav tm="100000">
                                          <p:val>
                                            <p:strVal val="#ppt_y"/>
                                          </p:val>
                                        </p:tav>
                                      </p:tavLst>
                                    </p:anim>
                                    <p:animEffect transition="in" filter="fade">
                                      <p:cBhvr>
                                        <p:cTn id="1359" dur="500"/>
                                        <p:tgtEl>
                                          <p:spTgt spid="87063"/>
                                        </p:tgtEl>
                                      </p:cBhvr>
                                    </p:animEffect>
                                  </p:childTnLst>
                                </p:cTn>
                              </p:par>
                              <p:par>
                                <p:cTn id="1360" presetID="48" presetClass="entr" presetSubtype="0" accel="50000" fill="hold" grpId="20" nodeType="withEffect">
                                  <p:stCondLst>
                                    <p:cond delay="0"/>
                                  </p:stCondLst>
                                  <p:childTnLst>
                                    <p:set>
                                      <p:cBhvr>
                                        <p:cTn id="1361" dur="1" fill="hold">
                                          <p:stCondLst>
                                            <p:cond delay="0"/>
                                          </p:stCondLst>
                                        </p:cTn>
                                        <p:tgtEl>
                                          <p:spTgt spid="87048"/>
                                        </p:tgtEl>
                                        <p:attrNameLst>
                                          <p:attrName>style.visibility</p:attrName>
                                        </p:attrNameLst>
                                      </p:cBhvr>
                                      <p:to>
                                        <p:strVal val="visible"/>
                                      </p:to>
                                    </p:set>
                                    <p:anim calcmode="lin" valueType="num">
                                      <p:cBhvr>
                                        <p:cTn id="1362" dur="500" fill="hold"/>
                                        <p:tgtEl>
                                          <p:spTgt spid="8704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63" dur="500" fill="hold"/>
                                        <p:tgtEl>
                                          <p:spTgt spid="87048"/>
                                        </p:tgtEl>
                                        <p:attrNameLst>
                                          <p:attrName>ppt_x</p:attrName>
                                        </p:attrNameLst>
                                      </p:cBhvr>
                                      <p:tavLst>
                                        <p:tav tm="0">
                                          <p:val>
                                            <p:fltVal val="-1"/>
                                          </p:val>
                                        </p:tav>
                                        <p:tav tm="50000">
                                          <p:val>
                                            <p:fltVal val="0.95"/>
                                          </p:val>
                                        </p:tav>
                                        <p:tav tm="100000">
                                          <p:val>
                                            <p:strVal val="#ppt_x"/>
                                          </p:val>
                                        </p:tav>
                                      </p:tavLst>
                                    </p:anim>
                                    <p:anim calcmode="lin" valueType="num">
                                      <p:cBhvr>
                                        <p:cTn id="1364" dur="500" fill="hold"/>
                                        <p:tgtEl>
                                          <p:spTgt spid="87048"/>
                                        </p:tgtEl>
                                        <p:attrNameLst>
                                          <p:attrName>ppt_y</p:attrName>
                                        </p:attrNameLst>
                                      </p:cBhvr>
                                      <p:tavLst>
                                        <p:tav tm="0">
                                          <p:val>
                                            <p:strVal val="#ppt_y"/>
                                          </p:val>
                                        </p:tav>
                                        <p:tav tm="100000">
                                          <p:val>
                                            <p:strVal val="#ppt_y"/>
                                          </p:val>
                                        </p:tav>
                                      </p:tavLst>
                                    </p:anim>
                                    <p:animEffect transition="in" filter="fade">
                                      <p:cBhvr>
                                        <p:cTn id="1365" dur="500"/>
                                        <p:tgtEl>
                                          <p:spTgt spid="87048"/>
                                        </p:tgtEl>
                                      </p:cBhvr>
                                    </p:animEffect>
                                  </p:childTnLst>
                                </p:cTn>
                              </p:par>
                              <p:par>
                                <p:cTn id="1366" presetID="48" presetClass="entr" presetSubtype="0" accel="50000" fill="hold" grpId="20" nodeType="withEffect">
                                  <p:stCondLst>
                                    <p:cond delay="0"/>
                                  </p:stCondLst>
                                  <p:childTnLst>
                                    <p:set>
                                      <p:cBhvr>
                                        <p:cTn id="1367" dur="1" fill="hold">
                                          <p:stCondLst>
                                            <p:cond delay="0"/>
                                          </p:stCondLst>
                                        </p:cTn>
                                        <p:tgtEl>
                                          <p:spTgt spid="87046"/>
                                        </p:tgtEl>
                                        <p:attrNameLst>
                                          <p:attrName>style.visibility</p:attrName>
                                        </p:attrNameLst>
                                      </p:cBhvr>
                                      <p:to>
                                        <p:strVal val="visible"/>
                                      </p:to>
                                    </p:set>
                                    <p:anim calcmode="lin" valueType="num">
                                      <p:cBhvr>
                                        <p:cTn id="1368" dur="500" fill="hold"/>
                                        <p:tgtEl>
                                          <p:spTgt spid="8704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69" dur="500" fill="hold"/>
                                        <p:tgtEl>
                                          <p:spTgt spid="87046"/>
                                        </p:tgtEl>
                                        <p:attrNameLst>
                                          <p:attrName>ppt_x</p:attrName>
                                        </p:attrNameLst>
                                      </p:cBhvr>
                                      <p:tavLst>
                                        <p:tav tm="0">
                                          <p:val>
                                            <p:fltVal val="-1"/>
                                          </p:val>
                                        </p:tav>
                                        <p:tav tm="50000">
                                          <p:val>
                                            <p:fltVal val="0.95"/>
                                          </p:val>
                                        </p:tav>
                                        <p:tav tm="100000">
                                          <p:val>
                                            <p:strVal val="#ppt_x"/>
                                          </p:val>
                                        </p:tav>
                                      </p:tavLst>
                                    </p:anim>
                                    <p:anim calcmode="lin" valueType="num">
                                      <p:cBhvr>
                                        <p:cTn id="1370" dur="500" fill="hold"/>
                                        <p:tgtEl>
                                          <p:spTgt spid="87046"/>
                                        </p:tgtEl>
                                        <p:attrNameLst>
                                          <p:attrName>ppt_y</p:attrName>
                                        </p:attrNameLst>
                                      </p:cBhvr>
                                      <p:tavLst>
                                        <p:tav tm="0">
                                          <p:val>
                                            <p:strVal val="#ppt_y"/>
                                          </p:val>
                                        </p:tav>
                                        <p:tav tm="100000">
                                          <p:val>
                                            <p:strVal val="#ppt_y"/>
                                          </p:val>
                                        </p:tav>
                                      </p:tavLst>
                                    </p:anim>
                                    <p:animEffect transition="in" filter="fade">
                                      <p:cBhvr>
                                        <p:cTn id="1371" dur="500"/>
                                        <p:tgtEl>
                                          <p:spTgt spid="87046"/>
                                        </p:tgtEl>
                                      </p:cBhvr>
                                    </p:animEffect>
                                  </p:childTnLst>
                                </p:cTn>
                              </p:par>
                              <p:par>
                                <p:cTn id="1372" presetID="48" presetClass="entr" presetSubtype="0" accel="50000" fill="hold" grpId="20" nodeType="withEffect">
                                  <p:stCondLst>
                                    <p:cond delay="0"/>
                                  </p:stCondLst>
                                  <p:childTnLst>
                                    <p:set>
                                      <p:cBhvr>
                                        <p:cTn id="1373" dur="1" fill="hold">
                                          <p:stCondLst>
                                            <p:cond delay="0"/>
                                          </p:stCondLst>
                                        </p:cTn>
                                        <p:tgtEl>
                                          <p:spTgt spid="87049"/>
                                        </p:tgtEl>
                                        <p:attrNameLst>
                                          <p:attrName>style.visibility</p:attrName>
                                        </p:attrNameLst>
                                      </p:cBhvr>
                                      <p:to>
                                        <p:strVal val="visible"/>
                                      </p:to>
                                    </p:set>
                                    <p:anim calcmode="lin" valueType="num">
                                      <p:cBhvr>
                                        <p:cTn id="1374" dur="500" fill="hold"/>
                                        <p:tgtEl>
                                          <p:spTgt spid="8704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75" dur="500" fill="hold"/>
                                        <p:tgtEl>
                                          <p:spTgt spid="87049"/>
                                        </p:tgtEl>
                                        <p:attrNameLst>
                                          <p:attrName>ppt_x</p:attrName>
                                        </p:attrNameLst>
                                      </p:cBhvr>
                                      <p:tavLst>
                                        <p:tav tm="0">
                                          <p:val>
                                            <p:fltVal val="-1"/>
                                          </p:val>
                                        </p:tav>
                                        <p:tav tm="50000">
                                          <p:val>
                                            <p:fltVal val="0.95"/>
                                          </p:val>
                                        </p:tav>
                                        <p:tav tm="100000">
                                          <p:val>
                                            <p:strVal val="#ppt_x"/>
                                          </p:val>
                                        </p:tav>
                                      </p:tavLst>
                                    </p:anim>
                                    <p:anim calcmode="lin" valueType="num">
                                      <p:cBhvr>
                                        <p:cTn id="1376" dur="500" fill="hold"/>
                                        <p:tgtEl>
                                          <p:spTgt spid="87049"/>
                                        </p:tgtEl>
                                        <p:attrNameLst>
                                          <p:attrName>ppt_y</p:attrName>
                                        </p:attrNameLst>
                                      </p:cBhvr>
                                      <p:tavLst>
                                        <p:tav tm="0">
                                          <p:val>
                                            <p:strVal val="#ppt_y"/>
                                          </p:val>
                                        </p:tav>
                                        <p:tav tm="100000">
                                          <p:val>
                                            <p:strVal val="#ppt_y"/>
                                          </p:val>
                                        </p:tav>
                                      </p:tavLst>
                                    </p:anim>
                                    <p:animEffect transition="in" filter="fade">
                                      <p:cBhvr>
                                        <p:cTn id="1377" dur="500"/>
                                        <p:tgtEl>
                                          <p:spTgt spid="87049"/>
                                        </p:tgtEl>
                                      </p:cBhvr>
                                    </p:animEffect>
                                  </p:childTnLst>
                                </p:cTn>
                              </p:par>
                              <p:par>
                                <p:cTn id="1378" presetID="48" presetClass="entr" presetSubtype="0" accel="50000" fill="hold" grpId="20" nodeType="withEffect">
                                  <p:stCondLst>
                                    <p:cond delay="0"/>
                                  </p:stCondLst>
                                  <p:childTnLst>
                                    <p:set>
                                      <p:cBhvr>
                                        <p:cTn id="1379" dur="1" fill="hold">
                                          <p:stCondLst>
                                            <p:cond delay="0"/>
                                          </p:stCondLst>
                                        </p:cTn>
                                        <p:tgtEl>
                                          <p:spTgt spid="87050"/>
                                        </p:tgtEl>
                                        <p:attrNameLst>
                                          <p:attrName>style.visibility</p:attrName>
                                        </p:attrNameLst>
                                      </p:cBhvr>
                                      <p:to>
                                        <p:strVal val="visible"/>
                                      </p:to>
                                    </p:set>
                                    <p:anim calcmode="lin" valueType="num">
                                      <p:cBhvr>
                                        <p:cTn id="1380" dur="500" fill="hold"/>
                                        <p:tgtEl>
                                          <p:spTgt spid="8705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81" dur="500" fill="hold"/>
                                        <p:tgtEl>
                                          <p:spTgt spid="87050"/>
                                        </p:tgtEl>
                                        <p:attrNameLst>
                                          <p:attrName>ppt_x</p:attrName>
                                        </p:attrNameLst>
                                      </p:cBhvr>
                                      <p:tavLst>
                                        <p:tav tm="0">
                                          <p:val>
                                            <p:fltVal val="-1"/>
                                          </p:val>
                                        </p:tav>
                                        <p:tav tm="50000">
                                          <p:val>
                                            <p:fltVal val="0.95"/>
                                          </p:val>
                                        </p:tav>
                                        <p:tav tm="100000">
                                          <p:val>
                                            <p:strVal val="#ppt_x"/>
                                          </p:val>
                                        </p:tav>
                                      </p:tavLst>
                                    </p:anim>
                                    <p:anim calcmode="lin" valueType="num">
                                      <p:cBhvr>
                                        <p:cTn id="1382" dur="500" fill="hold"/>
                                        <p:tgtEl>
                                          <p:spTgt spid="87050"/>
                                        </p:tgtEl>
                                        <p:attrNameLst>
                                          <p:attrName>ppt_y</p:attrName>
                                        </p:attrNameLst>
                                      </p:cBhvr>
                                      <p:tavLst>
                                        <p:tav tm="0">
                                          <p:val>
                                            <p:strVal val="#ppt_y"/>
                                          </p:val>
                                        </p:tav>
                                        <p:tav tm="100000">
                                          <p:val>
                                            <p:strVal val="#ppt_y"/>
                                          </p:val>
                                        </p:tav>
                                      </p:tavLst>
                                    </p:anim>
                                    <p:animEffect transition="in" filter="fade">
                                      <p:cBhvr>
                                        <p:cTn id="1383" dur="500"/>
                                        <p:tgtEl>
                                          <p:spTgt spid="87050"/>
                                        </p:tgtEl>
                                      </p:cBhvr>
                                    </p:animEffect>
                                  </p:childTnLst>
                                </p:cTn>
                              </p:par>
                              <p:par>
                                <p:cTn id="1384" presetID="48" presetClass="entr" presetSubtype="0" accel="50000" fill="hold" grpId="20" nodeType="withEffect">
                                  <p:stCondLst>
                                    <p:cond delay="0"/>
                                  </p:stCondLst>
                                  <p:childTnLst>
                                    <p:set>
                                      <p:cBhvr>
                                        <p:cTn id="1385" dur="1" fill="hold">
                                          <p:stCondLst>
                                            <p:cond delay="0"/>
                                          </p:stCondLst>
                                        </p:cTn>
                                        <p:tgtEl>
                                          <p:spTgt spid="87051"/>
                                        </p:tgtEl>
                                        <p:attrNameLst>
                                          <p:attrName>style.visibility</p:attrName>
                                        </p:attrNameLst>
                                      </p:cBhvr>
                                      <p:to>
                                        <p:strVal val="visible"/>
                                      </p:to>
                                    </p:set>
                                    <p:anim calcmode="lin" valueType="num">
                                      <p:cBhvr>
                                        <p:cTn id="1386" dur="500" fill="hold"/>
                                        <p:tgtEl>
                                          <p:spTgt spid="8705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87" dur="500" fill="hold"/>
                                        <p:tgtEl>
                                          <p:spTgt spid="87051"/>
                                        </p:tgtEl>
                                        <p:attrNameLst>
                                          <p:attrName>ppt_x</p:attrName>
                                        </p:attrNameLst>
                                      </p:cBhvr>
                                      <p:tavLst>
                                        <p:tav tm="0">
                                          <p:val>
                                            <p:fltVal val="-1"/>
                                          </p:val>
                                        </p:tav>
                                        <p:tav tm="50000">
                                          <p:val>
                                            <p:fltVal val="0.95"/>
                                          </p:val>
                                        </p:tav>
                                        <p:tav tm="100000">
                                          <p:val>
                                            <p:strVal val="#ppt_x"/>
                                          </p:val>
                                        </p:tav>
                                      </p:tavLst>
                                    </p:anim>
                                    <p:anim calcmode="lin" valueType="num">
                                      <p:cBhvr>
                                        <p:cTn id="1388" dur="500" fill="hold"/>
                                        <p:tgtEl>
                                          <p:spTgt spid="87051"/>
                                        </p:tgtEl>
                                        <p:attrNameLst>
                                          <p:attrName>ppt_y</p:attrName>
                                        </p:attrNameLst>
                                      </p:cBhvr>
                                      <p:tavLst>
                                        <p:tav tm="0">
                                          <p:val>
                                            <p:strVal val="#ppt_y"/>
                                          </p:val>
                                        </p:tav>
                                        <p:tav tm="100000">
                                          <p:val>
                                            <p:strVal val="#ppt_y"/>
                                          </p:val>
                                        </p:tav>
                                      </p:tavLst>
                                    </p:anim>
                                    <p:animEffect transition="in" filter="fade">
                                      <p:cBhvr>
                                        <p:cTn id="1389" dur="500"/>
                                        <p:tgtEl>
                                          <p:spTgt spid="87051"/>
                                        </p:tgtEl>
                                      </p:cBhvr>
                                    </p:animEffect>
                                  </p:childTnLst>
                                </p:cTn>
                              </p:par>
                              <p:par>
                                <p:cTn id="1390" presetID="48" presetClass="entr" presetSubtype="0" accel="50000" fill="hold" grpId="18" nodeType="withEffect">
                                  <p:stCondLst>
                                    <p:cond delay="0"/>
                                  </p:stCondLst>
                                  <p:childTnLst>
                                    <p:set>
                                      <p:cBhvr>
                                        <p:cTn id="1391" dur="1" fill="hold">
                                          <p:stCondLst>
                                            <p:cond delay="0"/>
                                          </p:stCondLst>
                                        </p:cTn>
                                        <p:tgtEl>
                                          <p:spTgt spid="87052"/>
                                        </p:tgtEl>
                                        <p:attrNameLst>
                                          <p:attrName>style.visibility</p:attrName>
                                        </p:attrNameLst>
                                      </p:cBhvr>
                                      <p:to>
                                        <p:strVal val="visible"/>
                                      </p:to>
                                    </p:set>
                                    <p:anim calcmode="lin" valueType="num">
                                      <p:cBhvr>
                                        <p:cTn id="1392" dur="500" fill="hold"/>
                                        <p:tgtEl>
                                          <p:spTgt spid="870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93" dur="500" fill="hold"/>
                                        <p:tgtEl>
                                          <p:spTgt spid="87052"/>
                                        </p:tgtEl>
                                        <p:attrNameLst>
                                          <p:attrName>ppt_x</p:attrName>
                                        </p:attrNameLst>
                                      </p:cBhvr>
                                      <p:tavLst>
                                        <p:tav tm="0">
                                          <p:val>
                                            <p:fltVal val="-1"/>
                                          </p:val>
                                        </p:tav>
                                        <p:tav tm="50000">
                                          <p:val>
                                            <p:fltVal val="0.95"/>
                                          </p:val>
                                        </p:tav>
                                        <p:tav tm="100000">
                                          <p:val>
                                            <p:strVal val="#ppt_x"/>
                                          </p:val>
                                        </p:tav>
                                      </p:tavLst>
                                    </p:anim>
                                    <p:anim calcmode="lin" valueType="num">
                                      <p:cBhvr>
                                        <p:cTn id="1394" dur="500" fill="hold"/>
                                        <p:tgtEl>
                                          <p:spTgt spid="87052"/>
                                        </p:tgtEl>
                                        <p:attrNameLst>
                                          <p:attrName>ppt_y</p:attrName>
                                        </p:attrNameLst>
                                      </p:cBhvr>
                                      <p:tavLst>
                                        <p:tav tm="0">
                                          <p:val>
                                            <p:strVal val="#ppt_y"/>
                                          </p:val>
                                        </p:tav>
                                        <p:tav tm="100000">
                                          <p:val>
                                            <p:strVal val="#ppt_y"/>
                                          </p:val>
                                        </p:tav>
                                      </p:tavLst>
                                    </p:anim>
                                    <p:animEffect transition="in" filter="fade">
                                      <p:cBhvr>
                                        <p:cTn id="1395" dur="500"/>
                                        <p:tgtEl>
                                          <p:spTgt spid="87052"/>
                                        </p:tgtEl>
                                      </p:cBhvr>
                                    </p:animEffect>
                                  </p:childTnLst>
                                </p:cTn>
                              </p:par>
                              <p:par>
                                <p:cTn id="1396" presetID="48" presetClass="entr" presetSubtype="0" accel="50000" fill="hold" grpId="18" nodeType="withEffect">
                                  <p:stCondLst>
                                    <p:cond delay="0"/>
                                  </p:stCondLst>
                                  <p:childTnLst>
                                    <p:set>
                                      <p:cBhvr>
                                        <p:cTn id="1397" dur="1" fill="hold">
                                          <p:stCondLst>
                                            <p:cond delay="0"/>
                                          </p:stCondLst>
                                        </p:cTn>
                                        <p:tgtEl>
                                          <p:spTgt spid="87053"/>
                                        </p:tgtEl>
                                        <p:attrNameLst>
                                          <p:attrName>style.visibility</p:attrName>
                                        </p:attrNameLst>
                                      </p:cBhvr>
                                      <p:to>
                                        <p:strVal val="visible"/>
                                      </p:to>
                                    </p:set>
                                    <p:anim calcmode="lin" valueType="num">
                                      <p:cBhvr>
                                        <p:cTn id="1398" dur="500" fill="hold"/>
                                        <p:tgtEl>
                                          <p:spTgt spid="8705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99" dur="500" fill="hold"/>
                                        <p:tgtEl>
                                          <p:spTgt spid="87053"/>
                                        </p:tgtEl>
                                        <p:attrNameLst>
                                          <p:attrName>ppt_x</p:attrName>
                                        </p:attrNameLst>
                                      </p:cBhvr>
                                      <p:tavLst>
                                        <p:tav tm="0">
                                          <p:val>
                                            <p:fltVal val="-1"/>
                                          </p:val>
                                        </p:tav>
                                        <p:tav tm="50000">
                                          <p:val>
                                            <p:fltVal val="0.95"/>
                                          </p:val>
                                        </p:tav>
                                        <p:tav tm="100000">
                                          <p:val>
                                            <p:strVal val="#ppt_x"/>
                                          </p:val>
                                        </p:tav>
                                      </p:tavLst>
                                    </p:anim>
                                    <p:anim calcmode="lin" valueType="num">
                                      <p:cBhvr>
                                        <p:cTn id="1400" dur="500" fill="hold"/>
                                        <p:tgtEl>
                                          <p:spTgt spid="87053"/>
                                        </p:tgtEl>
                                        <p:attrNameLst>
                                          <p:attrName>ppt_y</p:attrName>
                                        </p:attrNameLst>
                                      </p:cBhvr>
                                      <p:tavLst>
                                        <p:tav tm="0">
                                          <p:val>
                                            <p:strVal val="#ppt_y"/>
                                          </p:val>
                                        </p:tav>
                                        <p:tav tm="100000">
                                          <p:val>
                                            <p:strVal val="#ppt_y"/>
                                          </p:val>
                                        </p:tav>
                                      </p:tavLst>
                                    </p:anim>
                                    <p:animEffect transition="in" filter="fade">
                                      <p:cBhvr>
                                        <p:cTn id="1401" dur="500"/>
                                        <p:tgtEl>
                                          <p:spTgt spid="87053"/>
                                        </p:tgtEl>
                                      </p:cBhvr>
                                    </p:animEffect>
                                  </p:childTnLst>
                                </p:cTn>
                              </p:par>
                              <p:par>
                                <p:cTn id="1402" presetID="48" presetClass="entr" presetSubtype="0" accel="50000" fill="hold" grpId="18" nodeType="withEffect">
                                  <p:stCondLst>
                                    <p:cond delay="0"/>
                                  </p:stCondLst>
                                  <p:childTnLst>
                                    <p:set>
                                      <p:cBhvr>
                                        <p:cTn id="1403" dur="1" fill="hold">
                                          <p:stCondLst>
                                            <p:cond delay="0"/>
                                          </p:stCondLst>
                                        </p:cTn>
                                        <p:tgtEl>
                                          <p:spTgt spid="87054"/>
                                        </p:tgtEl>
                                        <p:attrNameLst>
                                          <p:attrName>style.visibility</p:attrName>
                                        </p:attrNameLst>
                                      </p:cBhvr>
                                      <p:to>
                                        <p:strVal val="visible"/>
                                      </p:to>
                                    </p:set>
                                    <p:anim calcmode="lin" valueType="num">
                                      <p:cBhvr>
                                        <p:cTn id="1404" dur="500" fill="hold"/>
                                        <p:tgtEl>
                                          <p:spTgt spid="8705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05" dur="500" fill="hold"/>
                                        <p:tgtEl>
                                          <p:spTgt spid="87054"/>
                                        </p:tgtEl>
                                        <p:attrNameLst>
                                          <p:attrName>ppt_x</p:attrName>
                                        </p:attrNameLst>
                                      </p:cBhvr>
                                      <p:tavLst>
                                        <p:tav tm="0">
                                          <p:val>
                                            <p:fltVal val="-1"/>
                                          </p:val>
                                        </p:tav>
                                        <p:tav tm="50000">
                                          <p:val>
                                            <p:fltVal val="0.95"/>
                                          </p:val>
                                        </p:tav>
                                        <p:tav tm="100000">
                                          <p:val>
                                            <p:strVal val="#ppt_x"/>
                                          </p:val>
                                        </p:tav>
                                      </p:tavLst>
                                    </p:anim>
                                    <p:anim calcmode="lin" valueType="num">
                                      <p:cBhvr>
                                        <p:cTn id="1406" dur="500" fill="hold"/>
                                        <p:tgtEl>
                                          <p:spTgt spid="87054"/>
                                        </p:tgtEl>
                                        <p:attrNameLst>
                                          <p:attrName>ppt_y</p:attrName>
                                        </p:attrNameLst>
                                      </p:cBhvr>
                                      <p:tavLst>
                                        <p:tav tm="0">
                                          <p:val>
                                            <p:strVal val="#ppt_y"/>
                                          </p:val>
                                        </p:tav>
                                        <p:tav tm="100000">
                                          <p:val>
                                            <p:strVal val="#ppt_y"/>
                                          </p:val>
                                        </p:tav>
                                      </p:tavLst>
                                    </p:anim>
                                    <p:animEffect transition="in" filter="fade">
                                      <p:cBhvr>
                                        <p:cTn id="1407" dur="500"/>
                                        <p:tgtEl>
                                          <p:spTgt spid="87054"/>
                                        </p:tgtEl>
                                      </p:cBhvr>
                                    </p:animEffect>
                                  </p:childTnLst>
                                </p:cTn>
                              </p:par>
                              <p:par>
                                <p:cTn id="1408" presetID="48" presetClass="entr" presetSubtype="0" accel="50000" fill="hold" grpId="18" nodeType="withEffect">
                                  <p:stCondLst>
                                    <p:cond delay="0"/>
                                  </p:stCondLst>
                                  <p:childTnLst>
                                    <p:set>
                                      <p:cBhvr>
                                        <p:cTn id="1409" dur="1" fill="hold">
                                          <p:stCondLst>
                                            <p:cond delay="0"/>
                                          </p:stCondLst>
                                        </p:cTn>
                                        <p:tgtEl>
                                          <p:spTgt spid="87055"/>
                                        </p:tgtEl>
                                        <p:attrNameLst>
                                          <p:attrName>style.visibility</p:attrName>
                                        </p:attrNameLst>
                                      </p:cBhvr>
                                      <p:to>
                                        <p:strVal val="visible"/>
                                      </p:to>
                                    </p:set>
                                    <p:anim calcmode="lin" valueType="num">
                                      <p:cBhvr>
                                        <p:cTn id="1410" dur="500" fill="hold"/>
                                        <p:tgtEl>
                                          <p:spTgt spid="8705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11" dur="500" fill="hold"/>
                                        <p:tgtEl>
                                          <p:spTgt spid="87055"/>
                                        </p:tgtEl>
                                        <p:attrNameLst>
                                          <p:attrName>ppt_x</p:attrName>
                                        </p:attrNameLst>
                                      </p:cBhvr>
                                      <p:tavLst>
                                        <p:tav tm="0">
                                          <p:val>
                                            <p:fltVal val="-1"/>
                                          </p:val>
                                        </p:tav>
                                        <p:tav tm="50000">
                                          <p:val>
                                            <p:fltVal val="0.95"/>
                                          </p:val>
                                        </p:tav>
                                        <p:tav tm="100000">
                                          <p:val>
                                            <p:strVal val="#ppt_x"/>
                                          </p:val>
                                        </p:tav>
                                      </p:tavLst>
                                    </p:anim>
                                    <p:anim calcmode="lin" valueType="num">
                                      <p:cBhvr>
                                        <p:cTn id="1412" dur="500" fill="hold"/>
                                        <p:tgtEl>
                                          <p:spTgt spid="87055"/>
                                        </p:tgtEl>
                                        <p:attrNameLst>
                                          <p:attrName>ppt_y</p:attrName>
                                        </p:attrNameLst>
                                      </p:cBhvr>
                                      <p:tavLst>
                                        <p:tav tm="0">
                                          <p:val>
                                            <p:strVal val="#ppt_y"/>
                                          </p:val>
                                        </p:tav>
                                        <p:tav tm="100000">
                                          <p:val>
                                            <p:strVal val="#ppt_y"/>
                                          </p:val>
                                        </p:tav>
                                      </p:tavLst>
                                    </p:anim>
                                    <p:animEffect transition="in" filter="fade">
                                      <p:cBhvr>
                                        <p:cTn id="1413" dur="500"/>
                                        <p:tgtEl>
                                          <p:spTgt spid="87055"/>
                                        </p:tgtEl>
                                      </p:cBhvr>
                                    </p:animEffect>
                                  </p:childTnLst>
                                </p:cTn>
                              </p:par>
                              <p:par>
                                <p:cTn id="1414" presetID="48" presetClass="entr" presetSubtype="0" accel="50000" fill="hold" grpId="18" nodeType="withEffect">
                                  <p:stCondLst>
                                    <p:cond delay="0"/>
                                  </p:stCondLst>
                                  <p:childTnLst>
                                    <p:set>
                                      <p:cBhvr>
                                        <p:cTn id="1415" dur="1" fill="hold">
                                          <p:stCondLst>
                                            <p:cond delay="0"/>
                                          </p:stCondLst>
                                        </p:cTn>
                                        <p:tgtEl>
                                          <p:spTgt spid="87056"/>
                                        </p:tgtEl>
                                        <p:attrNameLst>
                                          <p:attrName>style.visibility</p:attrName>
                                        </p:attrNameLst>
                                      </p:cBhvr>
                                      <p:to>
                                        <p:strVal val="visible"/>
                                      </p:to>
                                    </p:set>
                                    <p:anim calcmode="lin" valueType="num">
                                      <p:cBhvr>
                                        <p:cTn id="1416" dur="500" fill="hold"/>
                                        <p:tgtEl>
                                          <p:spTgt spid="8705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17" dur="500" fill="hold"/>
                                        <p:tgtEl>
                                          <p:spTgt spid="87056"/>
                                        </p:tgtEl>
                                        <p:attrNameLst>
                                          <p:attrName>ppt_x</p:attrName>
                                        </p:attrNameLst>
                                      </p:cBhvr>
                                      <p:tavLst>
                                        <p:tav tm="0">
                                          <p:val>
                                            <p:fltVal val="-1"/>
                                          </p:val>
                                        </p:tav>
                                        <p:tav tm="50000">
                                          <p:val>
                                            <p:fltVal val="0.95"/>
                                          </p:val>
                                        </p:tav>
                                        <p:tav tm="100000">
                                          <p:val>
                                            <p:strVal val="#ppt_x"/>
                                          </p:val>
                                        </p:tav>
                                      </p:tavLst>
                                    </p:anim>
                                    <p:anim calcmode="lin" valueType="num">
                                      <p:cBhvr>
                                        <p:cTn id="1418" dur="500" fill="hold"/>
                                        <p:tgtEl>
                                          <p:spTgt spid="87056"/>
                                        </p:tgtEl>
                                        <p:attrNameLst>
                                          <p:attrName>ppt_y</p:attrName>
                                        </p:attrNameLst>
                                      </p:cBhvr>
                                      <p:tavLst>
                                        <p:tav tm="0">
                                          <p:val>
                                            <p:strVal val="#ppt_y"/>
                                          </p:val>
                                        </p:tav>
                                        <p:tav tm="100000">
                                          <p:val>
                                            <p:strVal val="#ppt_y"/>
                                          </p:val>
                                        </p:tav>
                                      </p:tavLst>
                                    </p:anim>
                                    <p:animEffect transition="in" filter="fade">
                                      <p:cBhvr>
                                        <p:cTn id="1419" dur="500"/>
                                        <p:tgtEl>
                                          <p:spTgt spid="87056"/>
                                        </p:tgtEl>
                                      </p:cBhvr>
                                    </p:animEffect>
                                  </p:childTnLst>
                                </p:cTn>
                              </p:par>
                              <p:par>
                                <p:cTn id="1420" presetID="48" presetClass="entr" presetSubtype="0" accel="50000" fill="hold" grpId="18" nodeType="withEffect">
                                  <p:stCondLst>
                                    <p:cond delay="0"/>
                                  </p:stCondLst>
                                  <p:childTnLst>
                                    <p:set>
                                      <p:cBhvr>
                                        <p:cTn id="1421" dur="1" fill="hold">
                                          <p:stCondLst>
                                            <p:cond delay="0"/>
                                          </p:stCondLst>
                                        </p:cTn>
                                        <p:tgtEl>
                                          <p:spTgt spid="87057"/>
                                        </p:tgtEl>
                                        <p:attrNameLst>
                                          <p:attrName>style.visibility</p:attrName>
                                        </p:attrNameLst>
                                      </p:cBhvr>
                                      <p:to>
                                        <p:strVal val="visible"/>
                                      </p:to>
                                    </p:set>
                                    <p:anim calcmode="lin" valueType="num">
                                      <p:cBhvr>
                                        <p:cTn id="1422" dur="500" fill="hold"/>
                                        <p:tgtEl>
                                          <p:spTgt spid="870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23" dur="500" fill="hold"/>
                                        <p:tgtEl>
                                          <p:spTgt spid="87057"/>
                                        </p:tgtEl>
                                        <p:attrNameLst>
                                          <p:attrName>ppt_x</p:attrName>
                                        </p:attrNameLst>
                                      </p:cBhvr>
                                      <p:tavLst>
                                        <p:tav tm="0">
                                          <p:val>
                                            <p:fltVal val="-1"/>
                                          </p:val>
                                        </p:tav>
                                        <p:tav tm="50000">
                                          <p:val>
                                            <p:fltVal val="0.95"/>
                                          </p:val>
                                        </p:tav>
                                        <p:tav tm="100000">
                                          <p:val>
                                            <p:strVal val="#ppt_x"/>
                                          </p:val>
                                        </p:tav>
                                      </p:tavLst>
                                    </p:anim>
                                    <p:anim calcmode="lin" valueType="num">
                                      <p:cBhvr>
                                        <p:cTn id="1424" dur="500" fill="hold"/>
                                        <p:tgtEl>
                                          <p:spTgt spid="87057"/>
                                        </p:tgtEl>
                                        <p:attrNameLst>
                                          <p:attrName>ppt_y</p:attrName>
                                        </p:attrNameLst>
                                      </p:cBhvr>
                                      <p:tavLst>
                                        <p:tav tm="0">
                                          <p:val>
                                            <p:strVal val="#ppt_y"/>
                                          </p:val>
                                        </p:tav>
                                        <p:tav tm="100000">
                                          <p:val>
                                            <p:strVal val="#ppt_y"/>
                                          </p:val>
                                        </p:tav>
                                      </p:tavLst>
                                    </p:anim>
                                    <p:animEffect transition="in" filter="fade">
                                      <p:cBhvr>
                                        <p:cTn id="1425" dur="500"/>
                                        <p:tgtEl>
                                          <p:spTgt spid="87057"/>
                                        </p:tgtEl>
                                      </p:cBhvr>
                                    </p:animEffect>
                                  </p:childTnLst>
                                </p:cTn>
                              </p:par>
                              <p:par>
                                <p:cTn id="1426" presetID="48" presetClass="entr" presetSubtype="0" accel="50000" fill="hold" grpId="18" nodeType="withEffect">
                                  <p:stCondLst>
                                    <p:cond delay="0"/>
                                  </p:stCondLst>
                                  <p:childTnLst>
                                    <p:set>
                                      <p:cBhvr>
                                        <p:cTn id="1427" dur="1" fill="hold">
                                          <p:stCondLst>
                                            <p:cond delay="0"/>
                                          </p:stCondLst>
                                        </p:cTn>
                                        <p:tgtEl>
                                          <p:spTgt spid="87058"/>
                                        </p:tgtEl>
                                        <p:attrNameLst>
                                          <p:attrName>style.visibility</p:attrName>
                                        </p:attrNameLst>
                                      </p:cBhvr>
                                      <p:to>
                                        <p:strVal val="visible"/>
                                      </p:to>
                                    </p:set>
                                    <p:anim calcmode="lin" valueType="num">
                                      <p:cBhvr>
                                        <p:cTn id="1428" dur="500" fill="hold"/>
                                        <p:tgtEl>
                                          <p:spTgt spid="8705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29" dur="500" fill="hold"/>
                                        <p:tgtEl>
                                          <p:spTgt spid="87058"/>
                                        </p:tgtEl>
                                        <p:attrNameLst>
                                          <p:attrName>ppt_x</p:attrName>
                                        </p:attrNameLst>
                                      </p:cBhvr>
                                      <p:tavLst>
                                        <p:tav tm="0">
                                          <p:val>
                                            <p:fltVal val="-1"/>
                                          </p:val>
                                        </p:tav>
                                        <p:tav tm="50000">
                                          <p:val>
                                            <p:fltVal val="0.95"/>
                                          </p:val>
                                        </p:tav>
                                        <p:tav tm="100000">
                                          <p:val>
                                            <p:strVal val="#ppt_x"/>
                                          </p:val>
                                        </p:tav>
                                      </p:tavLst>
                                    </p:anim>
                                    <p:anim calcmode="lin" valueType="num">
                                      <p:cBhvr>
                                        <p:cTn id="1430" dur="500" fill="hold"/>
                                        <p:tgtEl>
                                          <p:spTgt spid="87058"/>
                                        </p:tgtEl>
                                        <p:attrNameLst>
                                          <p:attrName>ppt_y</p:attrName>
                                        </p:attrNameLst>
                                      </p:cBhvr>
                                      <p:tavLst>
                                        <p:tav tm="0">
                                          <p:val>
                                            <p:strVal val="#ppt_y"/>
                                          </p:val>
                                        </p:tav>
                                        <p:tav tm="100000">
                                          <p:val>
                                            <p:strVal val="#ppt_y"/>
                                          </p:val>
                                        </p:tav>
                                      </p:tavLst>
                                    </p:anim>
                                    <p:animEffect transition="in" filter="fade">
                                      <p:cBhvr>
                                        <p:cTn id="1431" dur="500"/>
                                        <p:tgtEl>
                                          <p:spTgt spid="87058"/>
                                        </p:tgtEl>
                                      </p:cBhvr>
                                    </p:animEffect>
                                  </p:childTnLst>
                                </p:cTn>
                              </p:par>
                              <p:par>
                                <p:cTn id="1432" presetID="48" presetClass="entr" presetSubtype="0" accel="50000" fill="hold" grpId="18" nodeType="withEffect">
                                  <p:stCondLst>
                                    <p:cond delay="0"/>
                                  </p:stCondLst>
                                  <p:childTnLst>
                                    <p:set>
                                      <p:cBhvr>
                                        <p:cTn id="1433" dur="1" fill="hold">
                                          <p:stCondLst>
                                            <p:cond delay="0"/>
                                          </p:stCondLst>
                                        </p:cTn>
                                        <p:tgtEl>
                                          <p:spTgt spid="87060"/>
                                        </p:tgtEl>
                                        <p:attrNameLst>
                                          <p:attrName>style.visibility</p:attrName>
                                        </p:attrNameLst>
                                      </p:cBhvr>
                                      <p:to>
                                        <p:strVal val="visible"/>
                                      </p:to>
                                    </p:set>
                                    <p:anim calcmode="lin" valueType="num">
                                      <p:cBhvr>
                                        <p:cTn id="1434" dur="500" fill="hold"/>
                                        <p:tgtEl>
                                          <p:spTgt spid="870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35" dur="500" fill="hold"/>
                                        <p:tgtEl>
                                          <p:spTgt spid="87060"/>
                                        </p:tgtEl>
                                        <p:attrNameLst>
                                          <p:attrName>ppt_x</p:attrName>
                                        </p:attrNameLst>
                                      </p:cBhvr>
                                      <p:tavLst>
                                        <p:tav tm="0">
                                          <p:val>
                                            <p:fltVal val="-1"/>
                                          </p:val>
                                        </p:tav>
                                        <p:tav tm="50000">
                                          <p:val>
                                            <p:fltVal val="0.95"/>
                                          </p:val>
                                        </p:tav>
                                        <p:tav tm="100000">
                                          <p:val>
                                            <p:strVal val="#ppt_x"/>
                                          </p:val>
                                        </p:tav>
                                      </p:tavLst>
                                    </p:anim>
                                    <p:anim calcmode="lin" valueType="num">
                                      <p:cBhvr>
                                        <p:cTn id="1436" dur="500" fill="hold"/>
                                        <p:tgtEl>
                                          <p:spTgt spid="87060"/>
                                        </p:tgtEl>
                                        <p:attrNameLst>
                                          <p:attrName>ppt_y</p:attrName>
                                        </p:attrNameLst>
                                      </p:cBhvr>
                                      <p:tavLst>
                                        <p:tav tm="0">
                                          <p:val>
                                            <p:strVal val="#ppt_y"/>
                                          </p:val>
                                        </p:tav>
                                        <p:tav tm="100000">
                                          <p:val>
                                            <p:strVal val="#ppt_y"/>
                                          </p:val>
                                        </p:tav>
                                      </p:tavLst>
                                    </p:anim>
                                    <p:animEffect transition="in" filter="fade">
                                      <p:cBhvr>
                                        <p:cTn id="1437" dur="500"/>
                                        <p:tgtEl>
                                          <p:spTgt spid="87060"/>
                                        </p:tgtEl>
                                      </p:cBhvr>
                                    </p:animEffect>
                                  </p:childTnLst>
                                </p:cTn>
                              </p:par>
                              <p:par>
                                <p:cTn id="1438" presetID="48" presetClass="entr" presetSubtype="0" accel="50000" fill="hold" grpId="18" nodeType="withEffect">
                                  <p:stCondLst>
                                    <p:cond delay="0"/>
                                  </p:stCondLst>
                                  <p:childTnLst>
                                    <p:set>
                                      <p:cBhvr>
                                        <p:cTn id="1439" dur="1" fill="hold">
                                          <p:stCondLst>
                                            <p:cond delay="0"/>
                                          </p:stCondLst>
                                        </p:cTn>
                                        <p:tgtEl>
                                          <p:spTgt spid="87047"/>
                                        </p:tgtEl>
                                        <p:attrNameLst>
                                          <p:attrName>style.visibility</p:attrName>
                                        </p:attrNameLst>
                                      </p:cBhvr>
                                      <p:to>
                                        <p:strVal val="visible"/>
                                      </p:to>
                                    </p:set>
                                    <p:anim calcmode="lin" valueType="num">
                                      <p:cBhvr>
                                        <p:cTn id="1440" dur="500" fill="hold"/>
                                        <p:tgtEl>
                                          <p:spTgt spid="8704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41" dur="500" fill="hold"/>
                                        <p:tgtEl>
                                          <p:spTgt spid="87047"/>
                                        </p:tgtEl>
                                        <p:attrNameLst>
                                          <p:attrName>ppt_x</p:attrName>
                                        </p:attrNameLst>
                                      </p:cBhvr>
                                      <p:tavLst>
                                        <p:tav tm="0">
                                          <p:val>
                                            <p:fltVal val="-1"/>
                                          </p:val>
                                        </p:tav>
                                        <p:tav tm="50000">
                                          <p:val>
                                            <p:fltVal val="0.95"/>
                                          </p:val>
                                        </p:tav>
                                        <p:tav tm="100000">
                                          <p:val>
                                            <p:strVal val="#ppt_x"/>
                                          </p:val>
                                        </p:tav>
                                      </p:tavLst>
                                    </p:anim>
                                    <p:anim calcmode="lin" valueType="num">
                                      <p:cBhvr>
                                        <p:cTn id="1442" dur="500" fill="hold"/>
                                        <p:tgtEl>
                                          <p:spTgt spid="87047"/>
                                        </p:tgtEl>
                                        <p:attrNameLst>
                                          <p:attrName>ppt_y</p:attrName>
                                        </p:attrNameLst>
                                      </p:cBhvr>
                                      <p:tavLst>
                                        <p:tav tm="0">
                                          <p:val>
                                            <p:strVal val="#ppt_y"/>
                                          </p:val>
                                        </p:tav>
                                        <p:tav tm="100000">
                                          <p:val>
                                            <p:strVal val="#ppt_y"/>
                                          </p:val>
                                        </p:tav>
                                      </p:tavLst>
                                    </p:anim>
                                    <p:animEffect transition="in" filter="fade">
                                      <p:cBhvr>
                                        <p:cTn id="1443" dur="500"/>
                                        <p:tgtEl>
                                          <p:spTgt spid="87047"/>
                                        </p:tgtEl>
                                      </p:cBhvr>
                                    </p:animEffect>
                                  </p:childTnLst>
                                </p:cTn>
                              </p:par>
                              <p:par>
                                <p:cTn id="1444" presetID="6" presetClass="emph" presetSubtype="0" fill="hold" grpId="21" nodeType="withEffect">
                                  <p:stCondLst>
                                    <p:cond delay="0"/>
                                  </p:stCondLst>
                                  <p:childTnLst>
                                    <p:animScale>
                                      <p:cBhvr>
                                        <p:cTn id="1445" dur="500" fill="hold"/>
                                        <p:tgtEl>
                                          <p:spTgt spid="87059"/>
                                        </p:tgtEl>
                                      </p:cBhvr>
                                      <p:by x="50000" y="50000"/>
                                    </p:animScale>
                                  </p:childTnLst>
                                </p:cTn>
                              </p:par>
                              <p:par>
                                <p:cTn id="1446" presetID="63" presetClass="path" presetSubtype="0" accel="50000" decel="50000" fill="hold" grpId="22" nodeType="withEffect">
                                  <p:stCondLst>
                                    <p:cond delay="0"/>
                                  </p:stCondLst>
                                  <p:childTnLst>
                                    <p:animMotion origin="layout" path="M -2.22222E-6 -3.74276E-6 L 0.30278 0.29479 " pathEditMode="relative" rAng="0" ptsTypes="AA">
                                      <p:cBhvr>
                                        <p:cTn id="1447" dur="500" spd="-100000" fill="hold"/>
                                        <p:tgtEl>
                                          <p:spTgt spid="87059"/>
                                        </p:tgtEl>
                                        <p:attrNameLst>
                                          <p:attrName>ppt_x</p:attrName>
                                          <p:attrName>ppt_y</p:attrName>
                                        </p:attrNameLst>
                                      </p:cBhvr>
                                      <p:rCtr x="151" y="147"/>
                                    </p:animMotion>
                                  </p:childTnLst>
                                </p:cTn>
                              </p:par>
                            </p:childTnLst>
                          </p:cTn>
                        </p:par>
                      </p:childTnLst>
                    </p:cTn>
                  </p:par>
                </p:childTnLst>
              </p:cTn>
              <p:nextCondLst>
                <p:cond evt="onClick" delay="0">
                  <p:tgtEl>
                    <p:spTgt spid="87059"/>
                  </p:tgtEl>
                </p:cond>
              </p:nextCondLst>
            </p:seq>
          </p:childTnLst>
        </p:cTn>
      </p:par>
    </p:tnLst>
    <p:bldLst>
      <p:bldP spid="87063" grpId="0" animBg="1"/>
      <p:bldP spid="87063" grpId="1" animBg="1"/>
      <p:bldP spid="87063" grpId="2" animBg="1"/>
      <p:bldP spid="87063" grpId="3" animBg="1"/>
      <p:bldP spid="87063" grpId="4" animBg="1"/>
      <p:bldP spid="87063" grpId="5" animBg="1"/>
      <p:bldP spid="87063" grpId="6" animBg="1"/>
      <p:bldP spid="87063" grpId="7" animBg="1"/>
      <p:bldP spid="87063" grpId="8" animBg="1"/>
      <p:bldP spid="87063" grpId="9" animBg="1"/>
      <p:bldP spid="87063" grpId="10" animBg="1"/>
      <p:bldP spid="87063" grpId="11" animBg="1"/>
      <p:bldP spid="87063" grpId="12" animBg="1"/>
      <p:bldP spid="87063" grpId="13" animBg="1"/>
      <p:bldP spid="87063" grpId="14" animBg="1"/>
      <p:bldP spid="87063" grpId="15" animBg="1"/>
      <p:bldP spid="87063" grpId="16" animBg="1"/>
      <p:bldP spid="87063" grpId="17" animBg="1"/>
      <p:bldP spid="87063" grpId="18" animBg="1"/>
      <p:bldP spid="87063" grpId="19" animBg="1"/>
      <p:bldP spid="87063" grpId="20" animBg="1"/>
      <p:bldP spid="87048" grpId="0" animBg="1"/>
      <p:bldP spid="87048" grpId="1" animBg="1"/>
      <p:bldP spid="87048" grpId="2" animBg="1"/>
      <p:bldP spid="87048" grpId="3" animBg="1"/>
      <p:bldP spid="87048" grpId="4" animBg="1"/>
      <p:bldP spid="87048" grpId="5" animBg="1"/>
      <p:bldP spid="87048" grpId="6" animBg="1"/>
      <p:bldP spid="87048" grpId="7" animBg="1"/>
      <p:bldP spid="87048" grpId="8" animBg="1"/>
      <p:bldP spid="87048" grpId="9" animBg="1"/>
      <p:bldP spid="87048" grpId="10" animBg="1"/>
      <p:bldP spid="87048" grpId="11" animBg="1"/>
      <p:bldP spid="87048" grpId="12" animBg="1"/>
      <p:bldP spid="87048" grpId="13" animBg="1"/>
      <p:bldP spid="87048" grpId="14" animBg="1"/>
      <p:bldP spid="87048" grpId="15" animBg="1"/>
      <p:bldP spid="87048" grpId="16" animBg="1"/>
      <p:bldP spid="87048" grpId="17" animBg="1"/>
      <p:bldP spid="87048" grpId="18" animBg="1"/>
      <p:bldP spid="87048" grpId="19" animBg="1"/>
      <p:bldP spid="87048" grpId="20" animBg="1"/>
      <p:bldP spid="87046" grpId="0" animBg="1"/>
      <p:bldP spid="87046" grpId="1" animBg="1"/>
      <p:bldP spid="87046" grpId="2" animBg="1"/>
      <p:bldP spid="87046" grpId="3" animBg="1"/>
      <p:bldP spid="87046" grpId="4" animBg="1"/>
      <p:bldP spid="87046" grpId="5" animBg="1"/>
      <p:bldP spid="87046" grpId="6" animBg="1"/>
      <p:bldP spid="87046" grpId="7" animBg="1"/>
      <p:bldP spid="87046" grpId="8" animBg="1"/>
      <p:bldP spid="87046" grpId="9" animBg="1"/>
      <p:bldP spid="87046" grpId="10" animBg="1"/>
      <p:bldP spid="87046" grpId="11" animBg="1"/>
      <p:bldP spid="87046" grpId="12" animBg="1"/>
      <p:bldP spid="87046" grpId="13" animBg="1"/>
      <p:bldP spid="87046" grpId="14" animBg="1"/>
      <p:bldP spid="87046" grpId="15" animBg="1"/>
      <p:bldP spid="87046" grpId="16" animBg="1"/>
      <p:bldP spid="87046" grpId="17" animBg="1"/>
      <p:bldP spid="87046" grpId="18" animBg="1"/>
      <p:bldP spid="87046" grpId="19" animBg="1"/>
      <p:bldP spid="87046" grpId="20" animBg="1"/>
      <p:bldP spid="87049" grpId="0" animBg="1"/>
      <p:bldP spid="87049" grpId="1" animBg="1"/>
      <p:bldP spid="87049" grpId="2" animBg="1"/>
      <p:bldP spid="87049" grpId="3" animBg="1"/>
      <p:bldP spid="87049" grpId="4" animBg="1"/>
      <p:bldP spid="87049" grpId="5" animBg="1"/>
      <p:bldP spid="87049" grpId="6" animBg="1"/>
      <p:bldP spid="87049" grpId="7" animBg="1"/>
      <p:bldP spid="87049" grpId="8" animBg="1"/>
      <p:bldP spid="87049" grpId="9" animBg="1"/>
      <p:bldP spid="87049" grpId="10" animBg="1"/>
      <p:bldP spid="87049" grpId="11" animBg="1"/>
      <p:bldP spid="87049" grpId="12" animBg="1"/>
      <p:bldP spid="87049" grpId="13" animBg="1"/>
      <p:bldP spid="87049" grpId="14" animBg="1"/>
      <p:bldP spid="87049" grpId="15" animBg="1"/>
      <p:bldP spid="87049" grpId="16" animBg="1"/>
      <p:bldP spid="87049" grpId="17" animBg="1"/>
      <p:bldP spid="87049" grpId="18" animBg="1"/>
      <p:bldP spid="87049" grpId="19" animBg="1"/>
      <p:bldP spid="87049" grpId="20" animBg="1"/>
      <p:bldP spid="87050" grpId="0" animBg="1"/>
      <p:bldP spid="87050" grpId="1" animBg="1"/>
      <p:bldP spid="87050" grpId="2" animBg="1"/>
      <p:bldP spid="87050" grpId="3" animBg="1"/>
      <p:bldP spid="87050" grpId="4" animBg="1"/>
      <p:bldP spid="87050" grpId="5" animBg="1"/>
      <p:bldP spid="87050" grpId="6" animBg="1"/>
      <p:bldP spid="87050" grpId="7" animBg="1"/>
      <p:bldP spid="87050" grpId="8" animBg="1"/>
      <p:bldP spid="87050" grpId="9" animBg="1"/>
      <p:bldP spid="87050" grpId="10" animBg="1"/>
      <p:bldP spid="87050" grpId="11" animBg="1"/>
      <p:bldP spid="87050" grpId="12" animBg="1"/>
      <p:bldP spid="87050" grpId="13" animBg="1"/>
      <p:bldP spid="87050" grpId="14" animBg="1"/>
      <p:bldP spid="87050" grpId="15" animBg="1"/>
      <p:bldP spid="87050" grpId="16" animBg="1"/>
      <p:bldP spid="87050" grpId="17" animBg="1"/>
      <p:bldP spid="87050" grpId="18" animBg="1"/>
      <p:bldP spid="87050" grpId="19" animBg="1"/>
      <p:bldP spid="87050" grpId="20" animBg="1"/>
      <p:bldP spid="87051" grpId="0" animBg="1"/>
      <p:bldP spid="87051" grpId="1" animBg="1"/>
      <p:bldP spid="87051" grpId="2" animBg="1"/>
      <p:bldP spid="87051" grpId="3" animBg="1"/>
      <p:bldP spid="87051" grpId="4" animBg="1"/>
      <p:bldP spid="87051" grpId="5" animBg="1"/>
      <p:bldP spid="87051" grpId="6" animBg="1"/>
      <p:bldP spid="87051" grpId="7" animBg="1"/>
      <p:bldP spid="87051" grpId="8" animBg="1"/>
      <p:bldP spid="87051" grpId="9" animBg="1"/>
      <p:bldP spid="87051" grpId="10" animBg="1"/>
      <p:bldP spid="87051" grpId="11" animBg="1"/>
      <p:bldP spid="87051" grpId="12" animBg="1"/>
      <p:bldP spid="87051" grpId="13" animBg="1"/>
      <p:bldP spid="87051" grpId="14" animBg="1"/>
      <p:bldP spid="87051" grpId="15" animBg="1"/>
      <p:bldP spid="87051" grpId="16" animBg="1"/>
      <p:bldP spid="87051" grpId="17" animBg="1"/>
      <p:bldP spid="87051" grpId="18" animBg="1"/>
      <p:bldP spid="87051" grpId="19" animBg="1"/>
      <p:bldP spid="87051" grpId="20" animBg="1"/>
      <p:bldP spid="87052" grpId="0" animBg="1"/>
      <p:bldP spid="87052" grpId="1" animBg="1"/>
      <p:bldP spid="87052" grpId="2" animBg="1"/>
      <p:bldP spid="87052" grpId="3" animBg="1"/>
      <p:bldP spid="87052" grpId="4" animBg="1"/>
      <p:bldP spid="87052" grpId="5" animBg="1"/>
      <p:bldP spid="87052" grpId="6" animBg="1"/>
      <p:bldP spid="87052" grpId="7" animBg="1"/>
      <p:bldP spid="87052" grpId="8" animBg="1"/>
      <p:bldP spid="87052" grpId="9" animBg="1"/>
      <p:bldP spid="87052" grpId="10" animBg="1"/>
      <p:bldP spid="87052" grpId="11" animBg="1"/>
      <p:bldP spid="87052" grpId="12" animBg="1"/>
      <p:bldP spid="87052" grpId="13" animBg="1"/>
      <p:bldP spid="87052" grpId="14" animBg="1"/>
      <p:bldP spid="87052" grpId="15" animBg="1"/>
      <p:bldP spid="87052" grpId="16" animBg="1"/>
      <p:bldP spid="87052" grpId="17" animBg="1"/>
      <p:bldP spid="87052" grpId="18" animBg="1"/>
      <p:bldP spid="87052" grpId="19" animBg="1"/>
      <p:bldP spid="87052" grpId="20" animBg="1"/>
      <p:bldP spid="87052" grpId="21" animBg="1"/>
      <p:bldP spid="87052" grpId="22" animBg="1"/>
      <p:bldP spid="87053" grpId="0" animBg="1"/>
      <p:bldP spid="87053" grpId="1" animBg="1"/>
      <p:bldP spid="87053" grpId="2" animBg="1"/>
      <p:bldP spid="87053" grpId="3" animBg="1"/>
      <p:bldP spid="87053" grpId="4" animBg="1"/>
      <p:bldP spid="87053" grpId="5" animBg="1"/>
      <p:bldP spid="87053" grpId="6" animBg="1"/>
      <p:bldP spid="87053" grpId="7" animBg="1"/>
      <p:bldP spid="87053" grpId="8" animBg="1"/>
      <p:bldP spid="87053" grpId="9" animBg="1"/>
      <p:bldP spid="87053" grpId="10" animBg="1"/>
      <p:bldP spid="87053" grpId="11" animBg="1"/>
      <p:bldP spid="87053" grpId="12" animBg="1"/>
      <p:bldP spid="87053" grpId="13" animBg="1"/>
      <p:bldP spid="87053" grpId="14" animBg="1"/>
      <p:bldP spid="87053" grpId="15" animBg="1"/>
      <p:bldP spid="87053" grpId="16" animBg="1"/>
      <p:bldP spid="87053" grpId="17" animBg="1"/>
      <p:bldP spid="87053" grpId="18" animBg="1"/>
      <p:bldP spid="87053" grpId="19" animBg="1"/>
      <p:bldP spid="87053" grpId="20" animBg="1"/>
      <p:bldP spid="87053" grpId="21" animBg="1"/>
      <p:bldP spid="87053" grpId="22" animBg="1"/>
      <p:bldP spid="87054" grpId="0" animBg="1"/>
      <p:bldP spid="87054" grpId="1" animBg="1"/>
      <p:bldP spid="87054" grpId="2" animBg="1"/>
      <p:bldP spid="87054" grpId="3" animBg="1"/>
      <p:bldP spid="87054" grpId="4" animBg="1"/>
      <p:bldP spid="87054" grpId="5" animBg="1"/>
      <p:bldP spid="87054" grpId="6" animBg="1"/>
      <p:bldP spid="87054" grpId="7" animBg="1"/>
      <p:bldP spid="87054" grpId="8" animBg="1"/>
      <p:bldP spid="87054" grpId="9" animBg="1"/>
      <p:bldP spid="87054" grpId="10" animBg="1"/>
      <p:bldP spid="87054" grpId="11" animBg="1"/>
      <p:bldP spid="87054" grpId="12" animBg="1"/>
      <p:bldP spid="87054" grpId="13" animBg="1"/>
      <p:bldP spid="87054" grpId="14" animBg="1"/>
      <p:bldP spid="87054" grpId="15" animBg="1"/>
      <p:bldP spid="87054" grpId="16" animBg="1"/>
      <p:bldP spid="87054" grpId="17" animBg="1"/>
      <p:bldP spid="87054" grpId="18" animBg="1"/>
      <p:bldP spid="87054" grpId="19" animBg="1"/>
      <p:bldP spid="87054" grpId="20" animBg="1"/>
      <p:bldP spid="87054" grpId="21" animBg="1"/>
      <p:bldP spid="87054" grpId="22" animBg="1"/>
      <p:bldP spid="87055" grpId="0" animBg="1"/>
      <p:bldP spid="87055" grpId="1" animBg="1"/>
      <p:bldP spid="87055" grpId="2" animBg="1"/>
      <p:bldP spid="87055" grpId="3" animBg="1"/>
      <p:bldP spid="87055" grpId="4" animBg="1"/>
      <p:bldP spid="87055" grpId="5" animBg="1"/>
      <p:bldP spid="87055" grpId="6" animBg="1"/>
      <p:bldP spid="87055" grpId="7" animBg="1"/>
      <p:bldP spid="87055" grpId="8" animBg="1"/>
      <p:bldP spid="87055" grpId="9" animBg="1"/>
      <p:bldP spid="87055" grpId="10" animBg="1"/>
      <p:bldP spid="87055" grpId="11" animBg="1"/>
      <p:bldP spid="87055" grpId="12" animBg="1"/>
      <p:bldP spid="87055" grpId="13" animBg="1"/>
      <p:bldP spid="87055" grpId="14" animBg="1"/>
      <p:bldP spid="87055" grpId="15" animBg="1"/>
      <p:bldP spid="87055" grpId="16" animBg="1"/>
      <p:bldP spid="87055" grpId="17" animBg="1"/>
      <p:bldP spid="87055" grpId="18" animBg="1"/>
      <p:bldP spid="87055" grpId="19" animBg="1"/>
      <p:bldP spid="87055" grpId="20" animBg="1"/>
      <p:bldP spid="87055" grpId="21" animBg="1"/>
      <p:bldP spid="87055" grpId="22" animBg="1"/>
      <p:bldP spid="87056" grpId="0" animBg="1"/>
      <p:bldP spid="87056" grpId="1" animBg="1"/>
      <p:bldP spid="87056" grpId="2" animBg="1"/>
      <p:bldP spid="87056" grpId="3" animBg="1"/>
      <p:bldP spid="87056" grpId="4" animBg="1"/>
      <p:bldP spid="87056" grpId="5" animBg="1"/>
      <p:bldP spid="87056" grpId="6" animBg="1"/>
      <p:bldP spid="87056" grpId="7" animBg="1"/>
      <p:bldP spid="87056" grpId="8" animBg="1"/>
      <p:bldP spid="87056" grpId="9" animBg="1"/>
      <p:bldP spid="87056" grpId="10" animBg="1"/>
      <p:bldP spid="87056" grpId="11" animBg="1"/>
      <p:bldP spid="87056" grpId="12" animBg="1"/>
      <p:bldP spid="87056" grpId="13" animBg="1"/>
      <p:bldP spid="87056" grpId="14" animBg="1"/>
      <p:bldP spid="87056" grpId="15" animBg="1"/>
      <p:bldP spid="87056" grpId="16" animBg="1"/>
      <p:bldP spid="87056" grpId="17" animBg="1"/>
      <p:bldP spid="87056" grpId="18" animBg="1"/>
      <p:bldP spid="87056" grpId="19" animBg="1"/>
      <p:bldP spid="87056" grpId="20" animBg="1"/>
      <p:bldP spid="87056" grpId="21" animBg="1"/>
      <p:bldP spid="87056" grpId="22" animBg="1"/>
      <p:bldP spid="87057" grpId="0" animBg="1"/>
      <p:bldP spid="87057" grpId="1" animBg="1"/>
      <p:bldP spid="87057" grpId="2" animBg="1"/>
      <p:bldP spid="87057" grpId="3" animBg="1"/>
      <p:bldP spid="87057" grpId="4" animBg="1"/>
      <p:bldP spid="87057" grpId="5" animBg="1"/>
      <p:bldP spid="87057" grpId="6" animBg="1"/>
      <p:bldP spid="87057" grpId="7" animBg="1"/>
      <p:bldP spid="87057" grpId="8" animBg="1"/>
      <p:bldP spid="87057" grpId="9" animBg="1"/>
      <p:bldP spid="87057" grpId="10" animBg="1"/>
      <p:bldP spid="87057" grpId="11" animBg="1"/>
      <p:bldP spid="87057" grpId="12" animBg="1"/>
      <p:bldP spid="87057" grpId="13" animBg="1"/>
      <p:bldP spid="87057" grpId="14" animBg="1"/>
      <p:bldP spid="87057" grpId="15" animBg="1"/>
      <p:bldP spid="87057" grpId="16" animBg="1"/>
      <p:bldP spid="87057" grpId="17" animBg="1"/>
      <p:bldP spid="87057" grpId="18" animBg="1"/>
      <p:bldP spid="87057" grpId="19" animBg="1"/>
      <p:bldP spid="87057" grpId="20" animBg="1"/>
      <p:bldP spid="87057" grpId="21" animBg="1"/>
      <p:bldP spid="87057" grpId="22" animBg="1"/>
      <p:bldP spid="87058" grpId="0" animBg="1"/>
      <p:bldP spid="87058" grpId="1" animBg="1"/>
      <p:bldP spid="87058" grpId="2" animBg="1"/>
      <p:bldP spid="87058" grpId="3" animBg="1"/>
      <p:bldP spid="87058" grpId="4" animBg="1"/>
      <p:bldP spid="87058" grpId="5" animBg="1"/>
      <p:bldP spid="87058" grpId="6" animBg="1"/>
      <p:bldP spid="87058" grpId="7" animBg="1"/>
      <p:bldP spid="87058" grpId="8" animBg="1"/>
      <p:bldP spid="87058" grpId="9" animBg="1"/>
      <p:bldP spid="87058" grpId="10" animBg="1"/>
      <p:bldP spid="87058" grpId="11" animBg="1"/>
      <p:bldP spid="87058" grpId="12" animBg="1"/>
      <p:bldP spid="87058" grpId="13" animBg="1"/>
      <p:bldP spid="87058" grpId="14" animBg="1"/>
      <p:bldP spid="87058" grpId="15" animBg="1"/>
      <p:bldP spid="87058" grpId="16" animBg="1"/>
      <p:bldP spid="87058" grpId="17" animBg="1"/>
      <p:bldP spid="87058" grpId="18" animBg="1"/>
      <p:bldP spid="87058" grpId="19" animBg="1"/>
      <p:bldP spid="87058" grpId="20" animBg="1"/>
      <p:bldP spid="87058" grpId="21" animBg="1"/>
      <p:bldP spid="87058" grpId="22" animBg="1"/>
      <p:bldP spid="87059" grpId="0" animBg="1"/>
      <p:bldP spid="87059" grpId="1" animBg="1"/>
      <p:bldP spid="87059" grpId="2" animBg="1"/>
      <p:bldP spid="87059" grpId="3" animBg="1"/>
      <p:bldP spid="87059" grpId="4" animBg="1"/>
      <p:bldP spid="87059" grpId="5" animBg="1"/>
      <p:bldP spid="87059" grpId="6" animBg="1"/>
      <p:bldP spid="87059" grpId="7" animBg="1"/>
      <p:bldP spid="87059" grpId="8" animBg="1"/>
      <p:bldP spid="87059" grpId="9" animBg="1"/>
      <p:bldP spid="87059" grpId="10" animBg="1"/>
      <p:bldP spid="87059" grpId="11" animBg="1"/>
      <p:bldP spid="87059" grpId="12" animBg="1"/>
      <p:bldP spid="87059" grpId="13" animBg="1"/>
      <p:bldP spid="87059" grpId="14" animBg="1"/>
      <p:bldP spid="87059" grpId="15" animBg="1"/>
      <p:bldP spid="87059" grpId="16" animBg="1"/>
      <p:bldP spid="87059" grpId="17" animBg="1"/>
      <p:bldP spid="87059" grpId="18" animBg="1"/>
      <p:bldP spid="87059" grpId="19" animBg="1"/>
      <p:bldP spid="87059" grpId="20" animBg="1"/>
      <p:bldP spid="87059" grpId="21" animBg="1"/>
      <p:bldP spid="87059" grpId="22" animBg="1"/>
      <p:bldP spid="87060" grpId="0" animBg="1"/>
      <p:bldP spid="87060" grpId="1" animBg="1"/>
      <p:bldP spid="87060" grpId="2" animBg="1"/>
      <p:bldP spid="87060" grpId="3" animBg="1"/>
      <p:bldP spid="87060" grpId="4" animBg="1"/>
      <p:bldP spid="87060" grpId="5" animBg="1"/>
      <p:bldP spid="87060" grpId="6" animBg="1"/>
      <p:bldP spid="87060" grpId="7" animBg="1"/>
      <p:bldP spid="87060" grpId="8" animBg="1"/>
      <p:bldP spid="87060" grpId="9" animBg="1"/>
      <p:bldP spid="87060" grpId="10" animBg="1"/>
      <p:bldP spid="87060" grpId="11" animBg="1"/>
      <p:bldP spid="87060" grpId="12" animBg="1"/>
      <p:bldP spid="87060" grpId="13" animBg="1"/>
      <p:bldP spid="87060" grpId="14" animBg="1"/>
      <p:bldP spid="87060" grpId="15" animBg="1"/>
      <p:bldP spid="87060" grpId="16" animBg="1"/>
      <p:bldP spid="87060" grpId="17" animBg="1"/>
      <p:bldP spid="87060" grpId="18" animBg="1"/>
      <p:bldP spid="87060" grpId="19" animBg="1"/>
      <p:bldP spid="87060" grpId="20" animBg="1"/>
      <p:bldP spid="87060" grpId="21" animBg="1"/>
      <p:bldP spid="87060" grpId="22" animBg="1"/>
      <p:bldP spid="87047" grpId="0" animBg="1"/>
      <p:bldP spid="87047" grpId="1" animBg="1"/>
      <p:bldP spid="87047" grpId="2" animBg="1"/>
      <p:bldP spid="87047" grpId="3" animBg="1"/>
      <p:bldP spid="87047" grpId="4" animBg="1"/>
      <p:bldP spid="87047" grpId="5" animBg="1"/>
      <p:bldP spid="87047" grpId="6" animBg="1"/>
      <p:bldP spid="87047" grpId="7" animBg="1"/>
      <p:bldP spid="87047" grpId="8" animBg="1"/>
      <p:bldP spid="87047" grpId="9" animBg="1"/>
      <p:bldP spid="87047" grpId="10" animBg="1"/>
      <p:bldP spid="87047" grpId="11" animBg="1"/>
      <p:bldP spid="87047" grpId="12" animBg="1"/>
      <p:bldP spid="87047" grpId="13" animBg="1"/>
      <p:bldP spid="87047" grpId="14" animBg="1"/>
      <p:bldP spid="87047" grpId="15" animBg="1"/>
      <p:bldP spid="87047" grpId="16" animBg="1"/>
      <p:bldP spid="87047" grpId="17" animBg="1"/>
      <p:bldP spid="87047" grpId="18" animBg="1"/>
      <p:bldP spid="87047" grpId="19" animBg="1"/>
      <p:bldP spid="87047" grpId="20" animBg="1"/>
      <p:bldP spid="87047" grpId="21" animBg="1"/>
      <p:bldP spid="87047" grpId="2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838200" y="2286000"/>
            <a:ext cx="7772400" cy="914400"/>
          </a:xfrm>
          <a:prstGeom prst="rect">
            <a:avLst/>
          </a:prstGeom>
          <a:solidFill>
            <a:srgbClr val="FFFF99"/>
          </a:solidFill>
          <a:ln w="19050">
            <a:solidFill>
              <a:schemeClr val="tx1"/>
            </a:solidFill>
            <a:miter lim="800000"/>
            <a:headEnd/>
            <a:tailEnd/>
          </a:ln>
        </p:spPr>
        <p:txBody>
          <a:bodyPr lIns="137160" rIns="137160"/>
          <a:lstStyle/>
          <a:p>
            <a:r>
              <a:rPr lang="id-ID" sz="2400" b="1">
                <a:latin typeface="Century Schoolbook" pitchFamily="18" charset="0"/>
              </a:rPr>
              <a:t>Negara berdasar atas Ketuhanan Yang Maha Esa</a:t>
            </a:r>
            <a:endParaRPr lang="en-US" sz="2400" b="1">
              <a:latin typeface="Century Schoolbook" pitchFamily="18" charset="0"/>
            </a:endParaRPr>
          </a:p>
          <a:p>
            <a:r>
              <a:rPr lang="en-US" sz="2000">
                <a:latin typeface="Century Schoolbook" pitchFamily="18" charset="0"/>
              </a:rPr>
              <a:t>[</a:t>
            </a:r>
            <a:r>
              <a:rPr lang="id-ID" sz="2000">
                <a:latin typeface="Century Schoolbook" pitchFamily="18" charset="0"/>
              </a:rPr>
              <a:t>Pasal 29</a:t>
            </a:r>
            <a:r>
              <a:rPr lang="en-US" sz="2000">
                <a:latin typeface="Century Schoolbook" pitchFamily="18" charset="0"/>
              </a:rPr>
              <a:t> (1)]</a:t>
            </a:r>
            <a:endParaRPr lang="id-ID" sz="2000">
              <a:latin typeface="Century Schoolbook" pitchFamily="18" charset="0"/>
            </a:endParaRPr>
          </a:p>
        </p:txBody>
      </p:sp>
      <p:sp>
        <p:nvSpPr>
          <p:cNvPr id="280580" name="Rectangle 4"/>
          <p:cNvSpPr>
            <a:spLocks noChangeArrowheads="1"/>
          </p:cNvSpPr>
          <p:nvPr/>
        </p:nvSpPr>
        <p:spPr bwMode="auto">
          <a:xfrm>
            <a:off x="838200" y="3276600"/>
            <a:ext cx="7772400" cy="1981200"/>
          </a:xfrm>
          <a:prstGeom prst="rect">
            <a:avLst/>
          </a:prstGeom>
          <a:solidFill>
            <a:srgbClr val="FFFF99"/>
          </a:solidFill>
          <a:ln w="19050">
            <a:solidFill>
              <a:schemeClr val="tx1"/>
            </a:solidFill>
            <a:miter lim="800000"/>
            <a:headEnd/>
            <a:tailEnd/>
          </a:ln>
        </p:spPr>
        <p:txBody>
          <a:bodyPr lIns="137160" rIns="137160"/>
          <a:lstStyle/>
          <a:p>
            <a:r>
              <a:rPr lang="id-ID" sz="2400" b="1">
                <a:latin typeface="Century Schoolbook" pitchFamily="18" charset="0"/>
              </a:rPr>
              <a:t>Negara menjamin kemerdekaan tiap-tiap penduduk untuk memeluk agamanya   masing-masing dan    untuk beribadat menurut agamanya dan  kepe</a:t>
            </a:r>
            <a:r>
              <a:rPr lang="en-US" sz="2400" b="1">
                <a:latin typeface="Century Schoolbook" pitchFamily="18" charset="0"/>
              </a:rPr>
              <a:t>r</a:t>
            </a:r>
            <a:r>
              <a:rPr lang="id-ID" sz="2400" b="1">
                <a:latin typeface="Century Schoolbook" pitchFamily="18" charset="0"/>
              </a:rPr>
              <a:t>cayaannya itu</a:t>
            </a:r>
            <a:endParaRPr lang="en-US" sz="2400" b="1">
              <a:latin typeface="Century Schoolbook" pitchFamily="18" charset="0"/>
            </a:endParaRPr>
          </a:p>
          <a:p>
            <a:r>
              <a:rPr lang="en-US" sz="2000">
                <a:latin typeface="Century Schoolbook" pitchFamily="18" charset="0"/>
              </a:rPr>
              <a:t>[</a:t>
            </a:r>
            <a:r>
              <a:rPr lang="id-ID" sz="2000">
                <a:latin typeface="Century Schoolbook" pitchFamily="18" charset="0"/>
              </a:rPr>
              <a:t>Pasal 29</a:t>
            </a:r>
            <a:r>
              <a:rPr lang="en-US" sz="2000">
                <a:latin typeface="Century Schoolbook" pitchFamily="18" charset="0"/>
              </a:rPr>
              <a:t> (2)]</a:t>
            </a:r>
            <a:endParaRPr lang="id-ID" sz="2000">
              <a:latin typeface="Century Schoolbook" pitchFamily="18" charset="0"/>
            </a:endParaRPr>
          </a:p>
        </p:txBody>
      </p:sp>
      <p:sp>
        <p:nvSpPr>
          <p:cNvPr id="55300" name="Text Box 5"/>
          <p:cNvSpPr txBox="1">
            <a:spLocks noChangeArrowheads="1"/>
          </p:cNvSpPr>
          <p:nvPr/>
        </p:nvSpPr>
        <p:spPr bwMode="auto">
          <a:xfrm>
            <a:off x="76200" y="47625"/>
            <a:ext cx="2384425" cy="323850"/>
          </a:xfrm>
          <a:prstGeom prst="rect">
            <a:avLst/>
          </a:prstGeom>
          <a:noFill/>
          <a:ln w="9525">
            <a:noFill/>
            <a:miter lim="800000"/>
            <a:headEnd/>
            <a:tailEnd/>
          </a:ln>
        </p:spPr>
        <p:txBody>
          <a:bodyPr/>
          <a:lstStyle/>
          <a:p>
            <a:pPr algn="just"/>
            <a:r>
              <a:rPr lang="en-US" b="1">
                <a:latin typeface="Century Schoolbook" pitchFamily="18" charset="0"/>
              </a:rPr>
              <a:t>BAB XI. AGAMA</a:t>
            </a:r>
            <a:endParaRPr lang="id-ID" b="1">
              <a:latin typeface="Century Schoolbook" pitchFamily="18" charset="0"/>
            </a:endParaRPr>
          </a:p>
        </p:txBody>
      </p:sp>
      <p:sp>
        <p:nvSpPr>
          <p:cNvPr id="280584" name="Text Box 8"/>
          <p:cNvSpPr txBox="1">
            <a:spLocks noChangeArrowheads="1"/>
          </p:cNvSpPr>
          <p:nvPr/>
        </p:nvSpPr>
        <p:spPr bwMode="auto">
          <a:xfrm>
            <a:off x="2819400" y="1295400"/>
            <a:ext cx="3352800" cy="685800"/>
          </a:xfrm>
          <a:prstGeom prst="rect">
            <a:avLst/>
          </a:prstGeom>
          <a:noFill/>
          <a:ln w="9525">
            <a:noFill/>
            <a:miter lim="800000"/>
            <a:headEnd/>
            <a:tailEnd/>
          </a:ln>
        </p:spPr>
        <p:txBody>
          <a:bodyPr/>
          <a:lstStyle/>
          <a:p>
            <a:r>
              <a:rPr lang="en-US" sz="3600" b="1">
                <a:solidFill>
                  <a:srgbClr val="009900"/>
                </a:solidFill>
                <a:latin typeface="Century Schoolbook" pitchFamily="18" charset="0"/>
              </a:rPr>
              <a:t>A G A M A</a:t>
            </a:r>
            <a:endParaRPr lang="id-ID" sz="3600" b="1">
              <a:solidFill>
                <a:srgbClr val="009900"/>
              </a:solidFill>
              <a:latin typeface="Century Schoolbook" pitchFamily="18" charset="0"/>
            </a:endParaRPr>
          </a:p>
        </p:txBody>
      </p:sp>
      <p:sp>
        <p:nvSpPr>
          <p:cNvPr id="55302" name="Text Box 16"/>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37</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80584"/>
                                        </p:tgtEl>
                                        <p:attrNameLst>
                                          <p:attrName>style.visibility</p:attrName>
                                        </p:attrNameLst>
                                      </p:cBhvr>
                                      <p:to>
                                        <p:strVal val="visible"/>
                                      </p:to>
                                    </p:set>
                                    <p:anim calcmode="lin" valueType="num">
                                      <p:cBhvr>
                                        <p:cTn id="7" dur="500" fill="hold"/>
                                        <p:tgtEl>
                                          <p:spTgt spid="280584"/>
                                        </p:tgtEl>
                                        <p:attrNameLst>
                                          <p:attrName>ppt_x</p:attrName>
                                        </p:attrNameLst>
                                      </p:cBhvr>
                                      <p:tavLst>
                                        <p:tav tm="0">
                                          <p:val>
                                            <p:strVal val="#ppt_x-.2"/>
                                          </p:val>
                                        </p:tav>
                                        <p:tav tm="100000">
                                          <p:val>
                                            <p:strVal val="#ppt_x"/>
                                          </p:val>
                                        </p:tav>
                                      </p:tavLst>
                                    </p:anim>
                                    <p:anim calcmode="lin" valueType="num">
                                      <p:cBhvr>
                                        <p:cTn id="8" dur="500" fill="hold"/>
                                        <p:tgtEl>
                                          <p:spTgt spid="2805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80584"/>
                                        </p:tgtEl>
                                      </p:cBhvr>
                                    </p:animEffect>
                                  </p:childTnLst>
                                </p:cTn>
                              </p:par>
                            </p:childTnLst>
                          </p:cTn>
                        </p:par>
                        <p:par>
                          <p:cTn id="10" fill="hold">
                            <p:stCondLst>
                              <p:cond delay="500"/>
                            </p:stCondLst>
                            <p:childTnLst>
                              <p:par>
                                <p:cTn id="11" presetID="30" presetClass="entr" presetSubtype="0" fill="hold" grpId="0" nodeType="afterEffect">
                                  <p:stCondLst>
                                    <p:cond delay="0"/>
                                  </p:stCondLst>
                                  <p:childTnLst>
                                    <p:set>
                                      <p:cBhvr>
                                        <p:cTn id="12" dur="1" fill="hold">
                                          <p:stCondLst>
                                            <p:cond delay="0"/>
                                          </p:stCondLst>
                                        </p:cTn>
                                        <p:tgtEl>
                                          <p:spTgt spid="280579"/>
                                        </p:tgtEl>
                                        <p:attrNameLst>
                                          <p:attrName>style.visibility</p:attrName>
                                        </p:attrNameLst>
                                      </p:cBhvr>
                                      <p:to>
                                        <p:strVal val="visible"/>
                                      </p:to>
                                    </p:set>
                                    <p:animEffect transition="in" filter="fade">
                                      <p:cBhvr>
                                        <p:cTn id="13" dur="400" decel="100000"/>
                                        <p:tgtEl>
                                          <p:spTgt spid="280579"/>
                                        </p:tgtEl>
                                      </p:cBhvr>
                                    </p:animEffect>
                                    <p:anim calcmode="lin" valueType="num">
                                      <p:cBhvr>
                                        <p:cTn id="14" dur="400" decel="100000" fill="hold"/>
                                        <p:tgtEl>
                                          <p:spTgt spid="280579"/>
                                        </p:tgtEl>
                                        <p:attrNameLst>
                                          <p:attrName>style.rotation</p:attrName>
                                        </p:attrNameLst>
                                      </p:cBhvr>
                                      <p:tavLst>
                                        <p:tav tm="0">
                                          <p:val>
                                            <p:fltVal val="-90"/>
                                          </p:val>
                                        </p:tav>
                                        <p:tav tm="100000">
                                          <p:val>
                                            <p:fltVal val="0"/>
                                          </p:val>
                                        </p:tav>
                                      </p:tavLst>
                                    </p:anim>
                                    <p:anim calcmode="lin" valueType="num">
                                      <p:cBhvr>
                                        <p:cTn id="15" dur="400" decel="100000" fill="hold"/>
                                        <p:tgtEl>
                                          <p:spTgt spid="280579"/>
                                        </p:tgtEl>
                                        <p:attrNameLst>
                                          <p:attrName>ppt_x</p:attrName>
                                        </p:attrNameLst>
                                      </p:cBhvr>
                                      <p:tavLst>
                                        <p:tav tm="0">
                                          <p:val>
                                            <p:strVal val="#ppt_x+0.4"/>
                                          </p:val>
                                        </p:tav>
                                        <p:tav tm="100000">
                                          <p:val>
                                            <p:strVal val="#ppt_x-0.05"/>
                                          </p:val>
                                        </p:tav>
                                      </p:tavLst>
                                    </p:anim>
                                    <p:anim calcmode="lin" valueType="num">
                                      <p:cBhvr>
                                        <p:cTn id="16" dur="400" decel="100000" fill="hold"/>
                                        <p:tgtEl>
                                          <p:spTgt spid="280579"/>
                                        </p:tgtEl>
                                        <p:attrNameLst>
                                          <p:attrName>ppt_y</p:attrName>
                                        </p:attrNameLst>
                                      </p:cBhvr>
                                      <p:tavLst>
                                        <p:tav tm="0">
                                          <p:val>
                                            <p:strVal val="#ppt_y-0.4"/>
                                          </p:val>
                                        </p:tav>
                                        <p:tav tm="100000">
                                          <p:val>
                                            <p:strVal val="#ppt_y+0.1"/>
                                          </p:val>
                                        </p:tav>
                                      </p:tavLst>
                                    </p:anim>
                                    <p:anim calcmode="lin" valueType="num">
                                      <p:cBhvr>
                                        <p:cTn id="17" dur="100" accel="100000" fill="hold">
                                          <p:stCondLst>
                                            <p:cond delay="400"/>
                                          </p:stCondLst>
                                        </p:cTn>
                                        <p:tgtEl>
                                          <p:spTgt spid="280579"/>
                                        </p:tgtEl>
                                        <p:attrNameLst>
                                          <p:attrName>ppt_x</p:attrName>
                                        </p:attrNameLst>
                                      </p:cBhvr>
                                      <p:tavLst>
                                        <p:tav tm="0">
                                          <p:val>
                                            <p:strVal val="#ppt_x-0.05"/>
                                          </p:val>
                                        </p:tav>
                                        <p:tav tm="100000">
                                          <p:val>
                                            <p:strVal val="#ppt_x"/>
                                          </p:val>
                                        </p:tav>
                                      </p:tavLst>
                                    </p:anim>
                                    <p:anim calcmode="lin" valueType="num">
                                      <p:cBhvr>
                                        <p:cTn id="18" dur="100" accel="100000" fill="hold">
                                          <p:stCondLst>
                                            <p:cond delay="400"/>
                                          </p:stCondLst>
                                        </p:cTn>
                                        <p:tgtEl>
                                          <p:spTgt spid="280579"/>
                                        </p:tgtEl>
                                        <p:attrNameLst>
                                          <p:attrName>ppt_y</p:attrName>
                                        </p:attrNameLst>
                                      </p:cBhvr>
                                      <p:tavLst>
                                        <p:tav tm="0">
                                          <p:val>
                                            <p:strVal val="#ppt_y+0.1"/>
                                          </p:val>
                                        </p:tav>
                                        <p:tav tm="100000">
                                          <p:val>
                                            <p:strVal val="#ppt_y"/>
                                          </p:val>
                                        </p:tav>
                                      </p:tavLst>
                                    </p:anim>
                                  </p:childTnLst>
                                </p:cTn>
                              </p:par>
                            </p:childTnLst>
                          </p:cTn>
                        </p:par>
                        <p:par>
                          <p:cTn id="19" fill="hold">
                            <p:stCondLst>
                              <p:cond delay="1000"/>
                            </p:stCondLst>
                            <p:childTnLst>
                              <p:par>
                                <p:cTn id="20" presetID="30" presetClass="entr" presetSubtype="0" fill="hold" grpId="0" nodeType="afterEffect">
                                  <p:stCondLst>
                                    <p:cond delay="0"/>
                                  </p:stCondLst>
                                  <p:childTnLst>
                                    <p:set>
                                      <p:cBhvr>
                                        <p:cTn id="21" dur="1" fill="hold">
                                          <p:stCondLst>
                                            <p:cond delay="0"/>
                                          </p:stCondLst>
                                        </p:cTn>
                                        <p:tgtEl>
                                          <p:spTgt spid="280580"/>
                                        </p:tgtEl>
                                        <p:attrNameLst>
                                          <p:attrName>style.visibility</p:attrName>
                                        </p:attrNameLst>
                                      </p:cBhvr>
                                      <p:to>
                                        <p:strVal val="visible"/>
                                      </p:to>
                                    </p:set>
                                    <p:animEffect transition="in" filter="fade">
                                      <p:cBhvr>
                                        <p:cTn id="22" dur="400" decel="100000"/>
                                        <p:tgtEl>
                                          <p:spTgt spid="280580"/>
                                        </p:tgtEl>
                                      </p:cBhvr>
                                    </p:animEffect>
                                    <p:anim calcmode="lin" valueType="num">
                                      <p:cBhvr>
                                        <p:cTn id="23" dur="400" decel="100000" fill="hold"/>
                                        <p:tgtEl>
                                          <p:spTgt spid="280580"/>
                                        </p:tgtEl>
                                        <p:attrNameLst>
                                          <p:attrName>style.rotation</p:attrName>
                                        </p:attrNameLst>
                                      </p:cBhvr>
                                      <p:tavLst>
                                        <p:tav tm="0">
                                          <p:val>
                                            <p:fltVal val="-90"/>
                                          </p:val>
                                        </p:tav>
                                        <p:tav tm="100000">
                                          <p:val>
                                            <p:fltVal val="0"/>
                                          </p:val>
                                        </p:tav>
                                      </p:tavLst>
                                    </p:anim>
                                    <p:anim calcmode="lin" valueType="num">
                                      <p:cBhvr>
                                        <p:cTn id="24" dur="400" decel="100000" fill="hold"/>
                                        <p:tgtEl>
                                          <p:spTgt spid="280580"/>
                                        </p:tgtEl>
                                        <p:attrNameLst>
                                          <p:attrName>ppt_x</p:attrName>
                                        </p:attrNameLst>
                                      </p:cBhvr>
                                      <p:tavLst>
                                        <p:tav tm="0">
                                          <p:val>
                                            <p:strVal val="#ppt_x+0.4"/>
                                          </p:val>
                                        </p:tav>
                                        <p:tav tm="100000">
                                          <p:val>
                                            <p:strVal val="#ppt_x-0.05"/>
                                          </p:val>
                                        </p:tav>
                                      </p:tavLst>
                                    </p:anim>
                                    <p:anim calcmode="lin" valueType="num">
                                      <p:cBhvr>
                                        <p:cTn id="25" dur="400" decel="100000" fill="hold"/>
                                        <p:tgtEl>
                                          <p:spTgt spid="280580"/>
                                        </p:tgtEl>
                                        <p:attrNameLst>
                                          <p:attrName>ppt_y</p:attrName>
                                        </p:attrNameLst>
                                      </p:cBhvr>
                                      <p:tavLst>
                                        <p:tav tm="0">
                                          <p:val>
                                            <p:strVal val="#ppt_y-0.4"/>
                                          </p:val>
                                        </p:tav>
                                        <p:tav tm="100000">
                                          <p:val>
                                            <p:strVal val="#ppt_y+0.1"/>
                                          </p:val>
                                        </p:tav>
                                      </p:tavLst>
                                    </p:anim>
                                    <p:anim calcmode="lin" valueType="num">
                                      <p:cBhvr>
                                        <p:cTn id="26" dur="100" accel="100000" fill="hold">
                                          <p:stCondLst>
                                            <p:cond delay="400"/>
                                          </p:stCondLst>
                                        </p:cTn>
                                        <p:tgtEl>
                                          <p:spTgt spid="280580"/>
                                        </p:tgtEl>
                                        <p:attrNameLst>
                                          <p:attrName>ppt_x</p:attrName>
                                        </p:attrNameLst>
                                      </p:cBhvr>
                                      <p:tavLst>
                                        <p:tav tm="0">
                                          <p:val>
                                            <p:strVal val="#ppt_x-0.05"/>
                                          </p:val>
                                        </p:tav>
                                        <p:tav tm="100000">
                                          <p:val>
                                            <p:strVal val="#ppt_x"/>
                                          </p:val>
                                        </p:tav>
                                      </p:tavLst>
                                    </p:anim>
                                    <p:anim calcmode="lin" valueType="num">
                                      <p:cBhvr>
                                        <p:cTn id="27" dur="100" accel="100000" fill="hold">
                                          <p:stCondLst>
                                            <p:cond delay="400"/>
                                          </p:stCondLst>
                                        </p:cTn>
                                        <p:tgtEl>
                                          <p:spTgt spid="28058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580" grpId="0" animBg="1"/>
      <p:bldP spid="2805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7" name="Text Box 13"/>
          <p:cNvSpPr txBox="1">
            <a:spLocks noChangeArrowheads="1"/>
          </p:cNvSpPr>
          <p:nvPr/>
        </p:nvSpPr>
        <p:spPr bwMode="auto">
          <a:xfrm>
            <a:off x="4495800" y="1587500"/>
            <a:ext cx="2133600" cy="550863"/>
          </a:xfrm>
          <a:prstGeom prst="rect">
            <a:avLst/>
          </a:prstGeom>
          <a:solidFill>
            <a:srgbClr val="CC0000"/>
          </a:solidFill>
          <a:ln w="19050">
            <a:solidFill>
              <a:schemeClr val="tx1"/>
            </a:solidFill>
            <a:miter lim="800000"/>
            <a:headEnd/>
            <a:tailEnd/>
          </a:ln>
        </p:spPr>
        <p:txBody>
          <a:bodyPr tIns="118800" bIns="118800"/>
          <a:lstStyle/>
          <a:p>
            <a:r>
              <a:rPr lang="id-ID" b="1">
                <a:solidFill>
                  <a:schemeClr val="accent1"/>
                </a:solidFill>
                <a:latin typeface="Century Schoolbook" pitchFamily="18" charset="0"/>
              </a:rPr>
              <a:t>POLRI</a:t>
            </a:r>
            <a:endParaRPr lang="id-ID">
              <a:solidFill>
                <a:schemeClr val="accent1"/>
              </a:solidFill>
              <a:latin typeface="Century Schoolbook" pitchFamily="18" charset="0"/>
            </a:endParaRPr>
          </a:p>
        </p:txBody>
      </p:sp>
      <p:sp>
        <p:nvSpPr>
          <p:cNvPr id="88079" name="Line 15"/>
          <p:cNvSpPr>
            <a:spLocks noChangeShapeType="1"/>
          </p:cNvSpPr>
          <p:nvPr/>
        </p:nvSpPr>
        <p:spPr bwMode="auto">
          <a:xfrm>
            <a:off x="2271713" y="1371600"/>
            <a:ext cx="261937" cy="0"/>
          </a:xfrm>
          <a:prstGeom prst="line">
            <a:avLst/>
          </a:prstGeom>
          <a:noFill/>
          <a:ln w="28575">
            <a:solidFill>
              <a:schemeClr val="tx1"/>
            </a:solidFill>
            <a:round/>
            <a:headEnd/>
            <a:tailEnd/>
          </a:ln>
        </p:spPr>
        <p:txBody>
          <a:bodyPr/>
          <a:lstStyle/>
          <a:p>
            <a:endParaRPr lang="en-US"/>
          </a:p>
        </p:txBody>
      </p:sp>
      <p:sp>
        <p:nvSpPr>
          <p:cNvPr id="88080" name="Line 16"/>
          <p:cNvSpPr>
            <a:spLocks noChangeShapeType="1"/>
          </p:cNvSpPr>
          <p:nvPr/>
        </p:nvSpPr>
        <p:spPr bwMode="auto">
          <a:xfrm>
            <a:off x="6486525" y="1371600"/>
            <a:ext cx="295275" cy="0"/>
          </a:xfrm>
          <a:prstGeom prst="line">
            <a:avLst/>
          </a:prstGeom>
          <a:noFill/>
          <a:ln w="28575">
            <a:solidFill>
              <a:schemeClr val="tx1"/>
            </a:solidFill>
            <a:round/>
            <a:headEnd/>
            <a:tailEnd/>
          </a:ln>
        </p:spPr>
        <p:txBody>
          <a:bodyPr/>
          <a:lstStyle/>
          <a:p>
            <a:endParaRPr lang="en-US"/>
          </a:p>
        </p:txBody>
      </p:sp>
      <p:sp>
        <p:nvSpPr>
          <p:cNvPr id="88073" name="Rectangle 9"/>
          <p:cNvSpPr>
            <a:spLocks noChangeArrowheads="1"/>
          </p:cNvSpPr>
          <p:nvPr/>
        </p:nvSpPr>
        <p:spPr bwMode="auto">
          <a:xfrm>
            <a:off x="4495800" y="2138363"/>
            <a:ext cx="2133600" cy="2433637"/>
          </a:xfrm>
          <a:prstGeom prst="rect">
            <a:avLst/>
          </a:prstGeom>
          <a:solidFill>
            <a:srgbClr val="CC0000"/>
          </a:solidFill>
          <a:ln w="19050">
            <a:solidFill>
              <a:schemeClr val="tx1"/>
            </a:solidFill>
            <a:miter lim="800000"/>
            <a:headEnd/>
            <a:tailEnd/>
          </a:ln>
        </p:spPr>
        <p:txBody>
          <a:bodyPr lIns="36000" tIns="72000" rIns="36576" bIns="0" anchorCtr="1"/>
          <a:lstStyle/>
          <a:p>
            <a:pPr>
              <a:lnSpc>
                <a:spcPct val="85000"/>
              </a:lnSpc>
            </a:pPr>
            <a:r>
              <a:rPr lang="en-US" sz="1600" dirty="0">
                <a:solidFill>
                  <a:schemeClr val="bg1"/>
                </a:solidFill>
                <a:latin typeface="Century Schoolbook" pitchFamily="18" charset="0"/>
              </a:rPr>
              <a:t>s</a:t>
            </a:r>
            <a:r>
              <a:rPr lang="id-ID" sz="1600" dirty="0">
                <a:solidFill>
                  <a:schemeClr val="bg1"/>
                </a:solidFill>
                <a:latin typeface="Century Schoolbook" pitchFamily="18" charset="0"/>
              </a:rPr>
              <a:t>ebagai alat negara yang menjaga keamanan dan ketertiban masyarakat bertugas melindungi, mengayomi, melayani masyarakat, serta menegakkan hukum</a:t>
            </a:r>
          </a:p>
          <a:p>
            <a:pPr>
              <a:lnSpc>
                <a:spcPct val="85000"/>
              </a:lnSpc>
            </a:pPr>
            <a:r>
              <a:rPr lang="id-ID" sz="1400" dirty="0">
                <a:solidFill>
                  <a:schemeClr val="bg1"/>
                </a:solidFill>
                <a:latin typeface="Century Schoolbook" pitchFamily="18" charset="0"/>
              </a:rPr>
              <a:t>[Pasal 30 (4)**]</a:t>
            </a:r>
          </a:p>
        </p:txBody>
      </p:sp>
      <p:sp>
        <p:nvSpPr>
          <p:cNvPr id="88076" name="Text Box 12"/>
          <p:cNvSpPr txBox="1">
            <a:spLocks noChangeArrowheads="1"/>
          </p:cNvSpPr>
          <p:nvPr/>
        </p:nvSpPr>
        <p:spPr bwMode="auto">
          <a:xfrm>
            <a:off x="2514600" y="1587500"/>
            <a:ext cx="2005013" cy="550863"/>
          </a:xfrm>
          <a:prstGeom prst="rect">
            <a:avLst/>
          </a:prstGeom>
          <a:solidFill>
            <a:srgbClr val="CC0000"/>
          </a:solidFill>
          <a:ln w="19050">
            <a:solidFill>
              <a:schemeClr val="tx1"/>
            </a:solidFill>
            <a:miter lim="800000"/>
            <a:headEnd/>
            <a:tailEnd/>
          </a:ln>
        </p:spPr>
        <p:txBody>
          <a:bodyPr tIns="118800" bIns="118800"/>
          <a:lstStyle/>
          <a:p>
            <a:r>
              <a:rPr lang="id-ID" sz="1600" b="1">
                <a:solidFill>
                  <a:schemeClr val="accent1"/>
                </a:solidFill>
                <a:latin typeface="Century Schoolbook" pitchFamily="18" charset="0"/>
              </a:rPr>
              <a:t>TNI (AD, AL, AU)</a:t>
            </a:r>
            <a:endParaRPr lang="id-ID" sz="1600">
              <a:solidFill>
                <a:schemeClr val="accent1"/>
              </a:solidFill>
              <a:latin typeface="Century Schoolbook" pitchFamily="18" charset="0"/>
            </a:endParaRPr>
          </a:p>
        </p:txBody>
      </p:sp>
      <p:sp>
        <p:nvSpPr>
          <p:cNvPr id="56327" name="Text Box 18"/>
          <p:cNvSpPr txBox="1">
            <a:spLocks noChangeArrowheads="1"/>
          </p:cNvSpPr>
          <p:nvPr/>
        </p:nvSpPr>
        <p:spPr bwMode="auto">
          <a:xfrm>
            <a:off x="76200" y="25400"/>
            <a:ext cx="5840413" cy="366713"/>
          </a:xfrm>
          <a:prstGeom prst="rect">
            <a:avLst/>
          </a:prstGeom>
          <a:noFill/>
          <a:ln w="9525">
            <a:noFill/>
            <a:miter lim="800000"/>
            <a:headEnd/>
            <a:tailEnd/>
          </a:ln>
        </p:spPr>
        <p:txBody>
          <a:bodyPr wrap="none">
            <a:spAutoFit/>
          </a:bodyPr>
          <a:lstStyle/>
          <a:p>
            <a:r>
              <a:rPr lang="id-ID" b="1">
                <a:latin typeface="Century Schoolbook" pitchFamily="18" charset="0"/>
              </a:rPr>
              <a:t>BAB </a:t>
            </a:r>
            <a:r>
              <a:rPr lang="en-US" b="1">
                <a:latin typeface="Century Schoolbook" pitchFamily="18" charset="0"/>
              </a:rPr>
              <a:t>XII. </a:t>
            </a:r>
            <a:r>
              <a:rPr lang="id-ID" b="1">
                <a:latin typeface="Century Schoolbook" pitchFamily="18" charset="0"/>
              </a:rPr>
              <a:t>PERTAHANAN DAN KEAMANAN NEGARA</a:t>
            </a:r>
          </a:p>
        </p:txBody>
      </p:sp>
      <p:sp>
        <p:nvSpPr>
          <p:cNvPr id="88085" name="Text Box 21"/>
          <p:cNvSpPr txBox="1">
            <a:spLocks noChangeArrowheads="1"/>
          </p:cNvSpPr>
          <p:nvPr/>
        </p:nvSpPr>
        <p:spPr bwMode="auto">
          <a:xfrm>
            <a:off x="2514600" y="4572000"/>
            <a:ext cx="4114800" cy="1733550"/>
          </a:xfrm>
          <a:prstGeom prst="rect">
            <a:avLst/>
          </a:prstGeom>
          <a:solidFill>
            <a:srgbClr val="CC0000"/>
          </a:solidFill>
          <a:ln w="19050">
            <a:solidFill>
              <a:schemeClr val="tx1"/>
            </a:solidFill>
            <a:miter lim="800000"/>
            <a:headEnd/>
            <a:tailEnd/>
          </a:ln>
        </p:spPr>
        <p:txBody>
          <a:bodyPr wrap="square" lIns="45720" rIns="45720">
            <a:spAutoFit/>
          </a:bodyPr>
          <a:lstStyle/>
          <a:p>
            <a:pPr>
              <a:lnSpc>
                <a:spcPct val="80000"/>
              </a:lnSpc>
            </a:pPr>
            <a:r>
              <a:rPr lang="id-ID" sz="1600" dirty="0">
                <a:solidFill>
                  <a:schemeClr val="bg1"/>
                </a:solidFill>
                <a:latin typeface="Century Schoolbook" pitchFamily="18" charset="0"/>
              </a:rPr>
              <a:t>Susunan dan kedudukan TNI, POLRI, hubungan kewenangan TNI dan POLRI, syarat-syarat keikutsertaan warga negara dalam usaha pertahanan dan keamanan negara, serta hal-hal yang terkait dengan pertahanan dan keamanan </a:t>
            </a:r>
            <a:endParaRPr lang="en-US" sz="1600" dirty="0">
              <a:solidFill>
                <a:schemeClr val="bg1"/>
              </a:solidFill>
              <a:latin typeface="Century Schoolbook" pitchFamily="18" charset="0"/>
            </a:endParaRPr>
          </a:p>
          <a:p>
            <a:pPr>
              <a:lnSpc>
                <a:spcPct val="80000"/>
              </a:lnSpc>
            </a:pPr>
            <a:r>
              <a:rPr lang="id-ID" sz="1600" dirty="0">
                <a:solidFill>
                  <a:schemeClr val="bg1"/>
                </a:solidFill>
                <a:latin typeface="Century Schoolbook" pitchFamily="18" charset="0"/>
              </a:rPr>
              <a:t>diatur dengan </a:t>
            </a:r>
            <a:r>
              <a:rPr lang="en-US" sz="1600" dirty="0" err="1">
                <a:solidFill>
                  <a:schemeClr val="bg1"/>
                </a:solidFill>
                <a:latin typeface="Century Schoolbook" pitchFamily="18" charset="0"/>
              </a:rPr>
              <a:t>undang-undang</a:t>
            </a:r>
            <a:r>
              <a:rPr lang="id-ID" sz="1600" dirty="0">
                <a:solidFill>
                  <a:schemeClr val="bg1"/>
                </a:solidFill>
                <a:latin typeface="Century Schoolbook" pitchFamily="18" charset="0"/>
              </a:rPr>
              <a:t> </a:t>
            </a:r>
          </a:p>
          <a:p>
            <a:pPr>
              <a:spcBef>
                <a:spcPct val="20000"/>
              </a:spcBef>
            </a:pPr>
            <a:r>
              <a:rPr lang="id-ID" sz="1400" dirty="0">
                <a:solidFill>
                  <a:schemeClr val="bg1"/>
                </a:solidFill>
                <a:latin typeface="Century Schoolbook" pitchFamily="18" charset="0"/>
              </a:rPr>
              <a:t>[Pasal 30 (5)**]</a:t>
            </a:r>
          </a:p>
        </p:txBody>
      </p:sp>
      <p:sp>
        <p:nvSpPr>
          <p:cNvPr id="88072" name="Rectangle 8"/>
          <p:cNvSpPr>
            <a:spLocks noChangeArrowheads="1"/>
          </p:cNvSpPr>
          <p:nvPr/>
        </p:nvSpPr>
        <p:spPr bwMode="auto">
          <a:xfrm>
            <a:off x="2514600" y="2143125"/>
            <a:ext cx="2003425" cy="2428875"/>
          </a:xfrm>
          <a:prstGeom prst="rect">
            <a:avLst/>
          </a:prstGeom>
          <a:solidFill>
            <a:srgbClr val="CC0000"/>
          </a:solidFill>
          <a:ln w="19050">
            <a:solidFill>
              <a:schemeClr val="tx1"/>
            </a:solidFill>
            <a:miter lim="800000"/>
            <a:headEnd/>
            <a:tailEnd/>
          </a:ln>
        </p:spPr>
        <p:txBody>
          <a:bodyPr lIns="36000" tIns="36000" rIns="0" bIns="0" anchorCtr="1"/>
          <a:lstStyle/>
          <a:p>
            <a:r>
              <a:rPr lang="en-US" sz="1600" dirty="0">
                <a:solidFill>
                  <a:schemeClr val="bg1"/>
                </a:solidFill>
                <a:latin typeface="Century Schoolbook" pitchFamily="18" charset="0"/>
              </a:rPr>
              <a:t>s</a:t>
            </a:r>
            <a:r>
              <a:rPr lang="id-ID" sz="1600" dirty="0">
                <a:solidFill>
                  <a:schemeClr val="bg1"/>
                </a:solidFill>
                <a:latin typeface="Century Schoolbook" pitchFamily="18" charset="0"/>
              </a:rPr>
              <a:t>ebagai alat negara bertugas mempertahankan, melindungi, dan memelihara keutuhan dan kedaulatan negara</a:t>
            </a:r>
          </a:p>
          <a:p>
            <a:r>
              <a:rPr lang="id-ID" sz="1400" dirty="0">
                <a:solidFill>
                  <a:schemeClr val="bg1"/>
                </a:solidFill>
                <a:latin typeface="Century Schoolbook" pitchFamily="18" charset="0"/>
              </a:rPr>
              <a:t>[Pasal 30 (3)**]</a:t>
            </a:r>
          </a:p>
        </p:txBody>
      </p:sp>
      <p:sp>
        <p:nvSpPr>
          <p:cNvPr id="88069" name="Rectangle 5"/>
          <p:cNvSpPr>
            <a:spLocks noChangeArrowheads="1"/>
          </p:cNvSpPr>
          <p:nvPr/>
        </p:nvSpPr>
        <p:spPr bwMode="auto">
          <a:xfrm>
            <a:off x="6769100" y="914400"/>
            <a:ext cx="2206625" cy="1966913"/>
          </a:xfrm>
          <a:prstGeom prst="rect">
            <a:avLst/>
          </a:prstGeom>
          <a:solidFill>
            <a:srgbClr val="FFFF00">
              <a:alpha val="50195"/>
            </a:srgbClr>
          </a:solidFill>
          <a:ln w="19050">
            <a:solidFill>
              <a:schemeClr val="tx1"/>
            </a:solidFill>
            <a:miter lim="800000"/>
            <a:headEnd/>
            <a:tailEnd/>
          </a:ln>
        </p:spPr>
        <p:txBody>
          <a:bodyPr lIns="0" tIns="0" rIns="0" bIns="0" anchor="ctr" anchorCtr="1"/>
          <a:lstStyle/>
          <a:p>
            <a:r>
              <a:rPr lang="id-ID" sz="1400" b="1">
                <a:latin typeface="Century Schoolbook" pitchFamily="18" charset="0"/>
              </a:rPr>
              <a:t>Usaha pertahanan dan keamanan negara dilaksanakan melalui sishankamrata oleh TNI dan POLRI </a:t>
            </a:r>
            <a:r>
              <a:rPr lang="en-US" sz="1400" b="1">
                <a:latin typeface="Century Schoolbook" pitchFamily="18" charset="0"/>
              </a:rPr>
              <a:t>sebagai </a:t>
            </a:r>
            <a:r>
              <a:rPr lang="id-ID" sz="1400" b="1">
                <a:latin typeface="Century Schoolbook" pitchFamily="18" charset="0"/>
              </a:rPr>
              <a:t>kekuatan utama, dan rakyat </a:t>
            </a:r>
            <a:r>
              <a:rPr lang="en-US" sz="1400" b="1">
                <a:latin typeface="Century Schoolbook" pitchFamily="18" charset="0"/>
              </a:rPr>
              <a:t>sebagai</a:t>
            </a:r>
            <a:r>
              <a:rPr lang="id-ID" sz="1400" b="1">
                <a:latin typeface="Century Schoolbook" pitchFamily="18" charset="0"/>
              </a:rPr>
              <a:t> kekuatan pendukung</a:t>
            </a:r>
          </a:p>
          <a:p>
            <a:r>
              <a:rPr lang="id-ID" sz="1400">
                <a:latin typeface="Century Schoolbook" pitchFamily="18" charset="0"/>
              </a:rPr>
              <a:t>[Pasal 30 (2)**]</a:t>
            </a:r>
          </a:p>
        </p:txBody>
      </p:sp>
      <p:sp>
        <p:nvSpPr>
          <p:cNvPr id="88070" name="Rectangle 6"/>
          <p:cNvSpPr>
            <a:spLocks noChangeArrowheads="1"/>
          </p:cNvSpPr>
          <p:nvPr/>
        </p:nvSpPr>
        <p:spPr bwMode="auto">
          <a:xfrm>
            <a:off x="169863" y="944563"/>
            <a:ext cx="2116137" cy="1893887"/>
          </a:xfrm>
          <a:prstGeom prst="rect">
            <a:avLst/>
          </a:prstGeom>
          <a:solidFill>
            <a:srgbClr val="FFFF00">
              <a:alpha val="50195"/>
            </a:srgbClr>
          </a:solidFill>
          <a:ln w="19050">
            <a:solidFill>
              <a:schemeClr val="tx1"/>
            </a:solidFill>
            <a:miter lim="800000"/>
            <a:headEnd/>
            <a:tailEnd/>
          </a:ln>
        </p:spPr>
        <p:txBody>
          <a:bodyPr lIns="0" tIns="0" rIns="0" bIns="0" anchor="ctr" anchorCtr="1"/>
          <a:lstStyle/>
          <a:p>
            <a:r>
              <a:rPr lang="id-ID" sz="1400" b="1">
                <a:latin typeface="Century Schoolbook" pitchFamily="18" charset="0"/>
              </a:rPr>
              <a:t>Tiap-tiap warga negara berhak dan wajib ikut serta dalam usaha pertahanan dan keamanan negara</a:t>
            </a:r>
          </a:p>
          <a:p>
            <a:r>
              <a:rPr lang="id-ID" sz="1400">
                <a:latin typeface="Century Schoolbook" pitchFamily="18" charset="0"/>
              </a:rPr>
              <a:t>[Pasal 30 (1)**]</a:t>
            </a:r>
          </a:p>
        </p:txBody>
      </p:sp>
      <p:sp>
        <p:nvSpPr>
          <p:cNvPr id="56332" name="Text Box 29"/>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id-ID" sz="2000">
                <a:latin typeface="Arial Rounded MT Bold" pitchFamily="34" charset="0"/>
              </a:rPr>
              <a:t>3</a:t>
            </a:r>
            <a:r>
              <a:rPr lang="en-US" sz="2000">
                <a:latin typeface="Arial Rounded MT Bold" pitchFamily="34" charset="0"/>
              </a:rPr>
              <a:t>8</a:t>
            </a:r>
            <a:endParaRPr lang="id-ID" sz="2000">
              <a:latin typeface="Arial Rounded MT Bold" pitchFamily="34" charset="0"/>
            </a:endParaRPr>
          </a:p>
        </p:txBody>
      </p:sp>
      <p:sp>
        <p:nvSpPr>
          <p:cNvPr id="88074" name="Text Box 10"/>
          <p:cNvSpPr txBox="1">
            <a:spLocks noChangeArrowheads="1"/>
          </p:cNvSpPr>
          <p:nvPr/>
        </p:nvSpPr>
        <p:spPr bwMode="auto">
          <a:xfrm>
            <a:off x="2514600" y="671513"/>
            <a:ext cx="4114800" cy="923925"/>
          </a:xfrm>
          <a:prstGeom prst="rect">
            <a:avLst/>
          </a:prstGeom>
          <a:solidFill>
            <a:srgbClr val="CC0000"/>
          </a:solidFill>
          <a:ln w="19050">
            <a:solidFill>
              <a:schemeClr val="tx1"/>
            </a:solidFill>
            <a:miter lim="800000"/>
            <a:headEnd/>
            <a:tailEnd/>
          </a:ln>
        </p:spPr>
        <p:txBody>
          <a:bodyPr/>
          <a:lstStyle/>
          <a:p>
            <a:pPr>
              <a:lnSpc>
                <a:spcPct val="90000"/>
              </a:lnSpc>
            </a:pPr>
            <a:r>
              <a:rPr lang="id-ID" sz="2800">
                <a:solidFill>
                  <a:schemeClr val="accent1"/>
                </a:solidFill>
                <a:latin typeface="Trebuchet MS" pitchFamily="34" charset="0"/>
              </a:rPr>
              <a:t>Pertahanan dan Keamanan Negara</a:t>
            </a:r>
            <a:endParaRPr lang="id-ID">
              <a:solidFill>
                <a:schemeClr val="accent1"/>
              </a:solidFill>
              <a:latin typeface="Century Schoolbook" pitchFamily="18"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8074"/>
                                        </p:tgtEl>
                                        <p:attrNameLst>
                                          <p:attrName>style.visibility</p:attrName>
                                        </p:attrNameLst>
                                      </p:cBhvr>
                                      <p:to>
                                        <p:strVal val="visible"/>
                                      </p:to>
                                    </p:set>
                                    <p:anim calcmode="lin" valueType="num">
                                      <p:cBhvr>
                                        <p:cTn id="7" dur="500" fill="hold"/>
                                        <p:tgtEl>
                                          <p:spTgt spid="88074"/>
                                        </p:tgtEl>
                                        <p:attrNameLst>
                                          <p:attrName>ppt_w</p:attrName>
                                        </p:attrNameLst>
                                      </p:cBhvr>
                                      <p:tavLst>
                                        <p:tav tm="0">
                                          <p:val>
                                            <p:fltVal val="0"/>
                                          </p:val>
                                        </p:tav>
                                        <p:tav tm="100000">
                                          <p:val>
                                            <p:strVal val="#ppt_w"/>
                                          </p:val>
                                        </p:tav>
                                      </p:tavLst>
                                    </p:anim>
                                    <p:anim calcmode="lin" valueType="num">
                                      <p:cBhvr>
                                        <p:cTn id="8" dur="500" fill="hold"/>
                                        <p:tgtEl>
                                          <p:spTgt spid="8807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88079"/>
                                        </p:tgtEl>
                                        <p:attrNameLst>
                                          <p:attrName>style.visibility</p:attrName>
                                        </p:attrNameLst>
                                      </p:cBhvr>
                                      <p:to>
                                        <p:strVal val="visible"/>
                                      </p:to>
                                    </p:set>
                                    <p:animEffect transition="in" filter="strips(downLeft)">
                                      <p:cBhvr>
                                        <p:cTn id="12" dur="500"/>
                                        <p:tgtEl>
                                          <p:spTgt spid="8807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8070"/>
                                        </p:tgtEl>
                                        <p:attrNameLst>
                                          <p:attrName>style.visibility</p:attrName>
                                        </p:attrNameLst>
                                      </p:cBhvr>
                                      <p:to>
                                        <p:strVal val="visible"/>
                                      </p:to>
                                    </p:set>
                                    <p:anim calcmode="lin" valueType="num">
                                      <p:cBhvr additive="base">
                                        <p:cTn id="16" dur="500" fill="hold"/>
                                        <p:tgtEl>
                                          <p:spTgt spid="88070"/>
                                        </p:tgtEl>
                                        <p:attrNameLst>
                                          <p:attrName>ppt_x</p:attrName>
                                        </p:attrNameLst>
                                      </p:cBhvr>
                                      <p:tavLst>
                                        <p:tav tm="0">
                                          <p:val>
                                            <p:strVal val="0-#ppt_w/2"/>
                                          </p:val>
                                        </p:tav>
                                        <p:tav tm="100000">
                                          <p:val>
                                            <p:strVal val="#ppt_x"/>
                                          </p:val>
                                        </p:tav>
                                      </p:tavLst>
                                    </p:anim>
                                    <p:anim calcmode="lin" valueType="num">
                                      <p:cBhvr additive="base">
                                        <p:cTn id="17" dur="500" fill="hold"/>
                                        <p:tgtEl>
                                          <p:spTgt spid="8807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88080"/>
                                        </p:tgtEl>
                                        <p:attrNameLst>
                                          <p:attrName>style.visibility</p:attrName>
                                        </p:attrNameLst>
                                      </p:cBhvr>
                                      <p:to>
                                        <p:strVal val="visible"/>
                                      </p:to>
                                    </p:set>
                                    <p:animEffect transition="in" filter="strips(downRight)">
                                      <p:cBhvr>
                                        <p:cTn id="21" dur="500"/>
                                        <p:tgtEl>
                                          <p:spTgt spid="88080"/>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88069"/>
                                        </p:tgtEl>
                                        <p:attrNameLst>
                                          <p:attrName>style.visibility</p:attrName>
                                        </p:attrNameLst>
                                      </p:cBhvr>
                                      <p:to>
                                        <p:strVal val="visible"/>
                                      </p:to>
                                    </p:set>
                                    <p:anim calcmode="lin" valueType="num">
                                      <p:cBhvr additive="base">
                                        <p:cTn id="25" dur="500" fill="hold"/>
                                        <p:tgtEl>
                                          <p:spTgt spid="88069"/>
                                        </p:tgtEl>
                                        <p:attrNameLst>
                                          <p:attrName>ppt_x</p:attrName>
                                        </p:attrNameLst>
                                      </p:cBhvr>
                                      <p:tavLst>
                                        <p:tav tm="0">
                                          <p:val>
                                            <p:strVal val="1+#ppt_w/2"/>
                                          </p:val>
                                        </p:tav>
                                        <p:tav tm="100000">
                                          <p:val>
                                            <p:strVal val="#ppt_x"/>
                                          </p:val>
                                        </p:tav>
                                      </p:tavLst>
                                    </p:anim>
                                    <p:anim calcmode="lin" valueType="num">
                                      <p:cBhvr additive="base">
                                        <p:cTn id="26" dur="500" fill="hold"/>
                                        <p:tgtEl>
                                          <p:spTgt spid="88069"/>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88076"/>
                                        </p:tgtEl>
                                        <p:attrNameLst>
                                          <p:attrName>style.visibility</p:attrName>
                                        </p:attrNameLst>
                                      </p:cBhvr>
                                      <p:to>
                                        <p:strVal val="visible"/>
                                      </p:to>
                                    </p:set>
                                    <p:animEffect transition="in" filter="blinds(horizontal)">
                                      <p:cBhvr>
                                        <p:cTn id="30" dur="500"/>
                                        <p:tgtEl>
                                          <p:spTgt spid="88076"/>
                                        </p:tgtEl>
                                      </p:cBhvr>
                                    </p:animEffect>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88072"/>
                                        </p:tgtEl>
                                        <p:attrNameLst>
                                          <p:attrName>style.visibility</p:attrName>
                                        </p:attrNameLst>
                                      </p:cBhvr>
                                      <p:to>
                                        <p:strVal val="visible"/>
                                      </p:to>
                                    </p:set>
                                    <p:anim calcmode="lin" valueType="num">
                                      <p:cBhvr additive="base">
                                        <p:cTn id="34" dur="500" fill="hold"/>
                                        <p:tgtEl>
                                          <p:spTgt spid="88072"/>
                                        </p:tgtEl>
                                        <p:attrNameLst>
                                          <p:attrName>ppt_x</p:attrName>
                                        </p:attrNameLst>
                                      </p:cBhvr>
                                      <p:tavLst>
                                        <p:tav tm="0">
                                          <p:val>
                                            <p:strVal val="#ppt_x"/>
                                          </p:val>
                                        </p:tav>
                                        <p:tav tm="100000">
                                          <p:val>
                                            <p:strVal val="#ppt_x"/>
                                          </p:val>
                                        </p:tav>
                                      </p:tavLst>
                                    </p:anim>
                                    <p:anim calcmode="lin" valueType="num">
                                      <p:cBhvr additive="base">
                                        <p:cTn id="35" dur="500" fill="hold"/>
                                        <p:tgtEl>
                                          <p:spTgt spid="88072"/>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9" presetClass="entr" presetSubtype="0" fill="hold" grpId="0" nodeType="afterEffect">
                                  <p:stCondLst>
                                    <p:cond delay="0"/>
                                  </p:stCondLst>
                                  <p:childTnLst>
                                    <p:set>
                                      <p:cBhvr>
                                        <p:cTn id="38" dur="1" fill="hold">
                                          <p:stCondLst>
                                            <p:cond delay="0"/>
                                          </p:stCondLst>
                                        </p:cTn>
                                        <p:tgtEl>
                                          <p:spTgt spid="88077"/>
                                        </p:tgtEl>
                                        <p:attrNameLst>
                                          <p:attrName>style.visibility</p:attrName>
                                        </p:attrNameLst>
                                      </p:cBhvr>
                                      <p:to>
                                        <p:strVal val="visible"/>
                                      </p:to>
                                    </p:set>
                                    <p:animEffect transition="in" filter="dissolve">
                                      <p:cBhvr>
                                        <p:cTn id="39" dur="500"/>
                                        <p:tgtEl>
                                          <p:spTgt spid="88077"/>
                                        </p:tgtEl>
                                      </p:cBhvr>
                                    </p:animEffect>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88073"/>
                                        </p:tgtEl>
                                        <p:attrNameLst>
                                          <p:attrName>style.visibility</p:attrName>
                                        </p:attrNameLst>
                                      </p:cBhvr>
                                      <p:to>
                                        <p:strVal val="visible"/>
                                      </p:to>
                                    </p:set>
                                    <p:anim calcmode="lin" valueType="num">
                                      <p:cBhvr additive="base">
                                        <p:cTn id="43" dur="500" fill="hold"/>
                                        <p:tgtEl>
                                          <p:spTgt spid="88073"/>
                                        </p:tgtEl>
                                        <p:attrNameLst>
                                          <p:attrName>ppt_x</p:attrName>
                                        </p:attrNameLst>
                                      </p:cBhvr>
                                      <p:tavLst>
                                        <p:tav tm="0">
                                          <p:val>
                                            <p:strVal val="#ppt_x"/>
                                          </p:val>
                                        </p:tav>
                                        <p:tav tm="100000">
                                          <p:val>
                                            <p:strVal val="#ppt_x"/>
                                          </p:val>
                                        </p:tav>
                                      </p:tavLst>
                                    </p:anim>
                                    <p:anim calcmode="lin" valueType="num">
                                      <p:cBhvr additive="base">
                                        <p:cTn id="44" dur="500" fill="hold"/>
                                        <p:tgtEl>
                                          <p:spTgt spid="88073"/>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88085"/>
                                        </p:tgtEl>
                                        <p:attrNameLst>
                                          <p:attrName>style.visibility</p:attrName>
                                        </p:attrNameLst>
                                      </p:cBhvr>
                                      <p:to>
                                        <p:strVal val="visible"/>
                                      </p:to>
                                    </p:set>
                                    <p:anim calcmode="lin" valueType="num">
                                      <p:cBhvr additive="base">
                                        <p:cTn id="48" dur="500" fill="hold"/>
                                        <p:tgtEl>
                                          <p:spTgt spid="88085"/>
                                        </p:tgtEl>
                                        <p:attrNameLst>
                                          <p:attrName>ppt_x</p:attrName>
                                        </p:attrNameLst>
                                      </p:cBhvr>
                                      <p:tavLst>
                                        <p:tav tm="0">
                                          <p:val>
                                            <p:strVal val="#ppt_x"/>
                                          </p:val>
                                        </p:tav>
                                        <p:tav tm="100000">
                                          <p:val>
                                            <p:strVal val="#ppt_x"/>
                                          </p:val>
                                        </p:tav>
                                      </p:tavLst>
                                    </p:anim>
                                    <p:anim calcmode="lin" valueType="num">
                                      <p:cBhvr additive="base">
                                        <p:cTn id="49" dur="500" fill="hold"/>
                                        <p:tgtEl>
                                          <p:spTgt spid="88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7" grpId="0" animBg="1"/>
      <p:bldP spid="88079" grpId="0" animBg="1"/>
      <p:bldP spid="88080" grpId="0" animBg="1"/>
      <p:bldP spid="88073" grpId="0" animBg="1"/>
      <p:bldP spid="88076" grpId="0" animBg="1"/>
      <p:bldP spid="88085" grpId="0" animBg="1"/>
      <p:bldP spid="88072" grpId="0" animBg="1"/>
      <p:bldP spid="88069" grpId="0" animBg="1"/>
      <p:bldP spid="88070" grpId="0" animBg="1"/>
      <p:bldP spid="8807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5" name="Freeform 37"/>
          <p:cNvSpPr>
            <a:spLocks/>
          </p:cNvSpPr>
          <p:nvPr/>
        </p:nvSpPr>
        <p:spPr bwMode="auto">
          <a:xfrm flipV="1">
            <a:off x="4953000" y="3962400"/>
            <a:ext cx="762000" cy="381000"/>
          </a:xfrm>
          <a:custGeom>
            <a:avLst/>
            <a:gdLst>
              <a:gd name="T0" fmla="*/ 0 w 480"/>
              <a:gd name="T1" fmla="*/ 2147483647 h 240"/>
              <a:gd name="T2" fmla="*/ 2147483647 w 480"/>
              <a:gd name="T3" fmla="*/ 0 h 240"/>
              <a:gd name="T4" fmla="*/ 2147483647 w 480"/>
              <a:gd name="T5" fmla="*/ 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240"/>
                </a:moveTo>
                <a:lnTo>
                  <a:pt x="144" y="0"/>
                </a:lnTo>
                <a:lnTo>
                  <a:pt x="480" y="0"/>
                </a:lnTo>
              </a:path>
            </a:pathLst>
          </a:custGeom>
          <a:noFill/>
          <a:ln w="28575">
            <a:solidFill>
              <a:schemeClr val="tx1"/>
            </a:solidFill>
            <a:round/>
            <a:headEnd/>
            <a:tailEnd/>
          </a:ln>
        </p:spPr>
        <p:txBody>
          <a:bodyPr lIns="0" tIns="0" rIns="0" bIns="0">
            <a:spAutoFit/>
          </a:bodyPr>
          <a:lstStyle/>
          <a:p>
            <a:endParaRPr lang="en-US">
              <a:latin typeface="Century Schoolbook" pitchFamily="18" charset="0"/>
            </a:endParaRPr>
          </a:p>
        </p:txBody>
      </p:sp>
      <p:sp>
        <p:nvSpPr>
          <p:cNvPr id="89104" name="Freeform 16"/>
          <p:cNvSpPr>
            <a:spLocks/>
          </p:cNvSpPr>
          <p:nvPr/>
        </p:nvSpPr>
        <p:spPr bwMode="auto">
          <a:xfrm>
            <a:off x="3335338" y="4378325"/>
            <a:ext cx="500062" cy="828675"/>
          </a:xfrm>
          <a:custGeom>
            <a:avLst/>
            <a:gdLst>
              <a:gd name="T0" fmla="*/ 2147483647 w 842"/>
              <a:gd name="T1" fmla="*/ 0 h 1395"/>
              <a:gd name="T2" fmla="*/ 0 w 842"/>
              <a:gd name="T3" fmla="*/ 2147483647 h 1395"/>
              <a:gd name="T4" fmla="*/ 0 60000 65536"/>
              <a:gd name="T5" fmla="*/ 0 60000 65536"/>
              <a:gd name="T6" fmla="*/ 0 w 842"/>
              <a:gd name="T7" fmla="*/ 0 h 1395"/>
              <a:gd name="T8" fmla="*/ 842 w 842"/>
              <a:gd name="T9" fmla="*/ 1395 h 1395"/>
            </a:gdLst>
            <a:ahLst/>
            <a:cxnLst>
              <a:cxn ang="T4">
                <a:pos x="T0" y="T1"/>
              </a:cxn>
              <a:cxn ang="T5">
                <a:pos x="T2" y="T3"/>
              </a:cxn>
            </a:cxnLst>
            <a:rect l="T6" t="T7" r="T8" b="T9"/>
            <a:pathLst>
              <a:path w="842" h="1395">
                <a:moveTo>
                  <a:pt x="842" y="0"/>
                </a:moveTo>
                <a:lnTo>
                  <a:pt x="0" y="1395"/>
                </a:lnTo>
              </a:path>
            </a:pathLst>
          </a:custGeom>
          <a:solidFill>
            <a:schemeClr val="accent1"/>
          </a:solidFill>
          <a:ln w="28575">
            <a:solidFill>
              <a:schemeClr val="tx1"/>
            </a:solidFill>
            <a:round/>
            <a:headEnd/>
            <a:tailEnd/>
          </a:ln>
        </p:spPr>
        <p:txBody>
          <a:bodyPr/>
          <a:lstStyle/>
          <a:p>
            <a:endParaRPr lang="en-US">
              <a:latin typeface="Century Schoolbook" pitchFamily="18" charset="0"/>
            </a:endParaRPr>
          </a:p>
        </p:txBody>
      </p:sp>
      <p:sp>
        <p:nvSpPr>
          <p:cNvPr id="89105" name="Line 17"/>
          <p:cNvSpPr>
            <a:spLocks noChangeShapeType="1"/>
          </p:cNvSpPr>
          <p:nvPr/>
        </p:nvSpPr>
        <p:spPr bwMode="auto">
          <a:xfrm flipV="1">
            <a:off x="4262438" y="1811338"/>
            <a:ext cx="0" cy="823912"/>
          </a:xfrm>
          <a:prstGeom prst="line">
            <a:avLst/>
          </a:prstGeom>
          <a:noFill/>
          <a:ln w="28575">
            <a:solidFill>
              <a:schemeClr val="tx1"/>
            </a:solidFill>
            <a:round/>
            <a:headEnd/>
            <a:tailEnd/>
          </a:ln>
        </p:spPr>
        <p:txBody>
          <a:bodyPr/>
          <a:lstStyle/>
          <a:p>
            <a:endParaRPr lang="en-US"/>
          </a:p>
        </p:txBody>
      </p:sp>
      <p:sp>
        <p:nvSpPr>
          <p:cNvPr id="89103" name="Freeform 15"/>
          <p:cNvSpPr>
            <a:spLocks/>
          </p:cNvSpPr>
          <p:nvPr/>
        </p:nvSpPr>
        <p:spPr bwMode="auto">
          <a:xfrm>
            <a:off x="4659313" y="4346575"/>
            <a:ext cx="514350" cy="911225"/>
          </a:xfrm>
          <a:custGeom>
            <a:avLst/>
            <a:gdLst>
              <a:gd name="T0" fmla="*/ 0 w 766"/>
              <a:gd name="T1" fmla="*/ 0 h 1358"/>
              <a:gd name="T2" fmla="*/ 2147483647 w 766"/>
              <a:gd name="T3" fmla="*/ 2147483647 h 1358"/>
              <a:gd name="T4" fmla="*/ 0 60000 65536"/>
              <a:gd name="T5" fmla="*/ 0 60000 65536"/>
              <a:gd name="T6" fmla="*/ 0 w 766"/>
              <a:gd name="T7" fmla="*/ 0 h 1358"/>
              <a:gd name="T8" fmla="*/ 766 w 766"/>
              <a:gd name="T9" fmla="*/ 1358 h 1358"/>
            </a:gdLst>
            <a:ahLst/>
            <a:cxnLst>
              <a:cxn ang="T4">
                <a:pos x="T0" y="T1"/>
              </a:cxn>
              <a:cxn ang="T5">
                <a:pos x="T2" y="T3"/>
              </a:cxn>
            </a:cxnLst>
            <a:rect l="T6" t="T7" r="T8" b="T9"/>
            <a:pathLst>
              <a:path w="766" h="1358">
                <a:moveTo>
                  <a:pt x="0" y="0"/>
                </a:moveTo>
                <a:lnTo>
                  <a:pt x="766" y="1358"/>
                </a:lnTo>
              </a:path>
            </a:pathLst>
          </a:custGeom>
          <a:solidFill>
            <a:schemeClr val="accent1"/>
          </a:solidFill>
          <a:ln w="28575">
            <a:solidFill>
              <a:schemeClr val="tx1"/>
            </a:solidFill>
            <a:round/>
            <a:headEnd/>
            <a:tailEnd/>
          </a:ln>
        </p:spPr>
        <p:txBody>
          <a:bodyPr/>
          <a:lstStyle/>
          <a:p>
            <a:endParaRPr lang="en-US">
              <a:latin typeface="Century Schoolbook" pitchFamily="18" charset="0"/>
            </a:endParaRPr>
          </a:p>
        </p:txBody>
      </p:sp>
      <p:sp>
        <p:nvSpPr>
          <p:cNvPr id="89123" name="Freeform 35"/>
          <p:cNvSpPr>
            <a:spLocks/>
          </p:cNvSpPr>
          <p:nvPr/>
        </p:nvSpPr>
        <p:spPr bwMode="auto">
          <a:xfrm>
            <a:off x="4953000" y="2590800"/>
            <a:ext cx="762000" cy="381000"/>
          </a:xfrm>
          <a:custGeom>
            <a:avLst/>
            <a:gdLst>
              <a:gd name="T0" fmla="*/ 0 w 480"/>
              <a:gd name="T1" fmla="*/ 2147483647 h 240"/>
              <a:gd name="T2" fmla="*/ 2147483647 w 480"/>
              <a:gd name="T3" fmla="*/ 0 h 240"/>
              <a:gd name="T4" fmla="*/ 2147483647 w 480"/>
              <a:gd name="T5" fmla="*/ 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240"/>
                </a:moveTo>
                <a:lnTo>
                  <a:pt x="144" y="0"/>
                </a:lnTo>
                <a:lnTo>
                  <a:pt x="480" y="0"/>
                </a:lnTo>
              </a:path>
            </a:pathLst>
          </a:custGeom>
          <a:noFill/>
          <a:ln w="28575">
            <a:solidFill>
              <a:schemeClr val="tx1"/>
            </a:solidFill>
            <a:round/>
            <a:headEnd/>
            <a:tailEnd/>
          </a:ln>
        </p:spPr>
        <p:txBody>
          <a:bodyPr lIns="0" tIns="0" rIns="0" bIns="0">
            <a:spAutoFit/>
          </a:bodyPr>
          <a:lstStyle/>
          <a:p>
            <a:endParaRPr lang="en-US">
              <a:latin typeface="Century Schoolbook" pitchFamily="18" charset="0"/>
            </a:endParaRPr>
          </a:p>
        </p:txBody>
      </p:sp>
      <p:sp>
        <p:nvSpPr>
          <p:cNvPr id="89124" name="Freeform 36"/>
          <p:cNvSpPr>
            <a:spLocks/>
          </p:cNvSpPr>
          <p:nvPr/>
        </p:nvSpPr>
        <p:spPr bwMode="auto">
          <a:xfrm flipH="1">
            <a:off x="2771775" y="2590800"/>
            <a:ext cx="762000" cy="381000"/>
          </a:xfrm>
          <a:custGeom>
            <a:avLst/>
            <a:gdLst>
              <a:gd name="T0" fmla="*/ 0 w 480"/>
              <a:gd name="T1" fmla="*/ 2147483647 h 240"/>
              <a:gd name="T2" fmla="*/ 2147483647 w 480"/>
              <a:gd name="T3" fmla="*/ 0 h 240"/>
              <a:gd name="T4" fmla="*/ 2147483647 w 480"/>
              <a:gd name="T5" fmla="*/ 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240"/>
                </a:moveTo>
                <a:lnTo>
                  <a:pt x="144" y="0"/>
                </a:lnTo>
                <a:lnTo>
                  <a:pt x="480" y="0"/>
                </a:lnTo>
              </a:path>
            </a:pathLst>
          </a:custGeom>
          <a:noFill/>
          <a:ln w="28575">
            <a:solidFill>
              <a:schemeClr val="tx1"/>
            </a:solidFill>
            <a:round/>
            <a:headEnd/>
            <a:tailEnd/>
          </a:ln>
        </p:spPr>
        <p:txBody>
          <a:bodyPr lIns="0" tIns="0" rIns="0" bIns="0">
            <a:spAutoFit/>
          </a:bodyPr>
          <a:lstStyle/>
          <a:p>
            <a:endParaRPr lang="en-US">
              <a:latin typeface="Century Schoolbook" pitchFamily="18" charset="0"/>
            </a:endParaRPr>
          </a:p>
        </p:txBody>
      </p:sp>
      <p:sp>
        <p:nvSpPr>
          <p:cNvPr id="89126" name="Freeform 38"/>
          <p:cNvSpPr>
            <a:spLocks/>
          </p:cNvSpPr>
          <p:nvPr/>
        </p:nvSpPr>
        <p:spPr bwMode="auto">
          <a:xfrm flipH="1" flipV="1">
            <a:off x="2743200" y="3962400"/>
            <a:ext cx="762000" cy="381000"/>
          </a:xfrm>
          <a:custGeom>
            <a:avLst/>
            <a:gdLst>
              <a:gd name="T0" fmla="*/ 0 w 480"/>
              <a:gd name="T1" fmla="*/ 2147483647 h 240"/>
              <a:gd name="T2" fmla="*/ 2147483647 w 480"/>
              <a:gd name="T3" fmla="*/ 0 h 240"/>
              <a:gd name="T4" fmla="*/ 2147483647 w 480"/>
              <a:gd name="T5" fmla="*/ 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240"/>
                </a:moveTo>
                <a:lnTo>
                  <a:pt x="144" y="0"/>
                </a:lnTo>
                <a:lnTo>
                  <a:pt x="480" y="0"/>
                </a:lnTo>
              </a:path>
            </a:pathLst>
          </a:custGeom>
          <a:noFill/>
          <a:ln w="28575">
            <a:solidFill>
              <a:schemeClr val="tx1"/>
            </a:solidFill>
            <a:round/>
            <a:headEnd/>
            <a:tailEnd/>
          </a:ln>
        </p:spPr>
        <p:txBody>
          <a:bodyPr lIns="0" tIns="0" rIns="0" bIns="0">
            <a:spAutoFit/>
          </a:bodyPr>
          <a:lstStyle/>
          <a:p>
            <a:endParaRPr lang="en-US">
              <a:latin typeface="Century Schoolbook" pitchFamily="18" charset="0"/>
            </a:endParaRPr>
          </a:p>
        </p:txBody>
      </p:sp>
      <p:sp>
        <p:nvSpPr>
          <p:cNvPr id="89095" name="Oval 7"/>
          <p:cNvSpPr>
            <a:spLocks noChangeArrowheads="1"/>
          </p:cNvSpPr>
          <p:nvPr/>
        </p:nvSpPr>
        <p:spPr bwMode="auto">
          <a:xfrm>
            <a:off x="3300413" y="2635250"/>
            <a:ext cx="1866900" cy="1828800"/>
          </a:xfrm>
          <a:prstGeom prst="ellipse">
            <a:avLst/>
          </a:prstGeom>
          <a:gradFill rotWithShape="1">
            <a:gsLst>
              <a:gs pos="0">
                <a:srgbClr val="FFFF00"/>
              </a:gs>
              <a:gs pos="100000">
                <a:srgbClr val="828200"/>
              </a:gs>
            </a:gsLst>
            <a:path path="shape">
              <a:fillToRect l="50000" t="50000" r="50000" b="50000"/>
            </a:path>
          </a:gradFill>
          <a:ln w="28575">
            <a:noFill/>
            <a:round/>
            <a:headEnd/>
            <a:tailEnd/>
          </a:ln>
        </p:spPr>
        <p:txBody>
          <a:bodyPr lIns="0" rIns="0" anchor="ctr" anchorCtr="1"/>
          <a:lstStyle/>
          <a:p>
            <a:r>
              <a:rPr lang="en-US" sz="1400" b="1">
                <a:solidFill>
                  <a:srgbClr val="0000FF"/>
                </a:solidFill>
                <a:latin typeface="Century Schoolbook" pitchFamily="18" charset="0"/>
              </a:rPr>
              <a:t>PENDIDIKAN DAN KEBUDAYAAN</a:t>
            </a:r>
            <a:endParaRPr lang="en-US">
              <a:solidFill>
                <a:srgbClr val="0000FF"/>
              </a:solidFill>
              <a:latin typeface="Century Schoolbook" pitchFamily="18" charset="0"/>
            </a:endParaRPr>
          </a:p>
        </p:txBody>
      </p:sp>
      <p:sp>
        <p:nvSpPr>
          <p:cNvPr id="89099" name="Rectangle 11"/>
          <p:cNvSpPr>
            <a:spLocks noChangeArrowheads="1"/>
          </p:cNvSpPr>
          <p:nvPr/>
        </p:nvSpPr>
        <p:spPr bwMode="auto">
          <a:xfrm>
            <a:off x="5686425" y="1981200"/>
            <a:ext cx="3305175" cy="1371600"/>
          </a:xfrm>
          <a:prstGeom prst="rect">
            <a:avLst/>
          </a:prstGeom>
          <a:solidFill>
            <a:srgbClr val="FFFF99"/>
          </a:solidFill>
          <a:ln w="19050">
            <a:solidFill>
              <a:schemeClr val="tx1"/>
            </a:solidFill>
            <a:miter lim="800000"/>
            <a:headEnd/>
            <a:tailEnd/>
          </a:ln>
        </p:spPr>
        <p:txBody>
          <a:bodyPr lIns="36000" tIns="36000" rIns="36000" bIns="36000" anchor="ctr" anchorCtr="1"/>
          <a:lstStyle/>
          <a:p>
            <a:r>
              <a:rPr lang="en-US" sz="1400" b="1">
                <a:latin typeface="Century Schoolbook" pitchFamily="18" charset="0"/>
              </a:rPr>
              <a:t>N</a:t>
            </a:r>
            <a:r>
              <a:rPr lang="en-US" sz="1400" b="1" noProof="1">
                <a:latin typeface="Century Schoolbook" pitchFamily="18" charset="0"/>
              </a:rPr>
              <a:t>egara memprioritaskan </a:t>
            </a:r>
            <a:r>
              <a:rPr lang="en-US" sz="1400" b="1" noProof="1">
                <a:solidFill>
                  <a:srgbClr val="FF3300"/>
                </a:solidFill>
                <a:latin typeface="Century Schoolbook" pitchFamily="18" charset="0"/>
              </a:rPr>
              <a:t>anggaran pendidikan</a:t>
            </a:r>
            <a:r>
              <a:rPr lang="en-US" sz="1400" b="1" noProof="1">
                <a:latin typeface="Century Schoolbook" pitchFamily="18" charset="0"/>
              </a:rPr>
              <a:t> sekurang-kurangnya 20% dari APBN dan APBD untuk memenuhi kebutuhan penyelenggaraan pendidikan nasional</a:t>
            </a:r>
            <a:r>
              <a:rPr lang="en-US" sz="1400" b="1">
                <a:latin typeface="Century Schoolbook" pitchFamily="18" charset="0"/>
              </a:rPr>
              <a:t>    </a:t>
            </a:r>
            <a:r>
              <a:rPr lang="en-US" sz="1400" noProof="1">
                <a:latin typeface="Century Schoolbook" pitchFamily="18" charset="0"/>
              </a:rPr>
              <a:t>[Pasal 31 (4)</a:t>
            </a:r>
            <a:r>
              <a:rPr lang="en-US" sz="1400">
                <a:latin typeface="Century Schoolbook" pitchFamily="18" charset="0"/>
              </a:rPr>
              <a:t>****</a:t>
            </a:r>
            <a:r>
              <a:rPr lang="en-US" sz="1400" noProof="1">
                <a:latin typeface="Century Schoolbook" pitchFamily="18" charset="0"/>
              </a:rPr>
              <a:t>]</a:t>
            </a:r>
            <a:endParaRPr lang="en-US">
              <a:latin typeface="Century Schoolbook" pitchFamily="18" charset="0"/>
            </a:endParaRPr>
          </a:p>
        </p:txBody>
      </p:sp>
      <p:sp>
        <p:nvSpPr>
          <p:cNvPr id="89100" name="Rectangle 12"/>
          <p:cNvSpPr>
            <a:spLocks noChangeArrowheads="1"/>
          </p:cNvSpPr>
          <p:nvPr/>
        </p:nvSpPr>
        <p:spPr bwMode="auto">
          <a:xfrm>
            <a:off x="4375150" y="5194300"/>
            <a:ext cx="3581400" cy="1435100"/>
          </a:xfrm>
          <a:prstGeom prst="rect">
            <a:avLst/>
          </a:prstGeom>
          <a:solidFill>
            <a:srgbClr val="008000"/>
          </a:solidFill>
          <a:ln w="19050">
            <a:solidFill>
              <a:schemeClr val="tx1"/>
            </a:solidFill>
            <a:miter lim="800000"/>
            <a:headEnd/>
            <a:tailEnd/>
          </a:ln>
        </p:spPr>
        <p:txBody>
          <a:bodyPr lIns="36000" tIns="36000" rIns="36000" bIns="36000" anchor="ctr" anchorCtr="1"/>
          <a:lstStyle/>
          <a:p>
            <a:r>
              <a:rPr lang="en-US" sz="1400" b="1">
                <a:solidFill>
                  <a:schemeClr val="accent1"/>
                </a:solidFill>
                <a:latin typeface="Century Schoolbook" pitchFamily="18" charset="0"/>
              </a:rPr>
              <a:t>N</a:t>
            </a:r>
            <a:r>
              <a:rPr lang="en-US" sz="1400" b="1" noProof="1">
                <a:solidFill>
                  <a:schemeClr val="accent1"/>
                </a:solidFill>
                <a:latin typeface="Century Schoolbook" pitchFamily="18" charset="0"/>
              </a:rPr>
              <a:t>egara menghormati dan memelihara bahasa daerah sebagai kekayaan budaya </a:t>
            </a:r>
            <a:r>
              <a:rPr lang="en-US" sz="1400" b="1">
                <a:solidFill>
                  <a:schemeClr val="accent1"/>
                </a:solidFill>
                <a:latin typeface="Century Schoolbook" pitchFamily="18" charset="0"/>
              </a:rPr>
              <a:t>n</a:t>
            </a:r>
            <a:r>
              <a:rPr lang="en-US" sz="1400" b="1" noProof="1">
                <a:solidFill>
                  <a:schemeClr val="accent1"/>
                </a:solidFill>
                <a:latin typeface="Century Schoolbook" pitchFamily="18" charset="0"/>
              </a:rPr>
              <a:t>asional</a:t>
            </a:r>
            <a:endParaRPr lang="en-US" sz="1400" b="1">
              <a:solidFill>
                <a:schemeClr val="accent1"/>
              </a:solidFill>
              <a:latin typeface="Century Schoolbook" pitchFamily="18" charset="0"/>
            </a:endParaRPr>
          </a:p>
          <a:p>
            <a:r>
              <a:rPr lang="en-US" sz="1400" noProof="1">
                <a:solidFill>
                  <a:schemeClr val="accent1"/>
                </a:solidFill>
                <a:latin typeface="Century Schoolbook" pitchFamily="18" charset="0"/>
              </a:rPr>
              <a:t>[Pasal 32 (2)</a:t>
            </a:r>
            <a:r>
              <a:rPr lang="en-US" sz="1400">
                <a:solidFill>
                  <a:schemeClr val="accent1"/>
                </a:solidFill>
                <a:latin typeface="Century Schoolbook" pitchFamily="18" charset="0"/>
              </a:rPr>
              <a:t>****</a:t>
            </a:r>
            <a:r>
              <a:rPr lang="en-US" sz="1400" noProof="1">
                <a:solidFill>
                  <a:schemeClr val="accent1"/>
                </a:solidFill>
                <a:latin typeface="Century Schoolbook" pitchFamily="18" charset="0"/>
              </a:rPr>
              <a:t>]</a:t>
            </a:r>
            <a:endParaRPr lang="en-US" sz="1400">
              <a:solidFill>
                <a:schemeClr val="accent1"/>
              </a:solidFill>
              <a:latin typeface="Century Schoolbook" pitchFamily="18" charset="0"/>
            </a:endParaRPr>
          </a:p>
        </p:txBody>
      </p:sp>
      <p:sp>
        <p:nvSpPr>
          <p:cNvPr id="89101" name="Rectangle 13"/>
          <p:cNvSpPr>
            <a:spLocks noChangeArrowheads="1"/>
          </p:cNvSpPr>
          <p:nvPr/>
        </p:nvSpPr>
        <p:spPr bwMode="auto">
          <a:xfrm>
            <a:off x="5700713" y="3476625"/>
            <a:ext cx="3290887" cy="1600200"/>
          </a:xfrm>
          <a:prstGeom prst="rect">
            <a:avLst/>
          </a:prstGeom>
          <a:solidFill>
            <a:srgbClr val="FFFF99"/>
          </a:solidFill>
          <a:ln w="19050">
            <a:solidFill>
              <a:schemeClr val="tx1"/>
            </a:solidFill>
            <a:miter lim="800000"/>
            <a:headEnd/>
            <a:tailEnd/>
          </a:ln>
        </p:spPr>
        <p:txBody>
          <a:bodyPr lIns="0" tIns="0" rIns="0" bIns="0" anchor="ctr" anchorCtr="1"/>
          <a:lstStyle/>
          <a:p>
            <a:r>
              <a:rPr lang="en-US" sz="1400" b="1" noProof="1">
                <a:latin typeface="Century Schoolbook" pitchFamily="18" charset="0"/>
              </a:rPr>
              <a:t>Pemerintah memajukan ilmu pengetahuan dan teknologi dengan menjunjung tinggi nilai-nilai agama dan persatuan bangsa untuk kemajuan peradaban serta kesejahteraan umat manusia</a:t>
            </a:r>
            <a:endParaRPr lang="en-US" sz="1400" b="1">
              <a:latin typeface="Century Schoolbook" pitchFamily="18" charset="0"/>
            </a:endParaRPr>
          </a:p>
          <a:p>
            <a:r>
              <a:rPr lang="en-US" sz="1400" noProof="1">
                <a:latin typeface="Century Schoolbook" pitchFamily="18" charset="0"/>
              </a:rPr>
              <a:t>[Pasal 31 (5)</a:t>
            </a:r>
            <a:r>
              <a:rPr lang="en-US" sz="1400">
                <a:latin typeface="Century Schoolbook" pitchFamily="18" charset="0"/>
              </a:rPr>
              <a:t>****</a:t>
            </a:r>
            <a:r>
              <a:rPr lang="en-US" sz="1400" noProof="1">
                <a:latin typeface="Century Schoolbook" pitchFamily="18" charset="0"/>
              </a:rPr>
              <a:t>]</a:t>
            </a:r>
            <a:endParaRPr lang="en-US">
              <a:latin typeface="Century Schoolbook" pitchFamily="18" charset="0"/>
            </a:endParaRPr>
          </a:p>
        </p:txBody>
      </p:sp>
      <p:sp>
        <p:nvSpPr>
          <p:cNvPr id="89106" name="Rectangle 18"/>
          <p:cNvSpPr>
            <a:spLocks noChangeArrowheads="1"/>
          </p:cNvSpPr>
          <p:nvPr/>
        </p:nvSpPr>
        <p:spPr bwMode="auto">
          <a:xfrm>
            <a:off x="1874838" y="533400"/>
            <a:ext cx="4768850" cy="1314450"/>
          </a:xfrm>
          <a:prstGeom prst="rect">
            <a:avLst/>
          </a:prstGeom>
          <a:solidFill>
            <a:srgbClr val="FFFF99"/>
          </a:solidFill>
          <a:ln w="19050">
            <a:solidFill>
              <a:schemeClr val="tx1"/>
            </a:solidFill>
            <a:miter lim="800000"/>
            <a:headEnd/>
            <a:tailEnd/>
          </a:ln>
        </p:spPr>
        <p:txBody>
          <a:bodyPr lIns="36000" tIns="36000" rIns="36000" bIns="36000" anchor="ctr" anchorCtr="1"/>
          <a:lstStyle/>
          <a:p>
            <a:r>
              <a:rPr lang="en-US" sz="1400" b="1" noProof="1">
                <a:latin typeface="Century Schoolbook" pitchFamily="18" charset="0"/>
              </a:rPr>
              <a:t>Pemerintah mengusahakan dan menyelenggarakan satu </a:t>
            </a:r>
            <a:r>
              <a:rPr lang="en-US" sz="1400" b="1" noProof="1">
                <a:solidFill>
                  <a:srgbClr val="FF3300"/>
                </a:solidFill>
                <a:latin typeface="Century Schoolbook" pitchFamily="18" charset="0"/>
              </a:rPr>
              <a:t>sistem pendidikan nasional</a:t>
            </a:r>
            <a:r>
              <a:rPr lang="en-US" sz="1400" b="1" noProof="1">
                <a:latin typeface="Century Schoolbook" pitchFamily="18" charset="0"/>
              </a:rPr>
              <a:t>, yang meningkatkan keimanan dan ketakwaan serta akhlak mulia dalam rangka mencerdaskan kehidupan bangsa, yang diatur dengan</a:t>
            </a:r>
            <a:endParaRPr lang="en-US" sz="1400" b="1">
              <a:latin typeface="Century Schoolbook" pitchFamily="18" charset="0"/>
            </a:endParaRPr>
          </a:p>
          <a:p>
            <a:r>
              <a:rPr lang="en-US" sz="1400" b="1" noProof="1">
                <a:latin typeface="Century Schoolbook" pitchFamily="18" charset="0"/>
              </a:rPr>
              <a:t>undang-undang </a:t>
            </a:r>
            <a:r>
              <a:rPr lang="en-US" sz="1400" noProof="1">
                <a:latin typeface="Century Schoolbook" pitchFamily="18" charset="0"/>
              </a:rPr>
              <a:t>[Pasal 31 (3)</a:t>
            </a:r>
            <a:r>
              <a:rPr lang="en-US" sz="1400">
                <a:latin typeface="Century Schoolbook" pitchFamily="18" charset="0"/>
              </a:rPr>
              <a:t>****</a:t>
            </a:r>
            <a:r>
              <a:rPr lang="en-US" sz="1400" noProof="1">
                <a:latin typeface="Century Schoolbook" pitchFamily="18" charset="0"/>
              </a:rPr>
              <a:t>]</a:t>
            </a:r>
            <a:endParaRPr lang="en-US">
              <a:latin typeface="Century Schoolbook" pitchFamily="18" charset="0"/>
            </a:endParaRPr>
          </a:p>
        </p:txBody>
      </p:sp>
      <p:sp>
        <p:nvSpPr>
          <p:cNvPr id="89107" name="Rectangle 19"/>
          <p:cNvSpPr>
            <a:spLocks noChangeArrowheads="1"/>
          </p:cNvSpPr>
          <p:nvPr/>
        </p:nvSpPr>
        <p:spPr bwMode="auto">
          <a:xfrm>
            <a:off x="609600" y="5181600"/>
            <a:ext cx="3581400" cy="1452563"/>
          </a:xfrm>
          <a:prstGeom prst="rect">
            <a:avLst/>
          </a:prstGeom>
          <a:solidFill>
            <a:srgbClr val="008000"/>
          </a:solidFill>
          <a:ln w="19050">
            <a:solidFill>
              <a:schemeClr val="tx1"/>
            </a:solidFill>
            <a:miter lim="800000"/>
            <a:headEnd/>
            <a:tailEnd/>
          </a:ln>
        </p:spPr>
        <p:txBody>
          <a:bodyPr/>
          <a:lstStyle/>
          <a:p>
            <a:pPr>
              <a:lnSpc>
                <a:spcPct val="85000"/>
              </a:lnSpc>
            </a:pPr>
            <a:r>
              <a:rPr lang="en-US" sz="1400" b="1">
                <a:solidFill>
                  <a:schemeClr val="accent1"/>
                </a:solidFill>
                <a:latin typeface="Century Schoolbook" pitchFamily="18" charset="0"/>
              </a:rPr>
              <a:t>N</a:t>
            </a:r>
            <a:r>
              <a:rPr lang="id-ID" sz="1400" b="1">
                <a:solidFill>
                  <a:schemeClr val="accent1"/>
                </a:solidFill>
                <a:latin typeface="Century Schoolbook" pitchFamily="18" charset="0"/>
              </a:rPr>
              <a:t>egara memajukan kebudayaan </a:t>
            </a:r>
            <a:r>
              <a:rPr lang="en-US" sz="1400" b="1">
                <a:solidFill>
                  <a:schemeClr val="accent1"/>
                </a:solidFill>
                <a:latin typeface="Century Schoolbook" pitchFamily="18" charset="0"/>
              </a:rPr>
              <a:t>n</a:t>
            </a:r>
            <a:r>
              <a:rPr lang="id-ID" sz="1400" b="1">
                <a:solidFill>
                  <a:schemeClr val="accent1"/>
                </a:solidFill>
                <a:latin typeface="Century Schoolbook" pitchFamily="18" charset="0"/>
              </a:rPr>
              <a:t>asional Indonesia di tengah peradaban dunia dengan menjamin kebebasan masyarakat dalam memelihara dan mengembangkan nilai-nilai budayanya</a:t>
            </a:r>
            <a:endParaRPr lang="en-US" sz="1400" b="1">
              <a:solidFill>
                <a:schemeClr val="accent1"/>
              </a:solidFill>
              <a:latin typeface="Century Schoolbook" pitchFamily="18" charset="0"/>
            </a:endParaRPr>
          </a:p>
          <a:p>
            <a:pPr>
              <a:lnSpc>
                <a:spcPct val="85000"/>
              </a:lnSpc>
            </a:pPr>
            <a:r>
              <a:rPr lang="id-ID" sz="1400">
                <a:solidFill>
                  <a:schemeClr val="accent1"/>
                </a:solidFill>
                <a:latin typeface="Century Schoolbook" pitchFamily="18" charset="0"/>
              </a:rPr>
              <a:t>[Pasal 32 (1)</a:t>
            </a:r>
            <a:r>
              <a:rPr lang="en-US" sz="1400">
                <a:solidFill>
                  <a:schemeClr val="accent1"/>
                </a:solidFill>
                <a:latin typeface="Century Schoolbook" pitchFamily="18" charset="0"/>
              </a:rPr>
              <a:t>****</a:t>
            </a:r>
            <a:r>
              <a:rPr lang="id-ID" sz="1400">
                <a:solidFill>
                  <a:schemeClr val="accent1"/>
                </a:solidFill>
                <a:latin typeface="Century Schoolbook" pitchFamily="18" charset="0"/>
              </a:rPr>
              <a:t>]</a:t>
            </a:r>
            <a:endParaRPr lang="en-US" sz="1400">
              <a:solidFill>
                <a:schemeClr val="accent1"/>
              </a:solidFill>
              <a:latin typeface="Century Schoolbook" pitchFamily="18" charset="0"/>
            </a:endParaRPr>
          </a:p>
        </p:txBody>
      </p:sp>
      <p:sp>
        <p:nvSpPr>
          <p:cNvPr id="89108" name="Rectangle 20"/>
          <p:cNvSpPr>
            <a:spLocks noChangeArrowheads="1"/>
          </p:cNvSpPr>
          <p:nvPr/>
        </p:nvSpPr>
        <p:spPr bwMode="auto">
          <a:xfrm>
            <a:off x="255588" y="3886200"/>
            <a:ext cx="2487612" cy="962025"/>
          </a:xfrm>
          <a:prstGeom prst="rect">
            <a:avLst/>
          </a:prstGeom>
          <a:solidFill>
            <a:srgbClr val="FFFF99"/>
          </a:solidFill>
          <a:ln w="19050">
            <a:solidFill>
              <a:schemeClr val="tx1"/>
            </a:solidFill>
            <a:miter lim="800000"/>
            <a:headEnd/>
            <a:tailEnd/>
          </a:ln>
        </p:spPr>
        <p:txBody>
          <a:bodyPr>
            <a:spAutoFit/>
          </a:bodyPr>
          <a:lstStyle/>
          <a:p>
            <a:pPr marL="342900" indent="-342900"/>
            <a:r>
              <a:rPr lang="id-ID" sz="1400" b="1">
                <a:latin typeface="Century Schoolbook" pitchFamily="18" charset="0"/>
              </a:rPr>
              <a:t>Setiap </a:t>
            </a:r>
            <a:r>
              <a:rPr lang="id-ID" sz="1400" b="1">
                <a:solidFill>
                  <a:srgbClr val="FF3300"/>
                </a:solidFill>
                <a:latin typeface="Century Schoolbook" pitchFamily="18" charset="0"/>
              </a:rPr>
              <a:t>warga</a:t>
            </a:r>
            <a:endParaRPr lang="en-US" sz="1400" b="1">
              <a:solidFill>
                <a:srgbClr val="FF3300"/>
              </a:solidFill>
              <a:latin typeface="Century Schoolbook" pitchFamily="18" charset="0"/>
            </a:endParaRPr>
          </a:p>
          <a:p>
            <a:pPr marL="342900" indent="-342900"/>
            <a:r>
              <a:rPr lang="id-ID" sz="1400" b="1">
                <a:solidFill>
                  <a:srgbClr val="FF3300"/>
                </a:solidFill>
                <a:latin typeface="Century Schoolbook" pitchFamily="18" charset="0"/>
              </a:rPr>
              <a:t>negara berhak</a:t>
            </a:r>
            <a:r>
              <a:rPr lang="id-ID" sz="1400" b="1">
                <a:latin typeface="Century Schoolbook" pitchFamily="18" charset="0"/>
              </a:rPr>
              <a:t> </a:t>
            </a:r>
          </a:p>
          <a:p>
            <a:pPr marL="342900" indent="-342900"/>
            <a:r>
              <a:rPr lang="id-ID" sz="1400" b="1">
                <a:latin typeface="Century Schoolbook" pitchFamily="18" charset="0"/>
              </a:rPr>
              <a:t>mendapatkan pendidikan</a:t>
            </a:r>
          </a:p>
          <a:p>
            <a:pPr marL="342900" indent="-342900"/>
            <a:r>
              <a:rPr lang="id-ID" sz="1400">
                <a:latin typeface="Century Schoolbook" pitchFamily="18" charset="0"/>
              </a:rPr>
              <a:t>[Pasal 31 (1)</a:t>
            </a:r>
            <a:r>
              <a:rPr lang="en-US" sz="1400">
                <a:latin typeface="Century Schoolbook" pitchFamily="18" charset="0"/>
              </a:rPr>
              <a:t>****</a:t>
            </a:r>
            <a:r>
              <a:rPr lang="id-ID" sz="1400">
                <a:latin typeface="Century Schoolbook" pitchFamily="18" charset="0"/>
              </a:rPr>
              <a:t>]</a:t>
            </a:r>
            <a:endParaRPr lang="en-US" sz="1400">
              <a:latin typeface="Century Schoolbook" pitchFamily="18" charset="0"/>
            </a:endParaRPr>
          </a:p>
        </p:txBody>
      </p:sp>
      <p:sp>
        <p:nvSpPr>
          <p:cNvPr id="89109" name="Rectangle 21"/>
          <p:cNvSpPr>
            <a:spLocks noChangeArrowheads="1"/>
          </p:cNvSpPr>
          <p:nvPr/>
        </p:nvSpPr>
        <p:spPr bwMode="auto">
          <a:xfrm>
            <a:off x="255588" y="1981200"/>
            <a:ext cx="2514600" cy="1447800"/>
          </a:xfrm>
          <a:prstGeom prst="rect">
            <a:avLst/>
          </a:prstGeom>
          <a:solidFill>
            <a:srgbClr val="FFFF99"/>
          </a:solidFill>
          <a:ln w="19050">
            <a:solidFill>
              <a:schemeClr val="tx1"/>
            </a:solidFill>
            <a:miter lim="800000"/>
            <a:headEnd/>
            <a:tailEnd/>
          </a:ln>
        </p:spPr>
        <p:txBody>
          <a:bodyPr anchor="ctr" anchorCtr="1"/>
          <a:lstStyle/>
          <a:p>
            <a:r>
              <a:rPr lang="id-ID" sz="1400" b="1">
                <a:latin typeface="Century Schoolbook" pitchFamily="18" charset="0"/>
              </a:rPr>
              <a:t>Setiap warga negara </a:t>
            </a:r>
            <a:r>
              <a:rPr lang="id-ID" sz="1400" b="1">
                <a:solidFill>
                  <a:srgbClr val="FF3300"/>
                </a:solidFill>
                <a:latin typeface="Century Schoolbook" pitchFamily="18" charset="0"/>
              </a:rPr>
              <a:t>wajib </a:t>
            </a:r>
            <a:r>
              <a:rPr lang="id-ID" sz="1400" b="1">
                <a:latin typeface="Century Schoolbook" pitchFamily="18" charset="0"/>
              </a:rPr>
              <a:t>mengikuti pendidikan dasar dan pemerintah </a:t>
            </a:r>
            <a:r>
              <a:rPr lang="id-ID" sz="1400" b="1">
                <a:solidFill>
                  <a:srgbClr val="FF3300"/>
                </a:solidFill>
                <a:latin typeface="Century Schoolbook" pitchFamily="18" charset="0"/>
              </a:rPr>
              <a:t>wajib</a:t>
            </a:r>
            <a:r>
              <a:rPr lang="id-ID" sz="1400" b="1">
                <a:latin typeface="Century Schoolbook" pitchFamily="18" charset="0"/>
              </a:rPr>
              <a:t> membiayainya</a:t>
            </a:r>
            <a:endParaRPr lang="en-US" sz="1400" b="1">
              <a:latin typeface="Century Schoolbook" pitchFamily="18" charset="0"/>
            </a:endParaRPr>
          </a:p>
          <a:p>
            <a:r>
              <a:rPr lang="id-ID" sz="1400">
                <a:latin typeface="Century Schoolbook" pitchFamily="18" charset="0"/>
              </a:rPr>
              <a:t>[Pasal 31 (2)</a:t>
            </a:r>
            <a:r>
              <a:rPr lang="en-US" sz="1400">
                <a:latin typeface="Century Schoolbook" pitchFamily="18" charset="0"/>
              </a:rPr>
              <a:t>****</a:t>
            </a:r>
            <a:r>
              <a:rPr lang="id-ID" sz="1400">
                <a:latin typeface="Century Schoolbook" pitchFamily="18" charset="0"/>
              </a:rPr>
              <a:t>]</a:t>
            </a:r>
            <a:endParaRPr lang="en-US" sz="1400">
              <a:latin typeface="Century Schoolbook" pitchFamily="18" charset="0"/>
            </a:endParaRPr>
          </a:p>
        </p:txBody>
      </p:sp>
      <p:sp>
        <p:nvSpPr>
          <p:cNvPr id="57361" name="Text Box 22"/>
          <p:cNvSpPr txBox="1">
            <a:spLocks noChangeArrowheads="1"/>
          </p:cNvSpPr>
          <p:nvPr/>
        </p:nvSpPr>
        <p:spPr bwMode="auto">
          <a:xfrm>
            <a:off x="76200" y="25400"/>
            <a:ext cx="5119688" cy="366713"/>
          </a:xfrm>
          <a:prstGeom prst="rect">
            <a:avLst/>
          </a:prstGeom>
          <a:noFill/>
          <a:ln w="9525">
            <a:noFill/>
            <a:miter lim="800000"/>
            <a:headEnd/>
            <a:tailEnd/>
          </a:ln>
        </p:spPr>
        <p:txBody>
          <a:bodyPr wrap="none">
            <a:spAutoFit/>
          </a:bodyPr>
          <a:lstStyle/>
          <a:p>
            <a:r>
              <a:rPr lang="en-US" b="1">
                <a:latin typeface="Century Schoolbook" pitchFamily="18" charset="0"/>
              </a:rPr>
              <a:t>BAB XIII. </a:t>
            </a:r>
            <a:r>
              <a:rPr lang="en-US" b="1" noProof="1">
                <a:latin typeface="Century Schoolbook" pitchFamily="18" charset="0"/>
              </a:rPr>
              <a:t>PENDIDIKAN DAN KEBUDAYAAN</a:t>
            </a:r>
            <a:endParaRPr lang="en-US" b="1">
              <a:latin typeface="Century Schoolbook" pitchFamily="18" charset="0"/>
            </a:endParaRPr>
          </a:p>
        </p:txBody>
      </p:sp>
      <p:sp>
        <p:nvSpPr>
          <p:cNvPr id="57362" name="Text Box 34"/>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39</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wipe(down)">
                                      <p:cBhvr>
                                        <p:cTn id="7" dur="580">
                                          <p:stCondLst>
                                            <p:cond delay="0"/>
                                          </p:stCondLst>
                                        </p:cTn>
                                        <p:tgtEl>
                                          <p:spTgt spid="89095"/>
                                        </p:tgtEl>
                                      </p:cBhvr>
                                    </p:animEffect>
                                    <p:anim calcmode="lin" valueType="num">
                                      <p:cBhvr>
                                        <p:cTn id="8" dur="1822" tmFilter="0,0; 0.14,0.36; 0.43,0.73; 0.71,0.91; 1.0,1.0">
                                          <p:stCondLst>
                                            <p:cond delay="0"/>
                                          </p:stCondLst>
                                        </p:cTn>
                                        <p:tgtEl>
                                          <p:spTgt spid="890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90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90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90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9095"/>
                                        </p:tgtEl>
                                        <p:attrNameLst>
                                          <p:attrName>ppt_y</p:attrName>
                                        </p:attrNameLst>
                                      </p:cBhvr>
                                      <p:tavLst>
                                        <p:tav tm="0" fmla="#ppt_y-sin(pi*$)/81">
                                          <p:val>
                                            <p:fltVal val="0"/>
                                          </p:val>
                                        </p:tav>
                                        <p:tav tm="100000">
                                          <p:val>
                                            <p:fltVal val="1"/>
                                          </p:val>
                                        </p:tav>
                                      </p:tavLst>
                                    </p:anim>
                                    <p:animScale>
                                      <p:cBhvr>
                                        <p:cTn id="13" dur="26">
                                          <p:stCondLst>
                                            <p:cond delay="650"/>
                                          </p:stCondLst>
                                        </p:cTn>
                                        <p:tgtEl>
                                          <p:spTgt spid="89095"/>
                                        </p:tgtEl>
                                      </p:cBhvr>
                                      <p:to x="100000" y="60000"/>
                                    </p:animScale>
                                    <p:animScale>
                                      <p:cBhvr>
                                        <p:cTn id="14" dur="166" decel="50000">
                                          <p:stCondLst>
                                            <p:cond delay="676"/>
                                          </p:stCondLst>
                                        </p:cTn>
                                        <p:tgtEl>
                                          <p:spTgt spid="89095"/>
                                        </p:tgtEl>
                                      </p:cBhvr>
                                      <p:to x="100000" y="100000"/>
                                    </p:animScale>
                                    <p:animScale>
                                      <p:cBhvr>
                                        <p:cTn id="15" dur="26">
                                          <p:stCondLst>
                                            <p:cond delay="1312"/>
                                          </p:stCondLst>
                                        </p:cTn>
                                        <p:tgtEl>
                                          <p:spTgt spid="89095"/>
                                        </p:tgtEl>
                                      </p:cBhvr>
                                      <p:to x="100000" y="80000"/>
                                    </p:animScale>
                                    <p:animScale>
                                      <p:cBhvr>
                                        <p:cTn id="16" dur="166" decel="50000">
                                          <p:stCondLst>
                                            <p:cond delay="1338"/>
                                          </p:stCondLst>
                                        </p:cTn>
                                        <p:tgtEl>
                                          <p:spTgt spid="89095"/>
                                        </p:tgtEl>
                                      </p:cBhvr>
                                      <p:to x="100000" y="100000"/>
                                    </p:animScale>
                                    <p:animScale>
                                      <p:cBhvr>
                                        <p:cTn id="17" dur="26">
                                          <p:stCondLst>
                                            <p:cond delay="1642"/>
                                          </p:stCondLst>
                                        </p:cTn>
                                        <p:tgtEl>
                                          <p:spTgt spid="89095"/>
                                        </p:tgtEl>
                                      </p:cBhvr>
                                      <p:to x="100000" y="90000"/>
                                    </p:animScale>
                                    <p:animScale>
                                      <p:cBhvr>
                                        <p:cTn id="18" dur="166" decel="50000">
                                          <p:stCondLst>
                                            <p:cond delay="1668"/>
                                          </p:stCondLst>
                                        </p:cTn>
                                        <p:tgtEl>
                                          <p:spTgt spid="89095"/>
                                        </p:tgtEl>
                                      </p:cBhvr>
                                      <p:to x="100000" y="100000"/>
                                    </p:animScale>
                                    <p:animScale>
                                      <p:cBhvr>
                                        <p:cTn id="19" dur="26">
                                          <p:stCondLst>
                                            <p:cond delay="1808"/>
                                          </p:stCondLst>
                                        </p:cTn>
                                        <p:tgtEl>
                                          <p:spTgt spid="89095"/>
                                        </p:tgtEl>
                                      </p:cBhvr>
                                      <p:to x="100000" y="95000"/>
                                    </p:animScale>
                                    <p:animScale>
                                      <p:cBhvr>
                                        <p:cTn id="20" dur="166" decel="50000">
                                          <p:stCondLst>
                                            <p:cond delay="1834"/>
                                          </p:stCondLst>
                                        </p:cTn>
                                        <p:tgtEl>
                                          <p:spTgt spid="89095"/>
                                        </p:tgtEl>
                                      </p:cBhvr>
                                      <p:to x="100000" y="100000"/>
                                    </p:animScale>
                                  </p:childTnLst>
                                </p:cTn>
                              </p:par>
                            </p:childTnLst>
                          </p:cTn>
                        </p:par>
                        <p:par>
                          <p:cTn id="21" fill="hold">
                            <p:stCondLst>
                              <p:cond delay="2000"/>
                            </p:stCondLst>
                            <p:childTnLst>
                              <p:par>
                                <p:cTn id="22" presetID="18" presetClass="entr" presetSubtype="3" fill="hold" grpId="0" nodeType="afterEffect">
                                  <p:stCondLst>
                                    <p:cond delay="0"/>
                                  </p:stCondLst>
                                  <p:childTnLst>
                                    <p:set>
                                      <p:cBhvr>
                                        <p:cTn id="23" dur="1" fill="hold">
                                          <p:stCondLst>
                                            <p:cond delay="0"/>
                                          </p:stCondLst>
                                        </p:cTn>
                                        <p:tgtEl>
                                          <p:spTgt spid="89105"/>
                                        </p:tgtEl>
                                        <p:attrNameLst>
                                          <p:attrName>style.visibility</p:attrName>
                                        </p:attrNameLst>
                                      </p:cBhvr>
                                      <p:to>
                                        <p:strVal val="visible"/>
                                      </p:to>
                                    </p:set>
                                    <p:animEffect transition="in" filter="strips(upRight)">
                                      <p:cBhvr>
                                        <p:cTn id="24" dur="2000"/>
                                        <p:tgtEl>
                                          <p:spTgt spid="89105"/>
                                        </p:tgtEl>
                                      </p:cBhvr>
                                    </p:animEffect>
                                  </p:childTnLst>
                                </p:cTn>
                              </p:par>
                              <p:par>
                                <p:cTn id="25" presetID="18" presetClass="entr" presetSubtype="9" fill="hold" grpId="0" nodeType="withEffect">
                                  <p:stCondLst>
                                    <p:cond delay="0"/>
                                  </p:stCondLst>
                                  <p:childTnLst>
                                    <p:set>
                                      <p:cBhvr>
                                        <p:cTn id="26" dur="1" fill="hold">
                                          <p:stCondLst>
                                            <p:cond delay="0"/>
                                          </p:stCondLst>
                                        </p:cTn>
                                        <p:tgtEl>
                                          <p:spTgt spid="89124"/>
                                        </p:tgtEl>
                                        <p:attrNameLst>
                                          <p:attrName>style.visibility</p:attrName>
                                        </p:attrNameLst>
                                      </p:cBhvr>
                                      <p:to>
                                        <p:strVal val="visible"/>
                                      </p:to>
                                    </p:set>
                                    <p:animEffect transition="in" filter="strips(upLeft)">
                                      <p:cBhvr>
                                        <p:cTn id="27" dur="2000"/>
                                        <p:tgtEl>
                                          <p:spTgt spid="89124"/>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89123"/>
                                        </p:tgtEl>
                                        <p:attrNameLst>
                                          <p:attrName>style.visibility</p:attrName>
                                        </p:attrNameLst>
                                      </p:cBhvr>
                                      <p:to>
                                        <p:strVal val="visible"/>
                                      </p:to>
                                    </p:set>
                                    <p:animEffect transition="in" filter="strips(upRight)">
                                      <p:cBhvr>
                                        <p:cTn id="30" dur="2000"/>
                                        <p:tgtEl>
                                          <p:spTgt spid="89123"/>
                                        </p:tgtEl>
                                      </p:cBhvr>
                                    </p:animEffect>
                                  </p:childTnLst>
                                </p:cTn>
                              </p:par>
                              <p:par>
                                <p:cTn id="31" presetID="18" presetClass="entr" presetSubtype="6" fill="hold" grpId="0" nodeType="withEffect">
                                  <p:stCondLst>
                                    <p:cond delay="0"/>
                                  </p:stCondLst>
                                  <p:childTnLst>
                                    <p:set>
                                      <p:cBhvr>
                                        <p:cTn id="32" dur="1" fill="hold">
                                          <p:stCondLst>
                                            <p:cond delay="0"/>
                                          </p:stCondLst>
                                        </p:cTn>
                                        <p:tgtEl>
                                          <p:spTgt spid="89125"/>
                                        </p:tgtEl>
                                        <p:attrNameLst>
                                          <p:attrName>style.visibility</p:attrName>
                                        </p:attrNameLst>
                                      </p:cBhvr>
                                      <p:to>
                                        <p:strVal val="visible"/>
                                      </p:to>
                                    </p:set>
                                    <p:animEffect transition="in" filter="strips(downRight)">
                                      <p:cBhvr>
                                        <p:cTn id="33" dur="2000"/>
                                        <p:tgtEl>
                                          <p:spTgt spid="89125"/>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89103"/>
                                        </p:tgtEl>
                                        <p:attrNameLst>
                                          <p:attrName>style.visibility</p:attrName>
                                        </p:attrNameLst>
                                      </p:cBhvr>
                                      <p:to>
                                        <p:strVal val="visible"/>
                                      </p:to>
                                    </p:set>
                                    <p:animEffect transition="in" filter="strips(downRight)">
                                      <p:cBhvr>
                                        <p:cTn id="36" dur="2000"/>
                                        <p:tgtEl>
                                          <p:spTgt spid="89103"/>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89104"/>
                                        </p:tgtEl>
                                        <p:attrNameLst>
                                          <p:attrName>style.visibility</p:attrName>
                                        </p:attrNameLst>
                                      </p:cBhvr>
                                      <p:to>
                                        <p:strVal val="visible"/>
                                      </p:to>
                                    </p:set>
                                    <p:animEffect transition="in" filter="strips(downLeft)">
                                      <p:cBhvr>
                                        <p:cTn id="39" dur="2000"/>
                                        <p:tgtEl>
                                          <p:spTgt spid="89104"/>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89126"/>
                                        </p:tgtEl>
                                        <p:attrNameLst>
                                          <p:attrName>style.visibility</p:attrName>
                                        </p:attrNameLst>
                                      </p:cBhvr>
                                      <p:to>
                                        <p:strVal val="visible"/>
                                      </p:to>
                                    </p:set>
                                    <p:animEffect transition="in" filter="strips(downLeft)">
                                      <p:cBhvr>
                                        <p:cTn id="42" dur="2000"/>
                                        <p:tgtEl>
                                          <p:spTgt spid="89126"/>
                                        </p:tgtEl>
                                      </p:cBhvr>
                                    </p:animEffect>
                                  </p:childTnLst>
                                </p:cTn>
                              </p:par>
                            </p:childTnLst>
                          </p:cTn>
                        </p:par>
                        <p:par>
                          <p:cTn id="43" fill="hold">
                            <p:stCondLst>
                              <p:cond delay="4000"/>
                            </p:stCondLst>
                            <p:childTnLst>
                              <p:par>
                                <p:cTn id="44" presetID="22" presetClass="entr" presetSubtype="1" fill="hold" grpId="0" nodeType="afterEffect">
                                  <p:stCondLst>
                                    <p:cond delay="0"/>
                                  </p:stCondLst>
                                  <p:childTnLst>
                                    <p:set>
                                      <p:cBhvr>
                                        <p:cTn id="45" dur="1" fill="hold">
                                          <p:stCondLst>
                                            <p:cond delay="0"/>
                                          </p:stCondLst>
                                        </p:cTn>
                                        <p:tgtEl>
                                          <p:spTgt spid="89107"/>
                                        </p:tgtEl>
                                        <p:attrNameLst>
                                          <p:attrName>style.visibility</p:attrName>
                                        </p:attrNameLst>
                                      </p:cBhvr>
                                      <p:to>
                                        <p:strVal val="visible"/>
                                      </p:to>
                                    </p:set>
                                    <p:animEffect transition="in" filter="wipe(up)">
                                      <p:cBhvr>
                                        <p:cTn id="46" dur="1000"/>
                                        <p:tgtEl>
                                          <p:spTgt spid="8910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89100"/>
                                        </p:tgtEl>
                                        <p:attrNameLst>
                                          <p:attrName>style.visibility</p:attrName>
                                        </p:attrNameLst>
                                      </p:cBhvr>
                                      <p:to>
                                        <p:strVal val="visible"/>
                                      </p:to>
                                    </p:set>
                                    <p:animEffect transition="in" filter="wipe(up)">
                                      <p:cBhvr>
                                        <p:cTn id="49" dur="1000"/>
                                        <p:tgtEl>
                                          <p:spTgt spid="8910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9101"/>
                                        </p:tgtEl>
                                        <p:attrNameLst>
                                          <p:attrName>style.visibility</p:attrName>
                                        </p:attrNameLst>
                                      </p:cBhvr>
                                      <p:to>
                                        <p:strVal val="visible"/>
                                      </p:to>
                                    </p:set>
                                    <p:animEffect transition="in" filter="wipe(left)">
                                      <p:cBhvr>
                                        <p:cTn id="52" dur="1000"/>
                                        <p:tgtEl>
                                          <p:spTgt spid="8910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89099"/>
                                        </p:tgtEl>
                                        <p:attrNameLst>
                                          <p:attrName>style.visibility</p:attrName>
                                        </p:attrNameLst>
                                      </p:cBhvr>
                                      <p:to>
                                        <p:strVal val="visible"/>
                                      </p:to>
                                    </p:set>
                                    <p:animEffect transition="in" filter="wipe(left)">
                                      <p:cBhvr>
                                        <p:cTn id="55" dur="1000"/>
                                        <p:tgtEl>
                                          <p:spTgt spid="8909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9106"/>
                                        </p:tgtEl>
                                        <p:attrNameLst>
                                          <p:attrName>style.visibility</p:attrName>
                                        </p:attrNameLst>
                                      </p:cBhvr>
                                      <p:to>
                                        <p:strVal val="visible"/>
                                      </p:to>
                                    </p:set>
                                    <p:animEffect transition="in" filter="wipe(down)">
                                      <p:cBhvr>
                                        <p:cTn id="58" dur="1000"/>
                                        <p:tgtEl>
                                          <p:spTgt spid="89106"/>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89109"/>
                                        </p:tgtEl>
                                        <p:attrNameLst>
                                          <p:attrName>style.visibility</p:attrName>
                                        </p:attrNameLst>
                                      </p:cBhvr>
                                      <p:to>
                                        <p:strVal val="visible"/>
                                      </p:to>
                                    </p:set>
                                    <p:animEffect transition="in" filter="wipe(right)">
                                      <p:cBhvr>
                                        <p:cTn id="61" dur="1000"/>
                                        <p:tgtEl>
                                          <p:spTgt spid="8910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89108"/>
                                        </p:tgtEl>
                                        <p:attrNameLst>
                                          <p:attrName>style.visibility</p:attrName>
                                        </p:attrNameLst>
                                      </p:cBhvr>
                                      <p:to>
                                        <p:strVal val="visible"/>
                                      </p:to>
                                    </p:set>
                                    <p:animEffect transition="in" filter="wipe(right)">
                                      <p:cBhvr>
                                        <p:cTn id="64" dur="1000"/>
                                        <p:tgtEl>
                                          <p:spTgt spid="8910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5" restart="whenNotActive" fill="hold" evtFilter="cancelBubble" nodeType="interactiveSeq">
                <p:stCondLst>
                  <p:cond evt="onClick" delay="0">
                    <p:tgtEl>
                      <p:spTgt spid="89108"/>
                    </p:tgtEl>
                  </p:cond>
                </p:stCondLst>
                <p:endSync evt="end" delay="0">
                  <p:rtn val="all"/>
                </p:endSync>
                <p:childTnLst>
                  <p:par>
                    <p:cTn id="66" fill="hold">
                      <p:stCondLst>
                        <p:cond delay="0"/>
                      </p:stCondLst>
                      <p:childTnLst>
                        <p:par>
                          <p:cTn id="67" fill="hold">
                            <p:stCondLst>
                              <p:cond delay="0"/>
                            </p:stCondLst>
                            <p:childTnLst>
                              <p:par>
                                <p:cTn id="68" presetID="50" presetClass="exit" presetSubtype="0" accel="100000" fill="hold" grpId="1" nodeType="clickEffect">
                                  <p:stCondLst>
                                    <p:cond delay="0"/>
                                  </p:stCondLst>
                                  <p:childTnLst>
                                    <p:anim calcmode="lin" valueType="num">
                                      <p:cBhvr>
                                        <p:cTn id="69" dur="500"/>
                                        <p:tgtEl>
                                          <p:spTgt spid="89125"/>
                                        </p:tgtEl>
                                        <p:attrNameLst>
                                          <p:attrName>ppt_w</p:attrName>
                                        </p:attrNameLst>
                                      </p:cBhvr>
                                      <p:tavLst>
                                        <p:tav tm="0">
                                          <p:val>
                                            <p:strVal val="ppt_w"/>
                                          </p:val>
                                        </p:tav>
                                        <p:tav tm="100000">
                                          <p:val>
                                            <p:strVal val="ppt_w+.3"/>
                                          </p:val>
                                        </p:tav>
                                      </p:tavLst>
                                    </p:anim>
                                    <p:anim calcmode="lin" valueType="num">
                                      <p:cBhvr>
                                        <p:cTn id="70" dur="500"/>
                                        <p:tgtEl>
                                          <p:spTgt spid="89125"/>
                                        </p:tgtEl>
                                        <p:attrNameLst>
                                          <p:attrName>ppt_h</p:attrName>
                                        </p:attrNameLst>
                                      </p:cBhvr>
                                      <p:tavLst>
                                        <p:tav tm="0">
                                          <p:val>
                                            <p:strVal val="ppt_h"/>
                                          </p:val>
                                        </p:tav>
                                        <p:tav tm="100000">
                                          <p:val>
                                            <p:strVal val="ppt_h"/>
                                          </p:val>
                                        </p:tav>
                                      </p:tavLst>
                                    </p:anim>
                                    <p:animEffect transition="out" filter="fade">
                                      <p:cBhvr>
                                        <p:cTn id="71" dur="500"/>
                                        <p:tgtEl>
                                          <p:spTgt spid="89125"/>
                                        </p:tgtEl>
                                      </p:cBhvr>
                                    </p:animEffect>
                                    <p:set>
                                      <p:cBhvr>
                                        <p:cTn id="72" dur="1" fill="hold">
                                          <p:stCondLst>
                                            <p:cond delay="499"/>
                                          </p:stCondLst>
                                        </p:cTn>
                                        <p:tgtEl>
                                          <p:spTgt spid="89125"/>
                                        </p:tgtEl>
                                        <p:attrNameLst>
                                          <p:attrName>style.visibility</p:attrName>
                                        </p:attrNameLst>
                                      </p:cBhvr>
                                      <p:to>
                                        <p:strVal val="hidden"/>
                                      </p:to>
                                    </p:set>
                                  </p:childTnLst>
                                </p:cTn>
                              </p:par>
                              <p:par>
                                <p:cTn id="73" presetID="50" presetClass="exit" presetSubtype="0" accel="100000" fill="hold" grpId="1" nodeType="withEffect">
                                  <p:stCondLst>
                                    <p:cond delay="0"/>
                                  </p:stCondLst>
                                  <p:childTnLst>
                                    <p:anim calcmode="lin" valueType="num">
                                      <p:cBhvr>
                                        <p:cTn id="74" dur="500"/>
                                        <p:tgtEl>
                                          <p:spTgt spid="89109"/>
                                        </p:tgtEl>
                                        <p:attrNameLst>
                                          <p:attrName>ppt_w</p:attrName>
                                        </p:attrNameLst>
                                      </p:cBhvr>
                                      <p:tavLst>
                                        <p:tav tm="0">
                                          <p:val>
                                            <p:strVal val="ppt_w"/>
                                          </p:val>
                                        </p:tav>
                                        <p:tav tm="100000">
                                          <p:val>
                                            <p:strVal val="ppt_w+.3"/>
                                          </p:val>
                                        </p:tav>
                                      </p:tavLst>
                                    </p:anim>
                                    <p:anim calcmode="lin" valueType="num">
                                      <p:cBhvr>
                                        <p:cTn id="75" dur="500"/>
                                        <p:tgtEl>
                                          <p:spTgt spid="89109"/>
                                        </p:tgtEl>
                                        <p:attrNameLst>
                                          <p:attrName>ppt_h</p:attrName>
                                        </p:attrNameLst>
                                      </p:cBhvr>
                                      <p:tavLst>
                                        <p:tav tm="0">
                                          <p:val>
                                            <p:strVal val="ppt_h"/>
                                          </p:val>
                                        </p:tav>
                                        <p:tav tm="100000">
                                          <p:val>
                                            <p:strVal val="ppt_h"/>
                                          </p:val>
                                        </p:tav>
                                      </p:tavLst>
                                    </p:anim>
                                    <p:animEffect transition="out" filter="fade">
                                      <p:cBhvr>
                                        <p:cTn id="76" dur="500"/>
                                        <p:tgtEl>
                                          <p:spTgt spid="89109"/>
                                        </p:tgtEl>
                                      </p:cBhvr>
                                    </p:animEffect>
                                    <p:set>
                                      <p:cBhvr>
                                        <p:cTn id="77" dur="1" fill="hold">
                                          <p:stCondLst>
                                            <p:cond delay="499"/>
                                          </p:stCondLst>
                                        </p:cTn>
                                        <p:tgtEl>
                                          <p:spTgt spid="89109"/>
                                        </p:tgtEl>
                                        <p:attrNameLst>
                                          <p:attrName>style.visibility</p:attrName>
                                        </p:attrNameLst>
                                      </p:cBhvr>
                                      <p:to>
                                        <p:strVal val="hidden"/>
                                      </p:to>
                                    </p:set>
                                  </p:childTnLst>
                                </p:cTn>
                              </p:par>
                              <p:par>
                                <p:cTn id="78" presetID="50" presetClass="exit" presetSubtype="0" accel="100000" fill="hold" grpId="1" nodeType="withEffect">
                                  <p:stCondLst>
                                    <p:cond delay="0"/>
                                  </p:stCondLst>
                                  <p:childTnLst>
                                    <p:anim calcmode="lin" valueType="num">
                                      <p:cBhvr>
                                        <p:cTn id="79" dur="500"/>
                                        <p:tgtEl>
                                          <p:spTgt spid="89104"/>
                                        </p:tgtEl>
                                        <p:attrNameLst>
                                          <p:attrName>ppt_w</p:attrName>
                                        </p:attrNameLst>
                                      </p:cBhvr>
                                      <p:tavLst>
                                        <p:tav tm="0">
                                          <p:val>
                                            <p:strVal val="ppt_w"/>
                                          </p:val>
                                        </p:tav>
                                        <p:tav tm="100000">
                                          <p:val>
                                            <p:strVal val="ppt_w+.3"/>
                                          </p:val>
                                        </p:tav>
                                      </p:tavLst>
                                    </p:anim>
                                    <p:anim calcmode="lin" valueType="num">
                                      <p:cBhvr>
                                        <p:cTn id="80" dur="500"/>
                                        <p:tgtEl>
                                          <p:spTgt spid="89104"/>
                                        </p:tgtEl>
                                        <p:attrNameLst>
                                          <p:attrName>ppt_h</p:attrName>
                                        </p:attrNameLst>
                                      </p:cBhvr>
                                      <p:tavLst>
                                        <p:tav tm="0">
                                          <p:val>
                                            <p:strVal val="ppt_h"/>
                                          </p:val>
                                        </p:tav>
                                        <p:tav tm="100000">
                                          <p:val>
                                            <p:strVal val="ppt_h"/>
                                          </p:val>
                                        </p:tav>
                                      </p:tavLst>
                                    </p:anim>
                                    <p:animEffect transition="out" filter="fade">
                                      <p:cBhvr>
                                        <p:cTn id="81" dur="500"/>
                                        <p:tgtEl>
                                          <p:spTgt spid="89104"/>
                                        </p:tgtEl>
                                      </p:cBhvr>
                                    </p:animEffect>
                                    <p:set>
                                      <p:cBhvr>
                                        <p:cTn id="82" dur="1" fill="hold">
                                          <p:stCondLst>
                                            <p:cond delay="499"/>
                                          </p:stCondLst>
                                        </p:cTn>
                                        <p:tgtEl>
                                          <p:spTgt spid="89104"/>
                                        </p:tgtEl>
                                        <p:attrNameLst>
                                          <p:attrName>style.visibility</p:attrName>
                                        </p:attrNameLst>
                                      </p:cBhvr>
                                      <p:to>
                                        <p:strVal val="hidden"/>
                                      </p:to>
                                    </p:set>
                                  </p:childTnLst>
                                </p:cTn>
                              </p:par>
                              <p:par>
                                <p:cTn id="83" presetID="50" presetClass="exit" presetSubtype="0" accel="100000" fill="hold" grpId="1" nodeType="withEffect">
                                  <p:stCondLst>
                                    <p:cond delay="0"/>
                                  </p:stCondLst>
                                  <p:childTnLst>
                                    <p:anim calcmode="lin" valueType="num">
                                      <p:cBhvr>
                                        <p:cTn id="84" dur="500"/>
                                        <p:tgtEl>
                                          <p:spTgt spid="89105"/>
                                        </p:tgtEl>
                                        <p:attrNameLst>
                                          <p:attrName>ppt_w</p:attrName>
                                        </p:attrNameLst>
                                      </p:cBhvr>
                                      <p:tavLst>
                                        <p:tav tm="0">
                                          <p:val>
                                            <p:strVal val="ppt_w"/>
                                          </p:val>
                                        </p:tav>
                                        <p:tav tm="100000">
                                          <p:val>
                                            <p:strVal val="ppt_w+.3"/>
                                          </p:val>
                                        </p:tav>
                                      </p:tavLst>
                                    </p:anim>
                                    <p:anim calcmode="lin" valueType="num">
                                      <p:cBhvr>
                                        <p:cTn id="85" dur="500"/>
                                        <p:tgtEl>
                                          <p:spTgt spid="89105"/>
                                        </p:tgtEl>
                                        <p:attrNameLst>
                                          <p:attrName>ppt_h</p:attrName>
                                        </p:attrNameLst>
                                      </p:cBhvr>
                                      <p:tavLst>
                                        <p:tav tm="0">
                                          <p:val>
                                            <p:strVal val="ppt_h"/>
                                          </p:val>
                                        </p:tav>
                                        <p:tav tm="100000">
                                          <p:val>
                                            <p:strVal val="ppt_h"/>
                                          </p:val>
                                        </p:tav>
                                      </p:tavLst>
                                    </p:anim>
                                    <p:animEffect transition="out" filter="fade">
                                      <p:cBhvr>
                                        <p:cTn id="86" dur="500"/>
                                        <p:tgtEl>
                                          <p:spTgt spid="89105"/>
                                        </p:tgtEl>
                                      </p:cBhvr>
                                    </p:animEffect>
                                    <p:set>
                                      <p:cBhvr>
                                        <p:cTn id="87" dur="1" fill="hold">
                                          <p:stCondLst>
                                            <p:cond delay="499"/>
                                          </p:stCondLst>
                                        </p:cTn>
                                        <p:tgtEl>
                                          <p:spTgt spid="89105"/>
                                        </p:tgtEl>
                                        <p:attrNameLst>
                                          <p:attrName>style.visibility</p:attrName>
                                        </p:attrNameLst>
                                      </p:cBhvr>
                                      <p:to>
                                        <p:strVal val="hidden"/>
                                      </p:to>
                                    </p:set>
                                  </p:childTnLst>
                                </p:cTn>
                              </p:par>
                              <p:par>
                                <p:cTn id="88" presetID="50" presetClass="exit" presetSubtype="0" accel="100000" fill="hold" grpId="1" nodeType="withEffect">
                                  <p:stCondLst>
                                    <p:cond delay="0"/>
                                  </p:stCondLst>
                                  <p:childTnLst>
                                    <p:anim calcmode="lin" valueType="num">
                                      <p:cBhvr>
                                        <p:cTn id="89" dur="500"/>
                                        <p:tgtEl>
                                          <p:spTgt spid="89103"/>
                                        </p:tgtEl>
                                        <p:attrNameLst>
                                          <p:attrName>ppt_w</p:attrName>
                                        </p:attrNameLst>
                                      </p:cBhvr>
                                      <p:tavLst>
                                        <p:tav tm="0">
                                          <p:val>
                                            <p:strVal val="ppt_w"/>
                                          </p:val>
                                        </p:tav>
                                        <p:tav tm="100000">
                                          <p:val>
                                            <p:strVal val="ppt_w+.3"/>
                                          </p:val>
                                        </p:tav>
                                      </p:tavLst>
                                    </p:anim>
                                    <p:anim calcmode="lin" valueType="num">
                                      <p:cBhvr>
                                        <p:cTn id="90" dur="500"/>
                                        <p:tgtEl>
                                          <p:spTgt spid="89103"/>
                                        </p:tgtEl>
                                        <p:attrNameLst>
                                          <p:attrName>ppt_h</p:attrName>
                                        </p:attrNameLst>
                                      </p:cBhvr>
                                      <p:tavLst>
                                        <p:tav tm="0">
                                          <p:val>
                                            <p:strVal val="ppt_h"/>
                                          </p:val>
                                        </p:tav>
                                        <p:tav tm="100000">
                                          <p:val>
                                            <p:strVal val="ppt_h"/>
                                          </p:val>
                                        </p:tav>
                                      </p:tavLst>
                                    </p:anim>
                                    <p:animEffect transition="out" filter="fade">
                                      <p:cBhvr>
                                        <p:cTn id="91" dur="500"/>
                                        <p:tgtEl>
                                          <p:spTgt spid="89103"/>
                                        </p:tgtEl>
                                      </p:cBhvr>
                                    </p:animEffect>
                                    <p:set>
                                      <p:cBhvr>
                                        <p:cTn id="92" dur="1" fill="hold">
                                          <p:stCondLst>
                                            <p:cond delay="499"/>
                                          </p:stCondLst>
                                        </p:cTn>
                                        <p:tgtEl>
                                          <p:spTgt spid="89103"/>
                                        </p:tgtEl>
                                        <p:attrNameLst>
                                          <p:attrName>style.visibility</p:attrName>
                                        </p:attrNameLst>
                                      </p:cBhvr>
                                      <p:to>
                                        <p:strVal val="hidden"/>
                                      </p:to>
                                    </p:set>
                                  </p:childTnLst>
                                </p:cTn>
                              </p:par>
                              <p:par>
                                <p:cTn id="93" presetID="50" presetClass="exit" presetSubtype="0" accel="100000" fill="hold" grpId="1" nodeType="withEffect">
                                  <p:stCondLst>
                                    <p:cond delay="0"/>
                                  </p:stCondLst>
                                  <p:childTnLst>
                                    <p:anim calcmode="lin" valueType="num">
                                      <p:cBhvr>
                                        <p:cTn id="94" dur="500"/>
                                        <p:tgtEl>
                                          <p:spTgt spid="89123"/>
                                        </p:tgtEl>
                                        <p:attrNameLst>
                                          <p:attrName>ppt_w</p:attrName>
                                        </p:attrNameLst>
                                      </p:cBhvr>
                                      <p:tavLst>
                                        <p:tav tm="0">
                                          <p:val>
                                            <p:strVal val="ppt_w"/>
                                          </p:val>
                                        </p:tav>
                                        <p:tav tm="100000">
                                          <p:val>
                                            <p:strVal val="ppt_w+.3"/>
                                          </p:val>
                                        </p:tav>
                                      </p:tavLst>
                                    </p:anim>
                                    <p:anim calcmode="lin" valueType="num">
                                      <p:cBhvr>
                                        <p:cTn id="95" dur="500"/>
                                        <p:tgtEl>
                                          <p:spTgt spid="89123"/>
                                        </p:tgtEl>
                                        <p:attrNameLst>
                                          <p:attrName>ppt_h</p:attrName>
                                        </p:attrNameLst>
                                      </p:cBhvr>
                                      <p:tavLst>
                                        <p:tav tm="0">
                                          <p:val>
                                            <p:strVal val="ppt_h"/>
                                          </p:val>
                                        </p:tav>
                                        <p:tav tm="100000">
                                          <p:val>
                                            <p:strVal val="ppt_h"/>
                                          </p:val>
                                        </p:tav>
                                      </p:tavLst>
                                    </p:anim>
                                    <p:animEffect transition="out" filter="fade">
                                      <p:cBhvr>
                                        <p:cTn id="96" dur="500"/>
                                        <p:tgtEl>
                                          <p:spTgt spid="89123"/>
                                        </p:tgtEl>
                                      </p:cBhvr>
                                    </p:animEffect>
                                    <p:set>
                                      <p:cBhvr>
                                        <p:cTn id="97" dur="1" fill="hold">
                                          <p:stCondLst>
                                            <p:cond delay="499"/>
                                          </p:stCondLst>
                                        </p:cTn>
                                        <p:tgtEl>
                                          <p:spTgt spid="89123"/>
                                        </p:tgtEl>
                                        <p:attrNameLst>
                                          <p:attrName>style.visibility</p:attrName>
                                        </p:attrNameLst>
                                      </p:cBhvr>
                                      <p:to>
                                        <p:strVal val="hidden"/>
                                      </p:to>
                                    </p:set>
                                  </p:childTnLst>
                                </p:cTn>
                              </p:par>
                              <p:par>
                                <p:cTn id="98" presetID="50" presetClass="exit" presetSubtype="0" accel="100000" fill="hold" grpId="1" nodeType="withEffect">
                                  <p:stCondLst>
                                    <p:cond delay="0"/>
                                  </p:stCondLst>
                                  <p:childTnLst>
                                    <p:anim calcmode="lin" valueType="num">
                                      <p:cBhvr>
                                        <p:cTn id="99" dur="500"/>
                                        <p:tgtEl>
                                          <p:spTgt spid="89124"/>
                                        </p:tgtEl>
                                        <p:attrNameLst>
                                          <p:attrName>ppt_w</p:attrName>
                                        </p:attrNameLst>
                                      </p:cBhvr>
                                      <p:tavLst>
                                        <p:tav tm="0">
                                          <p:val>
                                            <p:strVal val="ppt_w"/>
                                          </p:val>
                                        </p:tav>
                                        <p:tav tm="100000">
                                          <p:val>
                                            <p:strVal val="ppt_w+.3"/>
                                          </p:val>
                                        </p:tav>
                                      </p:tavLst>
                                    </p:anim>
                                    <p:anim calcmode="lin" valueType="num">
                                      <p:cBhvr>
                                        <p:cTn id="100" dur="500"/>
                                        <p:tgtEl>
                                          <p:spTgt spid="89124"/>
                                        </p:tgtEl>
                                        <p:attrNameLst>
                                          <p:attrName>ppt_h</p:attrName>
                                        </p:attrNameLst>
                                      </p:cBhvr>
                                      <p:tavLst>
                                        <p:tav tm="0">
                                          <p:val>
                                            <p:strVal val="ppt_h"/>
                                          </p:val>
                                        </p:tav>
                                        <p:tav tm="100000">
                                          <p:val>
                                            <p:strVal val="ppt_h"/>
                                          </p:val>
                                        </p:tav>
                                      </p:tavLst>
                                    </p:anim>
                                    <p:animEffect transition="out" filter="fade">
                                      <p:cBhvr>
                                        <p:cTn id="101" dur="500"/>
                                        <p:tgtEl>
                                          <p:spTgt spid="89124"/>
                                        </p:tgtEl>
                                      </p:cBhvr>
                                    </p:animEffect>
                                    <p:set>
                                      <p:cBhvr>
                                        <p:cTn id="102" dur="1" fill="hold">
                                          <p:stCondLst>
                                            <p:cond delay="499"/>
                                          </p:stCondLst>
                                        </p:cTn>
                                        <p:tgtEl>
                                          <p:spTgt spid="89124"/>
                                        </p:tgtEl>
                                        <p:attrNameLst>
                                          <p:attrName>style.visibility</p:attrName>
                                        </p:attrNameLst>
                                      </p:cBhvr>
                                      <p:to>
                                        <p:strVal val="hidden"/>
                                      </p:to>
                                    </p:set>
                                  </p:childTnLst>
                                </p:cTn>
                              </p:par>
                              <p:par>
                                <p:cTn id="103" presetID="50" presetClass="exit" presetSubtype="0" accel="100000" fill="hold" grpId="1" nodeType="withEffect">
                                  <p:stCondLst>
                                    <p:cond delay="0"/>
                                  </p:stCondLst>
                                  <p:childTnLst>
                                    <p:anim calcmode="lin" valueType="num">
                                      <p:cBhvr>
                                        <p:cTn id="104" dur="500"/>
                                        <p:tgtEl>
                                          <p:spTgt spid="89126"/>
                                        </p:tgtEl>
                                        <p:attrNameLst>
                                          <p:attrName>ppt_w</p:attrName>
                                        </p:attrNameLst>
                                      </p:cBhvr>
                                      <p:tavLst>
                                        <p:tav tm="0">
                                          <p:val>
                                            <p:strVal val="ppt_w"/>
                                          </p:val>
                                        </p:tav>
                                        <p:tav tm="100000">
                                          <p:val>
                                            <p:strVal val="ppt_w+.3"/>
                                          </p:val>
                                        </p:tav>
                                      </p:tavLst>
                                    </p:anim>
                                    <p:anim calcmode="lin" valueType="num">
                                      <p:cBhvr>
                                        <p:cTn id="105" dur="500"/>
                                        <p:tgtEl>
                                          <p:spTgt spid="89126"/>
                                        </p:tgtEl>
                                        <p:attrNameLst>
                                          <p:attrName>ppt_h</p:attrName>
                                        </p:attrNameLst>
                                      </p:cBhvr>
                                      <p:tavLst>
                                        <p:tav tm="0">
                                          <p:val>
                                            <p:strVal val="ppt_h"/>
                                          </p:val>
                                        </p:tav>
                                        <p:tav tm="100000">
                                          <p:val>
                                            <p:strVal val="ppt_h"/>
                                          </p:val>
                                        </p:tav>
                                      </p:tavLst>
                                    </p:anim>
                                    <p:animEffect transition="out" filter="fade">
                                      <p:cBhvr>
                                        <p:cTn id="106" dur="500"/>
                                        <p:tgtEl>
                                          <p:spTgt spid="89126"/>
                                        </p:tgtEl>
                                      </p:cBhvr>
                                    </p:animEffect>
                                    <p:set>
                                      <p:cBhvr>
                                        <p:cTn id="107" dur="1" fill="hold">
                                          <p:stCondLst>
                                            <p:cond delay="499"/>
                                          </p:stCondLst>
                                        </p:cTn>
                                        <p:tgtEl>
                                          <p:spTgt spid="89126"/>
                                        </p:tgtEl>
                                        <p:attrNameLst>
                                          <p:attrName>style.visibility</p:attrName>
                                        </p:attrNameLst>
                                      </p:cBhvr>
                                      <p:to>
                                        <p:strVal val="hidden"/>
                                      </p:to>
                                    </p:set>
                                  </p:childTnLst>
                                </p:cTn>
                              </p:par>
                              <p:par>
                                <p:cTn id="108" presetID="50" presetClass="exit" presetSubtype="0" accel="100000" fill="hold" grpId="1" nodeType="withEffect">
                                  <p:stCondLst>
                                    <p:cond delay="0"/>
                                  </p:stCondLst>
                                  <p:childTnLst>
                                    <p:anim calcmode="lin" valueType="num">
                                      <p:cBhvr>
                                        <p:cTn id="109" dur="500"/>
                                        <p:tgtEl>
                                          <p:spTgt spid="89095"/>
                                        </p:tgtEl>
                                        <p:attrNameLst>
                                          <p:attrName>ppt_w</p:attrName>
                                        </p:attrNameLst>
                                      </p:cBhvr>
                                      <p:tavLst>
                                        <p:tav tm="0">
                                          <p:val>
                                            <p:strVal val="ppt_w"/>
                                          </p:val>
                                        </p:tav>
                                        <p:tav tm="100000">
                                          <p:val>
                                            <p:strVal val="ppt_w+.3"/>
                                          </p:val>
                                        </p:tav>
                                      </p:tavLst>
                                    </p:anim>
                                    <p:anim calcmode="lin" valueType="num">
                                      <p:cBhvr>
                                        <p:cTn id="110" dur="500"/>
                                        <p:tgtEl>
                                          <p:spTgt spid="89095"/>
                                        </p:tgtEl>
                                        <p:attrNameLst>
                                          <p:attrName>ppt_h</p:attrName>
                                        </p:attrNameLst>
                                      </p:cBhvr>
                                      <p:tavLst>
                                        <p:tav tm="0">
                                          <p:val>
                                            <p:strVal val="ppt_h"/>
                                          </p:val>
                                        </p:tav>
                                        <p:tav tm="100000">
                                          <p:val>
                                            <p:strVal val="ppt_h"/>
                                          </p:val>
                                        </p:tav>
                                      </p:tavLst>
                                    </p:anim>
                                    <p:animEffect transition="out" filter="fade">
                                      <p:cBhvr>
                                        <p:cTn id="111" dur="500"/>
                                        <p:tgtEl>
                                          <p:spTgt spid="89095"/>
                                        </p:tgtEl>
                                      </p:cBhvr>
                                    </p:animEffect>
                                    <p:set>
                                      <p:cBhvr>
                                        <p:cTn id="112" dur="1" fill="hold">
                                          <p:stCondLst>
                                            <p:cond delay="499"/>
                                          </p:stCondLst>
                                        </p:cTn>
                                        <p:tgtEl>
                                          <p:spTgt spid="89095"/>
                                        </p:tgtEl>
                                        <p:attrNameLst>
                                          <p:attrName>style.visibility</p:attrName>
                                        </p:attrNameLst>
                                      </p:cBhvr>
                                      <p:to>
                                        <p:strVal val="hidden"/>
                                      </p:to>
                                    </p:set>
                                  </p:childTnLst>
                                </p:cTn>
                              </p:par>
                              <p:par>
                                <p:cTn id="113" presetID="50" presetClass="exit" presetSubtype="0" accel="100000" fill="hold" grpId="1" nodeType="withEffect">
                                  <p:stCondLst>
                                    <p:cond delay="0"/>
                                  </p:stCondLst>
                                  <p:childTnLst>
                                    <p:anim calcmode="lin" valueType="num">
                                      <p:cBhvr>
                                        <p:cTn id="114" dur="500"/>
                                        <p:tgtEl>
                                          <p:spTgt spid="89099"/>
                                        </p:tgtEl>
                                        <p:attrNameLst>
                                          <p:attrName>ppt_w</p:attrName>
                                        </p:attrNameLst>
                                      </p:cBhvr>
                                      <p:tavLst>
                                        <p:tav tm="0">
                                          <p:val>
                                            <p:strVal val="ppt_w"/>
                                          </p:val>
                                        </p:tav>
                                        <p:tav tm="100000">
                                          <p:val>
                                            <p:strVal val="ppt_w+.3"/>
                                          </p:val>
                                        </p:tav>
                                      </p:tavLst>
                                    </p:anim>
                                    <p:anim calcmode="lin" valueType="num">
                                      <p:cBhvr>
                                        <p:cTn id="115" dur="500"/>
                                        <p:tgtEl>
                                          <p:spTgt spid="89099"/>
                                        </p:tgtEl>
                                        <p:attrNameLst>
                                          <p:attrName>ppt_h</p:attrName>
                                        </p:attrNameLst>
                                      </p:cBhvr>
                                      <p:tavLst>
                                        <p:tav tm="0">
                                          <p:val>
                                            <p:strVal val="ppt_h"/>
                                          </p:val>
                                        </p:tav>
                                        <p:tav tm="100000">
                                          <p:val>
                                            <p:strVal val="ppt_h"/>
                                          </p:val>
                                        </p:tav>
                                      </p:tavLst>
                                    </p:anim>
                                    <p:animEffect transition="out" filter="fade">
                                      <p:cBhvr>
                                        <p:cTn id="116" dur="500"/>
                                        <p:tgtEl>
                                          <p:spTgt spid="89099"/>
                                        </p:tgtEl>
                                      </p:cBhvr>
                                    </p:animEffect>
                                    <p:set>
                                      <p:cBhvr>
                                        <p:cTn id="117" dur="1" fill="hold">
                                          <p:stCondLst>
                                            <p:cond delay="499"/>
                                          </p:stCondLst>
                                        </p:cTn>
                                        <p:tgtEl>
                                          <p:spTgt spid="89099"/>
                                        </p:tgtEl>
                                        <p:attrNameLst>
                                          <p:attrName>style.visibility</p:attrName>
                                        </p:attrNameLst>
                                      </p:cBhvr>
                                      <p:to>
                                        <p:strVal val="hidden"/>
                                      </p:to>
                                    </p:set>
                                  </p:childTnLst>
                                </p:cTn>
                              </p:par>
                              <p:par>
                                <p:cTn id="118" presetID="50" presetClass="exit" presetSubtype="0" accel="100000" fill="hold" grpId="1" nodeType="withEffect">
                                  <p:stCondLst>
                                    <p:cond delay="0"/>
                                  </p:stCondLst>
                                  <p:childTnLst>
                                    <p:anim calcmode="lin" valueType="num">
                                      <p:cBhvr>
                                        <p:cTn id="119" dur="500"/>
                                        <p:tgtEl>
                                          <p:spTgt spid="89100"/>
                                        </p:tgtEl>
                                        <p:attrNameLst>
                                          <p:attrName>ppt_w</p:attrName>
                                        </p:attrNameLst>
                                      </p:cBhvr>
                                      <p:tavLst>
                                        <p:tav tm="0">
                                          <p:val>
                                            <p:strVal val="ppt_w"/>
                                          </p:val>
                                        </p:tav>
                                        <p:tav tm="100000">
                                          <p:val>
                                            <p:strVal val="ppt_w+.3"/>
                                          </p:val>
                                        </p:tav>
                                      </p:tavLst>
                                    </p:anim>
                                    <p:anim calcmode="lin" valueType="num">
                                      <p:cBhvr>
                                        <p:cTn id="120" dur="500"/>
                                        <p:tgtEl>
                                          <p:spTgt spid="89100"/>
                                        </p:tgtEl>
                                        <p:attrNameLst>
                                          <p:attrName>ppt_h</p:attrName>
                                        </p:attrNameLst>
                                      </p:cBhvr>
                                      <p:tavLst>
                                        <p:tav tm="0">
                                          <p:val>
                                            <p:strVal val="ppt_h"/>
                                          </p:val>
                                        </p:tav>
                                        <p:tav tm="100000">
                                          <p:val>
                                            <p:strVal val="ppt_h"/>
                                          </p:val>
                                        </p:tav>
                                      </p:tavLst>
                                    </p:anim>
                                    <p:animEffect transition="out" filter="fade">
                                      <p:cBhvr>
                                        <p:cTn id="121" dur="500"/>
                                        <p:tgtEl>
                                          <p:spTgt spid="89100"/>
                                        </p:tgtEl>
                                      </p:cBhvr>
                                    </p:animEffect>
                                    <p:set>
                                      <p:cBhvr>
                                        <p:cTn id="122" dur="1" fill="hold">
                                          <p:stCondLst>
                                            <p:cond delay="499"/>
                                          </p:stCondLst>
                                        </p:cTn>
                                        <p:tgtEl>
                                          <p:spTgt spid="89100"/>
                                        </p:tgtEl>
                                        <p:attrNameLst>
                                          <p:attrName>style.visibility</p:attrName>
                                        </p:attrNameLst>
                                      </p:cBhvr>
                                      <p:to>
                                        <p:strVal val="hidden"/>
                                      </p:to>
                                    </p:set>
                                  </p:childTnLst>
                                </p:cTn>
                              </p:par>
                              <p:par>
                                <p:cTn id="123" presetID="50" presetClass="exit" presetSubtype="0" accel="100000" fill="hold" grpId="1" nodeType="withEffect">
                                  <p:stCondLst>
                                    <p:cond delay="0"/>
                                  </p:stCondLst>
                                  <p:childTnLst>
                                    <p:anim calcmode="lin" valueType="num">
                                      <p:cBhvr>
                                        <p:cTn id="124" dur="500"/>
                                        <p:tgtEl>
                                          <p:spTgt spid="89101"/>
                                        </p:tgtEl>
                                        <p:attrNameLst>
                                          <p:attrName>ppt_w</p:attrName>
                                        </p:attrNameLst>
                                      </p:cBhvr>
                                      <p:tavLst>
                                        <p:tav tm="0">
                                          <p:val>
                                            <p:strVal val="ppt_w"/>
                                          </p:val>
                                        </p:tav>
                                        <p:tav tm="100000">
                                          <p:val>
                                            <p:strVal val="ppt_w+.3"/>
                                          </p:val>
                                        </p:tav>
                                      </p:tavLst>
                                    </p:anim>
                                    <p:anim calcmode="lin" valueType="num">
                                      <p:cBhvr>
                                        <p:cTn id="125" dur="500"/>
                                        <p:tgtEl>
                                          <p:spTgt spid="89101"/>
                                        </p:tgtEl>
                                        <p:attrNameLst>
                                          <p:attrName>ppt_h</p:attrName>
                                        </p:attrNameLst>
                                      </p:cBhvr>
                                      <p:tavLst>
                                        <p:tav tm="0">
                                          <p:val>
                                            <p:strVal val="ppt_h"/>
                                          </p:val>
                                        </p:tav>
                                        <p:tav tm="100000">
                                          <p:val>
                                            <p:strVal val="ppt_h"/>
                                          </p:val>
                                        </p:tav>
                                      </p:tavLst>
                                    </p:anim>
                                    <p:animEffect transition="out" filter="fade">
                                      <p:cBhvr>
                                        <p:cTn id="126" dur="500"/>
                                        <p:tgtEl>
                                          <p:spTgt spid="89101"/>
                                        </p:tgtEl>
                                      </p:cBhvr>
                                    </p:animEffect>
                                    <p:set>
                                      <p:cBhvr>
                                        <p:cTn id="127" dur="1" fill="hold">
                                          <p:stCondLst>
                                            <p:cond delay="499"/>
                                          </p:stCondLst>
                                        </p:cTn>
                                        <p:tgtEl>
                                          <p:spTgt spid="89101"/>
                                        </p:tgtEl>
                                        <p:attrNameLst>
                                          <p:attrName>style.visibility</p:attrName>
                                        </p:attrNameLst>
                                      </p:cBhvr>
                                      <p:to>
                                        <p:strVal val="hidden"/>
                                      </p:to>
                                    </p:set>
                                  </p:childTnLst>
                                </p:cTn>
                              </p:par>
                              <p:par>
                                <p:cTn id="128" presetID="50" presetClass="exit" presetSubtype="0" accel="100000" fill="hold" grpId="1" nodeType="withEffect">
                                  <p:stCondLst>
                                    <p:cond delay="0"/>
                                  </p:stCondLst>
                                  <p:childTnLst>
                                    <p:anim calcmode="lin" valueType="num">
                                      <p:cBhvr>
                                        <p:cTn id="129" dur="500"/>
                                        <p:tgtEl>
                                          <p:spTgt spid="89106"/>
                                        </p:tgtEl>
                                        <p:attrNameLst>
                                          <p:attrName>ppt_w</p:attrName>
                                        </p:attrNameLst>
                                      </p:cBhvr>
                                      <p:tavLst>
                                        <p:tav tm="0">
                                          <p:val>
                                            <p:strVal val="ppt_w"/>
                                          </p:val>
                                        </p:tav>
                                        <p:tav tm="100000">
                                          <p:val>
                                            <p:strVal val="ppt_w+.3"/>
                                          </p:val>
                                        </p:tav>
                                      </p:tavLst>
                                    </p:anim>
                                    <p:anim calcmode="lin" valueType="num">
                                      <p:cBhvr>
                                        <p:cTn id="130" dur="500"/>
                                        <p:tgtEl>
                                          <p:spTgt spid="89106"/>
                                        </p:tgtEl>
                                        <p:attrNameLst>
                                          <p:attrName>ppt_h</p:attrName>
                                        </p:attrNameLst>
                                      </p:cBhvr>
                                      <p:tavLst>
                                        <p:tav tm="0">
                                          <p:val>
                                            <p:strVal val="ppt_h"/>
                                          </p:val>
                                        </p:tav>
                                        <p:tav tm="100000">
                                          <p:val>
                                            <p:strVal val="ppt_h"/>
                                          </p:val>
                                        </p:tav>
                                      </p:tavLst>
                                    </p:anim>
                                    <p:animEffect transition="out" filter="fade">
                                      <p:cBhvr>
                                        <p:cTn id="131" dur="500"/>
                                        <p:tgtEl>
                                          <p:spTgt spid="89106"/>
                                        </p:tgtEl>
                                      </p:cBhvr>
                                    </p:animEffect>
                                    <p:set>
                                      <p:cBhvr>
                                        <p:cTn id="132" dur="1" fill="hold">
                                          <p:stCondLst>
                                            <p:cond delay="499"/>
                                          </p:stCondLst>
                                        </p:cTn>
                                        <p:tgtEl>
                                          <p:spTgt spid="89106"/>
                                        </p:tgtEl>
                                        <p:attrNameLst>
                                          <p:attrName>style.visibility</p:attrName>
                                        </p:attrNameLst>
                                      </p:cBhvr>
                                      <p:to>
                                        <p:strVal val="hidden"/>
                                      </p:to>
                                    </p:set>
                                  </p:childTnLst>
                                </p:cTn>
                              </p:par>
                              <p:par>
                                <p:cTn id="133" presetID="50" presetClass="exit" presetSubtype="0" accel="100000" fill="hold" grpId="1" nodeType="withEffect">
                                  <p:stCondLst>
                                    <p:cond delay="0"/>
                                  </p:stCondLst>
                                  <p:childTnLst>
                                    <p:anim calcmode="lin" valueType="num">
                                      <p:cBhvr>
                                        <p:cTn id="134" dur="500"/>
                                        <p:tgtEl>
                                          <p:spTgt spid="89107"/>
                                        </p:tgtEl>
                                        <p:attrNameLst>
                                          <p:attrName>ppt_w</p:attrName>
                                        </p:attrNameLst>
                                      </p:cBhvr>
                                      <p:tavLst>
                                        <p:tav tm="0">
                                          <p:val>
                                            <p:strVal val="ppt_w"/>
                                          </p:val>
                                        </p:tav>
                                        <p:tav tm="100000">
                                          <p:val>
                                            <p:strVal val="ppt_w+.3"/>
                                          </p:val>
                                        </p:tav>
                                      </p:tavLst>
                                    </p:anim>
                                    <p:anim calcmode="lin" valueType="num">
                                      <p:cBhvr>
                                        <p:cTn id="135" dur="500"/>
                                        <p:tgtEl>
                                          <p:spTgt spid="89107"/>
                                        </p:tgtEl>
                                        <p:attrNameLst>
                                          <p:attrName>ppt_h</p:attrName>
                                        </p:attrNameLst>
                                      </p:cBhvr>
                                      <p:tavLst>
                                        <p:tav tm="0">
                                          <p:val>
                                            <p:strVal val="ppt_h"/>
                                          </p:val>
                                        </p:tav>
                                        <p:tav tm="100000">
                                          <p:val>
                                            <p:strVal val="ppt_h"/>
                                          </p:val>
                                        </p:tav>
                                      </p:tavLst>
                                    </p:anim>
                                    <p:animEffect transition="out" filter="fade">
                                      <p:cBhvr>
                                        <p:cTn id="136" dur="500"/>
                                        <p:tgtEl>
                                          <p:spTgt spid="89107"/>
                                        </p:tgtEl>
                                      </p:cBhvr>
                                    </p:animEffect>
                                    <p:set>
                                      <p:cBhvr>
                                        <p:cTn id="137" dur="1" fill="hold">
                                          <p:stCondLst>
                                            <p:cond delay="499"/>
                                          </p:stCondLst>
                                        </p:cTn>
                                        <p:tgtEl>
                                          <p:spTgt spid="89107"/>
                                        </p:tgtEl>
                                        <p:attrNameLst>
                                          <p:attrName>style.visibility</p:attrName>
                                        </p:attrNameLst>
                                      </p:cBhvr>
                                      <p:to>
                                        <p:strVal val="hidden"/>
                                      </p:to>
                                    </p:set>
                                  </p:childTnLst>
                                </p:cTn>
                              </p:par>
                              <p:par>
                                <p:cTn id="138" presetID="6" presetClass="emph" presetSubtype="0" fill="hold" grpId="13" nodeType="withEffect">
                                  <p:stCondLst>
                                    <p:cond delay="0"/>
                                  </p:stCondLst>
                                  <p:childTnLst>
                                    <p:animScale>
                                      <p:cBhvr>
                                        <p:cTn id="139" dur="500" fill="hold"/>
                                        <p:tgtEl>
                                          <p:spTgt spid="89108"/>
                                        </p:tgtEl>
                                      </p:cBhvr>
                                      <p:by x="200000" y="200000"/>
                                    </p:animScale>
                                  </p:childTnLst>
                                </p:cTn>
                              </p:par>
                              <p:par>
                                <p:cTn id="140" presetID="63" presetClass="path" presetSubtype="0" accel="50000" decel="50000" fill="hold" grpId="14" nodeType="withEffect">
                                  <p:stCondLst>
                                    <p:cond delay="0"/>
                                  </p:stCondLst>
                                  <p:childTnLst>
                                    <p:animMotion origin="layout" path="M 1.11111E-6 -3.45307E-6 L 0.30278 -0.12584 " pathEditMode="relative" rAng="0" ptsTypes="AA">
                                      <p:cBhvr>
                                        <p:cTn id="141" dur="500" fill="hold"/>
                                        <p:tgtEl>
                                          <p:spTgt spid="89108"/>
                                        </p:tgtEl>
                                        <p:attrNameLst>
                                          <p:attrName>ppt_x</p:attrName>
                                          <p:attrName>ppt_y</p:attrName>
                                        </p:attrNameLst>
                                      </p:cBhvr>
                                      <p:rCtr x="15100" y="-6300"/>
                                    </p:animMotion>
                                  </p:childTnLst>
                                </p:cTn>
                              </p:par>
                            </p:childTnLst>
                          </p:cTn>
                        </p:par>
                      </p:childTnLst>
                    </p:cTn>
                  </p:par>
                  <p:par>
                    <p:cTn id="142" fill="hold">
                      <p:stCondLst>
                        <p:cond delay="indefinite"/>
                      </p:stCondLst>
                      <p:childTnLst>
                        <p:par>
                          <p:cTn id="143" fill="hold">
                            <p:stCondLst>
                              <p:cond delay="0"/>
                            </p:stCondLst>
                            <p:childTnLst>
                              <p:par>
                                <p:cTn id="144" presetID="17" presetClass="entr" presetSubtype="10" fill="hold" grpId="2" nodeType="clickEffect">
                                  <p:stCondLst>
                                    <p:cond delay="0"/>
                                  </p:stCondLst>
                                  <p:childTnLst>
                                    <p:set>
                                      <p:cBhvr>
                                        <p:cTn id="145" dur="1" fill="hold">
                                          <p:stCondLst>
                                            <p:cond delay="0"/>
                                          </p:stCondLst>
                                        </p:cTn>
                                        <p:tgtEl>
                                          <p:spTgt spid="89125"/>
                                        </p:tgtEl>
                                        <p:attrNameLst>
                                          <p:attrName>style.visibility</p:attrName>
                                        </p:attrNameLst>
                                      </p:cBhvr>
                                      <p:to>
                                        <p:strVal val="visible"/>
                                      </p:to>
                                    </p:set>
                                    <p:anim calcmode="lin" valueType="num">
                                      <p:cBhvr>
                                        <p:cTn id="146" dur="500" fill="hold"/>
                                        <p:tgtEl>
                                          <p:spTgt spid="89125"/>
                                        </p:tgtEl>
                                        <p:attrNameLst>
                                          <p:attrName>ppt_w</p:attrName>
                                        </p:attrNameLst>
                                      </p:cBhvr>
                                      <p:tavLst>
                                        <p:tav tm="0">
                                          <p:val>
                                            <p:fltVal val="0"/>
                                          </p:val>
                                        </p:tav>
                                        <p:tav tm="100000">
                                          <p:val>
                                            <p:strVal val="#ppt_w"/>
                                          </p:val>
                                        </p:tav>
                                      </p:tavLst>
                                    </p:anim>
                                    <p:anim calcmode="lin" valueType="num">
                                      <p:cBhvr>
                                        <p:cTn id="147" dur="500" fill="hold"/>
                                        <p:tgtEl>
                                          <p:spTgt spid="89125"/>
                                        </p:tgtEl>
                                        <p:attrNameLst>
                                          <p:attrName>ppt_h</p:attrName>
                                        </p:attrNameLst>
                                      </p:cBhvr>
                                      <p:tavLst>
                                        <p:tav tm="0">
                                          <p:val>
                                            <p:strVal val="#ppt_h"/>
                                          </p:val>
                                        </p:tav>
                                        <p:tav tm="100000">
                                          <p:val>
                                            <p:strVal val="#ppt_h"/>
                                          </p:val>
                                        </p:tav>
                                      </p:tavLst>
                                    </p:anim>
                                  </p:childTnLst>
                                </p:cTn>
                              </p:par>
                              <p:par>
                                <p:cTn id="148" presetID="17" presetClass="entr" presetSubtype="10" fill="hold" grpId="2" nodeType="withEffect">
                                  <p:stCondLst>
                                    <p:cond delay="0"/>
                                  </p:stCondLst>
                                  <p:childTnLst>
                                    <p:set>
                                      <p:cBhvr>
                                        <p:cTn id="149" dur="1" fill="hold">
                                          <p:stCondLst>
                                            <p:cond delay="0"/>
                                          </p:stCondLst>
                                        </p:cTn>
                                        <p:tgtEl>
                                          <p:spTgt spid="89104"/>
                                        </p:tgtEl>
                                        <p:attrNameLst>
                                          <p:attrName>style.visibility</p:attrName>
                                        </p:attrNameLst>
                                      </p:cBhvr>
                                      <p:to>
                                        <p:strVal val="visible"/>
                                      </p:to>
                                    </p:set>
                                    <p:anim calcmode="lin" valueType="num">
                                      <p:cBhvr>
                                        <p:cTn id="150" dur="500" fill="hold"/>
                                        <p:tgtEl>
                                          <p:spTgt spid="89104"/>
                                        </p:tgtEl>
                                        <p:attrNameLst>
                                          <p:attrName>ppt_w</p:attrName>
                                        </p:attrNameLst>
                                      </p:cBhvr>
                                      <p:tavLst>
                                        <p:tav tm="0">
                                          <p:val>
                                            <p:fltVal val="0"/>
                                          </p:val>
                                        </p:tav>
                                        <p:tav tm="100000">
                                          <p:val>
                                            <p:strVal val="#ppt_w"/>
                                          </p:val>
                                        </p:tav>
                                      </p:tavLst>
                                    </p:anim>
                                    <p:anim calcmode="lin" valueType="num">
                                      <p:cBhvr>
                                        <p:cTn id="151" dur="500" fill="hold"/>
                                        <p:tgtEl>
                                          <p:spTgt spid="89104"/>
                                        </p:tgtEl>
                                        <p:attrNameLst>
                                          <p:attrName>ppt_h</p:attrName>
                                        </p:attrNameLst>
                                      </p:cBhvr>
                                      <p:tavLst>
                                        <p:tav tm="0">
                                          <p:val>
                                            <p:strVal val="#ppt_h"/>
                                          </p:val>
                                        </p:tav>
                                        <p:tav tm="100000">
                                          <p:val>
                                            <p:strVal val="#ppt_h"/>
                                          </p:val>
                                        </p:tav>
                                      </p:tavLst>
                                    </p:anim>
                                  </p:childTnLst>
                                </p:cTn>
                              </p:par>
                              <p:par>
                                <p:cTn id="152" presetID="17" presetClass="entr" presetSubtype="10" fill="hold" grpId="2" nodeType="withEffect">
                                  <p:stCondLst>
                                    <p:cond delay="0"/>
                                  </p:stCondLst>
                                  <p:childTnLst>
                                    <p:set>
                                      <p:cBhvr>
                                        <p:cTn id="153" dur="1" fill="hold">
                                          <p:stCondLst>
                                            <p:cond delay="0"/>
                                          </p:stCondLst>
                                        </p:cTn>
                                        <p:tgtEl>
                                          <p:spTgt spid="89105"/>
                                        </p:tgtEl>
                                        <p:attrNameLst>
                                          <p:attrName>style.visibility</p:attrName>
                                        </p:attrNameLst>
                                      </p:cBhvr>
                                      <p:to>
                                        <p:strVal val="visible"/>
                                      </p:to>
                                    </p:set>
                                    <p:anim calcmode="lin" valueType="num">
                                      <p:cBhvr>
                                        <p:cTn id="154" dur="500" fill="hold"/>
                                        <p:tgtEl>
                                          <p:spTgt spid="89105"/>
                                        </p:tgtEl>
                                        <p:attrNameLst>
                                          <p:attrName>ppt_w</p:attrName>
                                        </p:attrNameLst>
                                      </p:cBhvr>
                                      <p:tavLst>
                                        <p:tav tm="0">
                                          <p:val>
                                            <p:fltVal val="0"/>
                                          </p:val>
                                        </p:tav>
                                        <p:tav tm="100000">
                                          <p:val>
                                            <p:strVal val="#ppt_w"/>
                                          </p:val>
                                        </p:tav>
                                      </p:tavLst>
                                    </p:anim>
                                    <p:anim calcmode="lin" valueType="num">
                                      <p:cBhvr>
                                        <p:cTn id="155" dur="500" fill="hold"/>
                                        <p:tgtEl>
                                          <p:spTgt spid="89105"/>
                                        </p:tgtEl>
                                        <p:attrNameLst>
                                          <p:attrName>ppt_h</p:attrName>
                                        </p:attrNameLst>
                                      </p:cBhvr>
                                      <p:tavLst>
                                        <p:tav tm="0">
                                          <p:val>
                                            <p:strVal val="#ppt_h"/>
                                          </p:val>
                                        </p:tav>
                                        <p:tav tm="100000">
                                          <p:val>
                                            <p:strVal val="#ppt_h"/>
                                          </p:val>
                                        </p:tav>
                                      </p:tavLst>
                                    </p:anim>
                                  </p:childTnLst>
                                </p:cTn>
                              </p:par>
                              <p:par>
                                <p:cTn id="156" presetID="17" presetClass="entr" presetSubtype="10" fill="hold" grpId="2" nodeType="withEffect">
                                  <p:stCondLst>
                                    <p:cond delay="0"/>
                                  </p:stCondLst>
                                  <p:childTnLst>
                                    <p:set>
                                      <p:cBhvr>
                                        <p:cTn id="157" dur="1" fill="hold">
                                          <p:stCondLst>
                                            <p:cond delay="0"/>
                                          </p:stCondLst>
                                        </p:cTn>
                                        <p:tgtEl>
                                          <p:spTgt spid="89103"/>
                                        </p:tgtEl>
                                        <p:attrNameLst>
                                          <p:attrName>style.visibility</p:attrName>
                                        </p:attrNameLst>
                                      </p:cBhvr>
                                      <p:to>
                                        <p:strVal val="visible"/>
                                      </p:to>
                                    </p:set>
                                    <p:anim calcmode="lin" valueType="num">
                                      <p:cBhvr>
                                        <p:cTn id="158" dur="500" fill="hold"/>
                                        <p:tgtEl>
                                          <p:spTgt spid="89103"/>
                                        </p:tgtEl>
                                        <p:attrNameLst>
                                          <p:attrName>ppt_w</p:attrName>
                                        </p:attrNameLst>
                                      </p:cBhvr>
                                      <p:tavLst>
                                        <p:tav tm="0">
                                          <p:val>
                                            <p:fltVal val="0"/>
                                          </p:val>
                                        </p:tav>
                                        <p:tav tm="100000">
                                          <p:val>
                                            <p:strVal val="#ppt_w"/>
                                          </p:val>
                                        </p:tav>
                                      </p:tavLst>
                                    </p:anim>
                                    <p:anim calcmode="lin" valueType="num">
                                      <p:cBhvr>
                                        <p:cTn id="159" dur="500" fill="hold"/>
                                        <p:tgtEl>
                                          <p:spTgt spid="89103"/>
                                        </p:tgtEl>
                                        <p:attrNameLst>
                                          <p:attrName>ppt_h</p:attrName>
                                        </p:attrNameLst>
                                      </p:cBhvr>
                                      <p:tavLst>
                                        <p:tav tm="0">
                                          <p:val>
                                            <p:strVal val="#ppt_h"/>
                                          </p:val>
                                        </p:tav>
                                        <p:tav tm="100000">
                                          <p:val>
                                            <p:strVal val="#ppt_h"/>
                                          </p:val>
                                        </p:tav>
                                      </p:tavLst>
                                    </p:anim>
                                  </p:childTnLst>
                                </p:cTn>
                              </p:par>
                              <p:par>
                                <p:cTn id="160" presetID="17" presetClass="entr" presetSubtype="10" fill="hold" grpId="2" nodeType="withEffect">
                                  <p:stCondLst>
                                    <p:cond delay="0"/>
                                  </p:stCondLst>
                                  <p:childTnLst>
                                    <p:set>
                                      <p:cBhvr>
                                        <p:cTn id="161" dur="1" fill="hold">
                                          <p:stCondLst>
                                            <p:cond delay="0"/>
                                          </p:stCondLst>
                                        </p:cTn>
                                        <p:tgtEl>
                                          <p:spTgt spid="89123"/>
                                        </p:tgtEl>
                                        <p:attrNameLst>
                                          <p:attrName>style.visibility</p:attrName>
                                        </p:attrNameLst>
                                      </p:cBhvr>
                                      <p:to>
                                        <p:strVal val="visible"/>
                                      </p:to>
                                    </p:set>
                                    <p:anim calcmode="lin" valueType="num">
                                      <p:cBhvr>
                                        <p:cTn id="162" dur="500" fill="hold"/>
                                        <p:tgtEl>
                                          <p:spTgt spid="89123"/>
                                        </p:tgtEl>
                                        <p:attrNameLst>
                                          <p:attrName>ppt_w</p:attrName>
                                        </p:attrNameLst>
                                      </p:cBhvr>
                                      <p:tavLst>
                                        <p:tav tm="0">
                                          <p:val>
                                            <p:fltVal val="0"/>
                                          </p:val>
                                        </p:tav>
                                        <p:tav tm="100000">
                                          <p:val>
                                            <p:strVal val="#ppt_w"/>
                                          </p:val>
                                        </p:tav>
                                      </p:tavLst>
                                    </p:anim>
                                    <p:anim calcmode="lin" valueType="num">
                                      <p:cBhvr>
                                        <p:cTn id="163" dur="500" fill="hold"/>
                                        <p:tgtEl>
                                          <p:spTgt spid="89123"/>
                                        </p:tgtEl>
                                        <p:attrNameLst>
                                          <p:attrName>ppt_h</p:attrName>
                                        </p:attrNameLst>
                                      </p:cBhvr>
                                      <p:tavLst>
                                        <p:tav tm="0">
                                          <p:val>
                                            <p:strVal val="#ppt_h"/>
                                          </p:val>
                                        </p:tav>
                                        <p:tav tm="100000">
                                          <p:val>
                                            <p:strVal val="#ppt_h"/>
                                          </p:val>
                                        </p:tav>
                                      </p:tavLst>
                                    </p:anim>
                                  </p:childTnLst>
                                </p:cTn>
                              </p:par>
                              <p:par>
                                <p:cTn id="164" presetID="17" presetClass="entr" presetSubtype="10" fill="hold" grpId="2" nodeType="withEffect">
                                  <p:stCondLst>
                                    <p:cond delay="0"/>
                                  </p:stCondLst>
                                  <p:childTnLst>
                                    <p:set>
                                      <p:cBhvr>
                                        <p:cTn id="165" dur="1" fill="hold">
                                          <p:stCondLst>
                                            <p:cond delay="0"/>
                                          </p:stCondLst>
                                        </p:cTn>
                                        <p:tgtEl>
                                          <p:spTgt spid="89124"/>
                                        </p:tgtEl>
                                        <p:attrNameLst>
                                          <p:attrName>style.visibility</p:attrName>
                                        </p:attrNameLst>
                                      </p:cBhvr>
                                      <p:to>
                                        <p:strVal val="visible"/>
                                      </p:to>
                                    </p:set>
                                    <p:anim calcmode="lin" valueType="num">
                                      <p:cBhvr>
                                        <p:cTn id="166" dur="500" fill="hold"/>
                                        <p:tgtEl>
                                          <p:spTgt spid="89124"/>
                                        </p:tgtEl>
                                        <p:attrNameLst>
                                          <p:attrName>ppt_w</p:attrName>
                                        </p:attrNameLst>
                                      </p:cBhvr>
                                      <p:tavLst>
                                        <p:tav tm="0">
                                          <p:val>
                                            <p:fltVal val="0"/>
                                          </p:val>
                                        </p:tav>
                                        <p:tav tm="100000">
                                          <p:val>
                                            <p:strVal val="#ppt_w"/>
                                          </p:val>
                                        </p:tav>
                                      </p:tavLst>
                                    </p:anim>
                                    <p:anim calcmode="lin" valueType="num">
                                      <p:cBhvr>
                                        <p:cTn id="167" dur="500" fill="hold"/>
                                        <p:tgtEl>
                                          <p:spTgt spid="89124"/>
                                        </p:tgtEl>
                                        <p:attrNameLst>
                                          <p:attrName>ppt_h</p:attrName>
                                        </p:attrNameLst>
                                      </p:cBhvr>
                                      <p:tavLst>
                                        <p:tav tm="0">
                                          <p:val>
                                            <p:strVal val="#ppt_h"/>
                                          </p:val>
                                        </p:tav>
                                        <p:tav tm="100000">
                                          <p:val>
                                            <p:strVal val="#ppt_h"/>
                                          </p:val>
                                        </p:tav>
                                      </p:tavLst>
                                    </p:anim>
                                  </p:childTnLst>
                                </p:cTn>
                              </p:par>
                              <p:par>
                                <p:cTn id="168" presetID="17" presetClass="entr" presetSubtype="10" fill="hold" grpId="2" nodeType="withEffect">
                                  <p:stCondLst>
                                    <p:cond delay="0"/>
                                  </p:stCondLst>
                                  <p:childTnLst>
                                    <p:set>
                                      <p:cBhvr>
                                        <p:cTn id="169" dur="1" fill="hold">
                                          <p:stCondLst>
                                            <p:cond delay="0"/>
                                          </p:stCondLst>
                                        </p:cTn>
                                        <p:tgtEl>
                                          <p:spTgt spid="89126"/>
                                        </p:tgtEl>
                                        <p:attrNameLst>
                                          <p:attrName>style.visibility</p:attrName>
                                        </p:attrNameLst>
                                      </p:cBhvr>
                                      <p:to>
                                        <p:strVal val="visible"/>
                                      </p:to>
                                    </p:set>
                                    <p:anim calcmode="lin" valueType="num">
                                      <p:cBhvr>
                                        <p:cTn id="170" dur="500" fill="hold"/>
                                        <p:tgtEl>
                                          <p:spTgt spid="89126"/>
                                        </p:tgtEl>
                                        <p:attrNameLst>
                                          <p:attrName>ppt_w</p:attrName>
                                        </p:attrNameLst>
                                      </p:cBhvr>
                                      <p:tavLst>
                                        <p:tav tm="0">
                                          <p:val>
                                            <p:fltVal val="0"/>
                                          </p:val>
                                        </p:tav>
                                        <p:tav tm="100000">
                                          <p:val>
                                            <p:strVal val="#ppt_w"/>
                                          </p:val>
                                        </p:tav>
                                      </p:tavLst>
                                    </p:anim>
                                    <p:anim calcmode="lin" valueType="num">
                                      <p:cBhvr>
                                        <p:cTn id="171" dur="500" fill="hold"/>
                                        <p:tgtEl>
                                          <p:spTgt spid="89126"/>
                                        </p:tgtEl>
                                        <p:attrNameLst>
                                          <p:attrName>ppt_h</p:attrName>
                                        </p:attrNameLst>
                                      </p:cBhvr>
                                      <p:tavLst>
                                        <p:tav tm="0">
                                          <p:val>
                                            <p:strVal val="#ppt_h"/>
                                          </p:val>
                                        </p:tav>
                                        <p:tav tm="100000">
                                          <p:val>
                                            <p:strVal val="#ppt_h"/>
                                          </p:val>
                                        </p:tav>
                                      </p:tavLst>
                                    </p:anim>
                                  </p:childTnLst>
                                </p:cTn>
                              </p:par>
                              <p:par>
                                <p:cTn id="172" presetID="17" presetClass="entr" presetSubtype="10" fill="hold" grpId="2" nodeType="withEffect">
                                  <p:stCondLst>
                                    <p:cond delay="0"/>
                                  </p:stCondLst>
                                  <p:childTnLst>
                                    <p:set>
                                      <p:cBhvr>
                                        <p:cTn id="173" dur="1" fill="hold">
                                          <p:stCondLst>
                                            <p:cond delay="0"/>
                                          </p:stCondLst>
                                        </p:cTn>
                                        <p:tgtEl>
                                          <p:spTgt spid="89095"/>
                                        </p:tgtEl>
                                        <p:attrNameLst>
                                          <p:attrName>style.visibility</p:attrName>
                                        </p:attrNameLst>
                                      </p:cBhvr>
                                      <p:to>
                                        <p:strVal val="visible"/>
                                      </p:to>
                                    </p:set>
                                    <p:anim calcmode="lin" valueType="num">
                                      <p:cBhvr>
                                        <p:cTn id="174" dur="500" fill="hold"/>
                                        <p:tgtEl>
                                          <p:spTgt spid="89095"/>
                                        </p:tgtEl>
                                        <p:attrNameLst>
                                          <p:attrName>ppt_w</p:attrName>
                                        </p:attrNameLst>
                                      </p:cBhvr>
                                      <p:tavLst>
                                        <p:tav tm="0">
                                          <p:val>
                                            <p:fltVal val="0"/>
                                          </p:val>
                                        </p:tav>
                                        <p:tav tm="100000">
                                          <p:val>
                                            <p:strVal val="#ppt_w"/>
                                          </p:val>
                                        </p:tav>
                                      </p:tavLst>
                                    </p:anim>
                                    <p:anim calcmode="lin" valueType="num">
                                      <p:cBhvr>
                                        <p:cTn id="175" dur="500" fill="hold"/>
                                        <p:tgtEl>
                                          <p:spTgt spid="89095"/>
                                        </p:tgtEl>
                                        <p:attrNameLst>
                                          <p:attrName>ppt_h</p:attrName>
                                        </p:attrNameLst>
                                      </p:cBhvr>
                                      <p:tavLst>
                                        <p:tav tm="0">
                                          <p:val>
                                            <p:strVal val="#ppt_h"/>
                                          </p:val>
                                        </p:tav>
                                        <p:tav tm="100000">
                                          <p:val>
                                            <p:strVal val="#ppt_h"/>
                                          </p:val>
                                        </p:tav>
                                      </p:tavLst>
                                    </p:anim>
                                  </p:childTnLst>
                                </p:cTn>
                              </p:par>
                              <p:par>
                                <p:cTn id="176" presetID="17" presetClass="entr" presetSubtype="10" fill="hold" grpId="2" nodeType="withEffect">
                                  <p:stCondLst>
                                    <p:cond delay="0"/>
                                  </p:stCondLst>
                                  <p:childTnLst>
                                    <p:set>
                                      <p:cBhvr>
                                        <p:cTn id="177" dur="1" fill="hold">
                                          <p:stCondLst>
                                            <p:cond delay="0"/>
                                          </p:stCondLst>
                                        </p:cTn>
                                        <p:tgtEl>
                                          <p:spTgt spid="89099"/>
                                        </p:tgtEl>
                                        <p:attrNameLst>
                                          <p:attrName>style.visibility</p:attrName>
                                        </p:attrNameLst>
                                      </p:cBhvr>
                                      <p:to>
                                        <p:strVal val="visible"/>
                                      </p:to>
                                    </p:set>
                                    <p:anim calcmode="lin" valueType="num">
                                      <p:cBhvr>
                                        <p:cTn id="178" dur="500" fill="hold"/>
                                        <p:tgtEl>
                                          <p:spTgt spid="89099"/>
                                        </p:tgtEl>
                                        <p:attrNameLst>
                                          <p:attrName>ppt_w</p:attrName>
                                        </p:attrNameLst>
                                      </p:cBhvr>
                                      <p:tavLst>
                                        <p:tav tm="0">
                                          <p:val>
                                            <p:fltVal val="0"/>
                                          </p:val>
                                        </p:tav>
                                        <p:tav tm="100000">
                                          <p:val>
                                            <p:strVal val="#ppt_w"/>
                                          </p:val>
                                        </p:tav>
                                      </p:tavLst>
                                    </p:anim>
                                    <p:anim calcmode="lin" valueType="num">
                                      <p:cBhvr>
                                        <p:cTn id="179" dur="500" fill="hold"/>
                                        <p:tgtEl>
                                          <p:spTgt spid="89099"/>
                                        </p:tgtEl>
                                        <p:attrNameLst>
                                          <p:attrName>ppt_h</p:attrName>
                                        </p:attrNameLst>
                                      </p:cBhvr>
                                      <p:tavLst>
                                        <p:tav tm="0">
                                          <p:val>
                                            <p:strVal val="#ppt_h"/>
                                          </p:val>
                                        </p:tav>
                                        <p:tav tm="100000">
                                          <p:val>
                                            <p:strVal val="#ppt_h"/>
                                          </p:val>
                                        </p:tav>
                                      </p:tavLst>
                                    </p:anim>
                                  </p:childTnLst>
                                </p:cTn>
                              </p:par>
                              <p:par>
                                <p:cTn id="180" presetID="17" presetClass="entr" presetSubtype="10" fill="hold" grpId="2" nodeType="withEffect">
                                  <p:stCondLst>
                                    <p:cond delay="0"/>
                                  </p:stCondLst>
                                  <p:childTnLst>
                                    <p:set>
                                      <p:cBhvr>
                                        <p:cTn id="181" dur="1" fill="hold">
                                          <p:stCondLst>
                                            <p:cond delay="0"/>
                                          </p:stCondLst>
                                        </p:cTn>
                                        <p:tgtEl>
                                          <p:spTgt spid="89100"/>
                                        </p:tgtEl>
                                        <p:attrNameLst>
                                          <p:attrName>style.visibility</p:attrName>
                                        </p:attrNameLst>
                                      </p:cBhvr>
                                      <p:to>
                                        <p:strVal val="visible"/>
                                      </p:to>
                                    </p:set>
                                    <p:anim calcmode="lin" valueType="num">
                                      <p:cBhvr>
                                        <p:cTn id="182" dur="500" fill="hold"/>
                                        <p:tgtEl>
                                          <p:spTgt spid="89100"/>
                                        </p:tgtEl>
                                        <p:attrNameLst>
                                          <p:attrName>ppt_w</p:attrName>
                                        </p:attrNameLst>
                                      </p:cBhvr>
                                      <p:tavLst>
                                        <p:tav tm="0">
                                          <p:val>
                                            <p:fltVal val="0"/>
                                          </p:val>
                                        </p:tav>
                                        <p:tav tm="100000">
                                          <p:val>
                                            <p:strVal val="#ppt_w"/>
                                          </p:val>
                                        </p:tav>
                                      </p:tavLst>
                                    </p:anim>
                                    <p:anim calcmode="lin" valueType="num">
                                      <p:cBhvr>
                                        <p:cTn id="183" dur="500" fill="hold"/>
                                        <p:tgtEl>
                                          <p:spTgt spid="89100"/>
                                        </p:tgtEl>
                                        <p:attrNameLst>
                                          <p:attrName>ppt_h</p:attrName>
                                        </p:attrNameLst>
                                      </p:cBhvr>
                                      <p:tavLst>
                                        <p:tav tm="0">
                                          <p:val>
                                            <p:strVal val="#ppt_h"/>
                                          </p:val>
                                        </p:tav>
                                        <p:tav tm="100000">
                                          <p:val>
                                            <p:strVal val="#ppt_h"/>
                                          </p:val>
                                        </p:tav>
                                      </p:tavLst>
                                    </p:anim>
                                  </p:childTnLst>
                                </p:cTn>
                              </p:par>
                              <p:par>
                                <p:cTn id="184" presetID="17" presetClass="entr" presetSubtype="10" fill="hold" grpId="2" nodeType="withEffect">
                                  <p:stCondLst>
                                    <p:cond delay="0"/>
                                  </p:stCondLst>
                                  <p:childTnLst>
                                    <p:set>
                                      <p:cBhvr>
                                        <p:cTn id="185" dur="1" fill="hold">
                                          <p:stCondLst>
                                            <p:cond delay="0"/>
                                          </p:stCondLst>
                                        </p:cTn>
                                        <p:tgtEl>
                                          <p:spTgt spid="89101"/>
                                        </p:tgtEl>
                                        <p:attrNameLst>
                                          <p:attrName>style.visibility</p:attrName>
                                        </p:attrNameLst>
                                      </p:cBhvr>
                                      <p:to>
                                        <p:strVal val="visible"/>
                                      </p:to>
                                    </p:set>
                                    <p:anim calcmode="lin" valueType="num">
                                      <p:cBhvr>
                                        <p:cTn id="186" dur="500" fill="hold"/>
                                        <p:tgtEl>
                                          <p:spTgt spid="89101"/>
                                        </p:tgtEl>
                                        <p:attrNameLst>
                                          <p:attrName>ppt_w</p:attrName>
                                        </p:attrNameLst>
                                      </p:cBhvr>
                                      <p:tavLst>
                                        <p:tav tm="0">
                                          <p:val>
                                            <p:fltVal val="0"/>
                                          </p:val>
                                        </p:tav>
                                        <p:tav tm="100000">
                                          <p:val>
                                            <p:strVal val="#ppt_w"/>
                                          </p:val>
                                        </p:tav>
                                      </p:tavLst>
                                    </p:anim>
                                    <p:anim calcmode="lin" valueType="num">
                                      <p:cBhvr>
                                        <p:cTn id="187" dur="500" fill="hold"/>
                                        <p:tgtEl>
                                          <p:spTgt spid="89101"/>
                                        </p:tgtEl>
                                        <p:attrNameLst>
                                          <p:attrName>ppt_h</p:attrName>
                                        </p:attrNameLst>
                                      </p:cBhvr>
                                      <p:tavLst>
                                        <p:tav tm="0">
                                          <p:val>
                                            <p:strVal val="#ppt_h"/>
                                          </p:val>
                                        </p:tav>
                                        <p:tav tm="100000">
                                          <p:val>
                                            <p:strVal val="#ppt_h"/>
                                          </p:val>
                                        </p:tav>
                                      </p:tavLst>
                                    </p:anim>
                                  </p:childTnLst>
                                </p:cTn>
                              </p:par>
                              <p:par>
                                <p:cTn id="188" presetID="17" presetClass="entr" presetSubtype="10" fill="hold" grpId="2" nodeType="withEffect">
                                  <p:stCondLst>
                                    <p:cond delay="0"/>
                                  </p:stCondLst>
                                  <p:childTnLst>
                                    <p:set>
                                      <p:cBhvr>
                                        <p:cTn id="189" dur="1" fill="hold">
                                          <p:stCondLst>
                                            <p:cond delay="0"/>
                                          </p:stCondLst>
                                        </p:cTn>
                                        <p:tgtEl>
                                          <p:spTgt spid="89106"/>
                                        </p:tgtEl>
                                        <p:attrNameLst>
                                          <p:attrName>style.visibility</p:attrName>
                                        </p:attrNameLst>
                                      </p:cBhvr>
                                      <p:to>
                                        <p:strVal val="visible"/>
                                      </p:to>
                                    </p:set>
                                    <p:anim calcmode="lin" valueType="num">
                                      <p:cBhvr>
                                        <p:cTn id="190" dur="500" fill="hold"/>
                                        <p:tgtEl>
                                          <p:spTgt spid="89106"/>
                                        </p:tgtEl>
                                        <p:attrNameLst>
                                          <p:attrName>ppt_w</p:attrName>
                                        </p:attrNameLst>
                                      </p:cBhvr>
                                      <p:tavLst>
                                        <p:tav tm="0">
                                          <p:val>
                                            <p:fltVal val="0"/>
                                          </p:val>
                                        </p:tav>
                                        <p:tav tm="100000">
                                          <p:val>
                                            <p:strVal val="#ppt_w"/>
                                          </p:val>
                                        </p:tav>
                                      </p:tavLst>
                                    </p:anim>
                                    <p:anim calcmode="lin" valueType="num">
                                      <p:cBhvr>
                                        <p:cTn id="191" dur="500" fill="hold"/>
                                        <p:tgtEl>
                                          <p:spTgt spid="89106"/>
                                        </p:tgtEl>
                                        <p:attrNameLst>
                                          <p:attrName>ppt_h</p:attrName>
                                        </p:attrNameLst>
                                      </p:cBhvr>
                                      <p:tavLst>
                                        <p:tav tm="0">
                                          <p:val>
                                            <p:strVal val="#ppt_h"/>
                                          </p:val>
                                        </p:tav>
                                        <p:tav tm="100000">
                                          <p:val>
                                            <p:strVal val="#ppt_h"/>
                                          </p:val>
                                        </p:tav>
                                      </p:tavLst>
                                    </p:anim>
                                  </p:childTnLst>
                                </p:cTn>
                              </p:par>
                              <p:par>
                                <p:cTn id="192" presetID="17" presetClass="entr" presetSubtype="10" fill="hold" grpId="2" nodeType="withEffect">
                                  <p:stCondLst>
                                    <p:cond delay="0"/>
                                  </p:stCondLst>
                                  <p:childTnLst>
                                    <p:set>
                                      <p:cBhvr>
                                        <p:cTn id="193" dur="1" fill="hold">
                                          <p:stCondLst>
                                            <p:cond delay="0"/>
                                          </p:stCondLst>
                                        </p:cTn>
                                        <p:tgtEl>
                                          <p:spTgt spid="89107"/>
                                        </p:tgtEl>
                                        <p:attrNameLst>
                                          <p:attrName>style.visibility</p:attrName>
                                        </p:attrNameLst>
                                      </p:cBhvr>
                                      <p:to>
                                        <p:strVal val="visible"/>
                                      </p:to>
                                    </p:set>
                                    <p:anim calcmode="lin" valueType="num">
                                      <p:cBhvr>
                                        <p:cTn id="194" dur="500" fill="hold"/>
                                        <p:tgtEl>
                                          <p:spTgt spid="89107"/>
                                        </p:tgtEl>
                                        <p:attrNameLst>
                                          <p:attrName>ppt_w</p:attrName>
                                        </p:attrNameLst>
                                      </p:cBhvr>
                                      <p:tavLst>
                                        <p:tav tm="0">
                                          <p:val>
                                            <p:fltVal val="0"/>
                                          </p:val>
                                        </p:tav>
                                        <p:tav tm="100000">
                                          <p:val>
                                            <p:strVal val="#ppt_w"/>
                                          </p:val>
                                        </p:tav>
                                      </p:tavLst>
                                    </p:anim>
                                    <p:anim calcmode="lin" valueType="num">
                                      <p:cBhvr>
                                        <p:cTn id="195" dur="500" fill="hold"/>
                                        <p:tgtEl>
                                          <p:spTgt spid="89107"/>
                                        </p:tgtEl>
                                        <p:attrNameLst>
                                          <p:attrName>ppt_h</p:attrName>
                                        </p:attrNameLst>
                                      </p:cBhvr>
                                      <p:tavLst>
                                        <p:tav tm="0">
                                          <p:val>
                                            <p:strVal val="#ppt_h"/>
                                          </p:val>
                                        </p:tav>
                                        <p:tav tm="100000">
                                          <p:val>
                                            <p:strVal val="#ppt_h"/>
                                          </p:val>
                                        </p:tav>
                                      </p:tavLst>
                                    </p:anim>
                                  </p:childTnLst>
                                </p:cTn>
                              </p:par>
                              <p:par>
                                <p:cTn id="196" presetID="17" presetClass="entr" presetSubtype="10" fill="hold" grpId="2" nodeType="withEffect">
                                  <p:stCondLst>
                                    <p:cond delay="0"/>
                                  </p:stCondLst>
                                  <p:childTnLst>
                                    <p:set>
                                      <p:cBhvr>
                                        <p:cTn id="197" dur="1" fill="hold">
                                          <p:stCondLst>
                                            <p:cond delay="0"/>
                                          </p:stCondLst>
                                        </p:cTn>
                                        <p:tgtEl>
                                          <p:spTgt spid="89109"/>
                                        </p:tgtEl>
                                        <p:attrNameLst>
                                          <p:attrName>style.visibility</p:attrName>
                                        </p:attrNameLst>
                                      </p:cBhvr>
                                      <p:to>
                                        <p:strVal val="visible"/>
                                      </p:to>
                                    </p:set>
                                    <p:anim calcmode="lin" valueType="num">
                                      <p:cBhvr>
                                        <p:cTn id="198" dur="500" fill="hold"/>
                                        <p:tgtEl>
                                          <p:spTgt spid="89109"/>
                                        </p:tgtEl>
                                        <p:attrNameLst>
                                          <p:attrName>ppt_w</p:attrName>
                                        </p:attrNameLst>
                                      </p:cBhvr>
                                      <p:tavLst>
                                        <p:tav tm="0">
                                          <p:val>
                                            <p:fltVal val="0"/>
                                          </p:val>
                                        </p:tav>
                                        <p:tav tm="100000">
                                          <p:val>
                                            <p:strVal val="#ppt_w"/>
                                          </p:val>
                                        </p:tav>
                                      </p:tavLst>
                                    </p:anim>
                                    <p:anim calcmode="lin" valueType="num">
                                      <p:cBhvr>
                                        <p:cTn id="199" dur="500" fill="hold"/>
                                        <p:tgtEl>
                                          <p:spTgt spid="89109"/>
                                        </p:tgtEl>
                                        <p:attrNameLst>
                                          <p:attrName>ppt_h</p:attrName>
                                        </p:attrNameLst>
                                      </p:cBhvr>
                                      <p:tavLst>
                                        <p:tav tm="0">
                                          <p:val>
                                            <p:strVal val="#ppt_h"/>
                                          </p:val>
                                        </p:tav>
                                        <p:tav tm="100000">
                                          <p:val>
                                            <p:strVal val="#ppt_h"/>
                                          </p:val>
                                        </p:tav>
                                      </p:tavLst>
                                    </p:anim>
                                  </p:childTnLst>
                                </p:cTn>
                              </p:par>
                              <p:par>
                                <p:cTn id="200" presetID="6" presetClass="emph" presetSubtype="0" fill="hold" grpId="15" nodeType="withEffect">
                                  <p:stCondLst>
                                    <p:cond delay="0"/>
                                  </p:stCondLst>
                                  <p:childTnLst>
                                    <p:animScale>
                                      <p:cBhvr>
                                        <p:cTn id="201" dur="500" fill="hold"/>
                                        <p:tgtEl>
                                          <p:spTgt spid="89108"/>
                                        </p:tgtEl>
                                      </p:cBhvr>
                                      <p:by x="50000" y="50000"/>
                                    </p:animScale>
                                  </p:childTnLst>
                                </p:cTn>
                              </p:par>
                              <p:par>
                                <p:cTn id="202" presetID="63" presetClass="path" presetSubtype="0" accel="50000" decel="50000" fill="hold" grpId="16" nodeType="withEffect">
                                  <p:stCondLst>
                                    <p:cond delay="0"/>
                                  </p:stCondLst>
                                  <p:childTnLst>
                                    <p:animMotion origin="layout" path="M 1.11111E-6 -3.45307E-6 L 0.29444 -0.12584 " pathEditMode="relative" rAng="0" ptsTypes="AA">
                                      <p:cBhvr>
                                        <p:cTn id="203" dur="500" spd="-100000" fill="hold"/>
                                        <p:tgtEl>
                                          <p:spTgt spid="89108"/>
                                        </p:tgtEl>
                                        <p:attrNameLst>
                                          <p:attrName>ppt_x</p:attrName>
                                          <p:attrName>ppt_y</p:attrName>
                                        </p:attrNameLst>
                                      </p:cBhvr>
                                      <p:rCtr x="14700" y="-6300"/>
                                    </p:animMotion>
                                  </p:childTnLst>
                                </p:cTn>
                              </p:par>
                            </p:childTnLst>
                          </p:cTn>
                        </p:par>
                      </p:childTnLst>
                    </p:cTn>
                  </p:par>
                </p:childTnLst>
              </p:cTn>
              <p:nextCondLst>
                <p:cond evt="onClick" delay="0">
                  <p:tgtEl>
                    <p:spTgt spid="89108"/>
                  </p:tgtEl>
                </p:cond>
              </p:nextCondLst>
            </p:seq>
            <p:seq concurrent="1" nextAc="seek">
              <p:cTn id="204" restart="whenNotActive" fill="hold" evtFilter="cancelBubble" nodeType="interactiveSeq">
                <p:stCondLst>
                  <p:cond evt="onClick" delay="0">
                    <p:tgtEl>
                      <p:spTgt spid="89109"/>
                    </p:tgtEl>
                  </p:cond>
                </p:stCondLst>
                <p:endSync evt="end" delay="0">
                  <p:rtn val="all"/>
                </p:endSync>
                <p:childTnLst>
                  <p:par>
                    <p:cTn id="205" fill="hold">
                      <p:stCondLst>
                        <p:cond delay="0"/>
                      </p:stCondLst>
                      <p:childTnLst>
                        <p:par>
                          <p:cTn id="206" fill="hold">
                            <p:stCondLst>
                              <p:cond delay="0"/>
                            </p:stCondLst>
                            <p:childTnLst>
                              <p:par>
                                <p:cTn id="207" presetID="49" presetClass="exit" presetSubtype="0" accel="100000" fill="hold" grpId="3" nodeType="clickEffect">
                                  <p:stCondLst>
                                    <p:cond delay="0"/>
                                  </p:stCondLst>
                                  <p:childTnLst>
                                    <p:anim calcmode="lin" valueType="num">
                                      <p:cBhvr>
                                        <p:cTn id="208" dur="500"/>
                                        <p:tgtEl>
                                          <p:spTgt spid="89125"/>
                                        </p:tgtEl>
                                        <p:attrNameLst>
                                          <p:attrName>ppt_w</p:attrName>
                                        </p:attrNameLst>
                                      </p:cBhvr>
                                      <p:tavLst>
                                        <p:tav tm="0">
                                          <p:val>
                                            <p:strVal val="ppt_w"/>
                                          </p:val>
                                        </p:tav>
                                        <p:tav tm="100000">
                                          <p:val>
                                            <p:fltVal val="0"/>
                                          </p:val>
                                        </p:tav>
                                      </p:tavLst>
                                    </p:anim>
                                    <p:anim calcmode="lin" valueType="num">
                                      <p:cBhvr>
                                        <p:cTn id="209" dur="500"/>
                                        <p:tgtEl>
                                          <p:spTgt spid="89125"/>
                                        </p:tgtEl>
                                        <p:attrNameLst>
                                          <p:attrName>ppt_h</p:attrName>
                                        </p:attrNameLst>
                                      </p:cBhvr>
                                      <p:tavLst>
                                        <p:tav tm="0">
                                          <p:val>
                                            <p:strVal val="ppt_h"/>
                                          </p:val>
                                        </p:tav>
                                        <p:tav tm="100000">
                                          <p:val>
                                            <p:fltVal val="0"/>
                                          </p:val>
                                        </p:tav>
                                      </p:tavLst>
                                    </p:anim>
                                    <p:anim calcmode="lin" valueType="num">
                                      <p:cBhvr>
                                        <p:cTn id="210" dur="500"/>
                                        <p:tgtEl>
                                          <p:spTgt spid="89125"/>
                                        </p:tgtEl>
                                        <p:attrNameLst>
                                          <p:attrName>style.rotation</p:attrName>
                                        </p:attrNameLst>
                                      </p:cBhvr>
                                      <p:tavLst>
                                        <p:tav tm="0">
                                          <p:val>
                                            <p:fltVal val="0"/>
                                          </p:val>
                                        </p:tav>
                                        <p:tav tm="100000">
                                          <p:val>
                                            <p:fltVal val="360"/>
                                          </p:val>
                                        </p:tav>
                                      </p:tavLst>
                                    </p:anim>
                                    <p:animEffect transition="out" filter="fade">
                                      <p:cBhvr>
                                        <p:cTn id="211" dur="500"/>
                                        <p:tgtEl>
                                          <p:spTgt spid="89125"/>
                                        </p:tgtEl>
                                      </p:cBhvr>
                                    </p:animEffect>
                                    <p:set>
                                      <p:cBhvr>
                                        <p:cTn id="212" dur="1" fill="hold">
                                          <p:stCondLst>
                                            <p:cond delay="499"/>
                                          </p:stCondLst>
                                        </p:cTn>
                                        <p:tgtEl>
                                          <p:spTgt spid="89125"/>
                                        </p:tgtEl>
                                        <p:attrNameLst>
                                          <p:attrName>style.visibility</p:attrName>
                                        </p:attrNameLst>
                                      </p:cBhvr>
                                      <p:to>
                                        <p:strVal val="hidden"/>
                                      </p:to>
                                    </p:set>
                                  </p:childTnLst>
                                </p:cTn>
                              </p:par>
                              <p:par>
                                <p:cTn id="213" presetID="49" presetClass="exit" presetSubtype="0" accel="100000" fill="hold" grpId="3" nodeType="withEffect">
                                  <p:stCondLst>
                                    <p:cond delay="0"/>
                                  </p:stCondLst>
                                  <p:childTnLst>
                                    <p:anim calcmode="lin" valueType="num">
                                      <p:cBhvr>
                                        <p:cTn id="214" dur="500"/>
                                        <p:tgtEl>
                                          <p:spTgt spid="89104"/>
                                        </p:tgtEl>
                                        <p:attrNameLst>
                                          <p:attrName>ppt_w</p:attrName>
                                        </p:attrNameLst>
                                      </p:cBhvr>
                                      <p:tavLst>
                                        <p:tav tm="0">
                                          <p:val>
                                            <p:strVal val="ppt_w"/>
                                          </p:val>
                                        </p:tav>
                                        <p:tav tm="100000">
                                          <p:val>
                                            <p:fltVal val="0"/>
                                          </p:val>
                                        </p:tav>
                                      </p:tavLst>
                                    </p:anim>
                                    <p:anim calcmode="lin" valueType="num">
                                      <p:cBhvr>
                                        <p:cTn id="215" dur="500"/>
                                        <p:tgtEl>
                                          <p:spTgt spid="89104"/>
                                        </p:tgtEl>
                                        <p:attrNameLst>
                                          <p:attrName>ppt_h</p:attrName>
                                        </p:attrNameLst>
                                      </p:cBhvr>
                                      <p:tavLst>
                                        <p:tav tm="0">
                                          <p:val>
                                            <p:strVal val="ppt_h"/>
                                          </p:val>
                                        </p:tav>
                                        <p:tav tm="100000">
                                          <p:val>
                                            <p:fltVal val="0"/>
                                          </p:val>
                                        </p:tav>
                                      </p:tavLst>
                                    </p:anim>
                                    <p:anim calcmode="lin" valueType="num">
                                      <p:cBhvr>
                                        <p:cTn id="216" dur="500"/>
                                        <p:tgtEl>
                                          <p:spTgt spid="89104"/>
                                        </p:tgtEl>
                                        <p:attrNameLst>
                                          <p:attrName>style.rotation</p:attrName>
                                        </p:attrNameLst>
                                      </p:cBhvr>
                                      <p:tavLst>
                                        <p:tav tm="0">
                                          <p:val>
                                            <p:fltVal val="0"/>
                                          </p:val>
                                        </p:tav>
                                        <p:tav tm="100000">
                                          <p:val>
                                            <p:fltVal val="360"/>
                                          </p:val>
                                        </p:tav>
                                      </p:tavLst>
                                    </p:anim>
                                    <p:animEffect transition="out" filter="fade">
                                      <p:cBhvr>
                                        <p:cTn id="217" dur="500"/>
                                        <p:tgtEl>
                                          <p:spTgt spid="89104"/>
                                        </p:tgtEl>
                                      </p:cBhvr>
                                    </p:animEffect>
                                    <p:set>
                                      <p:cBhvr>
                                        <p:cTn id="218" dur="1" fill="hold">
                                          <p:stCondLst>
                                            <p:cond delay="499"/>
                                          </p:stCondLst>
                                        </p:cTn>
                                        <p:tgtEl>
                                          <p:spTgt spid="89104"/>
                                        </p:tgtEl>
                                        <p:attrNameLst>
                                          <p:attrName>style.visibility</p:attrName>
                                        </p:attrNameLst>
                                      </p:cBhvr>
                                      <p:to>
                                        <p:strVal val="hidden"/>
                                      </p:to>
                                    </p:set>
                                  </p:childTnLst>
                                </p:cTn>
                              </p:par>
                              <p:par>
                                <p:cTn id="219" presetID="49" presetClass="exit" presetSubtype="0" accel="100000" fill="hold" grpId="3" nodeType="withEffect">
                                  <p:stCondLst>
                                    <p:cond delay="0"/>
                                  </p:stCondLst>
                                  <p:childTnLst>
                                    <p:anim calcmode="lin" valueType="num">
                                      <p:cBhvr>
                                        <p:cTn id="220" dur="500"/>
                                        <p:tgtEl>
                                          <p:spTgt spid="89105"/>
                                        </p:tgtEl>
                                        <p:attrNameLst>
                                          <p:attrName>ppt_w</p:attrName>
                                        </p:attrNameLst>
                                      </p:cBhvr>
                                      <p:tavLst>
                                        <p:tav tm="0">
                                          <p:val>
                                            <p:strVal val="ppt_w"/>
                                          </p:val>
                                        </p:tav>
                                        <p:tav tm="100000">
                                          <p:val>
                                            <p:fltVal val="0"/>
                                          </p:val>
                                        </p:tav>
                                      </p:tavLst>
                                    </p:anim>
                                    <p:anim calcmode="lin" valueType="num">
                                      <p:cBhvr>
                                        <p:cTn id="221" dur="500"/>
                                        <p:tgtEl>
                                          <p:spTgt spid="89105"/>
                                        </p:tgtEl>
                                        <p:attrNameLst>
                                          <p:attrName>ppt_h</p:attrName>
                                        </p:attrNameLst>
                                      </p:cBhvr>
                                      <p:tavLst>
                                        <p:tav tm="0">
                                          <p:val>
                                            <p:strVal val="ppt_h"/>
                                          </p:val>
                                        </p:tav>
                                        <p:tav tm="100000">
                                          <p:val>
                                            <p:fltVal val="0"/>
                                          </p:val>
                                        </p:tav>
                                      </p:tavLst>
                                    </p:anim>
                                    <p:anim calcmode="lin" valueType="num">
                                      <p:cBhvr>
                                        <p:cTn id="222" dur="500"/>
                                        <p:tgtEl>
                                          <p:spTgt spid="89105"/>
                                        </p:tgtEl>
                                        <p:attrNameLst>
                                          <p:attrName>style.rotation</p:attrName>
                                        </p:attrNameLst>
                                      </p:cBhvr>
                                      <p:tavLst>
                                        <p:tav tm="0">
                                          <p:val>
                                            <p:fltVal val="0"/>
                                          </p:val>
                                        </p:tav>
                                        <p:tav tm="100000">
                                          <p:val>
                                            <p:fltVal val="360"/>
                                          </p:val>
                                        </p:tav>
                                      </p:tavLst>
                                    </p:anim>
                                    <p:animEffect transition="out" filter="fade">
                                      <p:cBhvr>
                                        <p:cTn id="223" dur="500"/>
                                        <p:tgtEl>
                                          <p:spTgt spid="89105"/>
                                        </p:tgtEl>
                                      </p:cBhvr>
                                    </p:animEffect>
                                    <p:set>
                                      <p:cBhvr>
                                        <p:cTn id="224" dur="1" fill="hold">
                                          <p:stCondLst>
                                            <p:cond delay="499"/>
                                          </p:stCondLst>
                                        </p:cTn>
                                        <p:tgtEl>
                                          <p:spTgt spid="89105"/>
                                        </p:tgtEl>
                                        <p:attrNameLst>
                                          <p:attrName>style.visibility</p:attrName>
                                        </p:attrNameLst>
                                      </p:cBhvr>
                                      <p:to>
                                        <p:strVal val="hidden"/>
                                      </p:to>
                                    </p:set>
                                  </p:childTnLst>
                                </p:cTn>
                              </p:par>
                              <p:par>
                                <p:cTn id="225" presetID="49" presetClass="exit" presetSubtype="0" accel="100000" fill="hold" grpId="3" nodeType="withEffect">
                                  <p:stCondLst>
                                    <p:cond delay="0"/>
                                  </p:stCondLst>
                                  <p:childTnLst>
                                    <p:anim calcmode="lin" valueType="num">
                                      <p:cBhvr>
                                        <p:cTn id="226" dur="500"/>
                                        <p:tgtEl>
                                          <p:spTgt spid="89103"/>
                                        </p:tgtEl>
                                        <p:attrNameLst>
                                          <p:attrName>ppt_w</p:attrName>
                                        </p:attrNameLst>
                                      </p:cBhvr>
                                      <p:tavLst>
                                        <p:tav tm="0">
                                          <p:val>
                                            <p:strVal val="ppt_w"/>
                                          </p:val>
                                        </p:tav>
                                        <p:tav tm="100000">
                                          <p:val>
                                            <p:fltVal val="0"/>
                                          </p:val>
                                        </p:tav>
                                      </p:tavLst>
                                    </p:anim>
                                    <p:anim calcmode="lin" valueType="num">
                                      <p:cBhvr>
                                        <p:cTn id="227" dur="500"/>
                                        <p:tgtEl>
                                          <p:spTgt spid="89103"/>
                                        </p:tgtEl>
                                        <p:attrNameLst>
                                          <p:attrName>ppt_h</p:attrName>
                                        </p:attrNameLst>
                                      </p:cBhvr>
                                      <p:tavLst>
                                        <p:tav tm="0">
                                          <p:val>
                                            <p:strVal val="ppt_h"/>
                                          </p:val>
                                        </p:tav>
                                        <p:tav tm="100000">
                                          <p:val>
                                            <p:fltVal val="0"/>
                                          </p:val>
                                        </p:tav>
                                      </p:tavLst>
                                    </p:anim>
                                    <p:anim calcmode="lin" valueType="num">
                                      <p:cBhvr>
                                        <p:cTn id="228" dur="500"/>
                                        <p:tgtEl>
                                          <p:spTgt spid="89103"/>
                                        </p:tgtEl>
                                        <p:attrNameLst>
                                          <p:attrName>style.rotation</p:attrName>
                                        </p:attrNameLst>
                                      </p:cBhvr>
                                      <p:tavLst>
                                        <p:tav tm="0">
                                          <p:val>
                                            <p:fltVal val="0"/>
                                          </p:val>
                                        </p:tav>
                                        <p:tav tm="100000">
                                          <p:val>
                                            <p:fltVal val="360"/>
                                          </p:val>
                                        </p:tav>
                                      </p:tavLst>
                                    </p:anim>
                                    <p:animEffect transition="out" filter="fade">
                                      <p:cBhvr>
                                        <p:cTn id="229" dur="500"/>
                                        <p:tgtEl>
                                          <p:spTgt spid="89103"/>
                                        </p:tgtEl>
                                      </p:cBhvr>
                                    </p:animEffect>
                                    <p:set>
                                      <p:cBhvr>
                                        <p:cTn id="230" dur="1" fill="hold">
                                          <p:stCondLst>
                                            <p:cond delay="499"/>
                                          </p:stCondLst>
                                        </p:cTn>
                                        <p:tgtEl>
                                          <p:spTgt spid="89103"/>
                                        </p:tgtEl>
                                        <p:attrNameLst>
                                          <p:attrName>style.visibility</p:attrName>
                                        </p:attrNameLst>
                                      </p:cBhvr>
                                      <p:to>
                                        <p:strVal val="hidden"/>
                                      </p:to>
                                    </p:set>
                                  </p:childTnLst>
                                </p:cTn>
                              </p:par>
                              <p:par>
                                <p:cTn id="231" presetID="49" presetClass="exit" presetSubtype="0" accel="100000" fill="hold" grpId="3" nodeType="withEffect">
                                  <p:stCondLst>
                                    <p:cond delay="0"/>
                                  </p:stCondLst>
                                  <p:childTnLst>
                                    <p:anim calcmode="lin" valueType="num">
                                      <p:cBhvr>
                                        <p:cTn id="232" dur="500"/>
                                        <p:tgtEl>
                                          <p:spTgt spid="89123"/>
                                        </p:tgtEl>
                                        <p:attrNameLst>
                                          <p:attrName>ppt_w</p:attrName>
                                        </p:attrNameLst>
                                      </p:cBhvr>
                                      <p:tavLst>
                                        <p:tav tm="0">
                                          <p:val>
                                            <p:strVal val="ppt_w"/>
                                          </p:val>
                                        </p:tav>
                                        <p:tav tm="100000">
                                          <p:val>
                                            <p:fltVal val="0"/>
                                          </p:val>
                                        </p:tav>
                                      </p:tavLst>
                                    </p:anim>
                                    <p:anim calcmode="lin" valueType="num">
                                      <p:cBhvr>
                                        <p:cTn id="233" dur="500"/>
                                        <p:tgtEl>
                                          <p:spTgt spid="89123"/>
                                        </p:tgtEl>
                                        <p:attrNameLst>
                                          <p:attrName>ppt_h</p:attrName>
                                        </p:attrNameLst>
                                      </p:cBhvr>
                                      <p:tavLst>
                                        <p:tav tm="0">
                                          <p:val>
                                            <p:strVal val="ppt_h"/>
                                          </p:val>
                                        </p:tav>
                                        <p:tav tm="100000">
                                          <p:val>
                                            <p:fltVal val="0"/>
                                          </p:val>
                                        </p:tav>
                                      </p:tavLst>
                                    </p:anim>
                                    <p:anim calcmode="lin" valueType="num">
                                      <p:cBhvr>
                                        <p:cTn id="234" dur="500"/>
                                        <p:tgtEl>
                                          <p:spTgt spid="89123"/>
                                        </p:tgtEl>
                                        <p:attrNameLst>
                                          <p:attrName>style.rotation</p:attrName>
                                        </p:attrNameLst>
                                      </p:cBhvr>
                                      <p:tavLst>
                                        <p:tav tm="0">
                                          <p:val>
                                            <p:fltVal val="0"/>
                                          </p:val>
                                        </p:tav>
                                        <p:tav tm="100000">
                                          <p:val>
                                            <p:fltVal val="360"/>
                                          </p:val>
                                        </p:tav>
                                      </p:tavLst>
                                    </p:anim>
                                    <p:animEffect transition="out" filter="fade">
                                      <p:cBhvr>
                                        <p:cTn id="235" dur="500"/>
                                        <p:tgtEl>
                                          <p:spTgt spid="89123"/>
                                        </p:tgtEl>
                                      </p:cBhvr>
                                    </p:animEffect>
                                    <p:set>
                                      <p:cBhvr>
                                        <p:cTn id="236" dur="1" fill="hold">
                                          <p:stCondLst>
                                            <p:cond delay="499"/>
                                          </p:stCondLst>
                                        </p:cTn>
                                        <p:tgtEl>
                                          <p:spTgt spid="89123"/>
                                        </p:tgtEl>
                                        <p:attrNameLst>
                                          <p:attrName>style.visibility</p:attrName>
                                        </p:attrNameLst>
                                      </p:cBhvr>
                                      <p:to>
                                        <p:strVal val="hidden"/>
                                      </p:to>
                                    </p:set>
                                  </p:childTnLst>
                                </p:cTn>
                              </p:par>
                              <p:par>
                                <p:cTn id="237" presetID="49" presetClass="exit" presetSubtype="0" accel="100000" fill="hold" grpId="3" nodeType="withEffect">
                                  <p:stCondLst>
                                    <p:cond delay="0"/>
                                  </p:stCondLst>
                                  <p:childTnLst>
                                    <p:anim calcmode="lin" valueType="num">
                                      <p:cBhvr>
                                        <p:cTn id="238" dur="500"/>
                                        <p:tgtEl>
                                          <p:spTgt spid="89124"/>
                                        </p:tgtEl>
                                        <p:attrNameLst>
                                          <p:attrName>ppt_w</p:attrName>
                                        </p:attrNameLst>
                                      </p:cBhvr>
                                      <p:tavLst>
                                        <p:tav tm="0">
                                          <p:val>
                                            <p:strVal val="ppt_w"/>
                                          </p:val>
                                        </p:tav>
                                        <p:tav tm="100000">
                                          <p:val>
                                            <p:fltVal val="0"/>
                                          </p:val>
                                        </p:tav>
                                      </p:tavLst>
                                    </p:anim>
                                    <p:anim calcmode="lin" valueType="num">
                                      <p:cBhvr>
                                        <p:cTn id="239" dur="500"/>
                                        <p:tgtEl>
                                          <p:spTgt spid="89124"/>
                                        </p:tgtEl>
                                        <p:attrNameLst>
                                          <p:attrName>ppt_h</p:attrName>
                                        </p:attrNameLst>
                                      </p:cBhvr>
                                      <p:tavLst>
                                        <p:tav tm="0">
                                          <p:val>
                                            <p:strVal val="ppt_h"/>
                                          </p:val>
                                        </p:tav>
                                        <p:tav tm="100000">
                                          <p:val>
                                            <p:fltVal val="0"/>
                                          </p:val>
                                        </p:tav>
                                      </p:tavLst>
                                    </p:anim>
                                    <p:anim calcmode="lin" valueType="num">
                                      <p:cBhvr>
                                        <p:cTn id="240" dur="500"/>
                                        <p:tgtEl>
                                          <p:spTgt spid="89124"/>
                                        </p:tgtEl>
                                        <p:attrNameLst>
                                          <p:attrName>style.rotation</p:attrName>
                                        </p:attrNameLst>
                                      </p:cBhvr>
                                      <p:tavLst>
                                        <p:tav tm="0">
                                          <p:val>
                                            <p:fltVal val="0"/>
                                          </p:val>
                                        </p:tav>
                                        <p:tav tm="100000">
                                          <p:val>
                                            <p:fltVal val="360"/>
                                          </p:val>
                                        </p:tav>
                                      </p:tavLst>
                                    </p:anim>
                                    <p:animEffect transition="out" filter="fade">
                                      <p:cBhvr>
                                        <p:cTn id="241" dur="500"/>
                                        <p:tgtEl>
                                          <p:spTgt spid="89124"/>
                                        </p:tgtEl>
                                      </p:cBhvr>
                                    </p:animEffect>
                                    <p:set>
                                      <p:cBhvr>
                                        <p:cTn id="242" dur="1" fill="hold">
                                          <p:stCondLst>
                                            <p:cond delay="499"/>
                                          </p:stCondLst>
                                        </p:cTn>
                                        <p:tgtEl>
                                          <p:spTgt spid="89124"/>
                                        </p:tgtEl>
                                        <p:attrNameLst>
                                          <p:attrName>style.visibility</p:attrName>
                                        </p:attrNameLst>
                                      </p:cBhvr>
                                      <p:to>
                                        <p:strVal val="hidden"/>
                                      </p:to>
                                    </p:set>
                                  </p:childTnLst>
                                </p:cTn>
                              </p:par>
                              <p:par>
                                <p:cTn id="243" presetID="49" presetClass="exit" presetSubtype="0" accel="100000" fill="hold" grpId="3" nodeType="withEffect">
                                  <p:stCondLst>
                                    <p:cond delay="0"/>
                                  </p:stCondLst>
                                  <p:childTnLst>
                                    <p:anim calcmode="lin" valueType="num">
                                      <p:cBhvr>
                                        <p:cTn id="244" dur="500"/>
                                        <p:tgtEl>
                                          <p:spTgt spid="89126"/>
                                        </p:tgtEl>
                                        <p:attrNameLst>
                                          <p:attrName>ppt_w</p:attrName>
                                        </p:attrNameLst>
                                      </p:cBhvr>
                                      <p:tavLst>
                                        <p:tav tm="0">
                                          <p:val>
                                            <p:strVal val="ppt_w"/>
                                          </p:val>
                                        </p:tav>
                                        <p:tav tm="100000">
                                          <p:val>
                                            <p:fltVal val="0"/>
                                          </p:val>
                                        </p:tav>
                                      </p:tavLst>
                                    </p:anim>
                                    <p:anim calcmode="lin" valueType="num">
                                      <p:cBhvr>
                                        <p:cTn id="245" dur="500"/>
                                        <p:tgtEl>
                                          <p:spTgt spid="89126"/>
                                        </p:tgtEl>
                                        <p:attrNameLst>
                                          <p:attrName>ppt_h</p:attrName>
                                        </p:attrNameLst>
                                      </p:cBhvr>
                                      <p:tavLst>
                                        <p:tav tm="0">
                                          <p:val>
                                            <p:strVal val="ppt_h"/>
                                          </p:val>
                                        </p:tav>
                                        <p:tav tm="100000">
                                          <p:val>
                                            <p:fltVal val="0"/>
                                          </p:val>
                                        </p:tav>
                                      </p:tavLst>
                                    </p:anim>
                                    <p:anim calcmode="lin" valueType="num">
                                      <p:cBhvr>
                                        <p:cTn id="246" dur="500"/>
                                        <p:tgtEl>
                                          <p:spTgt spid="89126"/>
                                        </p:tgtEl>
                                        <p:attrNameLst>
                                          <p:attrName>style.rotation</p:attrName>
                                        </p:attrNameLst>
                                      </p:cBhvr>
                                      <p:tavLst>
                                        <p:tav tm="0">
                                          <p:val>
                                            <p:fltVal val="0"/>
                                          </p:val>
                                        </p:tav>
                                        <p:tav tm="100000">
                                          <p:val>
                                            <p:fltVal val="360"/>
                                          </p:val>
                                        </p:tav>
                                      </p:tavLst>
                                    </p:anim>
                                    <p:animEffect transition="out" filter="fade">
                                      <p:cBhvr>
                                        <p:cTn id="247" dur="500"/>
                                        <p:tgtEl>
                                          <p:spTgt spid="89126"/>
                                        </p:tgtEl>
                                      </p:cBhvr>
                                    </p:animEffect>
                                    <p:set>
                                      <p:cBhvr>
                                        <p:cTn id="248" dur="1" fill="hold">
                                          <p:stCondLst>
                                            <p:cond delay="499"/>
                                          </p:stCondLst>
                                        </p:cTn>
                                        <p:tgtEl>
                                          <p:spTgt spid="89126"/>
                                        </p:tgtEl>
                                        <p:attrNameLst>
                                          <p:attrName>style.visibility</p:attrName>
                                        </p:attrNameLst>
                                      </p:cBhvr>
                                      <p:to>
                                        <p:strVal val="hidden"/>
                                      </p:to>
                                    </p:set>
                                  </p:childTnLst>
                                </p:cTn>
                              </p:par>
                              <p:par>
                                <p:cTn id="249" presetID="49" presetClass="exit" presetSubtype="0" accel="100000" fill="hold" grpId="3" nodeType="withEffect">
                                  <p:stCondLst>
                                    <p:cond delay="0"/>
                                  </p:stCondLst>
                                  <p:childTnLst>
                                    <p:anim calcmode="lin" valueType="num">
                                      <p:cBhvr>
                                        <p:cTn id="250" dur="500"/>
                                        <p:tgtEl>
                                          <p:spTgt spid="89095"/>
                                        </p:tgtEl>
                                        <p:attrNameLst>
                                          <p:attrName>ppt_w</p:attrName>
                                        </p:attrNameLst>
                                      </p:cBhvr>
                                      <p:tavLst>
                                        <p:tav tm="0">
                                          <p:val>
                                            <p:strVal val="ppt_w"/>
                                          </p:val>
                                        </p:tav>
                                        <p:tav tm="100000">
                                          <p:val>
                                            <p:fltVal val="0"/>
                                          </p:val>
                                        </p:tav>
                                      </p:tavLst>
                                    </p:anim>
                                    <p:anim calcmode="lin" valueType="num">
                                      <p:cBhvr>
                                        <p:cTn id="251" dur="500"/>
                                        <p:tgtEl>
                                          <p:spTgt spid="89095"/>
                                        </p:tgtEl>
                                        <p:attrNameLst>
                                          <p:attrName>ppt_h</p:attrName>
                                        </p:attrNameLst>
                                      </p:cBhvr>
                                      <p:tavLst>
                                        <p:tav tm="0">
                                          <p:val>
                                            <p:strVal val="ppt_h"/>
                                          </p:val>
                                        </p:tav>
                                        <p:tav tm="100000">
                                          <p:val>
                                            <p:fltVal val="0"/>
                                          </p:val>
                                        </p:tav>
                                      </p:tavLst>
                                    </p:anim>
                                    <p:anim calcmode="lin" valueType="num">
                                      <p:cBhvr>
                                        <p:cTn id="252" dur="500"/>
                                        <p:tgtEl>
                                          <p:spTgt spid="89095"/>
                                        </p:tgtEl>
                                        <p:attrNameLst>
                                          <p:attrName>style.rotation</p:attrName>
                                        </p:attrNameLst>
                                      </p:cBhvr>
                                      <p:tavLst>
                                        <p:tav tm="0">
                                          <p:val>
                                            <p:fltVal val="0"/>
                                          </p:val>
                                        </p:tav>
                                        <p:tav tm="100000">
                                          <p:val>
                                            <p:fltVal val="360"/>
                                          </p:val>
                                        </p:tav>
                                      </p:tavLst>
                                    </p:anim>
                                    <p:animEffect transition="out" filter="fade">
                                      <p:cBhvr>
                                        <p:cTn id="253" dur="500"/>
                                        <p:tgtEl>
                                          <p:spTgt spid="89095"/>
                                        </p:tgtEl>
                                      </p:cBhvr>
                                    </p:animEffect>
                                    <p:set>
                                      <p:cBhvr>
                                        <p:cTn id="254" dur="1" fill="hold">
                                          <p:stCondLst>
                                            <p:cond delay="499"/>
                                          </p:stCondLst>
                                        </p:cTn>
                                        <p:tgtEl>
                                          <p:spTgt spid="89095"/>
                                        </p:tgtEl>
                                        <p:attrNameLst>
                                          <p:attrName>style.visibility</p:attrName>
                                        </p:attrNameLst>
                                      </p:cBhvr>
                                      <p:to>
                                        <p:strVal val="hidden"/>
                                      </p:to>
                                    </p:set>
                                  </p:childTnLst>
                                </p:cTn>
                              </p:par>
                              <p:par>
                                <p:cTn id="255" presetID="49" presetClass="exit" presetSubtype="0" accel="100000" fill="hold" grpId="3" nodeType="withEffect">
                                  <p:stCondLst>
                                    <p:cond delay="0"/>
                                  </p:stCondLst>
                                  <p:childTnLst>
                                    <p:anim calcmode="lin" valueType="num">
                                      <p:cBhvr>
                                        <p:cTn id="256" dur="500"/>
                                        <p:tgtEl>
                                          <p:spTgt spid="89099"/>
                                        </p:tgtEl>
                                        <p:attrNameLst>
                                          <p:attrName>ppt_w</p:attrName>
                                        </p:attrNameLst>
                                      </p:cBhvr>
                                      <p:tavLst>
                                        <p:tav tm="0">
                                          <p:val>
                                            <p:strVal val="ppt_w"/>
                                          </p:val>
                                        </p:tav>
                                        <p:tav tm="100000">
                                          <p:val>
                                            <p:fltVal val="0"/>
                                          </p:val>
                                        </p:tav>
                                      </p:tavLst>
                                    </p:anim>
                                    <p:anim calcmode="lin" valueType="num">
                                      <p:cBhvr>
                                        <p:cTn id="257" dur="500"/>
                                        <p:tgtEl>
                                          <p:spTgt spid="89099"/>
                                        </p:tgtEl>
                                        <p:attrNameLst>
                                          <p:attrName>ppt_h</p:attrName>
                                        </p:attrNameLst>
                                      </p:cBhvr>
                                      <p:tavLst>
                                        <p:tav tm="0">
                                          <p:val>
                                            <p:strVal val="ppt_h"/>
                                          </p:val>
                                        </p:tav>
                                        <p:tav tm="100000">
                                          <p:val>
                                            <p:fltVal val="0"/>
                                          </p:val>
                                        </p:tav>
                                      </p:tavLst>
                                    </p:anim>
                                    <p:anim calcmode="lin" valueType="num">
                                      <p:cBhvr>
                                        <p:cTn id="258" dur="500"/>
                                        <p:tgtEl>
                                          <p:spTgt spid="89099"/>
                                        </p:tgtEl>
                                        <p:attrNameLst>
                                          <p:attrName>style.rotation</p:attrName>
                                        </p:attrNameLst>
                                      </p:cBhvr>
                                      <p:tavLst>
                                        <p:tav tm="0">
                                          <p:val>
                                            <p:fltVal val="0"/>
                                          </p:val>
                                        </p:tav>
                                        <p:tav tm="100000">
                                          <p:val>
                                            <p:fltVal val="360"/>
                                          </p:val>
                                        </p:tav>
                                      </p:tavLst>
                                    </p:anim>
                                    <p:animEffect transition="out" filter="fade">
                                      <p:cBhvr>
                                        <p:cTn id="259" dur="500"/>
                                        <p:tgtEl>
                                          <p:spTgt spid="89099"/>
                                        </p:tgtEl>
                                      </p:cBhvr>
                                    </p:animEffect>
                                    <p:set>
                                      <p:cBhvr>
                                        <p:cTn id="260" dur="1" fill="hold">
                                          <p:stCondLst>
                                            <p:cond delay="499"/>
                                          </p:stCondLst>
                                        </p:cTn>
                                        <p:tgtEl>
                                          <p:spTgt spid="89099"/>
                                        </p:tgtEl>
                                        <p:attrNameLst>
                                          <p:attrName>style.visibility</p:attrName>
                                        </p:attrNameLst>
                                      </p:cBhvr>
                                      <p:to>
                                        <p:strVal val="hidden"/>
                                      </p:to>
                                    </p:set>
                                  </p:childTnLst>
                                </p:cTn>
                              </p:par>
                              <p:par>
                                <p:cTn id="261" presetID="49" presetClass="exit" presetSubtype="0" accel="100000" fill="hold" grpId="3" nodeType="withEffect">
                                  <p:stCondLst>
                                    <p:cond delay="0"/>
                                  </p:stCondLst>
                                  <p:childTnLst>
                                    <p:anim calcmode="lin" valueType="num">
                                      <p:cBhvr>
                                        <p:cTn id="262" dur="500"/>
                                        <p:tgtEl>
                                          <p:spTgt spid="89100"/>
                                        </p:tgtEl>
                                        <p:attrNameLst>
                                          <p:attrName>ppt_w</p:attrName>
                                        </p:attrNameLst>
                                      </p:cBhvr>
                                      <p:tavLst>
                                        <p:tav tm="0">
                                          <p:val>
                                            <p:strVal val="ppt_w"/>
                                          </p:val>
                                        </p:tav>
                                        <p:tav tm="100000">
                                          <p:val>
                                            <p:fltVal val="0"/>
                                          </p:val>
                                        </p:tav>
                                      </p:tavLst>
                                    </p:anim>
                                    <p:anim calcmode="lin" valueType="num">
                                      <p:cBhvr>
                                        <p:cTn id="263" dur="500"/>
                                        <p:tgtEl>
                                          <p:spTgt spid="89100"/>
                                        </p:tgtEl>
                                        <p:attrNameLst>
                                          <p:attrName>ppt_h</p:attrName>
                                        </p:attrNameLst>
                                      </p:cBhvr>
                                      <p:tavLst>
                                        <p:tav tm="0">
                                          <p:val>
                                            <p:strVal val="ppt_h"/>
                                          </p:val>
                                        </p:tav>
                                        <p:tav tm="100000">
                                          <p:val>
                                            <p:fltVal val="0"/>
                                          </p:val>
                                        </p:tav>
                                      </p:tavLst>
                                    </p:anim>
                                    <p:anim calcmode="lin" valueType="num">
                                      <p:cBhvr>
                                        <p:cTn id="264" dur="500"/>
                                        <p:tgtEl>
                                          <p:spTgt spid="89100"/>
                                        </p:tgtEl>
                                        <p:attrNameLst>
                                          <p:attrName>style.rotation</p:attrName>
                                        </p:attrNameLst>
                                      </p:cBhvr>
                                      <p:tavLst>
                                        <p:tav tm="0">
                                          <p:val>
                                            <p:fltVal val="0"/>
                                          </p:val>
                                        </p:tav>
                                        <p:tav tm="100000">
                                          <p:val>
                                            <p:fltVal val="360"/>
                                          </p:val>
                                        </p:tav>
                                      </p:tavLst>
                                    </p:anim>
                                    <p:animEffect transition="out" filter="fade">
                                      <p:cBhvr>
                                        <p:cTn id="265" dur="500"/>
                                        <p:tgtEl>
                                          <p:spTgt spid="89100"/>
                                        </p:tgtEl>
                                      </p:cBhvr>
                                    </p:animEffect>
                                    <p:set>
                                      <p:cBhvr>
                                        <p:cTn id="266" dur="1" fill="hold">
                                          <p:stCondLst>
                                            <p:cond delay="499"/>
                                          </p:stCondLst>
                                        </p:cTn>
                                        <p:tgtEl>
                                          <p:spTgt spid="89100"/>
                                        </p:tgtEl>
                                        <p:attrNameLst>
                                          <p:attrName>style.visibility</p:attrName>
                                        </p:attrNameLst>
                                      </p:cBhvr>
                                      <p:to>
                                        <p:strVal val="hidden"/>
                                      </p:to>
                                    </p:set>
                                  </p:childTnLst>
                                </p:cTn>
                              </p:par>
                              <p:par>
                                <p:cTn id="267" presetID="49" presetClass="exit" presetSubtype="0" accel="100000" fill="hold" grpId="3" nodeType="withEffect">
                                  <p:stCondLst>
                                    <p:cond delay="0"/>
                                  </p:stCondLst>
                                  <p:childTnLst>
                                    <p:anim calcmode="lin" valueType="num">
                                      <p:cBhvr>
                                        <p:cTn id="268" dur="500"/>
                                        <p:tgtEl>
                                          <p:spTgt spid="89101"/>
                                        </p:tgtEl>
                                        <p:attrNameLst>
                                          <p:attrName>ppt_w</p:attrName>
                                        </p:attrNameLst>
                                      </p:cBhvr>
                                      <p:tavLst>
                                        <p:tav tm="0">
                                          <p:val>
                                            <p:strVal val="ppt_w"/>
                                          </p:val>
                                        </p:tav>
                                        <p:tav tm="100000">
                                          <p:val>
                                            <p:fltVal val="0"/>
                                          </p:val>
                                        </p:tav>
                                      </p:tavLst>
                                    </p:anim>
                                    <p:anim calcmode="lin" valueType="num">
                                      <p:cBhvr>
                                        <p:cTn id="269" dur="500"/>
                                        <p:tgtEl>
                                          <p:spTgt spid="89101"/>
                                        </p:tgtEl>
                                        <p:attrNameLst>
                                          <p:attrName>ppt_h</p:attrName>
                                        </p:attrNameLst>
                                      </p:cBhvr>
                                      <p:tavLst>
                                        <p:tav tm="0">
                                          <p:val>
                                            <p:strVal val="ppt_h"/>
                                          </p:val>
                                        </p:tav>
                                        <p:tav tm="100000">
                                          <p:val>
                                            <p:fltVal val="0"/>
                                          </p:val>
                                        </p:tav>
                                      </p:tavLst>
                                    </p:anim>
                                    <p:anim calcmode="lin" valueType="num">
                                      <p:cBhvr>
                                        <p:cTn id="270" dur="500"/>
                                        <p:tgtEl>
                                          <p:spTgt spid="89101"/>
                                        </p:tgtEl>
                                        <p:attrNameLst>
                                          <p:attrName>style.rotation</p:attrName>
                                        </p:attrNameLst>
                                      </p:cBhvr>
                                      <p:tavLst>
                                        <p:tav tm="0">
                                          <p:val>
                                            <p:fltVal val="0"/>
                                          </p:val>
                                        </p:tav>
                                        <p:tav tm="100000">
                                          <p:val>
                                            <p:fltVal val="360"/>
                                          </p:val>
                                        </p:tav>
                                      </p:tavLst>
                                    </p:anim>
                                    <p:animEffect transition="out" filter="fade">
                                      <p:cBhvr>
                                        <p:cTn id="271" dur="500"/>
                                        <p:tgtEl>
                                          <p:spTgt spid="89101"/>
                                        </p:tgtEl>
                                      </p:cBhvr>
                                    </p:animEffect>
                                    <p:set>
                                      <p:cBhvr>
                                        <p:cTn id="272" dur="1" fill="hold">
                                          <p:stCondLst>
                                            <p:cond delay="499"/>
                                          </p:stCondLst>
                                        </p:cTn>
                                        <p:tgtEl>
                                          <p:spTgt spid="89101"/>
                                        </p:tgtEl>
                                        <p:attrNameLst>
                                          <p:attrName>style.visibility</p:attrName>
                                        </p:attrNameLst>
                                      </p:cBhvr>
                                      <p:to>
                                        <p:strVal val="hidden"/>
                                      </p:to>
                                    </p:set>
                                  </p:childTnLst>
                                </p:cTn>
                              </p:par>
                              <p:par>
                                <p:cTn id="273" presetID="49" presetClass="exit" presetSubtype="0" accel="100000" fill="hold" grpId="3" nodeType="withEffect">
                                  <p:stCondLst>
                                    <p:cond delay="0"/>
                                  </p:stCondLst>
                                  <p:childTnLst>
                                    <p:anim calcmode="lin" valueType="num">
                                      <p:cBhvr>
                                        <p:cTn id="274" dur="500"/>
                                        <p:tgtEl>
                                          <p:spTgt spid="89106"/>
                                        </p:tgtEl>
                                        <p:attrNameLst>
                                          <p:attrName>ppt_w</p:attrName>
                                        </p:attrNameLst>
                                      </p:cBhvr>
                                      <p:tavLst>
                                        <p:tav tm="0">
                                          <p:val>
                                            <p:strVal val="ppt_w"/>
                                          </p:val>
                                        </p:tav>
                                        <p:tav tm="100000">
                                          <p:val>
                                            <p:fltVal val="0"/>
                                          </p:val>
                                        </p:tav>
                                      </p:tavLst>
                                    </p:anim>
                                    <p:anim calcmode="lin" valueType="num">
                                      <p:cBhvr>
                                        <p:cTn id="275" dur="500"/>
                                        <p:tgtEl>
                                          <p:spTgt spid="89106"/>
                                        </p:tgtEl>
                                        <p:attrNameLst>
                                          <p:attrName>ppt_h</p:attrName>
                                        </p:attrNameLst>
                                      </p:cBhvr>
                                      <p:tavLst>
                                        <p:tav tm="0">
                                          <p:val>
                                            <p:strVal val="ppt_h"/>
                                          </p:val>
                                        </p:tav>
                                        <p:tav tm="100000">
                                          <p:val>
                                            <p:fltVal val="0"/>
                                          </p:val>
                                        </p:tav>
                                      </p:tavLst>
                                    </p:anim>
                                    <p:anim calcmode="lin" valueType="num">
                                      <p:cBhvr>
                                        <p:cTn id="276" dur="500"/>
                                        <p:tgtEl>
                                          <p:spTgt spid="89106"/>
                                        </p:tgtEl>
                                        <p:attrNameLst>
                                          <p:attrName>style.rotation</p:attrName>
                                        </p:attrNameLst>
                                      </p:cBhvr>
                                      <p:tavLst>
                                        <p:tav tm="0">
                                          <p:val>
                                            <p:fltVal val="0"/>
                                          </p:val>
                                        </p:tav>
                                        <p:tav tm="100000">
                                          <p:val>
                                            <p:fltVal val="360"/>
                                          </p:val>
                                        </p:tav>
                                      </p:tavLst>
                                    </p:anim>
                                    <p:animEffect transition="out" filter="fade">
                                      <p:cBhvr>
                                        <p:cTn id="277" dur="500"/>
                                        <p:tgtEl>
                                          <p:spTgt spid="89106"/>
                                        </p:tgtEl>
                                      </p:cBhvr>
                                    </p:animEffect>
                                    <p:set>
                                      <p:cBhvr>
                                        <p:cTn id="278" dur="1" fill="hold">
                                          <p:stCondLst>
                                            <p:cond delay="499"/>
                                          </p:stCondLst>
                                        </p:cTn>
                                        <p:tgtEl>
                                          <p:spTgt spid="89106"/>
                                        </p:tgtEl>
                                        <p:attrNameLst>
                                          <p:attrName>style.visibility</p:attrName>
                                        </p:attrNameLst>
                                      </p:cBhvr>
                                      <p:to>
                                        <p:strVal val="hidden"/>
                                      </p:to>
                                    </p:set>
                                  </p:childTnLst>
                                </p:cTn>
                              </p:par>
                              <p:par>
                                <p:cTn id="279" presetID="49" presetClass="exit" presetSubtype="0" accel="100000" fill="hold" grpId="3" nodeType="withEffect">
                                  <p:stCondLst>
                                    <p:cond delay="0"/>
                                  </p:stCondLst>
                                  <p:childTnLst>
                                    <p:anim calcmode="lin" valueType="num">
                                      <p:cBhvr>
                                        <p:cTn id="280" dur="500"/>
                                        <p:tgtEl>
                                          <p:spTgt spid="89107"/>
                                        </p:tgtEl>
                                        <p:attrNameLst>
                                          <p:attrName>ppt_w</p:attrName>
                                        </p:attrNameLst>
                                      </p:cBhvr>
                                      <p:tavLst>
                                        <p:tav tm="0">
                                          <p:val>
                                            <p:strVal val="ppt_w"/>
                                          </p:val>
                                        </p:tav>
                                        <p:tav tm="100000">
                                          <p:val>
                                            <p:fltVal val="0"/>
                                          </p:val>
                                        </p:tav>
                                      </p:tavLst>
                                    </p:anim>
                                    <p:anim calcmode="lin" valueType="num">
                                      <p:cBhvr>
                                        <p:cTn id="281" dur="500"/>
                                        <p:tgtEl>
                                          <p:spTgt spid="89107"/>
                                        </p:tgtEl>
                                        <p:attrNameLst>
                                          <p:attrName>ppt_h</p:attrName>
                                        </p:attrNameLst>
                                      </p:cBhvr>
                                      <p:tavLst>
                                        <p:tav tm="0">
                                          <p:val>
                                            <p:strVal val="ppt_h"/>
                                          </p:val>
                                        </p:tav>
                                        <p:tav tm="100000">
                                          <p:val>
                                            <p:fltVal val="0"/>
                                          </p:val>
                                        </p:tav>
                                      </p:tavLst>
                                    </p:anim>
                                    <p:anim calcmode="lin" valueType="num">
                                      <p:cBhvr>
                                        <p:cTn id="282" dur="500"/>
                                        <p:tgtEl>
                                          <p:spTgt spid="89107"/>
                                        </p:tgtEl>
                                        <p:attrNameLst>
                                          <p:attrName>style.rotation</p:attrName>
                                        </p:attrNameLst>
                                      </p:cBhvr>
                                      <p:tavLst>
                                        <p:tav tm="0">
                                          <p:val>
                                            <p:fltVal val="0"/>
                                          </p:val>
                                        </p:tav>
                                        <p:tav tm="100000">
                                          <p:val>
                                            <p:fltVal val="360"/>
                                          </p:val>
                                        </p:tav>
                                      </p:tavLst>
                                    </p:anim>
                                    <p:animEffect transition="out" filter="fade">
                                      <p:cBhvr>
                                        <p:cTn id="283" dur="500"/>
                                        <p:tgtEl>
                                          <p:spTgt spid="89107"/>
                                        </p:tgtEl>
                                      </p:cBhvr>
                                    </p:animEffect>
                                    <p:set>
                                      <p:cBhvr>
                                        <p:cTn id="284" dur="1" fill="hold">
                                          <p:stCondLst>
                                            <p:cond delay="499"/>
                                          </p:stCondLst>
                                        </p:cTn>
                                        <p:tgtEl>
                                          <p:spTgt spid="89107"/>
                                        </p:tgtEl>
                                        <p:attrNameLst>
                                          <p:attrName>style.visibility</p:attrName>
                                        </p:attrNameLst>
                                      </p:cBhvr>
                                      <p:to>
                                        <p:strVal val="hidden"/>
                                      </p:to>
                                    </p:set>
                                  </p:childTnLst>
                                </p:cTn>
                              </p:par>
                              <p:par>
                                <p:cTn id="285" presetID="49" presetClass="exit" presetSubtype="0" accel="100000" fill="hold" grpId="1" nodeType="withEffect">
                                  <p:stCondLst>
                                    <p:cond delay="0"/>
                                  </p:stCondLst>
                                  <p:childTnLst>
                                    <p:anim calcmode="lin" valueType="num">
                                      <p:cBhvr>
                                        <p:cTn id="286" dur="500"/>
                                        <p:tgtEl>
                                          <p:spTgt spid="89108"/>
                                        </p:tgtEl>
                                        <p:attrNameLst>
                                          <p:attrName>ppt_w</p:attrName>
                                        </p:attrNameLst>
                                      </p:cBhvr>
                                      <p:tavLst>
                                        <p:tav tm="0">
                                          <p:val>
                                            <p:strVal val="ppt_w"/>
                                          </p:val>
                                        </p:tav>
                                        <p:tav tm="100000">
                                          <p:val>
                                            <p:fltVal val="0"/>
                                          </p:val>
                                        </p:tav>
                                      </p:tavLst>
                                    </p:anim>
                                    <p:anim calcmode="lin" valueType="num">
                                      <p:cBhvr>
                                        <p:cTn id="287" dur="500"/>
                                        <p:tgtEl>
                                          <p:spTgt spid="89108"/>
                                        </p:tgtEl>
                                        <p:attrNameLst>
                                          <p:attrName>ppt_h</p:attrName>
                                        </p:attrNameLst>
                                      </p:cBhvr>
                                      <p:tavLst>
                                        <p:tav tm="0">
                                          <p:val>
                                            <p:strVal val="ppt_h"/>
                                          </p:val>
                                        </p:tav>
                                        <p:tav tm="100000">
                                          <p:val>
                                            <p:fltVal val="0"/>
                                          </p:val>
                                        </p:tav>
                                      </p:tavLst>
                                    </p:anim>
                                    <p:anim calcmode="lin" valueType="num">
                                      <p:cBhvr>
                                        <p:cTn id="288" dur="500"/>
                                        <p:tgtEl>
                                          <p:spTgt spid="89108"/>
                                        </p:tgtEl>
                                        <p:attrNameLst>
                                          <p:attrName>style.rotation</p:attrName>
                                        </p:attrNameLst>
                                      </p:cBhvr>
                                      <p:tavLst>
                                        <p:tav tm="0">
                                          <p:val>
                                            <p:fltVal val="0"/>
                                          </p:val>
                                        </p:tav>
                                        <p:tav tm="100000">
                                          <p:val>
                                            <p:fltVal val="360"/>
                                          </p:val>
                                        </p:tav>
                                      </p:tavLst>
                                    </p:anim>
                                    <p:animEffect transition="out" filter="fade">
                                      <p:cBhvr>
                                        <p:cTn id="289" dur="500"/>
                                        <p:tgtEl>
                                          <p:spTgt spid="89108"/>
                                        </p:tgtEl>
                                      </p:cBhvr>
                                    </p:animEffect>
                                    <p:set>
                                      <p:cBhvr>
                                        <p:cTn id="290" dur="1" fill="hold">
                                          <p:stCondLst>
                                            <p:cond delay="499"/>
                                          </p:stCondLst>
                                        </p:cTn>
                                        <p:tgtEl>
                                          <p:spTgt spid="89108"/>
                                        </p:tgtEl>
                                        <p:attrNameLst>
                                          <p:attrName>style.visibility</p:attrName>
                                        </p:attrNameLst>
                                      </p:cBhvr>
                                      <p:to>
                                        <p:strVal val="hidden"/>
                                      </p:to>
                                    </p:set>
                                  </p:childTnLst>
                                </p:cTn>
                              </p:par>
                              <p:par>
                                <p:cTn id="291" presetID="6" presetClass="emph" presetSubtype="0" fill="hold" grpId="13" nodeType="withEffect">
                                  <p:stCondLst>
                                    <p:cond delay="0"/>
                                  </p:stCondLst>
                                  <p:childTnLst>
                                    <p:animScale>
                                      <p:cBhvr>
                                        <p:cTn id="292" dur="500" fill="hold"/>
                                        <p:tgtEl>
                                          <p:spTgt spid="89109"/>
                                        </p:tgtEl>
                                      </p:cBhvr>
                                      <p:by x="200000" y="200000"/>
                                    </p:animScale>
                                  </p:childTnLst>
                                </p:cTn>
                              </p:par>
                              <p:par>
                                <p:cTn id="293" presetID="63" presetClass="path" presetSubtype="0" accel="50000" decel="50000" fill="hold" grpId="14" nodeType="withEffect">
                                  <p:stCondLst>
                                    <p:cond delay="0"/>
                                  </p:stCondLst>
                                  <p:childTnLst>
                                    <p:animMotion origin="layout" path="M -1.38889E-6 -1.50637E-6 L 0.30122 0.1168 " pathEditMode="relative" rAng="0" ptsTypes="AA">
                                      <p:cBhvr>
                                        <p:cTn id="294" dur="500" fill="hold"/>
                                        <p:tgtEl>
                                          <p:spTgt spid="89109"/>
                                        </p:tgtEl>
                                        <p:attrNameLst>
                                          <p:attrName>ppt_x</p:attrName>
                                          <p:attrName>ppt_y</p:attrName>
                                        </p:attrNameLst>
                                      </p:cBhvr>
                                      <p:rCtr x="15100" y="5800"/>
                                    </p:animMotion>
                                  </p:childTnLst>
                                </p:cTn>
                              </p:par>
                            </p:childTnLst>
                          </p:cTn>
                        </p:par>
                      </p:childTnLst>
                    </p:cTn>
                  </p:par>
                  <p:par>
                    <p:cTn id="295" fill="hold">
                      <p:stCondLst>
                        <p:cond delay="indefinite"/>
                      </p:stCondLst>
                      <p:childTnLst>
                        <p:par>
                          <p:cTn id="296" fill="hold">
                            <p:stCondLst>
                              <p:cond delay="0"/>
                            </p:stCondLst>
                            <p:childTnLst>
                              <p:par>
                                <p:cTn id="297" presetID="49" presetClass="entr" presetSubtype="0" decel="100000" fill="hold" grpId="4" nodeType="clickEffect">
                                  <p:stCondLst>
                                    <p:cond delay="0"/>
                                  </p:stCondLst>
                                  <p:childTnLst>
                                    <p:set>
                                      <p:cBhvr>
                                        <p:cTn id="298" dur="1" fill="hold">
                                          <p:stCondLst>
                                            <p:cond delay="0"/>
                                          </p:stCondLst>
                                        </p:cTn>
                                        <p:tgtEl>
                                          <p:spTgt spid="89125"/>
                                        </p:tgtEl>
                                        <p:attrNameLst>
                                          <p:attrName>style.visibility</p:attrName>
                                        </p:attrNameLst>
                                      </p:cBhvr>
                                      <p:to>
                                        <p:strVal val="visible"/>
                                      </p:to>
                                    </p:set>
                                    <p:anim calcmode="lin" valueType="num">
                                      <p:cBhvr>
                                        <p:cTn id="299" dur="500" fill="hold"/>
                                        <p:tgtEl>
                                          <p:spTgt spid="89125"/>
                                        </p:tgtEl>
                                        <p:attrNameLst>
                                          <p:attrName>ppt_w</p:attrName>
                                        </p:attrNameLst>
                                      </p:cBhvr>
                                      <p:tavLst>
                                        <p:tav tm="0">
                                          <p:val>
                                            <p:fltVal val="0"/>
                                          </p:val>
                                        </p:tav>
                                        <p:tav tm="100000">
                                          <p:val>
                                            <p:strVal val="#ppt_w"/>
                                          </p:val>
                                        </p:tav>
                                      </p:tavLst>
                                    </p:anim>
                                    <p:anim calcmode="lin" valueType="num">
                                      <p:cBhvr>
                                        <p:cTn id="300" dur="500" fill="hold"/>
                                        <p:tgtEl>
                                          <p:spTgt spid="89125"/>
                                        </p:tgtEl>
                                        <p:attrNameLst>
                                          <p:attrName>ppt_h</p:attrName>
                                        </p:attrNameLst>
                                      </p:cBhvr>
                                      <p:tavLst>
                                        <p:tav tm="0">
                                          <p:val>
                                            <p:fltVal val="0"/>
                                          </p:val>
                                        </p:tav>
                                        <p:tav tm="100000">
                                          <p:val>
                                            <p:strVal val="#ppt_h"/>
                                          </p:val>
                                        </p:tav>
                                      </p:tavLst>
                                    </p:anim>
                                    <p:anim calcmode="lin" valueType="num">
                                      <p:cBhvr>
                                        <p:cTn id="301" dur="500" fill="hold"/>
                                        <p:tgtEl>
                                          <p:spTgt spid="89125"/>
                                        </p:tgtEl>
                                        <p:attrNameLst>
                                          <p:attrName>style.rotation</p:attrName>
                                        </p:attrNameLst>
                                      </p:cBhvr>
                                      <p:tavLst>
                                        <p:tav tm="0">
                                          <p:val>
                                            <p:fltVal val="360"/>
                                          </p:val>
                                        </p:tav>
                                        <p:tav tm="100000">
                                          <p:val>
                                            <p:fltVal val="0"/>
                                          </p:val>
                                        </p:tav>
                                      </p:tavLst>
                                    </p:anim>
                                    <p:animEffect transition="in" filter="fade">
                                      <p:cBhvr>
                                        <p:cTn id="302" dur="500"/>
                                        <p:tgtEl>
                                          <p:spTgt spid="89125"/>
                                        </p:tgtEl>
                                      </p:cBhvr>
                                    </p:animEffect>
                                  </p:childTnLst>
                                </p:cTn>
                              </p:par>
                              <p:par>
                                <p:cTn id="303" presetID="49" presetClass="entr" presetSubtype="0" decel="100000" fill="hold" grpId="4" nodeType="withEffect">
                                  <p:stCondLst>
                                    <p:cond delay="0"/>
                                  </p:stCondLst>
                                  <p:childTnLst>
                                    <p:set>
                                      <p:cBhvr>
                                        <p:cTn id="304" dur="1" fill="hold">
                                          <p:stCondLst>
                                            <p:cond delay="0"/>
                                          </p:stCondLst>
                                        </p:cTn>
                                        <p:tgtEl>
                                          <p:spTgt spid="89104"/>
                                        </p:tgtEl>
                                        <p:attrNameLst>
                                          <p:attrName>style.visibility</p:attrName>
                                        </p:attrNameLst>
                                      </p:cBhvr>
                                      <p:to>
                                        <p:strVal val="visible"/>
                                      </p:to>
                                    </p:set>
                                    <p:anim calcmode="lin" valueType="num">
                                      <p:cBhvr>
                                        <p:cTn id="305" dur="500" fill="hold"/>
                                        <p:tgtEl>
                                          <p:spTgt spid="89104"/>
                                        </p:tgtEl>
                                        <p:attrNameLst>
                                          <p:attrName>ppt_w</p:attrName>
                                        </p:attrNameLst>
                                      </p:cBhvr>
                                      <p:tavLst>
                                        <p:tav tm="0">
                                          <p:val>
                                            <p:fltVal val="0"/>
                                          </p:val>
                                        </p:tav>
                                        <p:tav tm="100000">
                                          <p:val>
                                            <p:strVal val="#ppt_w"/>
                                          </p:val>
                                        </p:tav>
                                      </p:tavLst>
                                    </p:anim>
                                    <p:anim calcmode="lin" valueType="num">
                                      <p:cBhvr>
                                        <p:cTn id="306" dur="500" fill="hold"/>
                                        <p:tgtEl>
                                          <p:spTgt spid="89104"/>
                                        </p:tgtEl>
                                        <p:attrNameLst>
                                          <p:attrName>ppt_h</p:attrName>
                                        </p:attrNameLst>
                                      </p:cBhvr>
                                      <p:tavLst>
                                        <p:tav tm="0">
                                          <p:val>
                                            <p:fltVal val="0"/>
                                          </p:val>
                                        </p:tav>
                                        <p:tav tm="100000">
                                          <p:val>
                                            <p:strVal val="#ppt_h"/>
                                          </p:val>
                                        </p:tav>
                                      </p:tavLst>
                                    </p:anim>
                                    <p:anim calcmode="lin" valueType="num">
                                      <p:cBhvr>
                                        <p:cTn id="307" dur="500" fill="hold"/>
                                        <p:tgtEl>
                                          <p:spTgt spid="89104"/>
                                        </p:tgtEl>
                                        <p:attrNameLst>
                                          <p:attrName>style.rotation</p:attrName>
                                        </p:attrNameLst>
                                      </p:cBhvr>
                                      <p:tavLst>
                                        <p:tav tm="0">
                                          <p:val>
                                            <p:fltVal val="360"/>
                                          </p:val>
                                        </p:tav>
                                        <p:tav tm="100000">
                                          <p:val>
                                            <p:fltVal val="0"/>
                                          </p:val>
                                        </p:tav>
                                      </p:tavLst>
                                    </p:anim>
                                    <p:animEffect transition="in" filter="fade">
                                      <p:cBhvr>
                                        <p:cTn id="308" dur="500"/>
                                        <p:tgtEl>
                                          <p:spTgt spid="89104"/>
                                        </p:tgtEl>
                                      </p:cBhvr>
                                    </p:animEffect>
                                  </p:childTnLst>
                                </p:cTn>
                              </p:par>
                              <p:par>
                                <p:cTn id="309" presetID="49" presetClass="entr" presetSubtype="0" decel="100000" fill="hold" grpId="4" nodeType="withEffect">
                                  <p:stCondLst>
                                    <p:cond delay="0"/>
                                  </p:stCondLst>
                                  <p:childTnLst>
                                    <p:set>
                                      <p:cBhvr>
                                        <p:cTn id="310" dur="1" fill="hold">
                                          <p:stCondLst>
                                            <p:cond delay="0"/>
                                          </p:stCondLst>
                                        </p:cTn>
                                        <p:tgtEl>
                                          <p:spTgt spid="89105"/>
                                        </p:tgtEl>
                                        <p:attrNameLst>
                                          <p:attrName>style.visibility</p:attrName>
                                        </p:attrNameLst>
                                      </p:cBhvr>
                                      <p:to>
                                        <p:strVal val="visible"/>
                                      </p:to>
                                    </p:set>
                                    <p:anim calcmode="lin" valueType="num">
                                      <p:cBhvr>
                                        <p:cTn id="311" dur="500" fill="hold"/>
                                        <p:tgtEl>
                                          <p:spTgt spid="89105"/>
                                        </p:tgtEl>
                                        <p:attrNameLst>
                                          <p:attrName>ppt_w</p:attrName>
                                        </p:attrNameLst>
                                      </p:cBhvr>
                                      <p:tavLst>
                                        <p:tav tm="0">
                                          <p:val>
                                            <p:fltVal val="0"/>
                                          </p:val>
                                        </p:tav>
                                        <p:tav tm="100000">
                                          <p:val>
                                            <p:strVal val="#ppt_w"/>
                                          </p:val>
                                        </p:tav>
                                      </p:tavLst>
                                    </p:anim>
                                    <p:anim calcmode="lin" valueType="num">
                                      <p:cBhvr>
                                        <p:cTn id="312" dur="500" fill="hold"/>
                                        <p:tgtEl>
                                          <p:spTgt spid="89105"/>
                                        </p:tgtEl>
                                        <p:attrNameLst>
                                          <p:attrName>ppt_h</p:attrName>
                                        </p:attrNameLst>
                                      </p:cBhvr>
                                      <p:tavLst>
                                        <p:tav tm="0">
                                          <p:val>
                                            <p:fltVal val="0"/>
                                          </p:val>
                                        </p:tav>
                                        <p:tav tm="100000">
                                          <p:val>
                                            <p:strVal val="#ppt_h"/>
                                          </p:val>
                                        </p:tav>
                                      </p:tavLst>
                                    </p:anim>
                                    <p:anim calcmode="lin" valueType="num">
                                      <p:cBhvr>
                                        <p:cTn id="313" dur="500" fill="hold"/>
                                        <p:tgtEl>
                                          <p:spTgt spid="89105"/>
                                        </p:tgtEl>
                                        <p:attrNameLst>
                                          <p:attrName>style.rotation</p:attrName>
                                        </p:attrNameLst>
                                      </p:cBhvr>
                                      <p:tavLst>
                                        <p:tav tm="0">
                                          <p:val>
                                            <p:fltVal val="360"/>
                                          </p:val>
                                        </p:tav>
                                        <p:tav tm="100000">
                                          <p:val>
                                            <p:fltVal val="0"/>
                                          </p:val>
                                        </p:tav>
                                      </p:tavLst>
                                    </p:anim>
                                    <p:animEffect transition="in" filter="fade">
                                      <p:cBhvr>
                                        <p:cTn id="314" dur="500"/>
                                        <p:tgtEl>
                                          <p:spTgt spid="89105"/>
                                        </p:tgtEl>
                                      </p:cBhvr>
                                    </p:animEffect>
                                  </p:childTnLst>
                                </p:cTn>
                              </p:par>
                              <p:par>
                                <p:cTn id="315" presetID="49" presetClass="entr" presetSubtype="0" decel="100000" fill="hold" grpId="4" nodeType="withEffect">
                                  <p:stCondLst>
                                    <p:cond delay="0"/>
                                  </p:stCondLst>
                                  <p:childTnLst>
                                    <p:set>
                                      <p:cBhvr>
                                        <p:cTn id="316" dur="1" fill="hold">
                                          <p:stCondLst>
                                            <p:cond delay="0"/>
                                          </p:stCondLst>
                                        </p:cTn>
                                        <p:tgtEl>
                                          <p:spTgt spid="89103"/>
                                        </p:tgtEl>
                                        <p:attrNameLst>
                                          <p:attrName>style.visibility</p:attrName>
                                        </p:attrNameLst>
                                      </p:cBhvr>
                                      <p:to>
                                        <p:strVal val="visible"/>
                                      </p:to>
                                    </p:set>
                                    <p:anim calcmode="lin" valueType="num">
                                      <p:cBhvr>
                                        <p:cTn id="317" dur="500" fill="hold"/>
                                        <p:tgtEl>
                                          <p:spTgt spid="89103"/>
                                        </p:tgtEl>
                                        <p:attrNameLst>
                                          <p:attrName>ppt_w</p:attrName>
                                        </p:attrNameLst>
                                      </p:cBhvr>
                                      <p:tavLst>
                                        <p:tav tm="0">
                                          <p:val>
                                            <p:fltVal val="0"/>
                                          </p:val>
                                        </p:tav>
                                        <p:tav tm="100000">
                                          <p:val>
                                            <p:strVal val="#ppt_w"/>
                                          </p:val>
                                        </p:tav>
                                      </p:tavLst>
                                    </p:anim>
                                    <p:anim calcmode="lin" valueType="num">
                                      <p:cBhvr>
                                        <p:cTn id="318" dur="500" fill="hold"/>
                                        <p:tgtEl>
                                          <p:spTgt spid="89103"/>
                                        </p:tgtEl>
                                        <p:attrNameLst>
                                          <p:attrName>ppt_h</p:attrName>
                                        </p:attrNameLst>
                                      </p:cBhvr>
                                      <p:tavLst>
                                        <p:tav tm="0">
                                          <p:val>
                                            <p:fltVal val="0"/>
                                          </p:val>
                                        </p:tav>
                                        <p:tav tm="100000">
                                          <p:val>
                                            <p:strVal val="#ppt_h"/>
                                          </p:val>
                                        </p:tav>
                                      </p:tavLst>
                                    </p:anim>
                                    <p:anim calcmode="lin" valueType="num">
                                      <p:cBhvr>
                                        <p:cTn id="319" dur="500" fill="hold"/>
                                        <p:tgtEl>
                                          <p:spTgt spid="89103"/>
                                        </p:tgtEl>
                                        <p:attrNameLst>
                                          <p:attrName>style.rotation</p:attrName>
                                        </p:attrNameLst>
                                      </p:cBhvr>
                                      <p:tavLst>
                                        <p:tav tm="0">
                                          <p:val>
                                            <p:fltVal val="360"/>
                                          </p:val>
                                        </p:tav>
                                        <p:tav tm="100000">
                                          <p:val>
                                            <p:fltVal val="0"/>
                                          </p:val>
                                        </p:tav>
                                      </p:tavLst>
                                    </p:anim>
                                    <p:animEffect transition="in" filter="fade">
                                      <p:cBhvr>
                                        <p:cTn id="320" dur="500"/>
                                        <p:tgtEl>
                                          <p:spTgt spid="89103"/>
                                        </p:tgtEl>
                                      </p:cBhvr>
                                    </p:animEffect>
                                  </p:childTnLst>
                                </p:cTn>
                              </p:par>
                              <p:par>
                                <p:cTn id="321" presetID="49" presetClass="entr" presetSubtype="0" decel="100000" fill="hold" grpId="4" nodeType="withEffect">
                                  <p:stCondLst>
                                    <p:cond delay="0"/>
                                  </p:stCondLst>
                                  <p:childTnLst>
                                    <p:set>
                                      <p:cBhvr>
                                        <p:cTn id="322" dur="1" fill="hold">
                                          <p:stCondLst>
                                            <p:cond delay="0"/>
                                          </p:stCondLst>
                                        </p:cTn>
                                        <p:tgtEl>
                                          <p:spTgt spid="89123"/>
                                        </p:tgtEl>
                                        <p:attrNameLst>
                                          <p:attrName>style.visibility</p:attrName>
                                        </p:attrNameLst>
                                      </p:cBhvr>
                                      <p:to>
                                        <p:strVal val="visible"/>
                                      </p:to>
                                    </p:set>
                                    <p:anim calcmode="lin" valueType="num">
                                      <p:cBhvr>
                                        <p:cTn id="323" dur="500" fill="hold"/>
                                        <p:tgtEl>
                                          <p:spTgt spid="89123"/>
                                        </p:tgtEl>
                                        <p:attrNameLst>
                                          <p:attrName>ppt_w</p:attrName>
                                        </p:attrNameLst>
                                      </p:cBhvr>
                                      <p:tavLst>
                                        <p:tav tm="0">
                                          <p:val>
                                            <p:fltVal val="0"/>
                                          </p:val>
                                        </p:tav>
                                        <p:tav tm="100000">
                                          <p:val>
                                            <p:strVal val="#ppt_w"/>
                                          </p:val>
                                        </p:tav>
                                      </p:tavLst>
                                    </p:anim>
                                    <p:anim calcmode="lin" valueType="num">
                                      <p:cBhvr>
                                        <p:cTn id="324" dur="500" fill="hold"/>
                                        <p:tgtEl>
                                          <p:spTgt spid="89123"/>
                                        </p:tgtEl>
                                        <p:attrNameLst>
                                          <p:attrName>ppt_h</p:attrName>
                                        </p:attrNameLst>
                                      </p:cBhvr>
                                      <p:tavLst>
                                        <p:tav tm="0">
                                          <p:val>
                                            <p:fltVal val="0"/>
                                          </p:val>
                                        </p:tav>
                                        <p:tav tm="100000">
                                          <p:val>
                                            <p:strVal val="#ppt_h"/>
                                          </p:val>
                                        </p:tav>
                                      </p:tavLst>
                                    </p:anim>
                                    <p:anim calcmode="lin" valueType="num">
                                      <p:cBhvr>
                                        <p:cTn id="325" dur="500" fill="hold"/>
                                        <p:tgtEl>
                                          <p:spTgt spid="89123"/>
                                        </p:tgtEl>
                                        <p:attrNameLst>
                                          <p:attrName>style.rotation</p:attrName>
                                        </p:attrNameLst>
                                      </p:cBhvr>
                                      <p:tavLst>
                                        <p:tav tm="0">
                                          <p:val>
                                            <p:fltVal val="360"/>
                                          </p:val>
                                        </p:tav>
                                        <p:tav tm="100000">
                                          <p:val>
                                            <p:fltVal val="0"/>
                                          </p:val>
                                        </p:tav>
                                      </p:tavLst>
                                    </p:anim>
                                    <p:animEffect transition="in" filter="fade">
                                      <p:cBhvr>
                                        <p:cTn id="326" dur="500"/>
                                        <p:tgtEl>
                                          <p:spTgt spid="89123"/>
                                        </p:tgtEl>
                                      </p:cBhvr>
                                    </p:animEffect>
                                  </p:childTnLst>
                                </p:cTn>
                              </p:par>
                              <p:par>
                                <p:cTn id="327" presetID="49" presetClass="entr" presetSubtype="0" decel="100000" fill="hold" grpId="4" nodeType="withEffect">
                                  <p:stCondLst>
                                    <p:cond delay="0"/>
                                  </p:stCondLst>
                                  <p:childTnLst>
                                    <p:set>
                                      <p:cBhvr>
                                        <p:cTn id="328" dur="1" fill="hold">
                                          <p:stCondLst>
                                            <p:cond delay="0"/>
                                          </p:stCondLst>
                                        </p:cTn>
                                        <p:tgtEl>
                                          <p:spTgt spid="89124"/>
                                        </p:tgtEl>
                                        <p:attrNameLst>
                                          <p:attrName>style.visibility</p:attrName>
                                        </p:attrNameLst>
                                      </p:cBhvr>
                                      <p:to>
                                        <p:strVal val="visible"/>
                                      </p:to>
                                    </p:set>
                                    <p:anim calcmode="lin" valueType="num">
                                      <p:cBhvr>
                                        <p:cTn id="329" dur="500" fill="hold"/>
                                        <p:tgtEl>
                                          <p:spTgt spid="89124"/>
                                        </p:tgtEl>
                                        <p:attrNameLst>
                                          <p:attrName>ppt_w</p:attrName>
                                        </p:attrNameLst>
                                      </p:cBhvr>
                                      <p:tavLst>
                                        <p:tav tm="0">
                                          <p:val>
                                            <p:fltVal val="0"/>
                                          </p:val>
                                        </p:tav>
                                        <p:tav tm="100000">
                                          <p:val>
                                            <p:strVal val="#ppt_w"/>
                                          </p:val>
                                        </p:tav>
                                      </p:tavLst>
                                    </p:anim>
                                    <p:anim calcmode="lin" valueType="num">
                                      <p:cBhvr>
                                        <p:cTn id="330" dur="500" fill="hold"/>
                                        <p:tgtEl>
                                          <p:spTgt spid="89124"/>
                                        </p:tgtEl>
                                        <p:attrNameLst>
                                          <p:attrName>ppt_h</p:attrName>
                                        </p:attrNameLst>
                                      </p:cBhvr>
                                      <p:tavLst>
                                        <p:tav tm="0">
                                          <p:val>
                                            <p:fltVal val="0"/>
                                          </p:val>
                                        </p:tav>
                                        <p:tav tm="100000">
                                          <p:val>
                                            <p:strVal val="#ppt_h"/>
                                          </p:val>
                                        </p:tav>
                                      </p:tavLst>
                                    </p:anim>
                                    <p:anim calcmode="lin" valueType="num">
                                      <p:cBhvr>
                                        <p:cTn id="331" dur="500" fill="hold"/>
                                        <p:tgtEl>
                                          <p:spTgt spid="89124"/>
                                        </p:tgtEl>
                                        <p:attrNameLst>
                                          <p:attrName>style.rotation</p:attrName>
                                        </p:attrNameLst>
                                      </p:cBhvr>
                                      <p:tavLst>
                                        <p:tav tm="0">
                                          <p:val>
                                            <p:fltVal val="360"/>
                                          </p:val>
                                        </p:tav>
                                        <p:tav tm="100000">
                                          <p:val>
                                            <p:fltVal val="0"/>
                                          </p:val>
                                        </p:tav>
                                      </p:tavLst>
                                    </p:anim>
                                    <p:animEffect transition="in" filter="fade">
                                      <p:cBhvr>
                                        <p:cTn id="332" dur="500"/>
                                        <p:tgtEl>
                                          <p:spTgt spid="89124"/>
                                        </p:tgtEl>
                                      </p:cBhvr>
                                    </p:animEffect>
                                  </p:childTnLst>
                                </p:cTn>
                              </p:par>
                              <p:par>
                                <p:cTn id="333" presetID="49" presetClass="entr" presetSubtype="0" decel="100000" fill="hold" grpId="4" nodeType="withEffect">
                                  <p:stCondLst>
                                    <p:cond delay="0"/>
                                  </p:stCondLst>
                                  <p:childTnLst>
                                    <p:set>
                                      <p:cBhvr>
                                        <p:cTn id="334" dur="1" fill="hold">
                                          <p:stCondLst>
                                            <p:cond delay="0"/>
                                          </p:stCondLst>
                                        </p:cTn>
                                        <p:tgtEl>
                                          <p:spTgt spid="89126"/>
                                        </p:tgtEl>
                                        <p:attrNameLst>
                                          <p:attrName>style.visibility</p:attrName>
                                        </p:attrNameLst>
                                      </p:cBhvr>
                                      <p:to>
                                        <p:strVal val="visible"/>
                                      </p:to>
                                    </p:set>
                                    <p:anim calcmode="lin" valueType="num">
                                      <p:cBhvr>
                                        <p:cTn id="335" dur="500" fill="hold"/>
                                        <p:tgtEl>
                                          <p:spTgt spid="89126"/>
                                        </p:tgtEl>
                                        <p:attrNameLst>
                                          <p:attrName>ppt_w</p:attrName>
                                        </p:attrNameLst>
                                      </p:cBhvr>
                                      <p:tavLst>
                                        <p:tav tm="0">
                                          <p:val>
                                            <p:fltVal val="0"/>
                                          </p:val>
                                        </p:tav>
                                        <p:tav tm="100000">
                                          <p:val>
                                            <p:strVal val="#ppt_w"/>
                                          </p:val>
                                        </p:tav>
                                      </p:tavLst>
                                    </p:anim>
                                    <p:anim calcmode="lin" valueType="num">
                                      <p:cBhvr>
                                        <p:cTn id="336" dur="500" fill="hold"/>
                                        <p:tgtEl>
                                          <p:spTgt spid="89126"/>
                                        </p:tgtEl>
                                        <p:attrNameLst>
                                          <p:attrName>ppt_h</p:attrName>
                                        </p:attrNameLst>
                                      </p:cBhvr>
                                      <p:tavLst>
                                        <p:tav tm="0">
                                          <p:val>
                                            <p:fltVal val="0"/>
                                          </p:val>
                                        </p:tav>
                                        <p:tav tm="100000">
                                          <p:val>
                                            <p:strVal val="#ppt_h"/>
                                          </p:val>
                                        </p:tav>
                                      </p:tavLst>
                                    </p:anim>
                                    <p:anim calcmode="lin" valueType="num">
                                      <p:cBhvr>
                                        <p:cTn id="337" dur="500" fill="hold"/>
                                        <p:tgtEl>
                                          <p:spTgt spid="89126"/>
                                        </p:tgtEl>
                                        <p:attrNameLst>
                                          <p:attrName>style.rotation</p:attrName>
                                        </p:attrNameLst>
                                      </p:cBhvr>
                                      <p:tavLst>
                                        <p:tav tm="0">
                                          <p:val>
                                            <p:fltVal val="360"/>
                                          </p:val>
                                        </p:tav>
                                        <p:tav tm="100000">
                                          <p:val>
                                            <p:fltVal val="0"/>
                                          </p:val>
                                        </p:tav>
                                      </p:tavLst>
                                    </p:anim>
                                    <p:animEffect transition="in" filter="fade">
                                      <p:cBhvr>
                                        <p:cTn id="338" dur="500"/>
                                        <p:tgtEl>
                                          <p:spTgt spid="89126"/>
                                        </p:tgtEl>
                                      </p:cBhvr>
                                    </p:animEffect>
                                  </p:childTnLst>
                                </p:cTn>
                              </p:par>
                              <p:par>
                                <p:cTn id="339" presetID="49" presetClass="entr" presetSubtype="0" decel="100000" fill="hold" grpId="4" nodeType="withEffect">
                                  <p:stCondLst>
                                    <p:cond delay="0"/>
                                  </p:stCondLst>
                                  <p:childTnLst>
                                    <p:set>
                                      <p:cBhvr>
                                        <p:cTn id="340" dur="1" fill="hold">
                                          <p:stCondLst>
                                            <p:cond delay="0"/>
                                          </p:stCondLst>
                                        </p:cTn>
                                        <p:tgtEl>
                                          <p:spTgt spid="89095"/>
                                        </p:tgtEl>
                                        <p:attrNameLst>
                                          <p:attrName>style.visibility</p:attrName>
                                        </p:attrNameLst>
                                      </p:cBhvr>
                                      <p:to>
                                        <p:strVal val="visible"/>
                                      </p:to>
                                    </p:set>
                                    <p:anim calcmode="lin" valueType="num">
                                      <p:cBhvr>
                                        <p:cTn id="341" dur="500" fill="hold"/>
                                        <p:tgtEl>
                                          <p:spTgt spid="89095"/>
                                        </p:tgtEl>
                                        <p:attrNameLst>
                                          <p:attrName>ppt_w</p:attrName>
                                        </p:attrNameLst>
                                      </p:cBhvr>
                                      <p:tavLst>
                                        <p:tav tm="0">
                                          <p:val>
                                            <p:fltVal val="0"/>
                                          </p:val>
                                        </p:tav>
                                        <p:tav tm="100000">
                                          <p:val>
                                            <p:strVal val="#ppt_w"/>
                                          </p:val>
                                        </p:tav>
                                      </p:tavLst>
                                    </p:anim>
                                    <p:anim calcmode="lin" valueType="num">
                                      <p:cBhvr>
                                        <p:cTn id="342" dur="500" fill="hold"/>
                                        <p:tgtEl>
                                          <p:spTgt spid="89095"/>
                                        </p:tgtEl>
                                        <p:attrNameLst>
                                          <p:attrName>ppt_h</p:attrName>
                                        </p:attrNameLst>
                                      </p:cBhvr>
                                      <p:tavLst>
                                        <p:tav tm="0">
                                          <p:val>
                                            <p:fltVal val="0"/>
                                          </p:val>
                                        </p:tav>
                                        <p:tav tm="100000">
                                          <p:val>
                                            <p:strVal val="#ppt_h"/>
                                          </p:val>
                                        </p:tav>
                                      </p:tavLst>
                                    </p:anim>
                                    <p:anim calcmode="lin" valueType="num">
                                      <p:cBhvr>
                                        <p:cTn id="343" dur="500" fill="hold"/>
                                        <p:tgtEl>
                                          <p:spTgt spid="89095"/>
                                        </p:tgtEl>
                                        <p:attrNameLst>
                                          <p:attrName>style.rotation</p:attrName>
                                        </p:attrNameLst>
                                      </p:cBhvr>
                                      <p:tavLst>
                                        <p:tav tm="0">
                                          <p:val>
                                            <p:fltVal val="360"/>
                                          </p:val>
                                        </p:tav>
                                        <p:tav tm="100000">
                                          <p:val>
                                            <p:fltVal val="0"/>
                                          </p:val>
                                        </p:tav>
                                      </p:tavLst>
                                    </p:anim>
                                    <p:animEffect transition="in" filter="fade">
                                      <p:cBhvr>
                                        <p:cTn id="344" dur="500"/>
                                        <p:tgtEl>
                                          <p:spTgt spid="89095"/>
                                        </p:tgtEl>
                                      </p:cBhvr>
                                    </p:animEffect>
                                  </p:childTnLst>
                                </p:cTn>
                              </p:par>
                              <p:par>
                                <p:cTn id="345" presetID="49" presetClass="entr" presetSubtype="0" decel="100000" fill="hold" grpId="4" nodeType="withEffect">
                                  <p:stCondLst>
                                    <p:cond delay="0"/>
                                  </p:stCondLst>
                                  <p:childTnLst>
                                    <p:set>
                                      <p:cBhvr>
                                        <p:cTn id="346" dur="1" fill="hold">
                                          <p:stCondLst>
                                            <p:cond delay="0"/>
                                          </p:stCondLst>
                                        </p:cTn>
                                        <p:tgtEl>
                                          <p:spTgt spid="89099"/>
                                        </p:tgtEl>
                                        <p:attrNameLst>
                                          <p:attrName>style.visibility</p:attrName>
                                        </p:attrNameLst>
                                      </p:cBhvr>
                                      <p:to>
                                        <p:strVal val="visible"/>
                                      </p:to>
                                    </p:set>
                                    <p:anim calcmode="lin" valueType="num">
                                      <p:cBhvr>
                                        <p:cTn id="347" dur="500" fill="hold"/>
                                        <p:tgtEl>
                                          <p:spTgt spid="89099"/>
                                        </p:tgtEl>
                                        <p:attrNameLst>
                                          <p:attrName>ppt_w</p:attrName>
                                        </p:attrNameLst>
                                      </p:cBhvr>
                                      <p:tavLst>
                                        <p:tav tm="0">
                                          <p:val>
                                            <p:fltVal val="0"/>
                                          </p:val>
                                        </p:tav>
                                        <p:tav tm="100000">
                                          <p:val>
                                            <p:strVal val="#ppt_w"/>
                                          </p:val>
                                        </p:tav>
                                      </p:tavLst>
                                    </p:anim>
                                    <p:anim calcmode="lin" valueType="num">
                                      <p:cBhvr>
                                        <p:cTn id="348" dur="500" fill="hold"/>
                                        <p:tgtEl>
                                          <p:spTgt spid="89099"/>
                                        </p:tgtEl>
                                        <p:attrNameLst>
                                          <p:attrName>ppt_h</p:attrName>
                                        </p:attrNameLst>
                                      </p:cBhvr>
                                      <p:tavLst>
                                        <p:tav tm="0">
                                          <p:val>
                                            <p:fltVal val="0"/>
                                          </p:val>
                                        </p:tav>
                                        <p:tav tm="100000">
                                          <p:val>
                                            <p:strVal val="#ppt_h"/>
                                          </p:val>
                                        </p:tav>
                                      </p:tavLst>
                                    </p:anim>
                                    <p:anim calcmode="lin" valueType="num">
                                      <p:cBhvr>
                                        <p:cTn id="349" dur="500" fill="hold"/>
                                        <p:tgtEl>
                                          <p:spTgt spid="89099"/>
                                        </p:tgtEl>
                                        <p:attrNameLst>
                                          <p:attrName>style.rotation</p:attrName>
                                        </p:attrNameLst>
                                      </p:cBhvr>
                                      <p:tavLst>
                                        <p:tav tm="0">
                                          <p:val>
                                            <p:fltVal val="360"/>
                                          </p:val>
                                        </p:tav>
                                        <p:tav tm="100000">
                                          <p:val>
                                            <p:fltVal val="0"/>
                                          </p:val>
                                        </p:tav>
                                      </p:tavLst>
                                    </p:anim>
                                    <p:animEffect transition="in" filter="fade">
                                      <p:cBhvr>
                                        <p:cTn id="350" dur="500"/>
                                        <p:tgtEl>
                                          <p:spTgt spid="89099"/>
                                        </p:tgtEl>
                                      </p:cBhvr>
                                    </p:animEffect>
                                  </p:childTnLst>
                                </p:cTn>
                              </p:par>
                              <p:par>
                                <p:cTn id="351" presetID="49" presetClass="entr" presetSubtype="0" decel="100000" fill="hold" grpId="4" nodeType="withEffect">
                                  <p:stCondLst>
                                    <p:cond delay="0"/>
                                  </p:stCondLst>
                                  <p:childTnLst>
                                    <p:set>
                                      <p:cBhvr>
                                        <p:cTn id="352" dur="1" fill="hold">
                                          <p:stCondLst>
                                            <p:cond delay="0"/>
                                          </p:stCondLst>
                                        </p:cTn>
                                        <p:tgtEl>
                                          <p:spTgt spid="89100"/>
                                        </p:tgtEl>
                                        <p:attrNameLst>
                                          <p:attrName>style.visibility</p:attrName>
                                        </p:attrNameLst>
                                      </p:cBhvr>
                                      <p:to>
                                        <p:strVal val="visible"/>
                                      </p:to>
                                    </p:set>
                                    <p:anim calcmode="lin" valueType="num">
                                      <p:cBhvr>
                                        <p:cTn id="353" dur="500" fill="hold"/>
                                        <p:tgtEl>
                                          <p:spTgt spid="89100"/>
                                        </p:tgtEl>
                                        <p:attrNameLst>
                                          <p:attrName>ppt_w</p:attrName>
                                        </p:attrNameLst>
                                      </p:cBhvr>
                                      <p:tavLst>
                                        <p:tav tm="0">
                                          <p:val>
                                            <p:fltVal val="0"/>
                                          </p:val>
                                        </p:tav>
                                        <p:tav tm="100000">
                                          <p:val>
                                            <p:strVal val="#ppt_w"/>
                                          </p:val>
                                        </p:tav>
                                      </p:tavLst>
                                    </p:anim>
                                    <p:anim calcmode="lin" valueType="num">
                                      <p:cBhvr>
                                        <p:cTn id="354" dur="500" fill="hold"/>
                                        <p:tgtEl>
                                          <p:spTgt spid="89100"/>
                                        </p:tgtEl>
                                        <p:attrNameLst>
                                          <p:attrName>ppt_h</p:attrName>
                                        </p:attrNameLst>
                                      </p:cBhvr>
                                      <p:tavLst>
                                        <p:tav tm="0">
                                          <p:val>
                                            <p:fltVal val="0"/>
                                          </p:val>
                                        </p:tav>
                                        <p:tav tm="100000">
                                          <p:val>
                                            <p:strVal val="#ppt_h"/>
                                          </p:val>
                                        </p:tav>
                                      </p:tavLst>
                                    </p:anim>
                                    <p:anim calcmode="lin" valueType="num">
                                      <p:cBhvr>
                                        <p:cTn id="355" dur="500" fill="hold"/>
                                        <p:tgtEl>
                                          <p:spTgt spid="89100"/>
                                        </p:tgtEl>
                                        <p:attrNameLst>
                                          <p:attrName>style.rotation</p:attrName>
                                        </p:attrNameLst>
                                      </p:cBhvr>
                                      <p:tavLst>
                                        <p:tav tm="0">
                                          <p:val>
                                            <p:fltVal val="360"/>
                                          </p:val>
                                        </p:tav>
                                        <p:tav tm="100000">
                                          <p:val>
                                            <p:fltVal val="0"/>
                                          </p:val>
                                        </p:tav>
                                      </p:tavLst>
                                    </p:anim>
                                    <p:animEffect transition="in" filter="fade">
                                      <p:cBhvr>
                                        <p:cTn id="356" dur="500"/>
                                        <p:tgtEl>
                                          <p:spTgt spid="89100"/>
                                        </p:tgtEl>
                                      </p:cBhvr>
                                    </p:animEffect>
                                  </p:childTnLst>
                                </p:cTn>
                              </p:par>
                              <p:par>
                                <p:cTn id="357" presetID="49" presetClass="entr" presetSubtype="0" decel="100000" fill="hold" grpId="4" nodeType="withEffect">
                                  <p:stCondLst>
                                    <p:cond delay="0"/>
                                  </p:stCondLst>
                                  <p:childTnLst>
                                    <p:set>
                                      <p:cBhvr>
                                        <p:cTn id="358" dur="1" fill="hold">
                                          <p:stCondLst>
                                            <p:cond delay="0"/>
                                          </p:stCondLst>
                                        </p:cTn>
                                        <p:tgtEl>
                                          <p:spTgt spid="89101"/>
                                        </p:tgtEl>
                                        <p:attrNameLst>
                                          <p:attrName>style.visibility</p:attrName>
                                        </p:attrNameLst>
                                      </p:cBhvr>
                                      <p:to>
                                        <p:strVal val="visible"/>
                                      </p:to>
                                    </p:set>
                                    <p:anim calcmode="lin" valueType="num">
                                      <p:cBhvr>
                                        <p:cTn id="359" dur="500" fill="hold"/>
                                        <p:tgtEl>
                                          <p:spTgt spid="89101"/>
                                        </p:tgtEl>
                                        <p:attrNameLst>
                                          <p:attrName>ppt_w</p:attrName>
                                        </p:attrNameLst>
                                      </p:cBhvr>
                                      <p:tavLst>
                                        <p:tav tm="0">
                                          <p:val>
                                            <p:fltVal val="0"/>
                                          </p:val>
                                        </p:tav>
                                        <p:tav tm="100000">
                                          <p:val>
                                            <p:strVal val="#ppt_w"/>
                                          </p:val>
                                        </p:tav>
                                      </p:tavLst>
                                    </p:anim>
                                    <p:anim calcmode="lin" valueType="num">
                                      <p:cBhvr>
                                        <p:cTn id="360" dur="500" fill="hold"/>
                                        <p:tgtEl>
                                          <p:spTgt spid="89101"/>
                                        </p:tgtEl>
                                        <p:attrNameLst>
                                          <p:attrName>ppt_h</p:attrName>
                                        </p:attrNameLst>
                                      </p:cBhvr>
                                      <p:tavLst>
                                        <p:tav tm="0">
                                          <p:val>
                                            <p:fltVal val="0"/>
                                          </p:val>
                                        </p:tav>
                                        <p:tav tm="100000">
                                          <p:val>
                                            <p:strVal val="#ppt_h"/>
                                          </p:val>
                                        </p:tav>
                                      </p:tavLst>
                                    </p:anim>
                                    <p:anim calcmode="lin" valueType="num">
                                      <p:cBhvr>
                                        <p:cTn id="361" dur="500" fill="hold"/>
                                        <p:tgtEl>
                                          <p:spTgt spid="89101"/>
                                        </p:tgtEl>
                                        <p:attrNameLst>
                                          <p:attrName>style.rotation</p:attrName>
                                        </p:attrNameLst>
                                      </p:cBhvr>
                                      <p:tavLst>
                                        <p:tav tm="0">
                                          <p:val>
                                            <p:fltVal val="360"/>
                                          </p:val>
                                        </p:tav>
                                        <p:tav tm="100000">
                                          <p:val>
                                            <p:fltVal val="0"/>
                                          </p:val>
                                        </p:tav>
                                      </p:tavLst>
                                    </p:anim>
                                    <p:animEffect transition="in" filter="fade">
                                      <p:cBhvr>
                                        <p:cTn id="362" dur="500"/>
                                        <p:tgtEl>
                                          <p:spTgt spid="89101"/>
                                        </p:tgtEl>
                                      </p:cBhvr>
                                    </p:animEffect>
                                  </p:childTnLst>
                                </p:cTn>
                              </p:par>
                              <p:par>
                                <p:cTn id="363" presetID="49" presetClass="entr" presetSubtype="0" decel="100000" fill="hold" grpId="4" nodeType="withEffect">
                                  <p:stCondLst>
                                    <p:cond delay="0"/>
                                  </p:stCondLst>
                                  <p:childTnLst>
                                    <p:set>
                                      <p:cBhvr>
                                        <p:cTn id="364" dur="1" fill="hold">
                                          <p:stCondLst>
                                            <p:cond delay="0"/>
                                          </p:stCondLst>
                                        </p:cTn>
                                        <p:tgtEl>
                                          <p:spTgt spid="89106"/>
                                        </p:tgtEl>
                                        <p:attrNameLst>
                                          <p:attrName>style.visibility</p:attrName>
                                        </p:attrNameLst>
                                      </p:cBhvr>
                                      <p:to>
                                        <p:strVal val="visible"/>
                                      </p:to>
                                    </p:set>
                                    <p:anim calcmode="lin" valueType="num">
                                      <p:cBhvr>
                                        <p:cTn id="365" dur="500" fill="hold"/>
                                        <p:tgtEl>
                                          <p:spTgt spid="89106"/>
                                        </p:tgtEl>
                                        <p:attrNameLst>
                                          <p:attrName>ppt_w</p:attrName>
                                        </p:attrNameLst>
                                      </p:cBhvr>
                                      <p:tavLst>
                                        <p:tav tm="0">
                                          <p:val>
                                            <p:fltVal val="0"/>
                                          </p:val>
                                        </p:tav>
                                        <p:tav tm="100000">
                                          <p:val>
                                            <p:strVal val="#ppt_w"/>
                                          </p:val>
                                        </p:tav>
                                      </p:tavLst>
                                    </p:anim>
                                    <p:anim calcmode="lin" valueType="num">
                                      <p:cBhvr>
                                        <p:cTn id="366" dur="500" fill="hold"/>
                                        <p:tgtEl>
                                          <p:spTgt spid="89106"/>
                                        </p:tgtEl>
                                        <p:attrNameLst>
                                          <p:attrName>ppt_h</p:attrName>
                                        </p:attrNameLst>
                                      </p:cBhvr>
                                      <p:tavLst>
                                        <p:tav tm="0">
                                          <p:val>
                                            <p:fltVal val="0"/>
                                          </p:val>
                                        </p:tav>
                                        <p:tav tm="100000">
                                          <p:val>
                                            <p:strVal val="#ppt_h"/>
                                          </p:val>
                                        </p:tav>
                                      </p:tavLst>
                                    </p:anim>
                                    <p:anim calcmode="lin" valueType="num">
                                      <p:cBhvr>
                                        <p:cTn id="367" dur="500" fill="hold"/>
                                        <p:tgtEl>
                                          <p:spTgt spid="89106"/>
                                        </p:tgtEl>
                                        <p:attrNameLst>
                                          <p:attrName>style.rotation</p:attrName>
                                        </p:attrNameLst>
                                      </p:cBhvr>
                                      <p:tavLst>
                                        <p:tav tm="0">
                                          <p:val>
                                            <p:fltVal val="360"/>
                                          </p:val>
                                        </p:tav>
                                        <p:tav tm="100000">
                                          <p:val>
                                            <p:fltVal val="0"/>
                                          </p:val>
                                        </p:tav>
                                      </p:tavLst>
                                    </p:anim>
                                    <p:animEffect transition="in" filter="fade">
                                      <p:cBhvr>
                                        <p:cTn id="368" dur="500"/>
                                        <p:tgtEl>
                                          <p:spTgt spid="89106"/>
                                        </p:tgtEl>
                                      </p:cBhvr>
                                    </p:animEffect>
                                  </p:childTnLst>
                                </p:cTn>
                              </p:par>
                              <p:par>
                                <p:cTn id="369" presetID="49" presetClass="entr" presetSubtype="0" decel="100000" fill="hold" grpId="4" nodeType="withEffect">
                                  <p:stCondLst>
                                    <p:cond delay="0"/>
                                  </p:stCondLst>
                                  <p:childTnLst>
                                    <p:set>
                                      <p:cBhvr>
                                        <p:cTn id="370" dur="1" fill="hold">
                                          <p:stCondLst>
                                            <p:cond delay="0"/>
                                          </p:stCondLst>
                                        </p:cTn>
                                        <p:tgtEl>
                                          <p:spTgt spid="89107"/>
                                        </p:tgtEl>
                                        <p:attrNameLst>
                                          <p:attrName>style.visibility</p:attrName>
                                        </p:attrNameLst>
                                      </p:cBhvr>
                                      <p:to>
                                        <p:strVal val="visible"/>
                                      </p:to>
                                    </p:set>
                                    <p:anim calcmode="lin" valueType="num">
                                      <p:cBhvr>
                                        <p:cTn id="371" dur="500" fill="hold"/>
                                        <p:tgtEl>
                                          <p:spTgt spid="89107"/>
                                        </p:tgtEl>
                                        <p:attrNameLst>
                                          <p:attrName>ppt_w</p:attrName>
                                        </p:attrNameLst>
                                      </p:cBhvr>
                                      <p:tavLst>
                                        <p:tav tm="0">
                                          <p:val>
                                            <p:fltVal val="0"/>
                                          </p:val>
                                        </p:tav>
                                        <p:tav tm="100000">
                                          <p:val>
                                            <p:strVal val="#ppt_w"/>
                                          </p:val>
                                        </p:tav>
                                      </p:tavLst>
                                    </p:anim>
                                    <p:anim calcmode="lin" valueType="num">
                                      <p:cBhvr>
                                        <p:cTn id="372" dur="500" fill="hold"/>
                                        <p:tgtEl>
                                          <p:spTgt spid="89107"/>
                                        </p:tgtEl>
                                        <p:attrNameLst>
                                          <p:attrName>ppt_h</p:attrName>
                                        </p:attrNameLst>
                                      </p:cBhvr>
                                      <p:tavLst>
                                        <p:tav tm="0">
                                          <p:val>
                                            <p:fltVal val="0"/>
                                          </p:val>
                                        </p:tav>
                                        <p:tav tm="100000">
                                          <p:val>
                                            <p:strVal val="#ppt_h"/>
                                          </p:val>
                                        </p:tav>
                                      </p:tavLst>
                                    </p:anim>
                                    <p:anim calcmode="lin" valueType="num">
                                      <p:cBhvr>
                                        <p:cTn id="373" dur="500" fill="hold"/>
                                        <p:tgtEl>
                                          <p:spTgt spid="89107"/>
                                        </p:tgtEl>
                                        <p:attrNameLst>
                                          <p:attrName>style.rotation</p:attrName>
                                        </p:attrNameLst>
                                      </p:cBhvr>
                                      <p:tavLst>
                                        <p:tav tm="0">
                                          <p:val>
                                            <p:fltVal val="360"/>
                                          </p:val>
                                        </p:tav>
                                        <p:tav tm="100000">
                                          <p:val>
                                            <p:fltVal val="0"/>
                                          </p:val>
                                        </p:tav>
                                      </p:tavLst>
                                    </p:anim>
                                    <p:animEffect transition="in" filter="fade">
                                      <p:cBhvr>
                                        <p:cTn id="374" dur="500"/>
                                        <p:tgtEl>
                                          <p:spTgt spid="89107"/>
                                        </p:tgtEl>
                                      </p:cBhvr>
                                    </p:animEffect>
                                  </p:childTnLst>
                                </p:cTn>
                              </p:par>
                              <p:par>
                                <p:cTn id="375" presetID="49" presetClass="entr" presetSubtype="0" decel="100000" fill="hold" grpId="2" nodeType="withEffect">
                                  <p:stCondLst>
                                    <p:cond delay="0"/>
                                  </p:stCondLst>
                                  <p:childTnLst>
                                    <p:set>
                                      <p:cBhvr>
                                        <p:cTn id="376" dur="1" fill="hold">
                                          <p:stCondLst>
                                            <p:cond delay="0"/>
                                          </p:stCondLst>
                                        </p:cTn>
                                        <p:tgtEl>
                                          <p:spTgt spid="89108"/>
                                        </p:tgtEl>
                                        <p:attrNameLst>
                                          <p:attrName>style.visibility</p:attrName>
                                        </p:attrNameLst>
                                      </p:cBhvr>
                                      <p:to>
                                        <p:strVal val="visible"/>
                                      </p:to>
                                    </p:set>
                                    <p:anim calcmode="lin" valueType="num">
                                      <p:cBhvr>
                                        <p:cTn id="377" dur="500" fill="hold"/>
                                        <p:tgtEl>
                                          <p:spTgt spid="89108"/>
                                        </p:tgtEl>
                                        <p:attrNameLst>
                                          <p:attrName>ppt_w</p:attrName>
                                        </p:attrNameLst>
                                      </p:cBhvr>
                                      <p:tavLst>
                                        <p:tav tm="0">
                                          <p:val>
                                            <p:fltVal val="0"/>
                                          </p:val>
                                        </p:tav>
                                        <p:tav tm="100000">
                                          <p:val>
                                            <p:strVal val="#ppt_w"/>
                                          </p:val>
                                        </p:tav>
                                      </p:tavLst>
                                    </p:anim>
                                    <p:anim calcmode="lin" valueType="num">
                                      <p:cBhvr>
                                        <p:cTn id="378" dur="500" fill="hold"/>
                                        <p:tgtEl>
                                          <p:spTgt spid="89108"/>
                                        </p:tgtEl>
                                        <p:attrNameLst>
                                          <p:attrName>ppt_h</p:attrName>
                                        </p:attrNameLst>
                                      </p:cBhvr>
                                      <p:tavLst>
                                        <p:tav tm="0">
                                          <p:val>
                                            <p:fltVal val="0"/>
                                          </p:val>
                                        </p:tav>
                                        <p:tav tm="100000">
                                          <p:val>
                                            <p:strVal val="#ppt_h"/>
                                          </p:val>
                                        </p:tav>
                                      </p:tavLst>
                                    </p:anim>
                                    <p:anim calcmode="lin" valueType="num">
                                      <p:cBhvr>
                                        <p:cTn id="379" dur="500" fill="hold"/>
                                        <p:tgtEl>
                                          <p:spTgt spid="89108"/>
                                        </p:tgtEl>
                                        <p:attrNameLst>
                                          <p:attrName>style.rotation</p:attrName>
                                        </p:attrNameLst>
                                      </p:cBhvr>
                                      <p:tavLst>
                                        <p:tav tm="0">
                                          <p:val>
                                            <p:fltVal val="360"/>
                                          </p:val>
                                        </p:tav>
                                        <p:tav tm="100000">
                                          <p:val>
                                            <p:fltVal val="0"/>
                                          </p:val>
                                        </p:tav>
                                      </p:tavLst>
                                    </p:anim>
                                    <p:animEffect transition="in" filter="fade">
                                      <p:cBhvr>
                                        <p:cTn id="380" dur="500"/>
                                        <p:tgtEl>
                                          <p:spTgt spid="89108"/>
                                        </p:tgtEl>
                                      </p:cBhvr>
                                    </p:animEffect>
                                  </p:childTnLst>
                                </p:cTn>
                              </p:par>
                              <p:par>
                                <p:cTn id="381" presetID="6" presetClass="emph" presetSubtype="0" fill="hold" grpId="15" nodeType="withEffect">
                                  <p:stCondLst>
                                    <p:cond delay="0"/>
                                  </p:stCondLst>
                                  <p:childTnLst>
                                    <p:animScale>
                                      <p:cBhvr>
                                        <p:cTn id="382" dur="500" fill="hold"/>
                                        <p:tgtEl>
                                          <p:spTgt spid="89109"/>
                                        </p:tgtEl>
                                      </p:cBhvr>
                                      <p:by x="50000" y="50000"/>
                                    </p:animScale>
                                  </p:childTnLst>
                                </p:cTn>
                              </p:par>
                              <p:par>
                                <p:cTn id="383" presetID="63" presetClass="path" presetSubtype="0" accel="50000" decel="50000" fill="hold" grpId="16" nodeType="withEffect">
                                  <p:stCondLst>
                                    <p:cond delay="0"/>
                                  </p:stCondLst>
                                  <p:childTnLst>
                                    <p:animMotion origin="layout" path="M -1.38889E-6 -1.50637E-6 L 0.30122 0.1168 " pathEditMode="relative" rAng="0" ptsTypes="AA">
                                      <p:cBhvr>
                                        <p:cTn id="384" dur="500" spd="-100000" fill="hold"/>
                                        <p:tgtEl>
                                          <p:spTgt spid="89109"/>
                                        </p:tgtEl>
                                        <p:attrNameLst>
                                          <p:attrName>ppt_x</p:attrName>
                                          <p:attrName>ppt_y</p:attrName>
                                        </p:attrNameLst>
                                      </p:cBhvr>
                                      <p:rCtr x="15100" y="5800"/>
                                    </p:animMotion>
                                  </p:childTnLst>
                                </p:cTn>
                              </p:par>
                            </p:childTnLst>
                          </p:cTn>
                        </p:par>
                      </p:childTnLst>
                    </p:cTn>
                  </p:par>
                </p:childTnLst>
              </p:cTn>
              <p:nextCondLst>
                <p:cond evt="onClick" delay="0">
                  <p:tgtEl>
                    <p:spTgt spid="89109"/>
                  </p:tgtEl>
                </p:cond>
              </p:nextCondLst>
            </p:seq>
            <p:seq concurrent="1" nextAc="seek">
              <p:cTn id="385" restart="whenNotActive" fill="hold" evtFilter="cancelBubble" nodeType="interactiveSeq">
                <p:stCondLst>
                  <p:cond evt="onClick" delay="0">
                    <p:tgtEl>
                      <p:spTgt spid="89099"/>
                    </p:tgtEl>
                  </p:cond>
                </p:stCondLst>
                <p:endSync evt="end" delay="0">
                  <p:rtn val="all"/>
                </p:endSync>
                <p:childTnLst>
                  <p:par>
                    <p:cTn id="386" fill="hold">
                      <p:stCondLst>
                        <p:cond delay="0"/>
                      </p:stCondLst>
                      <p:childTnLst>
                        <p:par>
                          <p:cTn id="387" fill="hold">
                            <p:stCondLst>
                              <p:cond delay="0"/>
                            </p:stCondLst>
                            <p:childTnLst>
                              <p:par>
                                <p:cTn id="388" presetID="29" presetClass="exit" presetSubtype="0" fill="hold" grpId="5" nodeType="clickEffect">
                                  <p:stCondLst>
                                    <p:cond delay="0"/>
                                  </p:stCondLst>
                                  <p:childTnLst>
                                    <p:anim calcmode="lin" valueType="num">
                                      <p:cBhvr>
                                        <p:cTn id="389" dur="500"/>
                                        <p:tgtEl>
                                          <p:spTgt spid="89125"/>
                                        </p:tgtEl>
                                        <p:attrNameLst>
                                          <p:attrName>ppt_x</p:attrName>
                                        </p:attrNameLst>
                                      </p:cBhvr>
                                      <p:tavLst>
                                        <p:tav tm="0">
                                          <p:val>
                                            <p:strVal val="ppt_x"/>
                                          </p:val>
                                        </p:tav>
                                        <p:tav tm="100000">
                                          <p:val>
                                            <p:strVal val="ppt_x-.2"/>
                                          </p:val>
                                        </p:tav>
                                      </p:tavLst>
                                    </p:anim>
                                    <p:anim calcmode="lin" valueType="num">
                                      <p:cBhvr>
                                        <p:cTn id="390" dur="500"/>
                                        <p:tgtEl>
                                          <p:spTgt spid="89125"/>
                                        </p:tgtEl>
                                        <p:attrNameLst>
                                          <p:attrName>ppt_y</p:attrName>
                                        </p:attrNameLst>
                                      </p:cBhvr>
                                      <p:tavLst>
                                        <p:tav tm="0">
                                          <p:val>
                                            <p:strVal val="ppt_y"/>
                                          </p:val>
                                        </p:tav>
                                        <p:tav tm="100000">
                                          <p:val>
                                            <p:strVal val="ppt_y"/>
                                          </p:val>
                                        </p:tav>
                                      </p:tavLst>
                                    </p:anim>
                                    <p:animEffect transition="out" filter="fade">
                                      <p:cBhvr>
                                        <p:cTn id="391" dur="500"/>
                                        <p:tgtEl>
                                          <p:spTgt spid="89125"/>
                                        </p:tgtEl>
                                      </p:cBhvr>
                                    </p:animEffect>
                                    <p:set>
                                      <p:cBhvr>
                                        <p:cTn id="392" dur="1" fill="hold">
                                          <p:stCondLst>
                                            <p:cond delay="499"/>
                                          </p:stCondLst>
                                        </p:cTn>
                                        <p:tgtEl>
                                          <p:spTgt spid="89125"/>
                                        </p:tgtEl>
                                        <p:attrNameLst>
                                          <p:attrName>style.visibility</p:attrName>
                                        </p:attrNameLst>
                                      </p:cBhvr>
                                      <p:to>
                                        <p:strVal val="hidden"/>
                                      </p:to>
                                    </p:set>
                                  </p:childTnLst>
                                </p:cTn>
                              </p:par>
                              <p:par>
                                <p:cTn id="393" presetID="29" presetClass="exit" presetSubtype="0" fill="hold" grpId="5" nodeType="withEffect">
                                  <p:stCondLst>
                                    <p:cond delay="0"/>
                                  </p:stCondLst>
                                  <p:childTnLst>
                                    <p:anim calcmode="lin" valueType="num">
                                      <p:cBhvr>
                                        <p:cTn id="394" dur="500"/>
                                        <p:tgtEl>
                                          <p:spTgt spid="89104"/>
                                        </p:tgtEl>
                                        <p:attrNameLst>
                                          <p:attrName>ppt_x</p:attrName>
                                        </p:attrNameLst>
                                      </p:cBhvr>
                                      <p:tavLst>
                                        <p:tav tm="0">
                                          <p:val>
                                            <p:strVal val="ppt_x"/>
                                          </p:val>
                                        </p:tav>
                                        <p:tav tm="100000">
                                          <p:val>
                                            <p:strVal val="ppt_x-.2"/>
                                          </p:val>
                                        </p:tav>
                                      </p:tavLst>
                                    </p:anim>
                                    <p:anim calcmode="lin" valueType="num">
                                      <p:cBhvr>
                                        <p:cTn id="395" dur="500"/>
                                        <p:tgtEl>
                                          <p:spTgt spid="89104"/>
                                        </p:tgtEl>
                                        <p:attrNameLst>
                                          <p:attrName>ppt_y</p:attrName>
                                        </p:attrNameLst>
                                      </p:cBhvr>
                                      <p:tavLst>
                                        <p:tav tm="0">
                                          <p:val>
                                            <p:strVal val="ppt_y"/>
                                          </p:val>
                                        </p:tav>
                                        <p:tav tm="100000">
                                          <p:val>
                                            <p:strVal val="ppt_y"/>
                                          </p:val>
                                        </p:tav>
                                      </p:tavLst>
                                    </p:anim>
                                    <p:animEffect transition="out" filter="fade">
                                      <p:cBhvr>
                                        <p:cTn id="396" dur="500"/>
                                        <p:tgtEl>
                                          <p:spTgt spid="89104"/>
                                        </p:tgtEl>
                                      </p:cBhvr>
                                    </p:animEffect>
                                    <p:set>
                                      <p:cBhvr>
                                        <p:cTn id="397" dur="1" fill="hold">
                                          <p:stCondLst>
                                            <p:cond delay="499"/>
                                          </p:stCondLst>
                                        </p:cTn>
                                        <p:tgtEl>
                                          <p:spTgt spid="89104"/>
                                        </p:tgtEl>
                                        <p:attrNameLst>
                                          <p:attrName>style.visibility</p:attrName>
                                        </p:attrNameLst>
                                      </p:cBhvr>
                                      <p:to>
                                        <p:strVal val="hidden"/>
                                      </p:to>
                                    </p:set>
                                  </p:childTnLst>
                                </p:cTn>
                              </p:par>
                              <p:par>
                                <p:cTn id="398" presetID="29" presetClass="exit" presetSubtype="0" fill="hold" grpId="5" nodeType="withEffect">
                                  <p:stCondLst>
                                    <p:cond delay="0"/>
                                  </p:stCondLst>
                                  <p:childTnLst>
                                    <p:anim calcmode="lin" valueType="num">
                                      <p:cBhvr>
                                        <p:cTn id="399" dur="500"/>
                                        <p:tgtEl>
                                          <p:spTgt spid="89105"/>
                                        </p:tgtEl>
                                        <p:attrNameLst>
                                          <p:attrName>ppt_x</p:attrName>
                                        </p:attrNameLst>
                                      </p:cBhvr>
                                      <p:tavLst>
                                        <p:tav tm="0">
                                          <p:val>
                                            <p:strVal val="ppt_x"/>
                                          </p:val>
                                        </p:tav>
                                        <p:tav tm="100000">
                                          <p:val>
                                            <p:strVal val="ppt_x-.2"/>
                                          </p:val>
                                        </p:tav>
                                      </p:tavLst>
                                    </p:anim>
                                    <p:anim calcmode="lin" valueType="num">
                                      <p:cBhvr>
                                        <p:cTn id="400" dur="500"/>
                                        <p:tgtEl>
                                          <p:spTgt spid="89105"/>
                                        </p:tgtEl>
                                        <p:attrNameLst>
                                          <p:attrName>ppt_y</p:attrName>
                                        </p:attrNameLst>
                                      </p:cBhvr>
                                      <p:tavLst>
                                        <p:tav tm="0">
                                          <p:val>
                                            <p:strVal val="ppt_y"/>
                                          </p:val>
                                        </p:tav>
                                        <p:tav tm="100000">
                                          <p:val>
                                            <p:strVal val="ppt_y"/>
                                          </p:val>
                                        </p:tav>
                                      </p:tavLst>
                                    </p:anim>
                                    <p:animEffect transition="out" filter="fade">
                                      <p:cBhvr>
                                        <p:cTn id="401" dur="500"/>
                                        <p:tgtEl>
                                          <p:spTgt spid="89105"/>
                                        </p:tgtEl>
                                      </p:cBhvr>
                                    </p:animEffect>
                                    <p:set>
                                      <p:cBhvr>
                                        <p:cTn id="402" dur="1" fill="hold">
                                          <p:stCondLst>
                                            <p:cond delay="499"/>
                                          </p:stCondLst>
                                        </p:cTn>
                                        <p:tgtEl>
                                          <p:spTgt spid="89105"/>
                                        </p:tgtEl>
                                        <p:attrNameLst>
                                          <p:attrName>style.visibility</p:attrName>
                                        </p:attrNameLst>
                                      </p:cBhvr>
                                      <p:to>
                                        <p:strVal val="hidden"/>
                                      </p:to>
                                    </p:set>
                                  </p:childTnLst>
                                </p:cTn>
                              </p:par>
                              <p:par>
                                <p:cTn id="403" presetID="29" presetClass="exit" presetSubtype="0" fill="hold" grpId="5" nodeType="withEffect">
                                  <p:stCondLst>
                                    <p:cond delay="0"/>
                                  </p:stCondLst>
                                  <p:childTnLst>
                                    <p:anim calcmode="lin" valueType="num">
                                      <p:cBhvr>
                                        <p:cTn id="404" dur="500"/>
                                        <p:tgtEl>
                                          <p:spTgt spid="89103"/>
                                        </p:tgtEl>
                                        <p:attrNameLst>
                                          <p:attrName>ppt_x</p:attrName>
                                        </p:attrNameLst>
                                      </p:cBhvr>
                                      <p:tavLst>
                                        <p:tav tm="0">
                                          <p:val>
                                            <p:strVal val="ppt_x"/>
                                          </p:val>
                                        </p:tav>
                                        <p:tav tm="100000">
                                          <p:val>
                                            <p:strVal val="ppt_x-.2"/>
                                          </p:val>
                                        </p:tav>
                                      </p:tavLst>
                                    </p:anim>
                                    <p:anim calcmode="lin" valueType="num">
                                      <p:cBhvr>
                                        <p:cTn id="405" dur="500"/>
                                        <p:tgtEl>
                                          <p:spTgt spid="89103"/>
                                        </p:tgtEl>
                                        <p:attrNameLst>
                                          <p:attrName>ppt_y</p:attrName>
                                        </p:attrNameLst>
                                      </p:cBhvr>
                                      <p:tavLst>
                                        <p:tav tm="0">
                                          <p:val>
                                            <p:strVal val="ppt_y"/>
                                          </p:val>
                                        </p:tav>
                                        <p:tav tm="100000">
                                          <p:val>
                                            <p:strVal val="ppt_y"/>
                                          </p:val>
                                        </p:tav>
                                      </p:tavLst>
                                    </p:anim>
                                    <p:animEffect transition="out" filter="fade">
                                      <p:cBhvr>
                                        <p:cTn id="406" dur="500"/>
                                        <p:tgtEl>
                                          <p:spTgt spid="89103"/>
                                        </p:tgtEl>
                                      </p:cBhvr>
                                    </p:animEffect>
                                    <p:set>
                                      <p:cBhvr>
                                        <p:cTn id="407" dur="1" fill="hold">
                                          <p:stCondLst>
                                            <p:cond delay="499"/>
                                          </p:stCondLst>
                                        </p:cTn>
                                        <p:tgtEl>
                                          <p:spTgt spid="89103"/>
                                        </p:tgtEl>
                                        <p:attrNameLst>
                                          <p:attrName>style.visibility</p:attrName>
                                        </p:attrNameLst>
                                      </p:cBhvr>
                                      <p:to>
                                        <p:strVal val="hidden"/>
                                      </p:to>
                                    </p:set>
                                  </p:childTnLst>
                                </p:cTn>
                              </p:par>
                              <p:par>
                                <p:cTn id="408" presetID="29" presetClass="exit" presetSubtype="0" fill="hold" grpId="5" nodeType="withEffect">
                                  <p:stCondLst>
                                    <p:cond delay="0"/>
                                  </p:stCondLst>
                                  <p:childTnLst>
                                    <p:anim calcmode="lin" valueType="num">
                                      <p:cBhvr>
                                        <p:cTn id="409" dur="500"/>
                                        <p:tgtEl>
                                          <p:spTgt spid="89123"/>
                                        </p:tgtEl>
                                        <p:attrNameLst>
                                          <p:attrName>ppt_x</p:attrName>
                                        </p:attrNameLst>
                                      </p:cBhvr>
                                      <p:tavLst>
                                        <p:tav tm="0">
                                          <p:val>
                                            <p:strVal val="ppt_x"/>
                                          </p:val>
                                        </p:tav>
                                        <p:tav tm="100000">
                                          <p:val>
                                            <p:strVal val="ppt_x-.2"/>
                                          </p:val>
                                        </p:tav>
                                      </p:tavLst>
                                    </p:anim>
                                    <p:anim calcmode="lin" valueType="num">
                                      <p:cBhvr>
                                        <p:cTn id="410" dur="500"/>
                                        <p:tgtEl>
                                          <p:spTgt spid="89123"/>
                                        </p:tgtEl>
                                        <p:attrNameLst>
                                          <p:attrName>ppt_y</p:attrName>
                                        </p:attrNameLst>
                                      </p:cBhvr>
                                      <p:tavLst>
                                        <p:tav tm="0">
                                          <p:val>
                                            <p:strVal val="ppt_y"/>
                                          </p:val>
                                        </p:tav>
                                        <p:tav tm="100000">
                                          <p:val>
                                            <p:strVal val="ppt_y"/>
                                          </p:val>
                                        </p:tav>
                                      </p:tavLst>
                                    </p:anim>
                                    <p:animEffect transition="out" filter="fade">
                                      <p:cBhvr>
                                        <p:cTn id="411" dur="500"/>
                                        <p:tgtEl>
                                          <p:spTgt spid="89123"/>
                                        </p:tgtEl>
                                      </p:cBhvr>
                                    </p:animEffect>
                                    <p:set>
                                      <p:cBhvr>
                                        <p:cTn id="412" dur="1" fill="hold">
                                          <p:stCondLst>
                                            <p:cond delay="499"/>
                                          </p:stCondLst>
                                        </p:cTn>
                                        <p:tgtEl>
                                          <p:spTgt spid="89123"/>
                                        </p:tgtEl>
                                        <p:attrNameLst>
                                          <p:attrName>style.visibility</p:attrName>
                                        </p:attrNameLst>
                                      </p:cBhvr>
                                      <p:to>
                                        <p:strVal val="hidden"/>
                                      </p:to>
                                    </p:set>
                                  </p:childTnLst>
                                </p:cTn>
                              </p:par>
                              <p:par>
                                <p:cTn id="413" presetID="29" presetClass="exit" presetSubtype="0" fill="hold" grpId="5" nodeType="withEffect">
                                  <p:stCondLst>
                                    <p:cond delay="0"/>
                                  </p:stCondLst>
                                  <p:childTnLst>
                                    <p:anim calcmode="lin" valueType="num">
                                      <p:cBhvr>
                                        <p:cTn id="414" dur="500"/>
                                        <p:tgtEl>
                                          <p:spTgt spid="89124"/>
                                        </p:tgtEl>
                                        <p:attrNameLst>
                                          <p:attrName>ppt_x</p:attrName>
                                        </p:attrNameLst>
                                      </p:cBhvr>
                                      <p:tavLst>
                                        <p:tav tm="0">
                                          <p:val>
                                            <p:strVal val="ppt_x"/>
                                          </p:val>
                                        </p:tav>
                                        <p:tav tm="100000">
                                          <p:val>
                                            <p:strVal val="ppt_x-.2"/>
                                          </p:val>
                                        </p:tav>
                                      </p:tavLst>
                                    </p:anim>
                                    <p:anim calcmode="lin" valueType="num">
                                      <p:cBhvr>
                                        <p:cTn id="415" dur="500"/>
                                        <p:tgtEl>
                                          <p:spTgt spid="89124"/>
                                        </p:tgtEl>
                                        <p:attrNameLst>
                                          <p:attrName>ppt_y</p:attrName>
                                        </p:attrNameLst>
                                      </p:cBhvr>
                                      <p:tavLst>
                                        <p:tav tm="0">
                                          <p:val>
                                            <p:strVal val="ppt_y"/>
                                          </p:val>
                                        </p:tav>
                                        <p:tav tm="100000">
                                          <p:val>
                                            <p:strVal val="ppt_y"/>
                                          </p:val>
                                        </p:tav>
                                      </p:tavLst>
                                    </p:anim>
                                    <p:animEffect transition="out" filter="fade">
                                      <p:cBhvr>
                                        <p:cTn id="416" dur="500"/>
                                        <p:tgtEl>
                                          <p:spTgt spid="89124"/>
                                        </p:tgtEl>
                                      </p:cBhvr>
                                    </p:animEffect>
                                    <p:set>
                                      <p:cBhvr>
                                        <p:cTn id="417" dur="1" fill="hold">
                                          <p:stCondLst>
                                            <p:cond delay="499"/>
                                          </p:stCondLst>
                                        </p:cTn>
                                        <p:tgtEl>
                                          <p:spTgt spid="89124"/>
                                        </p:tgtEl>
                                        <p:attrNameLst>
                                          <p:attrName>style.visibility</p:attrName>
                                        </p:attrNameLst>
                                      </p:cBhvr>
                                      <p:to>
                                        <p:strVal val="hidden"/>
                                      </p:to>
                                    </p:set>
                                  </p:childTnLst>
                                </p:cTn>
                              </p:par>
                              <p:par>
                                <p:cTn id="418" presetID="29" presetClass="exit" presetSubtype="0" fill="hold" grpId="5" nodeType="withEffect">
                                  <p:stCondLst>
                                    <p:cond delay="0"/>
                                  </p:stCondLst>
                                  <p:childTnLst>
                                    <p:anim calcmode="lin" valueType="num">
                                      <p:cBhvr>
                                        <p:cTn id="419" dur="500"/>
                                        <p:tgtEl>
                                          <p:spTgt spid="89126"/>
                                        </p:tgtEl>
                                        <p:attrNameLst>
                                          <p:attrName>ppt_x</p:attrName>
                                        </p:attrNameLst>
                                      </p:cBhvr>
                                      <p:tavLst>
                                        <p:tav tm="0">
                                          <p:val>
                                            <p:strVal val="ppt_x"/>
                                          </p:val>
                                        </p:tav>
                                        <p:tav tm="100000">
                                          <p:val>
                                            <p:strVal val="ppt_x-.2"/>
                                          </p:val>
                                        </p:tav>
                                      </p:tavLst>
                                    </p:anim>
                                    <p:anim calcmode="lin" valueType="num">
                                      <p:cBhvr>
                                        <p:cTn id="420" dur="500"/>
                                        <p:tgtEl>
                                          <p:spTgt spid="89126"/>
                                        </p:tgtEl>
                                        <p:attrNameLst>
                                          <p:attrName>ppt_y</p:attrName>
                                        </p:attrNameLst>
                                      </p:cBhvr>
                                      <p:tavLst>
                                        <p:tav tm="0">
                                          <p:val>
                                            <p:strVal val="ppt_y"/>
                                          </p:val>
                                        </p:tav>
                                        <p:tav tm="100000">
                                          <p:val>
                                            <p:strVal val="ppt_y"/>
                                          </p:val>
                                        </p:tav>
                                      </p:tavLst>
                                    </p:anim>
                                    <p:animEffect transition="out" filter="fade">
                                      <p:cBhvr>
                                        <p:cTn id="421" dur="500"/>
                                        <p:tgtEl>
                                          <p:spTgt spid="89126"/>
                                        </p:tgtEl>
                                      </p:cBhvr>
                                    </p:animEffect>
                                    <p:set>
                                      <p:cBhvr>
                                        <p:cTn id="422" dur="1" fill="hold">
                                          <p:stCondLst>
                                            <p:cond delay="499"/>
                                          </p:stCondLst>
                                        </p:cTn>
                                        <p:tgtEl>
                                          <p:spTgt spid="89126"/>
                                        </p:tgtEl>
                                        <p:attrNameLst>
                                          <p:attrName>style.visibility</p:attrName>
                                        </p:attrNameLst>
                                      </p:cBhvr>
                                      <p:to>
                                        <p:strVal val="hidden"/>
                                      </p:to>
                                    </p:set>
                                  </p:childTnLst>
                                </p:cTn>
                              </p:par>
                              <p:par>
                                <p:cTn id="423" presetID="29" presetClass="exit" presetSubtype="0" fill="hold" grpId="5" nodeType="withEffect">
                                  <p:stCondLst>
                                    <p:cond delay="0"/>
                                  </p:stCondLst>
                                  <p:childTnLst>
                                    <p:anim calcmode="lin" valueType="num">
                                      <p:cBhvr>
                                        <p:cTn id="424" dur="500"/>
                                        <p:tgtEl>
                                          <p:spTgt spid="89095"/>
                                        </p:tgtEl>
                                        <p:attrNameLst>
                                          <p:attrName>ppt_x</p:attrName>
                                        </p:attrNameLst>
                                      </p:cBhvr>
                                      <p:tavLst>
                                        <p:tav tm="0">
                                          <p:val>
                                            <p:strVal val="ppt_x"/>
                                          </p:val>
                                        </p:tav>
                                        <p:tav tm="100000">
                                          <p:val>
                                            <p:strVal val="ppt_x-.2"/>
                                          </p:val>
                                        </p:tav>
                                      </p:tavLst>
                                    </p:anim>
                                    <p:anim calcmode="lin" valueType="num">
                                      <p:cBhvr>
                                        <p:cTn id="425" dur="500"/>
                                        <p:tgtEl>
                                          <p:spTgt spid="89095"/>
                                        </p:tgtEl>
                                        <p:attrNameLst>
                                          <p:attrName>ppt_y</p:attrName>
                                        </p:attrNameLst>
                                      </p:cBhvr>
                                      <p:tavLst>
                                        <p:tav tm="0">
                                          <p:val>
                                            <p:strVal val="ppt_y"/>
                                          </p:val>
                                        </p:tav>
                                        <p:tav tm="100000">
                                          <p:val>
                                            <p:strVal val="ppt_y"/>
                                          </p:val>
                                        </p:tav>
                                      </p:tavLst>
                                    </p:anim>
                                    <p:animEffect transition="out" filter="fade">
                                      <p:cBhvr>
                                        <p:cTn id="426" dur="500"/>
                                        <p:tgtEl>
                                          <p:spTgt spid="89095"/>
                                        </p:tgtEl>
                                      </p:cBhvr>
                                    </p:animEffect>
                                    <p:set>
                                      <p:cBhvr>
                                        <p:cTn id="427" dur="1" fill="hold">
                                          <p:stCondLst>
                                            <p:cond delay="499"/>
                                          </p:stCondLst>
                                        </p:cTn>
                                        <p:tgtEl>
                                          <p:spTgt spid="89095"/>
                                        </p:tgtEl>
                                        <p:attrNameLst>
                                          <p:attrName>style.visibility</p:attrName>
                                        </p:attrNameLst>
                                      </p:cBhvr>
                                      <p:to>
                                        <p:strVal val="hidden"/>
                                      </p:to>
                                    </p:set>
                                  </p:childTnLst>
                                </p:cTn>
                              </p:par>
                              <p:par>
                                <p:cTn id="428" presetID="29" presetClass="exit" presetSubtype="0" fill="hold" grpId="5" nodeType="withEffect">
                                  <p:stCondLst>
                                    <p:cond delay="0"/>
                                  </p:stCondLst>
                                  <p:childTnLst>
                                    <p:anim calcmode="lin" valueType="num">
                                      <p:cBhvr>
                                        <p:cTn id="429" dur="500"/>
                                        <p:tgtEl>
                                          <p:spTgt spid="89100"/>
                                        </p:tgtEl>
                                        <p:attrNameLst>
                                          <p:attrName>ppt_x</p:attrName>
                                        </p:attrNameLst>
                                      </p:cBhvr>
                                      <p:tavLst>
                                        <p:tav tm="0">
                                          <p:val>
                                            <p:strVal val="ppt_x"/>
                                          </p:val>
                                        </p:tav>
                                        <p:tav tm="100000">
                                          <p:val>
                                            <p:strVal val="ppt_x-.2"/>
                                          </p:val>
                                        </p:tav>
                                      </p:tavLst>
                                    </p:anim>
                                    <p:anim calcmode="lin" valueType="num">
                                      <p:cBhvr>
                                        <p:cTn id="430" dur="500"/>
                                        <p:tgtEl>
                                          <p:spTgt spid="89100"/>
                                        </p:tgtEl>
                                        <p:attrNameLst>
                                          <p:attrName>ppt_y</p:attrName>
                                        </p:attrNameLst>
                                      </p:cBhvr>
                                      <p:tavLst>
                                        <p:tav tm="0">
                                          <p:val>
                                            <p:strVal val="ppt_y"/>
                                          </p:val>
                                        </p:tav>
                                        <p:tav tm="100000">
                                          <p:val>
                                            <p:strVal val="ppt_y"/>
                                          </p:val>
                                        </p:tav>
                                      </p:tavLst>
                                    </p:anim>
                                    <p:animEffect transition="out" filter="fade">
                                      <p:cBhvr>
                                        <p:cTn id="431" dur="500"/>
                                        <p:tgtEl>
                                          <p:spTgt spid="89100"/>
                                        </p:tgtEl>
                                      </p:cBhvr>
                                    </p:animEffect>
                                    <p:set>
                                      <p:cBhvr>
                                        <p:cTn id="432" dur="1" fill="hold">
                                          <p:stCondLst>
                                            <p:cond delay="499"/>
                                          </p:stCondLst>
                                        </p:cTn>
                                        <p:tgtEl>
                                          <p:spTgt spid="89100"/>
                                        </p:tgtEl>
                                        <p:attrNameLst>
                                          <p:attrName>style.visibility</p:attrName>
                                        </p:attrNameLst>
                                      </p:cBhvr>
                                      <p:to>
                                        <p:strVal val="hidden"/>
                                      </p:to>
                                    </p:set>
                                  </p:childTnLst>
                                </p:cTn>
                              </p:par>
                              <p:par>
                                <p:cTn id="433" presetID="29" presetClass="exit" presetSubtype="0" fill="hold" grpId="5" nodeType="withEffect">
                                  <p:stCondLst>
                                    <p:cond delay="0"/>
                                  </p:stCondLst>
                                  <p:childTnLst>
                                    <p:anim calcmode="lin" valueType="num">
                                      <p:cBhvr>
                                        <p:cTn id="434" dur="500"/>
                                        <p:tgtEl>
                                          <p:spTgt spid="89101"/>
                                        </p:tgtEl>
                                        <p:attrNameLst>
                                          <p:attrName>ppt_x</p:attrName>
                                        </p:attrNameLst>
                                      </p:cBhvr>
                                      <p:tavLst>
                                        <p:tav tm="0">
                                          <p:val>
                                            <p:strVal val="ppt_x"/>
                                          </p:val>
                                        </p:tav>
                                        <p:tav tm="100000">
                                          <p:val>
                                            <p:strVal val="ppt_x-.2"/>
                                          </p:val>
                                        </p:tav>
                                      </p:tavLst>
                                    </p:anim>
                                    <p:anim calcmode="lin" valueType="num">
                                      <p:cBhvr>
                                        <p:cTn id="435" dur="500"/>
                                        <p:tgtEl>
                                          <p:spTgt spid="89101"/>
                                        </p:tgtEl>
                                        <p:attrNameLst>
                                          <p:attrName>ppt_y</p:attrName>
                                        </p:attrNameLst>
                                      </p:cBhvr>
                                      <p:tavLst>
                                        <p:tav tm="0">
                                          <p:val>
                                            <p:strVal val="ppt_y"/>
                                          </p:val>
                                        </p:tav>
                                        <p:tav tm="100000">
                                          <p:val>
                                            <p:strVal val="ppt_y"/>
                                          </p:val>
                                        </p:tav>
                                      </p:tavLst>
                                    </p:anim>
                                    <p:animEffect transition="out" filter="fade">
                                      <p:cBhvr>
                                        <p:cTn id="436" dur="500"/>
                                        <p:tgtEl>
                                          <p:spTgt spid="89101"/>
                                        </p:tgtEl>
                                      </p:cBhvr>
                                    </p:animEffect>
                                    <p:set>
                                      <p:cBhvr>
                                        <p:cTn id="437" dur="1" fill="hold">
                                          <p:stCondLst>
                                            <p:cond delay="499"/>
                                          </p:stCondLst>
                                        </p:cTn>
                                        <p:tgtEl>
                                          <p:spTgt spid="89101"/>
                                        </p:tgtEl>
                                        <p:attrNameLst>
                                          <p:attrName>style.visibility</p:attrName>
                                        </p:attrNameLst>
                                      </p:cBhvr>
                                      <p:to>
                                        <p:strVal val="hidden"/>
                                      </p:to>
                                    </p:set>
                                  </p:childTnLst>
                                </p:cTn>
                              </p:par>
                              <p:par>
                                <p:cTn id="438" presetID="29" presetClass="exit" presetSubtype="0" fill="hold" grpId="5" nodeType="withEffect">
                                  <p:stCondLst>
                                    <p:cond delay="0"/>
                                  </p:stCondLst>
                                  <p:childTnLst>
                                    <p:anim calcmode="lin" valueType="num">
                                      <p:cBhvr>
                                        <p:cTn id="439" dur="500"/>
                                        <p:tgtEl>
                                          <p:spTgt spid="89106"/>
                                        </p:tgtEl>
                                        <p:attrNameLst>
                                          <p:attrName>ppt_x</p:attrName>
                                        </p:attrNameLst>
                                      </p:cBhvr>
                                      <p:tavLst>
                                        <p:tav tm="0">
                                          <p:val>
                                            <p:strVal val="ppt_x"/>
                                          </p:val>
                                        </p:tav>
                                        <p:tav tm="100000">
                                          <p:val>
                                            <p:strVal val="ppt_x-.2"/>
                                          </p:val>
                                        </p:tav>
                                      </p:tavLst>
                                    </p:anim>
                                    <p:anim calcmode="lin" valueType="num">
                                      <p:cBhvr>
                                        <p:cTn id="440" dur="500"/>
                                        <p:tgtEl>
                                          <p:spTgt spid="89106"/>
                                        </p:tgtEl>
                                        <p:attrNameLst>
                                          <p:attrName>ppt_y</p:attrName>
                                        </p:attrNameLst>
                                      </p:cBhvr>
                                      <p:tavLst>
                                        <p:tav tm="0">
                                          <p:val>
                                            <p:strVal val="ppt_y"/>
                                          </p:val>
                                        </p:tav>
                                        <p:tav tm="100000">
                                          <p:val>
                                            <p:strVal val="ppt_y"/>
                                          </p:val>
                                        </p:tav>
                                      </p:tavLst>
                                    </p:anim>
                                    <p:animEffect transition="out" filter="fade">
                                      <p:cBhvr>
                                        <p:cTn id="441" dur="500"/>
                                        <p:tgtEl>
                                          <p:spTgt spid="89106"/>
                                        </p:tgtEl>
                                      </p:cBhvr>
                                    </p:animEffect>
                                    <p:set>
                                      <p:cBhvr>
                                        <p:cTn id="442" dur="1" fill="hold">
                                          <p:stCondLst>
                                            <p:cond delay="499"/>
                                          </p:stCondLst>
                                        </p:cTn>
                                        <p:tgtEl>
                                          <p:spTgt spid="89106"/>
                                        </p:tgtEl>
                                        <p:attrNameLst>
                                          <p:attrName>style.visibility</p:attrName>
                                        </p:attrNameLst>
                                      </p:cBhvr>
                                      <p:to>
                                        <p:strVal val="hidden"/>
                                      </p:to>
                                    </p:set>
                                  </p:childTnLst>
                                </p:cTn>
                              </p:par>
                              <p:par>
                                <p:cTn id="443" presetID="29" presetClass="exit" presetSubtype="0" fill="hold" grpId="5" nodeType="withEffect">
                                  <p:stCondLst>
                                    <p:cond delay="0"/>
                                  </p:stCondLst>
                                  <p:childTnLst>
                                    <p:anim calcmode="lin" valueType="num">
                                      <p:cBhvr>
                                        <p:cTn id="444" dur="500"/>
                                        <p:tgtEl>
                                          <p:spTgt spid="89107"/>
                                        </p:tgtEl>
                                        <p:attrNameLst>
                                          <p:attrName>ppt_x</p:attrName>
                                        </p:attrNameLst>
                                      </p:cBhvr>
                                      <p:tavLst>
                                        <p:tav tm="0">
                                          <p:val>
                                            <p:strVal val="ppt_x"/>
                                          </p:val>
                                        </p:tav>
                                        <p:tav tm="100000">
                                          <p:val>
                                            <p:strVal val="ppt_x-.2"/>
                                          </p:val>
                                        </p:tav>
                                      </p:tavLst>
                                    </p:anim>
                                    <p:anim calcmode="lin" valueType="num">
                                      <p:cBhvr>
                                        <p:cTn id="445" dur="500"/>
                                        <p:tgtEl>
                                          <p:spTgt spid="89107"/>
                                        </p:tgtEl>
                                        <p:attrNameLst>
                                          <p:attrName>ppt_y</p:attrName>
                                        </p:attrNameLst>
                                      </p:cBhvr>
                                      <p:tavLst>
                                        <p:tav tm="0">
                                          <p:val>
                                            <p:strVal val="ppt_y"/>
                                          </p:val>
                                        </p:tav>
                                        <p:tav tm="100000">
                                          <p:val>
                                            <p:strVal val="ppt_y"/>
                                          </p:val>
                                        </p:tav>
                                      </p:tavLst>
                                    </p:anim>
                                    <p:animEffect transition="out" filter="fade">
                                      <p:cBhvr>
                                        <p:cTn id="446" dur="500"/>
                                        <p:tgtEl>
                                          <p:spTgt spid="89107"/>
                                        </p:tgtEl>
                                      </p:cBhvr>
                                    </p:animEffect>
                                    <p:set>
                                      <p:cBhvr>
                                        <p:cTn id="447" dur="1" fill="hold">
                                          <p:stCondLst>
                                            <p:cond delay="499"/>
                                          </p:stCondLst>
                                        </p:cTn>
                                        <p:tgtEl>
                                          <p:spTgt spid="89107"/>
                                        </p:tgtEl>
                                        <p:attrNameLst>
                                          <p:attrName>style.visibility</p:attrName>
                                        </p:attrNameLst>
                                      </p:cBhvr>
                                      <p:to>
                                        <p:strVal val="hidden"/>
                                      </p:to>
                                    </p:set>
                                  </p:childTnLst>
                                </p:cTn>
                              </p:par>
                              <p:par>
                                <p:cTn id="448" presetID="29" presetClass="exit" presetSubtype="0" fill="hold" grpId="3" nodeType="withEffect">
                                  <p:stCondLst>
                                    <p:cond delay="0"/>
                                  </p:stCondLst>
                                  <p:childTnLst>
                                    <p:anim calcmode="lin" valueType="num">
                                      <p:cBhvr>
                                        <p:cTn id="449" dur="500"/>
                                        <p:tgtEl>
                                          <p:spTgt spid="89108"/>
                                        </p:tgtEl>
                                        <p:attrNameLst>
                                          <p:attrName>ppt_x</p:attrName>
                                        </p:attrNameLst>
                                      </p:cBhvr>
                                      <p:tavLst>
                                        <p:tav tm="0">
                                          <p:val>
                                            <p:strVal val="ppt_x"/>
                                          </p:val>
                                        </p:tav>
                                        <p:tav tm="100000">
                                          <p:val>
                                            <p:strVal val="ppt_x-.2"/>
                                          </p:val>
                                        </p:tav>
                                      </p:tavLst>
                                    </p:anim>
                                    <p:anim calcmode="lin" valueType="num">
                                      <p:cBhvr>
                                        <p:cTn id="450" dur="500"/>
                                        <p:tgtEl>
                                          <p:spTgt spid="89108"/>
                                        </p:tgtEl>
                                        <p:attrNameLst>
                                          <p:attrName>ppt_y</p:attrName>
                                        </p:attrNameLst>
                                      </p:cBhvr>
                                      <p:tavLst>
                                        <p:tav tm="0">
                                          <p:val>
                                            <p:strVal val="ppt_y"/>
                                          </p:val>
                                        </p:tav>
                                        <p:tav tm="100000">
                                          <p:val>
                                            <p:strVal val="ppt_y"/>
                                          </p:val>
                                        </p:tav>
                                      </p:tavLst>
                                    </p:anim>
                                    <p:animEffect transition="out" filter="fade">
                                      <p:cBhvr>
                                        <p:cTn id="451" dur="500"/>
                                        <p:tgtEl>
                                          <p:spTgt spid="89108"/>
                                        </p:tgtEl>
                                      </p:cBhvr>
                                    </p:animEffect>
                                    <p:set>
                                      <p:cBhvr>
                                        <p:cTn id="452" dur="1" fill="hold">
                                          <p:stCondLst>
                                            <p:cond delay="499"/>
                                          </p:stCondLst>
                                        </p:cTn>
                                        <p:tgtEl>
                                          <p:spTgt spid="89108"/>
                                        </p:tgtEl>
                                        <p:attrNameLst>
                                          <p:attrName>style.visibility</p:attrName>
                                        </p:attrNameLst>
                                      </p:cBhvr>
                                      <p:to>
                                        <p:strVal val="hidden"/>
                                      </p:to>
                                    </p:set>
                                  </p:childTnLst>
                                </p:cTn>
                              </p:par>
                              <p:par>
                                <p:cTn id="453" presetID="29" presetClass="exit" presetSubtype="0" fill="hold" grpId="3" nodeType="withEffect">
                                  <p:stCondLst>
                                    <p:cond delay="0"/>
                                  </p:stCondLst>
                                  <p:childTnLst>
                                    <p:anim calcmode="lin" valueType="num">
                                      <p:cBhvr>
                                        <p:cTn id="454" dur="500"/>
                                        <p:tgtEl>
                                          <p:spTgt spid="89109"/>
                                        </p:tgtEl>
                                        <p:attrNameLst>
                                          <p:attrName>ppt_x</p:attrName>
                                        </p:attrNameLst>
                                      </p:cBhvr>
                                      <p:tavLst>
                                        <p:tav tm="0">
                                          <p:val>
                                            <p:strVal val="ppt_x"/>
                                          </p:val>
                                        </p:tav>
                                        <p:tav tm="100000">
                                          <p:val>
                                            <p:strVal val="ppt_x-.2"/>
                                          </p:val>
                                        </p:tav>
                                      </p:tavLst>
                                    </p:anim>
                                    <p:anim calcmode="lin" valueType="num">
                                      <p:cBhvr>
                                        <p:cTn id="455" dur="500"/>
                                        <p:tgtEl>
                                          <p:spTgt spid="89109"/>
                                        </p:tgtEl>
                                        <p:attrNameLst>
                                          <p:attrName>ppt_y</p:attrName>
                                        </p:attrNameLst>
                                      </p:cBhvr>
                                      <p:tavLst>
                                        <p:tav tm="0">
                                          <p:val>
                                            <p:strVal val="ppt_y"/>
                                          </p:val>
                                        </p:tav>
                                        <p:tav tm="100000">
                                          <p:val>
                                            <p:strVal val="ppt_y"/>
                                          </p:val>
                                        </p:tav>
                                      </p:tavLst>
                                    </p:anim>
                                    <p:animEffect transition="out" filter="fade">
                                      <p:cBhvr>
                                        <p:cTn id="456" dur="500"/>
                                        <p:tgtEl>
                                          <p:spTgt spid="89109"/>
                                        </p:tgtEl>
                                      </p:cBhvr>
                                    </p:animEffect>
                                    <p:set>
                                      <p:cBhvr>
                                        <p:cTn id="457" dur="1" fill="hold">
                                          <p:stCondLst>
                                            <p:cond delay="499"/>
                                          </p:stCondLst>
                                        </p:cTn>
                                        <p:tgtEl>
                                          <p:spTgt spid="89109"/>
                                        </p:tgtEl>
                                        <p:attrNameLst>
                                          <p:attrName>style.visibility</p:attrName>
                                        </p:attrNameLst>
                                      </p:cBhvr>
                                      <p:to>
                                        <p:strVal val="hidden"/>
                                      </p:to>
                                    </p:set>
                                  </p:childTnLst>
                                </p:cTn>
                              </p:par>
                              <p:par>
                                <p:cTn id="458" presetID="6" presetClass="emph" presetSubtype="0" fill="hold" grpId="13" nodeType="withEffect">
                                  <p:stCondLst>
                                    <p:cond delay="0"/>
                                  </p:stCondLst>
                                  <p:childTnLst>
                                    <p:animScale>
                                      <p:cBhvr>
                                        <p:cTn id="459" dur="500" fill="hold"/>
                                        <p:tgtEl>
                                          <p:spTgt spid="89099"/>
                                        </p:tgtEl>
                                      </p:cBhvr>
                                      <p:by x="200000" y="200000"/>
                                    </p:animScale>
                                  </p:childTnLst>
                                </p:cTn>
                              </p:par>
                              <p:par>
                                <p:cTn id="460" presetID="35" presetClass="path" presetSubtype="0" accel="50000" decel="50000" fill="hold" grpId="14" nodeType="withEffect">
                                  <p:stCondLst>
                                    <p:cond delay="0"/>
                                  </p:stCondLst>
                                  <p:childTnLst>
                                    <p:animMotion origin="layout" path="M -4.16667E-6 4.86674E-7 L -0.33593 0.12236 " pathEditMode="relative" rAng="0" ptsTypes="AA">
                                      <p:cBhvr>
                                        <p:cTn id="461" dur="500" fill="hold"/>
                                        <p:tgtEl>
                                          <p:spTgt spid="89099"/>
                                        </p:tgtEl>
                                        <p:attrNameLst>
                                          <p:attrName>ppt_x</p:attrName>
                                          <p:attrName>ppt_y</p:attrName>
                                        </p:attrNameLst>
                                      </p:cBhvr>
                                      <p:rCtr x="-16800" y="6100"/>
                                    </p:animMotion>
                                  </p:childTnLst>
                                </p:cTn>
                              </p:par>
                            </p:childTnLst>
                          </p:cTn>
                        </p:par>
                      </p:childTnLst>
                    </p:cTn>
                  </p:par>
                  <p:par>
                    <p:cTn id="462" fill="hold">
                      <p:stCondLst>
                        <p:cond delay="indefinite"/>
                      </p:stCondLst>
                      <p:childTnLst>
                        <p:par>
                          <p:cTn id="463" fill="hold">
                            <p:stCondLst>
                              <p:cond delay="0"/>
                            </p:stCondLst>
                            <p:childTnLst>
                              <p:par>
                                <p:cTn id="464" presetID="29" presetClass="entr" presetSubtype="0" fill="hold" grpId="6" nodeType="clickEffect">
                                  <p:stCondLst>
                                    <p:cond delay="0"/>
                                  </p:stCondLst>
                                  <p:childTnLst>
                                    <p:set>
                                      <p:cBhvr>
                                        <p:cTn id="465" dur="1" fill="hold">
                                          <p:stCondLst>
                                            <p:cond delay="0"/>
                                          </p:stCondLst>
                                        </p:cTn>
                                        <p:tgtEl>
                                          <p:spTgt spid="89125"/>
                                        </p:tgtEl>
                                        <p:attrNameLst>
                                          <p:attrName>style.visibility</p:attrName>
                                        </p:attrNameLst>
                                      </p:cBhvr>
                                      <p:to>
                                        <p:strVal val="visible"/>
                                      </p:to>
                                    </p:set>
                                    <p:anim calcmode="lin" valueType="num">
                                      <p:cBhvr>
                                        <p:cTn id="466" dur="500" fill="hold"/>
                                        <p:tgtEl>
                                          <p:spTgt spid="89125"/>
                                        </p:tgtEl>
                                        <p:attrNameLst>
                                          <p:attrName>ppt_x</p:attrName>
                                        </p:attrNameLst>
                                      </p:cBhvr>
                                      <p:tavLst>
                                        <p:tav tm="0">
                                          <p:val>
                                            <p:strVal val="#ppt_x-.2"/>
                                          </p:val>
                                        </p:tav>
                                        <p:tav tm="100000">
                                          <p:val>
                                            <p:strVal val="#ppt_x"/>
                                          </p:val>
                                        </p:tav>
                                      </p:tavLst>
                                    </p:anim>
                                    <p:anim calcmode="lin" valueType="num">
                                      <p:cBhvr>
                                        <p:cTn id="467" dur="500" fill="hold"/>
                                        <p:tgtEl>
                                          <p:spTgt spid="89125"/>
                                        </p:tgtEl>
                                        <p:attrNameLst>
                                          <p:attrName>ppt_y</p:attrName>
                                        </p:attrNameLst>
                                      </p:cBhvr>
                                      <p:tavLst>
                                        <p:tav tm="0">
                                          <p:val>
                                            <p:strVal val="#ppt_y"/>
                                          </p:val>
                                        </p:tav>
                                        <p:tav tm="100000">
                                          <p:val>
                                            <p:strVal val="#ppt_y"/>
                                          </p:val>
                                        </p:tav>
                                      </p:tavLst>
                                    </p:anim>
                                    <p:animEffect transition="in" filter="wipe(right)" prLst="gradientSize: 0.1">
                                      <p:cBhvr>
                                        <p:cTn id="468" dur="500"/>
                                        <p:tgtEl>
                                          <p:spTgt spid="89125"/>
                                        </p:tgtEl>
                                      </p:cBhvr>
                                    </p:animEffect>
                                  </p:childTnLst>
                                </p:cTn>
                              </p:par>
                              <p:par>
                                <p:cTn id="469" presetID="29" presetClass="entr" presetSubtype="0" fill="hold" grpId="6" nodeType="withEffect">
                                  <p:stCondLst>
                                    <p:cond delay="0"/>
                                  </p:stCondLst>
                                  <p:childTnLst>
                                    <p:set>
                                      <p:cBhvr>
                                        <p:cTn id="470" dur="1" fill="hold">
                                          <p:stCondLst>
                                            <p:cond delay="0"/>
                                          </p:stCondLst>
                                        </p:cTn>
                                        <p:tgtEl>
                                          <p:spTgt spid="89104"/>
                                        </p:tgtEl>
                                        <p:attrNameLst>
                                          <p:attrName>style.visibility</p:attrName>
                                        </p:attrNameLst>
                                      </p:cBhvr>
                                      <p:to>
                                        <p:strVal val="visible"/>
                                      </p:to>
                                    </p:set>
                                    <p:anim calcmode="lin" valueType="num">
                                      <p:cBhvr>
                                        <p:cTn id="471" dur="500" fill="hold"/>
                                        <p:tgtEl>
                                          <p:spTgt spid="89104"/>
                                        </p:tgtEl>
                                        <p:attrNameLst>
                                          <p:attrName>ppt_x</p:attrName>
                                        </p:attrNameLst>
                                      </p:cBhvr>
                                      <p:tavLst>
                                        <p:tav tm="0">
                                          <p:val>
                                            <p:strVal val="#ppt_x-.2"/>
                                          </p:val>
                                        </p:tav>
                                        <p:tav tm="100000">
                                          <p:val>
                                            <p:strVal val="#ppt_x"/>
                                          </p:val>
                                        </p:tav>
                                      </p:tavLst>
                                    </p:anim>
                                    <p:anim calcmode="lin" valueType="num">
                                      <p:cBhvr>
                                        <p:cTn id="472" dur="500" fill="hold"/>
                                        <p:tgtEl>
                                          <p:spTgt spid="89104"/>
                                        </p:tgtEl>
                                        <p:attrNameLst>
                                          <p:attrName>ppt_y</p:attrName>
                                        </p:attrNameLst>
                                      </p:cBhvr>
                                      <p:tavLst>
                                        <p:tav tm="0">
                                          <p:val>
                                            <p:strVal val="#ppt_y"/>
                                          </p:val>
                                        </p:tav>
                                        <p:tav tm="100000">
                                          <p:val>
                                            <p:strVal val="#ppt_y"/>
                                          </p:val>
                                        </p:tav>
                                      </p:tavLst>
                                    </p:anim>
                                    <p:animEffect transition="in" filter="wipe(right)" prLst="gradientSize: 0.1">
                                      <p:cBhvr>
                                        <p:cTn id="473" dur="500"/>
                                        <p:tgtEl>
                                          <p:spTgt spid="89104"/>
                                        </p:tgtEl>
                                      </p:cBhvr>
                                    </p:animEffect>
                                  </p:childTnLst>
                                </p:cTn>
                              </p:par>
                              <p:par>
                                <p:cTn id="474" presetID="29" presetClass="entr" presetSubtype="0" fill="hold" grpId="6" nodeType="withEffect">
                                  <p:stCondLst>
                                    <p:cond delay="0"/>
                                  </p:stCondLst>
                                  <p:childTnLst>
                                    <p:set>
                                      <p:cBhvr>
                                        <p:cTn id="475" dur="1" fill="hold">
                                          <p:stCondLst>
                                            <p:cond delay="0"/>
                                          </p:stCondLst>
                                        </p:cTn>
                                        <p:tgtEl>
                                          <p:spTgt spid="89105"/>
                                        </p:tgtEl>
                                        <p:attrNameLst>
                                          <p:attrName>style.visibility</p:attrName>
                                        </p:attrNameLst>
                                      </p:cBhvr>
                                      <p:to>
                                        <p:strVal val="visible"/>
                                      </p:to>
                                    </p:set>
                                    <p:anim calcmode="lin" valueType="num">
                                      <p:cBhvr>
                                        <p:cTn id="476" dur="500" fill="hold"/>
                                        <p:tgtEl>
                                          <p:spTgt spid="89105"/>
                                        </p:tgtEl>
                                        <p:attrNameLst>
                                          <p:attrName>ppt_x</p:attrName>
                                        </p:attrNameLst>
                                      </p:cBhvr>
                                      <p:tavLst>
                                        <p:tav tm="0">
                                          <p:val>
                                            <p:strVal val="#ppt_x-.2"/>
                                          </p:val>
                                        </p:tav>
                                        <p:tav tm="100000">
                                          <p:val>
                                            <p:strVal val="#ppt_x"/>
                                          </p:val>
                                        </p:tav>
                                      </p:tavLst>
                                    </p:anim>
                                    <p:anim calcmode="lin" valueType="num">
                                      <p:cBhvr>
                                        <p:cTn id="477" dur="500" fill="hold"/>
                                        <p:tgtEl>
                                          <p:spTgt spid="89105"/>
                                        </p:tgtEl>
                                        <p:attrNameLst>
                                          <p:attrName>ppt_y</p:attrName>
                                        </p:attrNameLst>
                                      </p:cBhvr>
                                      <p:tavLst>
                                        <p:tav tm="0">
                                          <p:val>
                                            <p:strVal val="#ppt_y"/>
                                          </p:val>
                                        </p:tav>
                                        <p:tav tm="100000">
                                          <p:val>
                                            <p:strVal val="#ppt_y"/>
                                          </p:val>
                                        </p:tav>
                                      </p:tavLst>
                                    </p:anim>
                                    <p:animEffect transition="in" filter="wipe(right)" prLst="gradientSize: 0.1">
                                      <p:cBhvr>
                                        <p:cTn id="478" dur="500"/>
                                        <p:tgtEl>
                                          <p:spTgt spid="89105"/>
                                        </p:tgtEl>
                                      </p:cBhvr>
                                    </p:animEffect>
                                  </p:childTnLst>
                                </p:cTn>
                              </p:par>
                              <p:par>
                                <p:cTn id="479" presetID="29" presetClass="entr" presetSubtype="0" fill="hold" grpId="6" nodeType="withEffect">
                                  <p:stCondLst>
                                    <p:cond delay="0"/>
                                  </p:stCondLst>
                                  <p:childTnLst>
                                    <p:set>
                                      <p:cBhvr>
                                        <p:cTn id="480" dur="1" fill="hold">
                                          <p:stCondLst>
                                            <p:cond delay="0"/>
                                          </p:stCondLst>
                                        </p:cTn>
                                        <p:tgtEl>
                                          <p:spTgt spid="89103"/>
                                        </p:tgtEl>
                                        <p:attrNameLst>
                                          <p:attrName>style.visibility</p:attrName>
                                        </p:attrNameLst>
                                      </p:cBhvr>
                                      <p:to>
                                        <p:strVal val="visible"/>
                                      </p:to>
                                    </p:set>
                                    <p:anim calcmode="lin" valueType="num">
                                      <p:cBhvr>
                                        <p:cTn id="481" dur="500" fill="hold"/>
                                        <p:tgtEl>
                                          <p:spTgt spid="89103"/>
                                        </p:tgtEl>
                                        <p:attrNameLst>
                                          <p:attrName>ppt_x</p:attrName>
                                        </p:attrNameLst>
                                      </p:cBhvr>
                                      <p:tavLst>
                                        <p:tav tm="0">
                                          <p:val>
                                            <p:strVal val="#ppt_x-.2"/>
                                          </p:val>
                                        </p:tav>
                                        <p:tav tm="100000">
                                          <p:val>
                                            <p:strVal val="#ppt_x"/>
                                          </p:val>
                                        </p:tav>
                                      </p:tavLst>
                                    </p:anim>
                                    <p:anim calcmode="lin" valueType="num">
                                      <p:cBhvr>
                                        <p:cTn id="482" dur="500" fill="hold"/>
                                        <p:tgtEl>
                                          <p:spTgt spid="89103"/>
                                        </p:tgtEl>
                                        <p:attrNameLst>
                                          <p:attrName>ppt_y</p:attrName>
                                        </p:attrNameLst>
                                      </p:cBhvr>
                                      <p:tavLst>
                                        <p:tav tm="0">
                                          <p:val>
                                            <p:strVal val="#ppt_y"/>
                                          </p:val>
                                        </p:tav>
                                        <p:tav tm="100000">
                                          <p:val>
                                            <p:strVal val="#ppt_y"/>
                                          </p:val>
                                        </p:tav>
                                      </p:tavLst>
                                    </p:anim>
                                    <p:animEffect transition="in" filter="wipe(right)" prLst="gradientSize: 0.1">
                                      <p:cBhvr>
                                        <p:cTn id="483" dur="500"/>
                                        <p:tgtEl>
                                          <p:spTgt spid="89103"/>
                                        </p:tgtEl>
                                      </p:cBhvr>
                                    </p:animEffect>
                                  </p:childTnLst>
                                </p:cTn>
                              </p:par>
                              <p:par>
                                <p:cTn id="484" presetID="29" presetClass="entr" presetSubtype="0" fill="hold" grpId="6" nodeType="withEffect">
                                  <p:stCondLst>
                                    <p:cond delay="0"/>
                                  </p:stCondLst>
                                  <p:childTnLst>
                                    <p:set>
                                      <p:cBhvr>
                                        <p:cTn id="485" dur="1" fill="hold">
                                          <p:stCondLst>
                                            <p:cond delay="0"/>
                                          </p:stCondLst>
                                        </p:cTn>
                                        <p:tgtEl>
                                          <p:spTgt spid="89123"/>
                                        </p:tgtEl>
                                        <p:attrNameLst>
                                          <p:attrName>style.visibility</p:attrName>
                                        </p:attrNameLst>
                                      </p:cBhvr>
                                      <p:to>
                                        <p:strVal val="visible"/>
                                      </p:to>
                                    </p:set>
                                    <p:anim calcmode="lin" valueType="num">
                                      <p:cBhvr>
                                        <p:cTn id="486" dur="500" fill="hold"/>
                                        <p:tgtEl>
                                          <p:spTgt spid="89123"/>
                                        </p:tgtEl>
                                        <p:attrNameLst>
                                          <p:attrName>ppt_x</p:attrName>
                                        </p:attrNameLst>
                                      </p:cBhvr>
                                      <p:tavLst>
                                        <p:tav tm="0">
                                          <p:val>
                                            <p:strVal val="#ppt_x-.2"/>
                                          </p:val>
                                        </p:tav>
                                        <p:tav tm="100000">
                                          <p:val>
                                            <p:strVal val="#ppt_x"/>
                                          </p:val>
                                        </p:tav>
                                      </p:tavLst>
                                    </p:anim>
                                    <p:anim calcmode="lin" valueType="num">
                                      <p:cBhvr>
                                        <p:cTn id="487" dur="500" fill="hold"/>
                                        <p:tgtEl>
                                          <p:spTgt spid="89123"/>
                                        </p:tgtEl>
                                        <p:attrNameLst>
                                          <p:attrName>ppt_y</p:attrName>
                                        </p:attrNameLst>
                                      </p:cBhvr>
                                      <p:tavLst>
                                        <p:tav tm="0">
                                          <p:val>
                                            <p:strVal val="#ppt_y"/>
                                          </p:val>
                                        </p:tav>
                                        <p:tav tm="100000">
                                          <p:val>
                                            <p:strVal val="#ppt_y"/>
                                          </p:val>
                                        </p:tav>
                                      </p:tavLst>
                                    </p:anim>
                                    <p:animEffect transition="in" filter="wipe(right)" prLst="gradientSize: 0.1">
                                      <p:cBhvr>
                                        <p:cTn id="488" dur="500"/>
                                        <p:tgtEl>
                                          <p:spTgt spid="89123"/>
                                        </p:tgtEl>
                                      </p:cBhvr>
                                    </p:animEffect>
                                  </p:childTnLst>
                                </p:cTn>
                              </p:par>
                              <p:par>
                                <p:cTn id="489" presetID="29" presetClass="entr" presetSubtype="0" fill="hold" grpId="6" nodeType="withEffect">
                                  <p:stCondLst>
                                    <p:cond delay="0"/>
                                  </p:stCondLst>
                                  <p:childTnLst>
                                    <p:set>
                                      <p:cBhvr>
                                        <p:cTn id="490" dur="1" fill="hold">
                                          <p:stCondLst>
                                            <p:cond delay="0"/>
                                          </p:stCondLst>
                                        </p:cTn>
                                        <p:tgtEl>
                                          <p:spTgt spid="89124"/>
                                        </p:tgtEl>
                                        <p:attrNameLst>
                                          <p:attrName>style.visibility</p:attrName>
                                        </p:attrNameLst>
                                      </p:cBhvr>
                                      <p:to>
                                        <p:strVal val="visible"/>
                                      </p:to>
                                    </p:set>
                                    <p:anim calcmode="lin" valueType="num">
                                      <p:cBhvr>
                                        <p:cTn id="491" dur="500" fill="hold"/>
                                        <p:tgtEl>
                                          <p:spTgt spid="89124"/>
                                        </p:tgtEl>
                                        <p:attrNameLst>
                                          <p:attrName>ppt_x</p:attrName>
                                        </p:attrNameLst>
                                      </p:cBhvr>
                                      <p:tavLst>
                                        <p:tav tm="0">
                                          <p:val>
                                            <p:strVal val="#ppt_x-.2"/>
                                          </p:val>
                                        </p:tav>
                                        <p:tav tm="100000">
                                          <p:val>
                                            <p:strVal val="#ppt_x"/>
                                          </p:val>
                                        </p:tav>
                                      </p:tavLst>
                                    </p:anim>
                                    <p:anim calcmode="lin" valueType="num">
                                      <p:cBhvr>
                                        <p:cTn id="492" dur="500" fill="hold"/>
                                        <p:tgtEl>
                                          <p:spTgt spid="89124"/>
                                        </p:tgtEl>
                                        <p:attrNameLst>
                                          <p:attrName>ppt_y</p:attrName>
                                        </p:attrNameLst>
                                      </p:cBhvr>
                                      <p:tavLst>
                                        <p:tav tm="0">
                                          <p:val>
                                            <p:strVal val="#ppt_y"/>
                                          </p:val>
                                        </p:tav>
                                        <p:tav tm="100000">
                                          <p:val>
                                            <p:strVal val="#ppt_y"/>
                                          </p:val>
                                        </p:tav>
                                      </p:tavLst>
                                    </p:anim>
                                    <p:animEffect transition="in" filter="wipe(right)" prLst="gradientSize: 0.1">
                                      <p:cBhvr>
                                        <p:cTn id="493" dur="500"/>
                                        <p:tgtEl>
                                          <p:spTgt spid="89124"/>
                                        </p:tgtEl>
                                      </p:cBhvr>
                                    </p:animEffect>
                                  </p:childTnLst>
                                </p:cTn>
                              </p:par>
                              <p:par>
                                <p:cTn id="494" presetID="29" presetClass="entr" presetSubtype="0" fill="hold" grpId="6" nodeType="withEffect">
                                  <p:stCondLst>
                                    <p:cond delay="0"/>
                                  </p:stCondLst>
                                  <p:childTnLst>
                                    <p:set>
                                      <p:cBhvr>
                                        <p:cTn id="495" dur="1" fill="hold">
                                          <p:stCondLst>
                                            <p:cond delay="0"/>
                                          </p:stCondLst>
                                        </p:cTn>
                                        <p:tgtEl>
                                          <p:spTgt spid="89126"/>
                                        </p:tgtEl>
                                        <p:attrNameLst>
                                          <p:attrName>style.visibility</p:attrName>
                                        </p:attrNameLst>
                                      </p:cBhvr>
                                      <p:to>
                                        <p:strVal val="visible"/>
                                      </p:to>
                                    </p:set>
                                    <p:anim calcmode="lin" valueType="num">
                                      <p:cBhvr>
                                        <p:cTn id="496" dur="500" fill="hold"/>
                                        <p:tgtEl>
                                          <p:spTgt spid="89126"/>
                                        </p:tgtEl>
                                        <p:attrNameLst>
                                          <p:attrName>ppt_x</p:attrName>
                                        </p:attrNameLst>
                                      </p:cBhvr>
                                      <p:tavLst>
                                        <p:tav tm="0">
                                          <p:val>
                                            <p:strVal val="#ppt_x-.2"/>
                                          </p:val>
                                        </p:tav>
                                        <p:tav tm="100000">
                                          <p:val>
                                            <p:strVal val="#ppt_x"/>
                                          </p:val>
                                        </p:tav>
                                      </p:tavLst>
                                    </p:anim>
                                    <p:anim calcmode="lin" valueType="num">
                                      <p:cBhvr>
                                        <p:cTn id="497" dur="500" fill="hold"/>
                                        <p:tgtEl>
                                          <p:spTgt spid="89126"/>
                                        </p:tgtEl>
                                        <p:attrNameLst>
                                          <p:attrName>ppt_y</p:attrName>
                                        </p:attrNameLst>
                                      </p:cBhvr>
                                      <p:tavLst>
                                        <p:tav tm="0">
                                          <p:val>
                                            <p:strVal val="#ppt_y"/>
                                          </p:val>
                                        </p:tav>
                                        <p:tav tm="100000">
                                          <p:val>
                                            <p:strVal val="#ppt_y"/>
                                          </p:val>
                                        </p:tav>
                                      </p:tavLst>
                                    </p:anim>
                                    <p:animEffect transition="in" filter="wipe(right)" prLst="gradientSize: 0.1">
                                      <p:cBhvr>
                                        <p:cTn id="498" dur="500"/>
                                        <p:tgtEl>
                                          <p:spTgt spid="89126"/>
                                        </p:tgtEl>
                                      </p:cBhvr>
                                    </p:animEffect>
                                  </p:childTnLst>
                                </p:cTn>
                              </p:par>
                              <p:par>
                                <p:cTn id="499" presetID="29" presetClass="entr" presetSubtype="0" fill="hold" grpId="6" nodeType="withEffect">
                                  <p:stCondLst>
                                    <p:cond delay="0"/>
                                  </p:stCondLst>
                                  <p:childTnLst>
                                    <p:set>
                                      <p:cBhvr>
                                        <p:cTn id="500" dur="1" fill="hold">
                                          <p:stCondLst>
                                            <p:cond delay="0"/>
                                          </p:stCondLst>
                                        </p:cTn>
                                        <p:tgtEl>
                                          <p:spTgt spid="89095"/>
                                        </p:tgtEl>
                                        <p:attrNameLst>
                                          <p:attrName>style.visibility</p:attrName>
                                        </p:attrNameLst>
                                      </p:cBhvr>
                                      <p:to>
                                        <p:strVal val="visible"/>
                                      </p:to>
                                    </p:set>
                                    <p:anim calcmode="lin" valueType="num">
                                      <p:cBhvr>
                                        <p:cTn id="501" dur="500" fill="hold"/>
                                        <p:tgtEl>
                                          <p:spTgt spid="89095"/>
                                        </p:tgtEl>
                                        <p:attrNameLst>
                                          <p:attrName>ppt_x</p:attrName>
                                        </p:attrNameLst>
                                      </p:cBhvr>
                                      <p:tavLst>
                                        <p:tav tm="0">
                                          <p:val>
                                            <p:strVal val="#ppt_x-.2"/>
                                          </p:val>
                                        </p:tav>
                                        <p:tav tm="100000">
                                          <p:val>
                                            <p:strVal val="#ppt_x"/>
                                          </p:val>
                                        </p:tav>
                                      </p:tavLst>
                                    </p:anim>
                                    <p:anim calcmode="lin" valueType="num">
                                      <p:cBhvr>
                                        <p:cTn id="502" dur="500" fill="hold"/>
                                        <p:tgtEl>
                                          <p:spTgt spid="89095"/>
                                        </p:tgtEl>
                                        <p:attrNameLst>
                                          <p:attrName>ppt_y</p:attrName>
                                        </p:attrNameLst>
                                      </p:cBhvr>
                                      <p:tavLst>
                                        <p:tav tm="0">
                                          <p:val>
                                            <p:strVal val="#ppt_y"/>
                                          </p:val>
                                        </p:tav>
                                        <p:tav tm="100000">
                                          <p:val>
                                            <p:strVal val="#ppt_y"/>
                                          </p:val>
                                        </p:tav>
                                      </p:tavLst>
                                    </p:anim>
                                    <p:animEffect transition="in" filter="wipe(right)" prLst="gradientSize: 0.1">
                                      <p:cBhvr>
                                        <p:cTn id="503" dur="500"/>
                                        <p:tgtEl>
                                          <p:spTgt spid="89095"/>
                                        </p:tgtEl>
                                      </p:cBhvr>
                                    </p:animEffect>
                                  </p:childTnLst>
                                </p:cTn>
                              </p:par>
                              <p:par>
                                <p:cTn id="504" presetID="29" presetClass="entr" presetSubtype="0" fill="hold" grpId="6" nodeType="withEffect">
                                  <p:stCondLst>
                                    <p:cond delay="0"/>
                                  </p:stCondLst>
                                  <p:childTnLst>
                                    <p:set>
                                      <p:cBhvr>
                                        <p:cTn id="505" dur="1" fill="hold">
                                          <p:stCondLst>
                                            <p:cond delay="0"/>
                                          </p:stCondLst>
                                        </p:cTn>
                                        <p:tgtEl>
                                          <p:spTgt spid="89100"/>
                                        </p:tgtEl>
                                        <p:attrNameLst>
                                          <p:attrName>style.visibility</p:attrName>
                                        </p:attrNameLst>
                                      </p:cBhvr>
                                      <p:to>
                                        <p:strVal val="visible"/>
                                      </p:to>
                                    </p:set>
                                    <p:anim calcmode="lin" valueType="num">
                                      <p:cBhvr>
                                        <p:cTn id="506" dur="500" fill="hold"/>
                                        <p:tgtEl>
                                          <p:spTgt spid="89100"/>
                                        </p:tgtEl>
                                        <p:attrNameLst>
                                          <p:attrName>ppt_x</p:attrName>
                                        </p:attrNameLst>
                                      </p:cBhvr>
                                      <p:tavLst>
                                        <p:tav tm="0">
                                          <p:val>
                                            <p:strVal val="#ppt_x-.2"/>
                                          </p:val>
                                        </p:tav>
                                        <p:tav tm="100000">
                                          <p:val>
                                            <p:strVal val="#ppt_x"/>
                                          </p:val>
                                        </p:tav>
                                      </p:tavLst>
                                    </p:anim>
                                    <p:anim calcmode="lin" valueType="num">
                                      <p:cBhvr>
                                        <p:cTn id="507" dur="500" fill="hold"/>
                                        <p:tgtEl>
                                          <p:spTgt spid="89100"/>
                                        </p:tgtEl>
                                        <p:attrNameLst>
                                          <p:attrName>ppt_y</p:attrName>
                                        </p:attrNameLst>
                                      </p:cBhvr>
                                      <p:tavLst>
                                        <p:tav tm="0">
                                          <p:val>
                                            <p:strVal val="#ppt_y"/>
                                          </p:val>
                                        </p:tav>
                                        <p:tav tm="100000">
                                          <p:val>
                                            <p:strVal val="#ppt_y"/>
                                          </p:val>
                                        </p:tav>
                                      </p:tavLst>
                                    </p:anim>
                                    <p:animEffect transition="in" filter="wipe(right)" prLst="gradientSize: 0.1">
                                      <p:cBhvr>
                                        <p:cTn id="508" dur="500"/>
                                        <p:tgtEl>
                                          <p:spTgt spid="89100"/>
                                        </p:tgtEl>
                                      </p:cBhvr>
                                    </p:animEffect>
                                  </p:childTnLst>
                                </p:cTn>
                              </p:par>
                              <p:par>
                                <p:cTn id="509" presetID="29" presetClass="entr" presetSubtype="0" fill="hold" grpId="6" nodeType="withEffect">
                                  <p:stCondLst>
                                    <p:cond delay="0"/>
                                  </p:stCondLst>
                                  <p:childTnLst>
                                    <p:set>
                                      <p:cBhvr>
                                        <p:cTn id="510" dur="1" fill="hold">
                                          <p:stCondLst>
                                            <p:cond delay="0"/>
                                          </p:stCondLst>
                                        </p:cTn>
                                        <p:tgtEl>
                                          <p:spTgt spid="89101"/>
                                        </p:tgtEl>
                                        <p:attrNameLst>
                                          <p:attrName>style.visibility</p:attrName>
                                        </p:attrNameLst>
                                      </p:cBhvr>
                                      <p:to>
                                        <p:strVal val="visible"/>
                                      </p:to>
                                    </p:set>
                                    <p:anim calcmode="lin" valueType="num">
                                      <p:cBhvr>
                                        <p:cTn id="511" dur="500" fill="hold"/>
                                        <p:tgtEl>
                                          <p:spTgt spid="89101"/>
                                        </p:tgtEl>
                                        <p:attrNameLst>
                                          <p:attrName>ppt_x</p:attrName>
                                        </p:attrNameLst>
                                      </p:cBhvr>
                                      <p:tavLst>
                                        <p:tav tm="0">
                                          <p:val>
                                            <p:strVal val="#ppt_x-.2"/>
                                          </p:val>
                                        </p:tav>
                                        <p:tav tm="100000">
                                          <p:val>
                                            <p:strVal val="#ppt_x"/>
                                          </p:val>
                                        </p:tav>
                                      </p:tavLst>
                                    </p:anim>
                                    <p:anim calcmode="lin" valueType="num">
                                      <p:cBhvr>
                                        <p:cTn id="512" dur="500" fill="hold"/>
                                        <p:tgtEl>
                                          <p:spTgt spid="89101"/>
                                        </p:tgtEl>
                                        <p:attrNameLst>
                                          <p:attrName>ppt_y</p:attrName>
                                        </p:attrNameLst>
                                      </p:cBhvr>
                                      <p:tavLst>
                                        <p:tav tm="0">
                                          <p:val>
                                            <p:strVal val="#ppt_y"/>
                                          </p:val>
                                        </p:tav>
                                        <p:tav tm="100000">
                                          <p:val>
                                            <p:strVal val="#ppt_y"/>
                                          </p:val>
                                        </p:tav>
                                      </p:tavLst>
                                    </p:anim>
                                    <p:animEffect transition="in" filter="wipe(right)" prLst="gradientSize: 0.1">
                                      <p:cBhvr>
                                        <p:cTn id="513" dur="500"/>
                                        <p:tgtEl>
                                          <p:spTgt spid="89101"/>
                                        </p:tgtEl>
                                      </p:cBhvr>
                                    </p:animEffect>
                                  </p:childTnLst>
                                </p:cTn>
                              </p:par>
                              <p:par>
                                <p:cTn id="514" presetID="29" presetClass="entr" presetSubtype="0" fill="hold" grpId="6" nodeType="withEffect">
                                  <p:stCondLst>
                                    <p:cond delay="0"/>
                                  </p:stCondLst>
                                  <p:childTnLst>
                                    <p:set>
                                      <p:cBhvr>
                                        <p:cTn id="515" dur="1" fill="hold">
                                          <p:stCondLst>
                                            <p:cond delay="0"/>
                                          </p:stCondLst>
                                        </p:cTn>
                                        <p:tgtEl>
                                          <p:spTgt spid="89106"/>
                                        </p:tgtEl>
                                        <p:attrNameLst>
                                          <p:attrName>style.visibility</p:attrName>
                                        </p:attrNameLst>
                                      </p:cBhvr>
                                      <p:to>
                                        <p:strVal val="visible"/>
                                      </p:to>
                                    </p:set>
                                    <p:anim calcmode="lin" valueType="num">
                                      <p:cBhvr>
                                        <p:cTn id="516" dur="500" fill="hold"/>
                                        <p:tgtEl>
                                          <p:spTgt spid="89106"/>
                                        </p:tgtEl>
                                        <p:attrNameLst>
                                          <p:attrName>ppt_x</p:attrName>
                                        </p:attrNameLst>
                                      </p:cBhvr>
                                      <p:tavLst>
                                        <p:tav tm="0">
                                          <p:val>
                                            <p:strVal val="#ppt_x-.2"/>
                                          </p:val>
                                        </p:tav>
                                        <p:tav tm="100000">
                                          <p:val>
                                            <p:strVal val="#ppt_x"/>
                                          </p:val>
                                        </p:tav>
                                      </p:tavLst>
                                    </p:anim>
                                    <p:anim calcmode="lin" valueType="num">
                                      <p:cBhvr>
                                        <p:cTn id="517" dur="500" fill="hold"/>
                                        <p:tgtEl>
                                          <p:spTgt spid="89106"/>
                                        </p:tgtEl>
                                        <p:attrNameLst>
                                          <p:attrName>ppt_y</p:attrName>
                                        </p:attrNameLst>
                                      </p:cBhvr>
                                      <p:tavLst>
                                        <p:tav tm="0">
                                          <p:val>
                                            <p:strVal val="#ppt_y"/>
                                          </p:val>
                                        </p:tav>
                                        <p:tav tm="100000">
                                          <p:val>
                                            <p:strVal val="#ppt_y"/>
                                          </p:val>
                                        </p:tav>
                                      </p:tavLst>
                                    </p:anim>
                                    <p:animEffect transition="in" filter="wipe(right)" prLst="gradientSize: 0.1">
                                      <p:cBhvr>
                                        <p:cTn id="518" dur="500"/>
                                        <p:tgtEl>
                                          <p:spTgt spid="89106"/>
                                        </p:tgtEl>
                                      </p:cBhvr>
                                    </p:animEffect>
                                  </p:childTnLst>
                                </p:cTn>
                              </p:par>
                              <p:par>
                                <p:cTn id="519" presetID="29" presetClass="entr" presetSubtype="0" fill="hold" grpId="6" nodeType="withEffect">
                                  <p:stCondLst>
                                    <p:cond delay="0"/>
                                  </p:stCondLst>
                                  <p:childTnLst>
                                    <p:set>
                                      <p:cBhvr>
                                        <p:cTn id="520" dur="1" fill="hold">
                                          <p:stCondLst>
                                            <p:cond delay="0"/>
                                          </p:stCondLst>
                                        </p:cTn>
                                        <p:tgtEl>
                                          <p:spTgt spid="89107"/>
                                        </p:tgtEl>
                                        <p:attrNameLst>
                                          <p:attrName>style.visibility</p:attrName>
                                        </p:attrNameLst>
                                      </p:cBhvr>
                                      <p:to>
                                        <p:strVal val="visible"/>
                                      </p:to>
                                    </p:set>
                                    <p:anim calcmode="lin" valueType="num">
                                      <p:cBhvr>
                                        <p:cTn id="521" dur="500" fill="hold"/>
                                        <p:tgtEl>
                                          <p:spTgt spid="89107"/>
                                        </p:tgtEl>
                                        <p:attrNameLst>
                                          <p:attrName>ppt_x</p:attrName>
                                        </p:attrNameLst>
                                      </p:cBhvr>
                                      <p:tavLst>
                                        <p:tav tm="0">
                                          <p:val>
                                            <p:strVal val="#ppt_x-.2"/>
                                          </p:val>
                                        </p:tav>
                                        <p:tav tm="100000">
                                          <p:val>
                                            <p:strVal val="#ppt_x"/>
                                          </p:val>
                                        </p:tav>
                                      </p:tavLst>
                                    </p:anim>
                                    <p:anim calcmode="lin" valueType="num">
                                      <p:cBhvr>
                                        <p:cTn id="522" dur="500" fill="hold"/>
                                        <p:tgtEl>
                                          <p:spTgt spid="89107"/>
                                        </p:tgtEl>
                                        <p:attrNameLst>
                                          <p:attrName>ppt_y</p:attrName>
                                        </p:attrNameLst>
                                      </p:cBhvr>
                                      <p:tavLst>
                                        <p:tav tm="0">
                                          <p:val>
                                            <p:strVal val="#ppt_y"/>
                                          </p:val>
                                        </p:tav>
                                        <p:tav tm="100000">
                                          <p:val>
                                            <p:strVal val="#ppt_y"/>
                                          </p:val>
                                        </p:tav>
                                      </p:tavLst>
                                    </p:anim>
                                    <p:animEffect transition="in" filter="wipe(right)" prLst="gradientSize: 0.1">
                                      <p:cBhvr>
                                        <p:cTn id="523" dur="500"/>
                                        <p:tgtEl>
                                          <p:spTgt spid="89107"/>
                                        </p:tgtEl>
                                      </p:cBhvr>
                                    </p:animEffect>
                                  </p:childTnLst>
                                </p:cTn>
                              </p:par>
                              <p:par>
                                <p:cTn id="524" presetID="29" presetClass="entr" presetSubtype="0" fill="hold" grpId="4" nodeType="withEffect">
                                  <p:stCondLst>
                                    <p:cond delay="0"/>
                                  </p:stCondLst>
                                  <p:childTnLst>
                                    <p:set>
                                      <p:cBhvr>
                                        <p:cTn id="525" dur="1" fill="hold">
                                          <p:stCondLst>
                                            <p:cond delay="0"/>
                                          </p:stCondLst>
                                        </p:cTn>
                                        <p:tgtEl>
                                          <p:spTgt spid="89108"/>
                                        </p:tgtEl>
                                        <p:attrNameLst>
                                          <p:attrName>style.visibility</p:attrName>
                                        </p:attrNameLst>
                                      </p:cBhvr>
                                      <p:to>
                                        <p:strVal val="visible"/>
                                      </p:to>
                                    </p:set>
                                    <p:anim calcmode="lin" valueType="num">
                                      <p:cBhvr>
                                        <p:cTn id="526" dur="500" fill="hold"/>
                                        <p:tgtEl>
                                          <p:spTgt spid="89108"/>
                                        </p:tgtEl>
                                        <p:attrNameLst>
                                          <p:attrName>ppt_x</p:attrName>
                                        </p:attrNameLst>
                                      </p:cBhvr>
                                      <p:tavLst>
                                        <p:tav tm="0">
                                          <p:val>
                                            <p:strVal val="#ppt_x-.2"/>
                                          </p:val>
                                        </p:tav>
                                        <p:tav tm="100000">
                                          <p:val>
                                            <p:strVal val="#ppt_x"/>
                                          </p:val>
                                        </p:tav>
                                      </p:tavLst>
                                    </p:anim>
                                    <p:anim calcmode="lin" valueType="num">
                                      <p:cBhvr>
                                        <p:cTn id="527" dur="500" fill="hold"/>
                                        <p:tgtEl>
                                          <p:spTgt spid="89108"/>
                                        </p:tgtEl>
                                        <p:attrNameLst>
                                          <p:attrName>ppt_y</p:attrName>
                                        </p:attrNameLst>
                                      </p:cBhvr>
                                      <p:tavLst>
                                        <p:tav tm="0">
                                          <p:val>
                                            <p:strVal val="#ppt_y"/>
                                          </p:val>
                                        </p:tav>
                                        <p:tav tm="100000">
                                          <p:val>
                                            <p:strVal val="#ppt_y"/>
                                          </p:val>
                                        </p:tav>
                                      </p:tavLst>
                                    </p:anim>
                                    <p:animEffect transition="in" filter="wipe(right)" prLst="gradientSize: 0.1">
                                      <p:cBhvr>
                                        <p:cTn id="528" dur="500"/>
                                        <p:tgtEl>
                                          <p:spTgt spid="89108"/>
                                        </p:tgtEl>
                                      </p:cBhvr>
                                    </p:animEffect>
                                  </p:childTnLst>
                                </p:cTn>
                              </p:par>
                              <p:par>
                                <p:cTn id="529" presetID="29" presetClass="entr" presetSubtype="0" fill="hold" grpId="4" nodeType="withEffect">
                                  <p:stCondLst>
                                    <p:cond delay="0"/>
                                  </p:stCondLst>
                                  <p:childTnLst>
                                    <p:set>
                                      <p:cBhvr>
                                        <p:cTn id="530" dur="1" fill="hold">
                                          <p:stCondLst>
                                            <p:cond delay="0"/>
                                          </p:stCondLst>
                                        </p:cTn>
                                        <p:tgtEl>
                                          <p:spTgt spid="89109"/>
                                        </p:tgtEl>
                                        <p:attrNameLst>
                                          <p:attrName>style.visibility</p:attrName>
                                        </p:attrNameLst>
                                      </p:cBhvr>
                                      <p:to>
                                        <p:strVal val="visible"/>
                                      </p:to>
                                    </p:set>
                                    <p:anim calcmode="lin" valueType="num">
                                      <p:cBhvr>
                                        <p:cTn id="531" dur="500" fill="hold"/>
                                        <p:tgtEl>
                                          <p:spTgt spid="89109"/>
                                        </p:tgtEl>
                                        <p:attrNameLst>
                                          <p:attrName>ppt_x</p:attrName>
                                        </p:attrNameLst>
                                      </p:cBhvr>
                                      <p:tavLst>
                                        <p:tav tm="0">
                                          <p:val>
                                            <p:strVal val="#ppt_x-.2"/>
                                          </p:val>
                                        </p:tav>
                                        <p:tav tm="100000">
                                          <p:val>
                                            <p:strVal val="#ppt_x"/>
                                          </p:val>
                                        </p:tav>
                                      </p:tavLst>
                                    </p:anim>
                                    <p:anim calcmode="lin" valueType="num">
                                      <p:cBhvr>
                                        <p:cTn id="532" dur="500" fill="hold"/>
                                        <p:tgtEl>
                                          <p:spTgt spid="89109"/>
                                        </p:tgtEl>
                                        <p:attrNameLst>
                                          <p:attrName>ppt_y</p:attrName>
                                        </p:attrNameLst>
                                      </p:cBhvr>
                                      <p:tavLst>
                                        <p:tav tm="0">
                                          <p:val>
                                            <p:strVal val="#ppt_y"/>
                                          </p:val>
                                        </p:tav>
                                        <p:tav tm="100000">
                                          <p:val>
                                            <p:strVal val="#ppt_y"/>
                                          </p:val>
                                        </p:tav>
                                      </p:tavLst>
                                    </p:anim>
                                    <p:animEffect transition="in" filter="wipe(right)" prLst="gradientSize: 0.1">
                                      <p:cBhvr>
                                        <p:cTn id="533" dur="500"/>
                                        <p:tgtEl>
                                          <p:spTgt spid="89109"/>
                                        </p:tgtEl>
                                      </p:cBhvr>
                                    </p:animEffect>
                                  </p:childTnLst>
                                </p:cTn>
                              </p:par>
                              <p:par>
                                <p:cTn id="534" presetID="6" presetClass="emph" presetSubtype="0" fill="hold" grpId="15" nodeType="withEffect">
                                  <p:stCondLst>
                                    <p:cond delay="0"/>
                                  </p:stCondLst>
                                  <p:childTnLst>
                                    <p:animScale>
                                      <p:cBhvr>
                                        <p:cTn id="535" dur="500" fill="hold"/>
                                        <p:tgtEl>
                                          <p:spTgt spid="89099"/>
                                        </p:tgtEl>
                                      </p:cBhvr>
                                      <p:by x="50000" y="50000"/>
                                    </p:animScale>
                                  </p:childTnLst>
                                </p:cTn>
                              </p:par>
                              <p:par>
                                <p:cTn id="536" presetID="35" presetClass="path" presetSubtype="0" accel="50000" decel="50000" fill="hold" grpId="16" nodeType="withEffect">
                                  <p:stCondLst>
                                    <p:cond delay="0"/>
                                  </p:stCondLst>
                                  <p:childTnLst>
                                    <p:animMotion origin="layout" path="M -4.16667E-6 4.86674E-7 L -0.3276 0.12236 " pathEditMode="relative" rAng="0" ptsTypes="AA">
                                      <p:cBhvr>
                                        <p:cTn id="537" dur="500" spd="-100000" fill="hold"/>
                                        <p:tgtEl>
                                          <p:spTgt spid="89099"/>
                                        </p:tgtEl>
                                        <p:attrNameLst>
                                          <p:attrName>ppt_x</p:attrName>
                                          <p:attrName>ppt_y</p:attrName>
                                        </p:attrNameLst>
                                      </p:cBhvr>
                                      <p:rCtr x="-16400" y="6100"/>
                                    </p:animMotion>
                                  </p:childTnLst>
                                </p:cTn>
                              </p:par>
                            </p:childTnLst>
                          </p:cTn>
                        </p:par>
                      </p:childTnLst>
                    </p:cTn>
                  </p:par>
                </p:childTnLst>
              </p:cTn>
              <p:nextCondLst>
                <p:cond evt="onClick" delay="0">
                  <p:tgtEl>
                    <p:spTgt spid="89099"/>
                  </p:tgtEl>
                </p:cond>
              </p:nextCondLst>
            </p:seq>
            <p:seq concurrent="1" nextAc="seek">
              <p:cTn id="538" restart="whenNotActive" fill="hold" evtFilter="cancelBubble" nodeType="interactiveSeq">
                <p:stCondLst>
                  <p:cond evt="onClick" delay="0">
                    <p:tgtEl>
                      <p:spTgt spid="89100"/>
                    </p:tgtEl>
                  </p:cond>
                </p:stCondLst>
                <p:endSync evt="end" delay="0">
                  <p:rtn val="all"/>
                </p:endSync>
                <p:childTnLst>
                  <p:par>
                    <p:cTn id="539" fill="hold">
                      <p:stCondLst>
                        <p:cond delay="0"/>
                      </p:stCondLst>
                      <p:childTnLst>
                        <p:par>
                          <p:cTn id="540" fill="hold">
                            <p:stCondLst>
                              <p:cond delay="0"/>
                            </p:stCondLst>
                            <p:childTnLst>
                              <p:par>
                                <p:cTn id="541" presetID="54" presetClass="exit" presetSubtype="0" decel="100000" fill="hold" grpId="7" nodeType="clickEffect">
                                  <p:stCondLst>
                                    <p:cond delay="0"/>
                                  </p:stCondLst>
                                  <p:childTnLst>
                                    <p:anim calcmode="lin" valueType="num">
                                      <p:cBhvr>
                                        <p:cTn id="542" dur="500"/>
                                        <p:tgtEl>
                                          <p:spTgt spid="89125"/>
                                        </p:tgtEl>
                                        <p:attrNameLst>
                                          <p:attrName>ppt_w</p:attrName>
                                        </p:attrNameLst>
                                      </p:cBhvr>
                                      <p:tavLst>
                                        <p:tav tm="0">
                                          <p:val>
                                            <p:strVal val="ppt_w"/>
                                          </p:val>
                                        </p:tav>
                                        <p:tav tm="100000">
                                          <p:val>
                                            <p:strVal val="ppt_w*0.05"/>
                                          </p:val>
                                        </p:tav>
                                      </p:tavLst>
                                    </p:anim>
                                    <p:anim calcmode="lin" valueType="num">
                                      <p:cBhvr>
                                        <p:cTn id="543" dur="500"/>
                                        <p:tgtEl>
                                          <p:spTgt spid="89125"/>
                                        </p:tgtEl>
                                        <p:attrNameLst>
                                          <p:attrName>ppt_h</p:attrName>
                                        </p:attrNameLst>
                                      </p:cBhvr>
                                      <p:tavLst>
                                        <p:tav tm="0">
                                          <p:val>
                                            <p:strVal val="ppt_h"/>
                                          </p:val>
                                        </p:tav>
                                        <p:tav tm="100000">
                                          <p:val>
                                            <p:strVal val="ppt_h"/>
                                          </p:val>
                                        </p:tav>
                                      </p:tavLst>
                                    </p:anim>
                                    <p:anim calcmode="lin" valueType="num">
                                      <p:cBhvr>
                                        <p:cTn id="544" dur="500"/>
                                        <p:tgtEl>
                                          <p:spTgt spid="89125"/>
                                        </p:tgtEl>
                                        <p:attrNameLst>
                                          <p:attrName>ppt_x</p:attrName>
                                        </p:attrNameLst>
                                      </p:cBhvr>
                                      <p:tavLst>
                                        <p:tav tm="0">
                                          <p:val>
                                            <p:strVal val="ppt_x"/>
                                          </p:val>
                                        </p:tav>
                                        <p:tav tm="100000">
                                          <p:val>
                                            <p:strVal val="ppt_x-.2"/>
                                          </p:val>
                                        </p:tav>
                                      </p:tavLst>
                                    </p:anim>
                                    <p:anim calcmode="lin" valueType="num">
                                      <p:cBhvr>
                                        <p:cTn id="545" dur="500"/>
                                        <p:tgtEl>
                                          <p:spTgt spid="89125"/>
                                        </p:tgtEl>
                                        <p:attrNameLst>
                                          <p:attrName>ppt_y</p:attrName>
                                        </p:attrNameLst>
                                      </p:cBhvr>
                                      <p:tavLst>
                                        <p:tav tm="0">
                                          <p:val>
                                            <p:strVal val="ppt_y"/>
                                          </p:val>
                                        </p:tav>
                                        <p:tav tm="100000">
                                          <p:val>
                                            <p:strVal val="ppt_y"/>
                                          </p:val>
                                        </p:tav>
                                      </p:tavLst>
                                    </p:anim>
                                    <p:animEffect transition="out" filter="fade">
                                      <p:cBhvr>
                                        <p:cTn id="546" dur="500"/>
                                        <p:tgtEl>
                                          <p:spTgt spid="89125"/>
                                        </p:tgtEl>
                                      </p:cBhvr>
                                    </p:animEffect>
                                    <p:set>
                                      <p:cBhvr>
                                        <p:cTn id="547" dur="1" fill="hold">
                                          <p:stCondLst>
                                            <p:cond delay="499"/>
                                          </p:stCondLst>
                                        </p:cTn>
                                        <p:tgtEl>
                                          <p:spTgt spid="89125"/>
                                        </p:tgtEl>
                                        <p:attrNameLst>
                                          <p:attrName>style.visibility</p:attrName>
                                        </p:attrNameLst>
                                      </p:cBhvr>
                                      <p:to>
                                        <p:strVal val="hidden"/>
                                      </p:to>
                                    </p:set>
                                  </p:childTnLst>
                                </p:cTn>
                              </p:par>
                              <p:par>
                                <p:cTn id="548" presetID="54" presetClass="exit" presetSubtype="0" decel="100000" fill="hold" grpId="7" nodeType="withEffect">
                                  <p:stCondLst>
                                    <p:cond delay="0"/>
                                  </p:stCondLst>
                                  <p:childTnLst>
                                    <p:anim calcmode="lin" valueType="num">
                                      <p:cBhvr>
                                        <p:cTn id="549" dur="500"/>
                                        <p:tgtEl>
                                          <p:spTgt spid="89104"/>
                                        </p:tgtEl>
                                        <p:attrNameLst>
                                          <p:attrName>ppt_w</p:attrName>
                                        </p:attrNameLst>
                                      </p:cBhvr>
                                      <p:tavLst>
                                        <p:tav tm="0">
                                          <p:val>
                                            <p:strVal val="ppt_w"/>
                                          </p:val>
                                        </p:tav>
                                        <p:tav tm="100000">
                                          <p:val>
                                            <p:strVal val="ppt_w*0.05"/>
                                          </p:val>
                                        </p:tav>
                                      </p:tavLst>
                                    </p:anim>
                                    <p:anim calcmode="lin" valueType="num">
                                      <p:cBhvr>
                                        <p:cTn id="550" dur="500"/>
                                        <p:tgtEl>
                                          <p:spTgt spid="89104"/>
                                        </p:tgtEl>
                                        <p:attrNameLst>
                                          <p:attrName>ppt_h</p:attrName>
                                        </p:attrNameLst>
                                      </p:cBhvr>
                                      <p:tavLst>
                                        <p:tav tm="0">
                                          <p:val>
                                            <p:strVal val="ppt_h"/>
                                          </p:val>
                                        </p:tav>
                                        <p:tav tm="100000">
                                          <p:val>
                                            <p:strVal val="ppt_h"/>
                                          </p:val>
                                        </p:tav>
                                      </p:tavLst>
                                    </p:anim>
                                    <p:anim calcmode="lin" valueType="num">
                                      <p:cBhvr>
                                        <p:cTn id="551" dur="500"/>
                                        <p:tgtEl>
                                          <p:spTgt spid="89104"/>
                                        </p:tgtEl>
                                        <p:attrNameLst>
                                          <p:attrName>ppt_x</p:attrName>
                                        </p:attrNameLst>
                                      </p:cBhvr>
                                      <p:tavLst>
                                        <p:tav tm="0">
                                          <p:val>
                                            <p:strVal val="ppt_x"/>
                                          </p:val>
                                        </p:tav>
                                        <p:tav tm="100000">
                                          <p:val>
                                            <p:strVal val="ppt_x-.2"/>
                                          </p:val>
                                        </p:tav>
                                      </p:tavLst>
                                    </p:anim>
                                    <p:anim calcmode="lin" valueType="num">
                                      <p:cBhvr>
                                        <p:cTn id="552" dur="500"/>
                                        <p:tgtEl>
                                          <p:spTgt spid="89104"/>
                                        </p:tgtEl>
                                        <p:attrNameLst>
                                          <p:attrName>ppt_y</p:attrName>
                                        </p:attrNameLst>
                                      </p:cBhvr>
                                      <p:tavLst>
                                        <p:tav tm="0">
                                          <p:val>
                                            <p:strVal val="ppt_y"/>
                                          </p:val>
                                        </p:tav>
                                        <p:tav tm="100000">
                                          <p:val>
                                            <p:strVal val="ppt_y"/>
                                          </p:val>
                                        </p:tav>
                                      </p:tavLst>
                                    </p:anim>
                                    <p:animEffect transition="out" filter="fade">
                                      <p:cBhvr>
                                        <p:cTn id="553" dur="500"/>
                                        <p:tgtEl>
                                          <p:spTgt spid="89104"/>
                                        </p:tgtEl>
                                      </p:cBhvr>
                                    </p:animEffect>
                                    <p:set>
                                      <p:cBhvr>
                                        <p:cTn id="554" dur="1" fill="hold">
                                          <p:stCondLst>
                                            <p:cond delay="499"/>
                                          </p:stCondLst>
                                        </p:cTn>
                                        <p:tgtEl>
                                          <p:spTgt spid="89104"/>
                                        </p:tgtEl>
                                        <p:attrNameLst>
                                          <p:attrName>style.visibility</p:attrName>
                                        </p:attrNameLst>
                                      </p:cBhvr>
                                      <p:to>
                                        <p:strVal val="hidden"/>
                                      </p:to>
                                    </p:set>
                                  </p:childTnLst>
                                </p:cTn>
                              </p:par>
                              <p:par>
                                <p:cTn id="555" presetID="54" presetClass="exit" presetSubtype="0" decel="100000" fill="hold" grpId="7" nodeType="withEffect">
                                  <p:stCondLst>
                                    <p:cond delay="0"/>
                                  </p:stCondLst>
                                  <p:childTnLst>
                                    <p:anim calcmode="lin" valueType="num">
                                      <p:cBhvr>
                                        <p:cTn id="556" dur="500"/>
                                        <p:tgtEl>
                                          <p:spTgt spid="89105"/>
                                        </p:tgtEl>
                                        <p:attrNameLst>
                                          <p:attrName>ppt_w</p:attrName>
                                        </p:attrNameLst>
                                      </p:cBhvr>
                                      <p:tavLst>
                                        <p:tav tm="0">
                                          <p:val>
                                            <p:strVal val="ppt_w"/>
                                          </p:val>
                                        </p:tav>
                                        <p:tav tm="100000">
                                          <p:val>
                                            <p:strVal val="ppt_w*0.05"/>
                                          </p:val>
                                        </p:tav>
                                      </p:tavLst>
                                    </p:anim>
                                    <p:anim calcmode="lin" valueType="num">
                                      <p:cBhvr>
                                        <p:cTn id="557" dur="500"/>
                                        <p:tgtEl>
                                          <p:spTgt spid="89105"/>
                                        </p:tgtEl>
                                        <p:attrNameLst>
                                          <p:attrName>ppt_h</p:attrName>
                                        </p:attrNameLst>
                                      </p:cBhvr>
                                      <p:tavLst>
                                        <p:tav tm="0">
                                          <p:val>
                                            <p:strVal val="ppt_h"/>
                                          </p:val>
                                        </p:tav>
                                        <p:tav tm="100000">
                                          <p:val>
                                            <p:strVal val="ppt_h"/>
                                          </p:val>
                                        </p:tav>
                                      </p:tavLst>
                                    </p:anim>
                                    <p:anim calcmode="lin" valueType="num">
                                      <p:cBhvr>
                                        <p:cTn id="558" dur="500"/>
                                        <p:tgtEl>
                                          <p:spTgt spid="89105"/>
                                        </p:tgtEl>
                                        <p:attrNameLst>
                                          <p:attrName>ppt_x</p:attrName>
                                        </p:attrNameLst>
                                      </p:cBhvr>
                                      <p:tavLst>
                                        <p:tav tm="0">
                                          <p:val>
                                            <p:strVal val="ppt_x"/>
                                          </p:val>
                                        </p:tav>
                                        <p:tav tm="100000">
                                          <p:val>
                                            <p:strVal val="ppt_x-.2"/>
                                          </p:val>
                                        </p:tav>
                                      </p:tavLst>
                                    </p:anim>
                                    <p:anim calcmode="lin" valueType="num">
                                      <p:cBhvr>
                                        <p:cTn id="559" dur="500"/>
                                        <p:tgtEl>
                                          <p:spTgt spid="89105"/>
                                        </p:tgtEl>
                                        <p:attrNameLst>
                                          <p:attrName>ppt_y</p:attrName>
                                        </p:attrNameLst>
                                      </p:cBhvr>
                                      <p:tavLst>
                                        <p:tav tm="0">
                                          <p:val>
                                            <p:strVal val="ppt_y"/>
                                          </p:val>
                                        </p:tav>
                                        <p:tav tm="100000">
                                          <p:val>
                                            <p:strVal val="ppt_y"/>
                                          </p:val>
                                        </p:tav>
                                      </p:tavLst>
                                    </p:anim>
                                    <p:animEffect transition="out" filter="fade">
                                      <p:cBhvr>
                                        <p:cTn id="560" dur="500"/>
                                        <p:tgtEl>
                                          <p:spTgt spid="89105"/>
                                        </p:tgtEl>
                                      </p:cBhvr>
                                    </p:animEffect>
                                    <p:set>
                                      <p:cBhvr>
                                        <p:cTn id="561" dur="1" fill="hold">
                                          <p:stCondLst>
                                            <p:cond delay="499"/>
                                          </p:stCondLst>
                                        </p:cTn>
                                        <p:tgtEl>
                                          <p:spTgt spid="89105"/>
                                        </p:tgtEl>
                                        <p:attrNameLst>
                                          <p:attrName>style.visibility</p:attrName>
                                        </p:attrNameLst>
                                      </p:cBhvr>
                                      <p:to>
                                        <p:strVal val="hidden"/>
                                      </p:to>
                                    </p:set>
                                  </p:childTnLst>
                                </p:cTn>
                              </p:par>
                              <p:par>
                                <p:cTn id="562" presetID="54" presetClass="exit" presetSubtype="0" decel="100000" fill="hold" grpId="7" nodeType="withEffect">
                                  <p:stCondLst>
                                    <p:cond delay="0"/>
                                  </p:stCondLst>
                                  <p:childTnLst>
                                    <p:anim calcmode="lin" valueType="num">
                                      <p:cBhvr>
                                        <p:cTn id="563" dur="500"/>
                                        <p:tgtEl>
                                          <p:spTgt spid="89103"/>
                                        </p:tgtEl>
                                        <p:attrNameLst>
                                          <p:attrName>ppt_w</p:attrName>
                                        </p:attrNameLst>
                                      </p:cBhvr>
                                      <p:tavLst>
                                        <p:tav tm="0">
                                          <p:val>
                                            <p:strVal val="ppt_w"/>
                                          </p:val>
                                        </p:tav>
                                        <p:tav tm="100000">
                                          <p:val>
                                            <p:strVal val="ppt_w*0.05"/>
                                          </p:val>
                                        </p:tav>
                                      </p:tavLst>
                                    </p:anim>
                                    <p:anim calcmode="lin" valueType="num">
                                      <p:cBhvr>
                                        <p:cTn id="564" dur="500"/>
                                        <p:tgtEl>
                                          <p:spTgt spid="89103"/>
                                        </p:tgtEl>
                                        <p:attrNameLst>
                                          <p:attrName>ppt_h</p:attrName>
                                        </p:attrNameLst>
                                      </p:cBhvr>
                                      <p:tavLst>
                                        <p:tav tm="0">
                                          <p:val>
                                            <p:strVal val="ppt_h"/>
                                          </p:val>
                                        </p:tav>
                                        <p:tav tm="100000">
                                          <p:val>
                                            <p:strVal val="ppt_h"/>
                                          </p:val>
                                        </p:tav>
                                      </p:tavLst>
                                    </p:anim>
                                    <p:anim calcmode="lin" valueType="num">
                                      <p:cBhvr>
                                        <p:cTn id="565" dur="500"/>
                                        <p:tgtEl>
                                          <p:spTgt spid="89103"/>
                                        </p:tgtEl>
                                        <p:attrNameLst>
                                          <p:attrName>ppt_x</p:attrName>
                                        </p:attrNameLst>
                                      </p:cBhvr>
                                      <p:tavLst>
                                        <p:tav tm="0">
                                          <p:val>
                                            <p:strVal val="ppt_x"/>
                                          </p:val>
                                        </p:tav>
                                        <p:tav tm="100000">
                                          <p:val>
                                            <p:strVal val="ppt_x-.2"/>
                                          </p:val>
                                        </p:tav>
                                      </p:tavLst>
                                    </p:anim>
                                    <p:anim calcmode="lin" valueType="num">
                                      <p:cBhvr>
                                        <p:cTn id="566" dur="500"/>
                                        <p:tgtEl>
                                          <p:spTgt spid="89103"/>
                                        </p:tgtEl>
                                        <p:attrNameLst>
                                          <p:attrName>ppt_y</p:attrName>
                                        </p:attrNameLst>
                                      </p:cBhvr>
                                      <p:tavLst>
                                        <p:tav tm="0">
                                          <p:val>
                                            <p:strVal val="ppt_y"/>
                                          </p:val>
                                        </p:tav>
                                        <p:tav tm="100000">
                                          <p:val>
                                            <p:strVal val="ppt_y"/>
                                          </p:val>
                                        </p:tav>
                                      </p:tavLst>
                                    </p:anim>
                                    <p:animEffect transition="out" filter="fade">
                                      <p:cBhvr>
                                        <p:cTn id="567" dur="500"/>
                                        <p:tgtEl>
                                          <p:spTgt spid="89103"/>
                                        </p:tgtEl>
                                      </p:cBhvr>
                                    </p:animEffect>
                                    <p:set>
                                      <p:cBhvr>
                                        <p:cTn id="568" dur="1" fill="hold">
                                          <p:stCondLst>
                                            <p:cond delay="499"/>
                                          </p:stCondLst>
                                        </p:cTn>
                                        <p:tgtEl>
                                          <p:spTgt spid="89103"/>
                                        </p:tgtEl>
                                        <p:attrNameLst>
                                          <p:attrName>style.visibility</p:attrName>
                                        </p:attrNameLst>
                                      </p:cBhvr>
                                      <p:to>
                                        <p:strVal val="hidden"/>
                                      </p:to>
                                    </p:set>
                                  </p:childTnLst>
                                </p:cTn>
                              </p:par>
                              <p:par>
                                <p:cTn id="569" presetID="54" presetClass="exit" presetSubtype="0" decel="100000" fill="hold" grpId="7" nodeType="withEffect">
                                  <p:stCondLst>
                                    <p:cond delay="0"/>
                                  </p:stCondLst>
                                  <p:childTnLst>
                                    <p:anim calcmode="lin" valueType="num">
                                      <p:cBhvr>
                                        <p:cTn id="570" dur="500"/>
                                        <p:tgtEl>
                                          <p:spTgt spid="89123"/>
                                        </p:tgtEl>
                                        <p:attrNameLst>
                                          <p:attrName>ppt_w</p:attrName>
                                        </p:attrNameLst>
                                      </p:cBhvr>
                                      <p:tavLst>
                                        <p:tav tm="0">
                                          <p:val>
                                            <p:strVal val="ppt_w"/>
                                          </p:val>
                                        </p:tav>
                                        <p:tav tm="100000">
                                          <p:val>
                                            <p:strVal val="ppt_w*0.05"/>
                                          </p:val>
                                        </p:tav>
                                      </p:tavLst>
                                    </p:anim>
                                    <p:anim calcmode="lin" valueType="num">
                                      <p:cBhvr>
                                        <p:cTn id="571" dur="500"/>
                                        <p:tgtEl>
                                          <p:spTgt spid="89123"/>
                                        </p:tgtEl>
                                        <p:attrNameLst>
                                          <p:attrName>ppt_h</p:attrName>
                                        </p:attrNameLst>
                                      </p:cBhvr>
                                      <p:tavLst>
                                        <p:tav tm="0">
                                          <p:val>
                                            <p:strVal val="ppt_h"/>
                                          </p:val>
                                        </p:tav>
                                        <p:tav tm="100000">
                                          <p:val>
                                            <p:strVal val="ppt_h"/>
                                          </p:val>
                                        </p:tav>
                                      </p:tavLst>
                                    </p:anim>
                                    <p:anim calcmode="lin" valueType="num">
                                      <p:cBhvr>
                                        <p:cTn id="572" dur="500"/>
                                        <p:tgtEl>
                                          <p:spTgt spid="89123"/>
                                        </p:tgtEl>
                                        <p:attrNameLst>
                                          <p:attrName>ppt_x</p:attrName>
                                        </p:attrNameLst>
                                      </p:cBhvr>
                                      <p:tavLst>
                                        <p:tav tm="0">
                                          <p:val>
                                            <p:strVal val="ppt_x"/>
                                          </p:val>
                                        </p:tav>
                                        <p:tav tm="100000">
                                          <p:val>
                                            <p:strVal val="ppt_x-.2"/>
                                          </p:val>
                                        </p:tav>
                                      </p:tavLst>
                                    </p:anim>
                                    <p:anim calcmode="lin" valueType="num">
                                      <p:cBhvr>
                                        <p:cTn id="573" dur="500"/>
                                        <p:tgtEl>
                                          <p:spTgt spid="89123"/>
                                        </p:tgtEl>
                                        <p:attrNameLst>
                                          <p:attrName>ppt_y</p:attrName>
                                        </p:attrNameLst>
                                      </p:cBhvr>
                                      <p:tavLst>
                                        <p:tav tm="0">
                                          <p:val>
                                            <p:strVal val="ppt_y"/>
                                          </p:val>
                                        </p:tav>
                                        <p:tav tm="100000">
                                          <p:val>
                                            <p:strVal val="ppt_y"/>
                                          </p:val>
                                        </p:tav>
                                      </p:tavLst>
                                    </p:anim>
                                    <p:animEffect transition="out" filter="fade">
                                      <p:cBhvr>
                                        <p:cTn id="574" dur="500"/>
                                        <p:tgtEl>
                                          <p:spTgt spid="89123"/>
                                        </p:tgtEl>
                                      </p:cBhvr>
                                    </p:animEffect>
                                    <p:set>
                                      <p:cBhvr>
                                        <p:cTn id="575" dur="1" fill="hold">
                                          <p:stCondLst>
                                            <p:cond delay="499"/>
                                          </p:stCondLst>
                                        </p:cTn>
                                        <p:tgtEl>
                                          <p:spTgt spid="89123"/>
                                        </p:tgtEl>
                                        <p:attrNameLst>
                                          <p:attrName>style.visibility</p:attrName>
                                        </p:attrNameLst>
                                      </p:cBhvr>
                                      <p:to>
                                        <p:strVal val="hidden"/>
                                      </p:to>
                                    </p:set>
                                  </p:childTnLst>
                                </p:cTn>
                              </p:par>
                              <p:par>
                                <p:cTn id="576" presetID="54" presetClass="exit" presetSubtype="0" decel="100000" fill="hold" grpId="7" nodeType="withEffect">
                                  <p:stCondLst>
                                    <p:cond delay="0"/>
                                  </p:stCondLst>
                                  <p:childTnLst>
                                    <p:anim calcmode="lin" valueType="num">
                                      <p:cBhvr>
                                        <p:cTn id="577" dur="500"/>
                                        <p:tgtEl>
                                          <p:spTgt spid="89124"/>
                                        </p:tgtEl>
                                        <p:attrNameLst>
                                          <p:attrName>ppt_w</p:attrName>
                                        </p:attrNameLst>
                                      </p:cBhvr>
                                      <p:tavLst>
                                        <p:tav tm="0">
                                          <p:val>
                                            <p:strVal val="ppt_w"/>
                                          </p:val>
                                        </p:tav>
                                        <p:tav tm="100000">
                                          <p:val>
                                            <p:strVal val="ppt_w*0.05"/>
                                          </p:val>
                                        </p:tav>
                                      </p:tavLst>
                                    </p:anim>
                                    <p:anim calcmode="lin" valueType="num">
                                      <p:cBhvr>
                                        <p:cTn id="578" dur="500"/>
                                        <p:tgtEl>
                                          <p:spTgt spid="89124"/>
                                        </p:tgtEl>
                                        <p:attrNameLst>
                                          <p:attrName>ppt_h</p:attrName>
                                        </p:attrNameLst>
                                      </p:cBhvr>
                                      <p:tavLst>
                                        <p:tav tm="0">
                                          <p:val>
                                            <p:strVal val="ppt_h"/>
                                          </p:val>
                                        </p:tav>
                                        <p:tav tm="100000">
                                          <p:val>
                                            <p:strVal val="ppt_h"/>
                                          </p:val>
                                        </p:tav>
                                      </p:tavLst>
                                    </p:anim>
                                    <p:anim calcmode="lin" valueType="num">
                                      <p:cBhvr>
                                        <p:cTn id="579" dur="500"/>
                                        <p:tgtEl>
                                          <p:spTgt spid="89124"/>
                                        </p:tgtEl>
                                        <p:attrNameLst>
                                          <p:attrName>ppt_x</p:attrName>
                                        </p:attrNameLst>
                                      </p:cBhvr>
                                      <p:tavLst>
                                        <p:tav tm="0">
                                          <p:val>
                                            <p:strVal val="ppt_x"/>
                                          </p:val>
                                        </p:tav>
                                        <p:tav tm="100000">
                                          <p:val>
                                            <p:strVal val="ppt_x-.2"/>
                                          </p:val>
                                        </p:tav>
                                      </p:tavLst>
                                    </p:anim>
                                    <p:anim calcmode="lin" valueType="num">
                                      <p:cBhvr>
                                        <p:cTn id="580" dur="500"/>
                                        <p:tgtEl>
                                          <p:spTgt spid="89124"/>
                                        </p:tgtEl>
                                        <p:attrNameLst>
                                          <p:attrName>ppt_y</p:attrName>
                                        </p:attrNameLst>
                                      </p:cBhvr>
                                      <p:tavLst>
                                        <p:tav tm="0">
                                          <p:val>
                                            <p:strVal val="ppt_y"/>
                                          </p:val>
                                        </p:tav>
                                        <p:tav tm="100000">
                                          <p:val>
                                            <p:strVal val="ppt_y"/>
                                          </p:val>
                                        </p:tav>
                                      </p:tavLst>
                                    </p:anim>
                                    <p:animEffect transition="out" filter="fade">
                                      <p:cBhvr>
                                        <p:cTn id="581" dur="500"/>
                                        <p:tgtEl>
                                          <p:spTgt spid="89124"/>
                                        </p:tgtEl>
                                      </p:cBhvr>
                                    </p:animEffect>
                                    <p:set>
                                      <p:cBhvr>
                                        <p:cTn id="582" dur="1" fill="hold">
                                          <p:stCondLst>
                                            <p:cond delay="499"/>
                                          </p:stCondLst>
                                        </p:cTn>
                                        <p:tgtEl>
                                          <p:spTgt spid="89124"/>
                                        </p:tgtEl>
                                        <p:attrNameLst>
                                          <p:attrName>style.visibility</p:attrName>
                                        </p:attrNameLst>
                                      </p:cBhvr>
                                      <p:to>
                                        <p:strVal val="hidden"/>
                                      </p:to>
                                    </p:set>
                                  </p:childTnLst>
                                </p:cTn>
                              </p:par>
                              <p:par>
                                <p:cTn id="583" presetID="54" presetClass="exit" presetSubtype="0" decel="100000" fill="hold" grpId="7" nodeType="withEffect">
                                  <p:stCondLst>
                                    <p:cond delay="0"/>
                                  </p:stCondLst>
                                  <p:childTnLst>
                                    <p:anim calcmode="lin" valueType="num">
                                      <p:cBhvr>
                                        <p:cTn id="584" dur="500"/>
                                        <p:tgtEl>
                                          <p:spTgt spid="89126"/>
                                        </p:tgtEl>
                                        <p:attrNameLst>
                                          <p:attrName>ppt_w</p:attrName>
                                        </p:attrNameLst>
                                      </p:cBhvr>
                                      <p:tavLst>
                                        <p:tav tm="0">
                                          <p:val>
                                            <p:strVal val="ppt_w"/>
                                          </p:val>
                                        </p:tav>
                                        <p:tav tm="100000">
                                          <p:val>
                                            <p:strVal val="ppt_w*0.05"/>
                                          </p:val>
                                        </p:tav>
                                      </p:tavLst>
                                    </p:anim>
                                    <p:anim calcmode="lin" valueType="num">
                                      <p:cBhvr>
                                        <p:cTn id="585" dur="500"/>
                                        <p:tgtEl>
                                          <p:spTgt spid="89126"/>
                                        </p:tgtEl>
                                        <p:attrNameLst>
                                          <p:attrName>ppt_h</p:attrName>
                                        </p:attrNameLst>
                                      </p:cBhvr>
                                      <p:tavLst>
                                        <p:tav tm="0">
                                          <p:val>
                                            <p:strVal val="ppt_h"/>
                                          </p:val>
                                        </p:tav>
                                        <p:tav tm="100000">
                                          <p:val>
                                            <p:strVal val="ppt_h"/>
                                          </p:val>
                                        </p:tav>
                                      </p:tavLst>
                                    </p:anim>
                                    <p:anim calcmode="lin" valueType="num">
                                      <p:cBhvr>
                                        <p:cTn id="586" dur="500"/>
                                        <p:tgtEl>
                                          <p:spTgt spid="89126"/>
                                        </p:tgtEl>
                                        <p:attrNameLst>
                                          <p:attrName>ppt_x</p:attrName>
                                        </p:attrNameLst>
                                      </p:cBhvr>
                                      <p:tavLst>
                                        <p:tav tm="0">
                                          <p:val>
                                            <p:strVal val="ppt_x"/>
                                          </p:val>
                                        </p:tav>
                                        <p:tav tm="100000">
                                          <p:val>
                                            <p:strVal val="ppt_x-.2"/>
                                          </p:val>
                                        </p:tav>
                                      </p:tavLst>
                                    </p:anim>
                                    <p:anim calcmode="lin" valueType="num">
                                      <p:cBhvr>
                                        <p:cTn id="587" dur="500"/>
                                        <p:tgtEl>
                                          <p:spTgt spid="89126"/>
                                        </p:tgtEl>
                                        <p:attrNameLst>
                                          <p:attrName>ppt_y</p:attrName>
                                        </p:attrNameLst>
                                      </p:cBhvr>
                                      <p:tavLst>
                                        <p:tav tm="0">
                                          <p:val>
                                            <p:strVal val="ppt_y"/>
                                          </p:val>
                                        </p:tav>
                                        <p:tav tm="100000">
                                          <p:val>
                                            <p:strVal val="ppt_y"/>
                                          </p:val>
                                        </p:tav>
                                      </p:tavLst>
                                    </p:anim>
                                    <p:animEffect transition="out" filter="fade">
                                      <p:cBhvr>
                                        <p:cTn id="588" dur="500"/>
                                        <p:tgtEl>
                                          <p:spTgt spid="89126"/>
                                        </p:tgtEl>
                                      </p:cBhvr>
                                    </p:animEffect>
                                    <p:set>
                                      <p:cBhvr>
                                        <p:cTn id="589" dur="1" fill="hold">
                                          <p:stCondLst>
                                            <p:cond delay="499"/>
                                          </p:stCondLst>
                                        </p:cTn>
                                        <p:tgtEl>
                                          <p:spTgt spid="89126"/>
                                        </p:tgtEl>
                                        <p:attrNameLst>
                                          <p:attrName>style.visibility</p:attrName>
                                        </p:attrNameLst>
                                      </p:cBhvr>
                                      <p:to>
                                        <p:strVal val="hidden"/>
                                      </p:to>
                                    </p:set>
                                  </p:childTnLst>
                                </p:cTn>
                              </p:par>
                              <p:par>
                                <p:cTn id="590" presetID="54" presetClass="exit" presetSubtype="0" decel="100000" fill="hold" grpId="7" nodeType="withEffect">
                                  <p:stCondLst>
                                    <p:cond delay="0"/>
                                  </p:stCondLst>
                                  <p:childTnLst>
                                    <p:anim calcmode="lin" valueType="num">
                                      <p:cBhvr>
                                        <p:cTn id="591" dur="500"/>
                                        <p:tgtEl>
                                          <p:spTgt spid="89095"/>
                                        </p:tgtEl>
                                        <p:attrNameLst>
                                          <p:attrName>ppt_w</p:attrName>
                                        </p:attrNameLst>
                                      </p:cBhvr>
                                      <p:tavLst>
                                        <p:tav tm="0">
                                          <p:val>
                                            <p:strVal val="ppt_w"/>
                                          </p:val>
                                        </p:tav>
                                        <p:tav tm="100000">
                                          <p:val>
                                            <p:strVal val="ppt_w*0.05"/>
                                          </p:val>
                                        </p:tav>
                                      </p:tavLst>
                                    </p:anim>
                                    <p:anim calcmode="lin" valueType="num">
                                      <p:cBhvr>
                                        <p:cTn id="592" dur="500"/>
                                        <p:tgtEl>
                                          <p:spTgt spid="89095"/>
                                        </p:tgtEl>
                                        <p:attrNameLst>
                                          <p:attrName>ppt_h</p:attrName>
                                        </p:attrNameLst>
                                      </p:cBhvr>
                                      <p:tavLst>
                                        <p:tav tm="0">
                                          <p:val>
                                            <p:strVal val="ppt_h"/>
                                          </p:val>
                                        </p:tav>
                                        <p:tav tm="100000">
                                          <p:val>
                                            <p:strVal val="ppt_h"/>
                                          </p:val>
                                        </p:tav>
                                      </p:tavLst>
                                    </p:anim>
                                    <p:anim calcmode="lin" valueType="num">
                                      <p:cBhvr>
                                        <p:cTn id="593" dur="500"/>
                                        <p:tgtEl>
                                          <p:spTgt spid="89095"/>
                                        </p:tgtEl>
                                        <p:attrNameLst>
                                          <p:attrName>ppt_x</p:attrName>
                                        </p:attrNameLst>
                                      </p:cBhvr>
                                      <p:tavLst>
                                        <p:tav tm="0">
                                          <p:val>
                                            <p:strVal val="ppt_x"/>
                                          </p:val>
                                        </p:tav>
                                        <p:tav tm="100000">
                                          <p:val>
                                            <p:strVal val="ppt_x-.2"/>
                                          </p:val>
                                        </p:tav>
                                      </p:tavLst>
                                    </p:anim>
                                    <p:anim calcmode="lin" valueType="num">
                                      <p:cBhvr>
                                        <p:cTn id="594" dur="500"/>
                                        <p:tgtEl>
                                          <p:spTgt spid="89095"/>
                                        </p:tgtEl>
                                        <p:attrNameLst>
                                          <p:attrName>ppt_y</p:attrName>
                                        </p:attrNameLst>
                                      </p:cBhvr>
                                      <p:tavLst>
                                        <p:tav tm="0">
                                          <p:val>
                                            <p:strVal val="ppt_y"/>
                                          </p:val>
                                        </p:tav>
                                        <p:tav tm="100000">
                                          <p:val>
                                            <p:strVal val="ppt_y"/>
                                          </p:val>
                                        </p:tav>
                                      </p:tavLst>
                                    </p:anim>
                                    <p:animEffect transition="out" filter="fade">
                                      <p:cBhvr>
                                        <p:cTn id="595" dur="500"/>
                                        <p:tgtEl>
                                          <p:spTgt spid="89095"/>
                                        </p:tgtEl>
                                      </p:cBhvr>
                                    </p:animEffect>
                                    <p:set>
                                      <p:cBhvr>
                                        <p:cTn id="596" dur="1" fill="hold">
                                          <p:stCondLst>
                                            <p:cond delay="499"/>
                                          </p:stCondLst>
                                        </p:cTn>
                                        <p:tgtEl>
                                          <p:spTgt spid="89095"/>
                                        </p:tgtEl>
                                        <p:attrNameLst>
                                          <p:attrName>style.visibility</p:attrName>
                                        </p:attrNameLst>
                                      </p:cBhvr>
                                      <p:to>
                                        <p:strVal val="hidden"/>
                                      </p:to>
                                    </p:set>
                                  </p:childTnLst>
                                </p:cTn>
                              </p:par>
                              <p:par>
                                <p:cTn id="597" presetID="54" presetClass="exit" presetSubtype="0" decel="100000" fill="hold" grpId="5" nodeType="withEffect">
                                  <p:stCondLst>
                                    <p:cond delay="0"/>
                                  </p:stCondLst>
                                  <p:childTnLst>
                                    <p:anim calcmode="lin" valueType="num">
                                      <p:cBhvr>
                                        <p:cTn id="598" dur="500"/>
                                        <p:tgtEl>
                                          <p:spTgt spid="89099"/>
                                        </p:tgtEl>
                                        <p:attrNameLst>
                                          <p:attrName>ppt_w</p:attrName>
                                        </p:attrNameLst>
                                      </p:cBhvr>
                                      <p:tavLst>
                                        <p:tav tm="0">
                                          <p:val>
                                            <p:strVal val="ppt_w"/>
                                          </p:val>
                                        </p:tav>
                                        <p:tav tm="100000">
                                          <p:val>
                                            <p:strVal val="ppt_w*0.05"/>
                                          </p:val>
                                        </p:tav>
                                      </p:tavLst>
                                    </p:anim>
                                    <p:anim calcmode="lin" valueType="num">
                                      <p:cBhvr>
                                        <p:cTn id="599" dur="500"/>
                                        <p:tgtEl>
                                          <p:spTgt spid="89099"/>
                                        </p:tgtEl>
                                        <p:attrNameLst>
                                          <p:attrName>ppt_h</p:attrName>
                                        </p:attrNameLst>
                                      </p:cBhvr>
                                      <p:tavLst>
                                        <p:tav tm="0">
                                          <p:val>
                                            <p:strVal val="ppt_h"/>
                                          </p:val>
                                        </p:tav>
                                        <p:tav tm="100000">
                                          <p:val>
                                            <p:strVal val="ppt_h"/>
                                          </p:val>
                                        </p:tav>
                                      </p:tavLst>
                                    </p:anim>
                                    <p:anim calcmode="lin" valueType="num">
                                      <p:cBhvr>
                                        <p:cTn id="600" dur="500"/>
                                        <p:tgtEl>
                                          <p:spTgt spid="89099"/>
                                        </p:tgtEl>
                                        <p:attrNameLst>
                                          <p:attrName>ppt_x</p:attrName>
                                        </p:attrNameLst>
                                      </p:cBhvr>
                                      <p:tavLst>
                                        <p:tav tm="0">
                                          <p:val>
                                            <p:strVal val="ppt_x"/>
                                          </p:val>
                                        </p:tav>
                                        <p:tav tm="100000">
                                          <p:val>
                                            <p:strVal val="ppt_x-.2"/>
                                          </p:val>
                                        </p:tav>
                                      </p:tavLst>
                                    </p:anim>
                                    <p:anim calcmode="lin" valueType="num">
                                      <p:cBhvr>
                                        <p:cTn id="601" dur="500"/>
                                        <p:tgtEl>
                                          <p:spTgt spid="89099"/>
                                        </p:tgtEl>
                                        <p:attrNameLst>
                                          <p:attrName>ppt_y</p:attrName>
                                        </p:attrNameLst>
                                      </p:cBhvr>
                                      <p:tavLst>
                                        <p:tav tm="0">
                                          <p:val>
                                            <p:strVal val="ppt_y"/>
                                          </p:val>
                                        </p:tav>
                                        <p:tav tm="100000">
                                          <p:val>
                                            <p:strVal val="ppt_y"/>
                                          </p:val>
                                        </p:tav>
                                      </p:tavLst>
                                    </p:anim>
                                    <p:animEffect transition="out" filter="fade">
                                      <p:cBhvr>
                                        <p:cTn id="602" dur="500"/>
                                        <p:tgtEl>
                                          <p:spTgt spid="89099"/>
                                        </p:tgtEl>
                                      </p:cBhvr>
                                    </p:animEffect>
                                    <p:set>
                                      <p:cBhvr>
                                        <p:cTn id="603" dur="1" fill="hold">
                                          <p:stCondLst>
                                            <p:cond delay="499"/>
                                          </p:stCondLst>
                                        </p:cTn>
                                        <p:tgtEl>
                                          <p:spTgt spid="89099"/>
                                        </p:tgtEl>
                                        <p:attrNameLst>
                                          <p:attrName>style.visibility</p:attrName>
                                        </p:attrNameLst>
                                      </p:cBhvr>
                                      <p:to>
                                        <p:strVal val="hidden"/>
                                      </p:to>
                                    </p:set>
                                  </p:childTnLst>
                                </p:cTn>
                              </p:par>
                              <p:par>
                                <p:cTn id="604" presetID="54" presetClass="exit" presetSubtype="0" decel="100000" fill="hold" grpId="7" nodeType="withEffect">
                                  <p:stCondLst>
                                    <p:cond delay="0"/>
                                  </p:stCondLst>
                                  <p:childTnLst>
                                    <p:anim calcmode="lin" valueType="num">
                                      <p:cBhvr>
                                        <p:cTn id="605" dur="500"/>
                                        <p:tgtEl>
                                          <p:spTgt spid="89101"/>
                                        </p:tgtEl>
                                        <p:attrNameLst>
                                          <p:attrName>ppt_w</p:attrName>
                                        </p:attrNameLst>
                                      </p:cBhvr>
                                      <p:tavLst>
                                        <p:tav tm="0">
                                          <p:val>
                                            <p:strVal val="ppt_w"/>
                                          </p:val>
                                        </p:tav>
                                        <p:tav tm="100000">
                                          <p:val>
                                            <p:strVal val="ppt_w*0.05"/>
                                          </p:val>
                                        </p:tav>
                                      </p:tavLst>
                                    </p:anim>
                                    <p:anim calcmode="lin" valueType="num">
                                      <p:cBhvr>
                                        <p:cTn id="606" dur="500"/>
                                        <p:tgtEl>
                                          <p:spTgt spid="89101"/>
                                        </p:tgtEl>
                                        <p:attrNameLst>
                                          <p:attrName>ppt_h</p:attrName>
                                        </p:attrNameLst>
                                      </p:cBhvr>
                                      <p:tavLst>
                                        <p:tav tm="0">
                                          <p:val>
                                            <p:strVal val="ppt_h"/>
                                          </p:val>
                                        </p:tav>
                                        <p:tav tm="100000">
                                          <p:val>
                                            <p:strVal val="ppt_h"/>
                                          </p:val>
                                        </p:tav>
                                      </p:tavLst>
                                    </p:anim>
                                    <p:anim calcmode="lin" valueType="num">
                                      <p:cBhvr>
                                        <p:cTn id="607" dur="500"/>
                                        <p:tgtEl>
                                          <p:spTgt spid="89101"/>
                                        </p:tgtEl>
                                        <p:attrNameLst>
                                          <p:attrName>ppt_x</p:attrName>
                                        </p:attrNameLst>
                                      </p:cBhvr>
                                      <p:tavLst>
                                        <p:tav tm="0">
                                          <p:val>
                                            <p:strVal val="ppt_x"/>
                                          </p:val>
                                        </p:tav>
                                        <p:tav tm="100000">
                                          <p:val>
                                            <p:strVal val="ppt_x-.2"/>
                                          </p:val>
                                        </p:tav>
                                      </p:tavLst>
                                    </p:anim>
                                    <p:anim calcmode="lin" valueType="num">
                                      <p:cBhvr>
                                        <p:cTn id="608" dur="500"/>
                                        <p:tgtEl>
                                          <p:spTgt spid="89101"/>
                                        </p:tgtEl>
                                        <p:attrNameLst>
                                          <p:attrName>ppt_y</p:attrName>
                                        </p:attrNameLst>
                                      </p:cBhvr>
                                      <p:tavLst>
                                        <p:tav tm="0">
                                          <p:val>
                                            <p:strVal val="ppt_y"/>
                                          </p:val>
                                        </p:tav>
                                        <p:tav tm="100000">
                                          <p:val>
                                            <p:strVal val="ppt_y"/>
                                          </p:val>
                                        </p:tav>
                                      </p:tavLst>
                                    </p:anim>
                                    <p:animEffect transition="out" filter="fade">
                                      <p:cBhvr>
                                        <p:cTn id="609" dur="500"/>
                                        <p:tgtEl>
                                          <p:spTgt spid="89101"/>
                                        </p:tgtEl>
                                      </p:cBhvr>
                                    </p:animEffect>
                                    <p:set>
                                      <p:cBhvr>
                                        <p:cTn id="610" dur="1" fill="hold">
                                          <p:stCondLst>
                                            <p:cond delay="499"/>
                                          </p:stCondLst>
                                        </p:cTn>
                                        <p:tgtEl>
                                          <p:spTgt spid="89101"/>
                                        </p:tgtEl>
                                        <p:attrNameLst>
                                          <p:attrName>style.visibility</p:attrName>
                                        </p:attrNameLst>
                                      </p:cBhvr>
                                      <p:to>
                                        <p:strVal val="hidden"/>
                                      </p:to>
                                    </p:set>
                                  </p:childTnLst>
                                </p:cTn>
                              </p:par>
                              <p:par>
                                <p:cTn id="611" presetID="54" presetClass="exit" presetSubtype="0" decel="100000" fill="hold" grpId="7" nodeType="withEffect">
                                  <p:stCondLst>
                                    <p:cond delay="0"/>
                                  </p:stCondLst>
                                  <p:childTnLst>
                                    <p:anim calcmode="lin" valueType="num">
                                      <p:cBhvr>
                                        <p:cTn id="612" dur="500"/>
                                        <p:tgtEl>
                                          <p:spTgt spid="89106"/>
                                        </p:tgtEl>
                                        <p:attrNameLst>
                                          <p:attrName>ppt_w</p:attrName>
                                        </p:attrNameLst>
                                      </p:cBhvr>
                                      <p:tavLst>
                                        <p:tav tm="0">
                                          <p:val>
                                            <p:strVal val="ppt_w"/>
                                          </p:val>
                                        </p:tav>
                                        <p:tav tm="100000">
                                          <p:val>
                                            <p:strVal val="ppt_w*0.05"/>
                                          </p:val>
                                        </p:tav>
                                      </p:tavLst>
                                    </p:anim>
                                    <p:anim calcmode="lin" valueType="num">
                                      <p:cBhvr>
                                        <p:cTn id="613" dur="500"/>
                                        <p:tgtEl>
                                          <p:spTgt spid="89106"/>
                                        </p:tgtEl>
                                        <p:attrNameLst>
                                          <p:attrName>ppt_h</p:attrName>
                                        </p:attrNameLst>
                                      </p:cBhvr>
                                      <p:tavLst>
                                        <p:tav tm="0">
                                          <p:val>
                                            <p:strVal val="ppt_h"/>
                                          </p:val>
                                        </p:tav>
                                        <p:tav tm="100000">
                                          <p:val>
                                            <p:strVal val="ppt_h"/>
                                          </p:val>
                                        </p:tav>
                                      </p:tavLst>
                                    </p:anim>
                                    <p:anim calcmode="lin" valueType="num">
                                      <p:cBhvr>
                                        <p:cTn id="614" dur="500"/>
                                        <p:tgtEl>
                                          <p:spTgt spid="89106"/>
                                        </p:tgtEl>
                                        <p:attrNameLst>
                                          <p:attrName>ppt_x</p:attrName>
                                        </p:attrNameLst>
                                      </p:cBhvr>
                                      <p:tavLst>
                                        <p:tav tm="0">
                                          <p:val>
                                            <p:strVal val="ppt_x"/>
                                          </p:val>
                                        </p:tav>
                                        <p:tav tm="100000">
                                          <p:val>
                                            <p:strVal val="ppt_x-.2"/>
                                          </p:val>
                                        </p:tav>
                                      </p:tavLst>
                                    </p:anim>
                                    <p:anim calcmode="lin" valueType="num">
                                      <p:cBhvr>
                                        <p:cTn id="615" dur="500"/>
                                        <p:tgtEl>
                                          <p:spTgt spid="89106"/>
                                        </p:tgtEl>
                                        <p:attrNameLst>
                                          <p:attrName>ppt_y</p:attrName>
                                        </p:attrNameLst>
                                      </p:cBhvr>
                                      <p:tavLst>
                                        <p:tav tm="0">
                                          <p:val>
                                            <p:strVal val="ppt_y"/>
                                          </p:val>
                                        </p:tav>
                                        <p:tav tm="100000">
                                          <p:val>
                                            <p:strVal val="ppt_y"/>
                                          </p:val>
                                        </p:tav>
                                      </p:tavLst>
                                    </p:anim>
                                    <p:animEffect transition="out" filter="fade">
                                      <p:cBhvr>
                                        <p:cTn id="616" dur="500"/>
                                        <p:tgtEl>
                                          <p:spTgt spid="89106"/>
                                        </p:tgtEl>
                                      </p:cBhvr>
                                    </p:animEffect>
                                    <p:set>
                                      <p:cBhvr>
                                        <p:cTn id="617" dur="1" fill="hold">
                                          <p:stCondLst>
                                            <p:cond delay="499"/>
                                          </p:stCondLst>
                                        </p:cTn>
                                        <p:tgtEl>
                                          <p:spTgt spid="89106"/>
                                        </p:tgtEl>
                                        <p:attrNameLst>
                                          <p:attrName>style.visibility</p:attrName>
                                        </p:attrNameLst>
                                      </p:cBhvr>
                                      <p:to>
                                        <p:strVal val="hidden"/>
                                      </p:to>
                                    </p:set>
                                  </p:childTnLst>
                                </p:cTn>
                              </p:par>
                              <p:par>
                                <p:cTn id="618" presetID="54" presetClass="exit" presetSubtype="0" decel="100000" fill="hold" grpId="7" nodeType="withEffect">
                                  <p:stCondLst>
                                    <p:cond delay="0"/>
                                  </p:stCondLst>
                                  <p:childTnLst>
                                    <p:anim calcmode="lin" valueType="num">
                                      <p:cBhvr>
                                        <p:cTn id="619" dur="500"/>
                                        <p:tgtEl>
                                          <p:spTgt spid="89107"/>
                                        </p:tgtEl>
                                        <p:attrNameLst>
                                          <p:attrName>ppt_w</p:attrName>
                                        </p:attrNameLst>
                                      </p:cBhvr>
                                      <p:tavLst>
                                        <p:tav tm="0">
                                          <p:val>
                                            <p:strVal val="ppt_w"/>
                                          </p:val>
                                        </p:tav>
                                        <p:tav tm="100000">
                                          <p:val>
                                            <p:strVal val="ppt_w*0.05"/>
                                          </p:val>
                                        </p:tav>
                                      </p:tavLst>
                                    </p:anim>
                                    <p:anim calcmode="lin" valueType="num">
                                      <p:cBhvr>
                                        <p:cTn id="620" dur="500"/>
                                        <p:tgtEl>
                                          <p:spTgt spid="89107"/>
                                        </p:tgtEl>
                                        <p:attrNameLst>
                                          <p:attrName>ppt_h</p:attrName>
                                        </p:attrNameLst>
                                      </p:cBhvr>
                                      <p:tavLst>
                                        <p:tav tm="0">
                                          <p:val>
                                            <p:strVal val="ppt_h"/>
                                          </p:val>
                                        </p:tav>
                                        <p:tav tm="100000">
                                          <p:val>
                                            <p:strVal val="ppt_h"/>
                                          </p:val>
                                        </p:tav>
                                      </p:tavLst>
                                    </p:anim>
                                    <p:anim calcmode="lin" valueType="num">
                                      <p:cBhvr>
                                        <p:cTn id="621" dur="500"/>
                                        <p:tgtEl>
                                          <p:spTgt spid="89107"/>
                                        </p:tgtEl>
                                        <p:attrNameLst>
                                          <p:attrName>ppt_x</p:attrName>
                                        </p:attrNameLst>
                                      </p:cBhvr>
                                      <p:tavLst>
                                        <p:tav tm="0">
                                          <p:val>
                                            <p:strVal val="ppt_x"/>
                                          </p:val>
                                        </p:tav>
                                        <p:tav tm="100000">
                                          <p:val>
                                            <p:strVal val="ppt_x-.2"/>
                                          </p:val>
                                        </p:tav>
                                      </p:tavLst>
                                    </p:anim>
                                    <p:anim calcmode="lin" valueType="num">
                                      <p:cBhvr>
                                        <p:cTn id="622" dur="500"/>
                                        <p:tgtEl>
                                          <p:spTgt spid="89107"/>
                                        </p:tgtEl>
                                        <p:attrNameLst>
                                          <p:attrName>ppt_y</p:attrName>
                                        </p:attrNameLst>
                                      </p:cBhvr>
                                      <p:tavLst>
                                        <p:tav tm="0">
                                          <p:val>
                                            <p:strVal val="ppt_y"/>
                                          </p:val>
                                        </p:tav>
                                        <p:tav tm="100000">
                                          <p:val>
                                            <p:strVal val="ppt_y"/>
                                          </p:val>
                                        </p:tav>
                                      </p:tavLst>
                                    </p:anim>
                                    <p:animEffect transition="out" filter="fade">
                                      <p:cBhvr>
                                        <p:cTn id="623" dur="500"/>
                                        <p:tgtEl>
                                          <p:spTgt spid="89107"/>
                                        </p:tgtEl>
                                      </p:cBhvr>
                                    </p:animEffect>
                                    <p:set>
                                      <p:cBhvr>
                                        <p:cTn id="624" dur="1" fill="hold">
                                          <p:stCondLst>
                                            <p:cond delay="499"/>
                                          </p:stCondLst>
                                        </p:cTn>
                                        <p:tgtEl>
                                          <p:spTgt spid="89107"/>
                                        </p:tgtEl>
                                        <p:attrNameLst>
                                          <p:attrName>style.visibility</p:attrName>
                                        </p:attrNameLst>
                                      </p:cBhvr>
                                      <p:to>
                                        <p:strVal val="hidden"/>
                                      </p:to>
                                    </p:set>
                                  </p:childTnLst>
                                </p:cTn>
                              </p:par>
                              <p:par>
                                <p:cTn id="625" presetID="54" presetClass="exit" presetSubtype="0" decel="100000" fill="hold" grpId="5" nodeType="withEffect">
                                  <p:stCondLst>
                                    <p:cond delay="0"/>
                                  </p:stCondLst>
                                  <p:childTnLst>
                                    <p:anim calcmode="lin" valueType="num">
                                      <p:cBhvr>
                                        <p:cTn id="626" dur="500"/>
                                        <p:tgtEl>
                                          <p:spTgt spid="89108"/>
                                        </p:tgtEl>
                                        <p:attrNameLst>
                                          <p:attrName>ppt_w</p:attrName>
                                        </p:attrNameLst>
                                      </p:cBhvr>
                                      <p:tavLst>
                                        <p:tav tm="0">
                                          <p:val>
                                            <p:strVal val="ppt_w"/>
                                          </p:val>
                                        </p:tav>
                                        <p:tav tm="100000">
                                          <p:val>
                                            <p:strVal val="ppt_w*0.05"/>
                                          </p:val>
                                        </p:tav>
                                      </p:tavLst>
                                    </p:anim>
                                    <p:anim calcmode="lin" valueType="num">
                                      <p:cBhvr>
                                        <p:cTn id="627" dur="500"/>
                                        <p:tgtEl>
                                          <p:spTgt spid="89108"/>
                                        </p:tgtEl>
                                        <p:attrNameLst>
                                          <p:attrName>ppt_h</p:attrName>
                                        </p:attrNameLst>
                                      </p:cBhvr>
                                      <p:tavLst>
                                        <p:tav tm="0">
                                          <p:val>
                                            <p:strVal val="ppt_h"/>
                                          </p:val>
                                        </p:tav>
                                        <p:tav tm="100000">
                                          <p:val>
                                            <p:strVal val="ppt_h"/>
                                          </p:val>
                                        </p:tav>
                                      </p:tavLst>
                                    </p:anim>
                                    <p:anim calcmode="lin" valueType="num">
                                      <p:cBhvr>
                                        <p:cTn id="628" dur="500"/>
                                        <p:tgtEl>
                                          <p:spTgt spid="89108"/>
                                        </p:tgtEl>
                                        <p:attrNameLst>
                                          <p:attrName>ppt_x</p:attrName>
                                        </p:attrNameLst>
                                      </p:cBhvr>
                                      <p:tavLst>
                                        <p:tav tm="0">
                                          <p:val>
                                            <p:strVal val="ppt_x"/>
                                          </p:val>
                                        </p:tav>
                                        <p:tav tm="100000">
                                          <p:val>
                                            <p:strVal val="ppt_x-.2"/>
                                          </p:val>
                                        </p:tav>
                                      </p:tavLst>
                                    </p:anim>
                                    <p:anim calcmode="lin" valueType="num">
                                      <p:cBhvr>
                                        <p:cTn id="629" dur="500"/>
                                        <p:tgtEl>
                                          <p:spTgt spid="89108"/>
                                        </p:tgtEl>
                                        <p:attrNameLst>
                                          <p:attrName>ppt_y</p:attrName>
                                        </p:attrNameLst>
                                      </p:cBhvr>
                                      <p:tavLst>
                                        <p:tav tm="0">
                                          <p:val>
                                            <p:strVal val="ppt_y"/>
                                          </p:val>
                                        </p:tav>
                                        <p:tav tm="100000">
                                          <p:val>
                                            <p:strVal val="ppt_y"/>
                                          </p:val>
                                        </p:tav>
                                      </p:tavLst>
                                    </p:anim>
                                    <p:animEffect transition="out" filter="fade">
                                      <p:cBhvr>
                                        <p:cTn id="630" dur="500"/>
                                        <p:tgtEl>
                                          <p:spTgt spid="89108"/>
                                        </p:tgtEl>
                                      </p:cBhvr>
                                    </p:animEffect>
                                    <p:set>
                                      <p:cBhvr>
                                        <p:cTn id="631" dur="1" fill="hold">
                                          <p:stCondLst>
                                            <p:cond delay="499"/>
                                          </p:stCondLst>
                                        </p:cTn>
                                        <p:tgtEl>
                                          <p:spTgt spid="89108"/>
                                        </p:tgtEl>
                                        <p:attrNameLst>
                                          <p:attrName>style.visibility</p:attrName>
                                        </p:attrNameLst>
                                      </p:cBhvr>
                                      <p:to>
                                        <p:strVal val="hidden"/>
                                      </p:to>
                                    </p:set>
                                  </p:childTnLst>
                                </p:cTn>
                              </p:par>
                              <p:par>
                                <p:cTn id="632" presetID="54" presetClass="exit" presetSubtype="0" decel="100000" fill="hold" grpId="5" nodeType="withEffect">
                                  <p:stCondLst>
                                    <p:cond delay="0"/>
                                  </p:stCondLst>
                                  <p:childTnLst>
                                    <p:anim calcmode="lin" valueType="num">
                                      <p:cBhvr>
                                        <p:cTn id="633" dur="500"/>
                                        <p:tgtEl>
                                          <p:spTgt spid="89109"/>
                                        </p:tgtEl>
                                        <p:attrNameLst>
                                          <p:attrName>ppt_w</p:attrName>
                                        </p:attrNameLst>
                                      </p:cBhvr>
                                      <p:tavLst>
                                        <p:tav tm="0">
                                          <p:val>
                                            <p:strVal val="ppt_w"/>
                                          </p:val>
                                        </p:tav>
                                        <p:tav tm="100000">
                                          <p:val>
                                            <p:strVal val="ppt_w*0.05"/>
                                          </p:val>
                                        </p:tav>
                                      </p:tavLst>
                                    </p:anim>
                                    <p:anim calcmode="lin" valueType="num">
                                      <p:cBhvr>
                                        <p:cTn id="634" dur="500"/>
                                        <p:tgtEl>
                                          <p:spTgt spid="89109"/>
                                        </p:tgtEl>
                                        <p:attrNameLst>
                                          <p:attrName>ppt_h</p:attrName>
                                        </p:attrNameLst>
                                      </p:cBhvr>
                                      <p:tavLst>
                                        <p:tav tm="0">
                                          <p:val>
                                            <p:strVal val="ppt_h"/>
                                          </p:val>
                                        </p:tav>
                                        <p:tav tm="100000">
                                          <p:val>
                                            <p:strVal val="ppt_h"/>
                                          </p:val>
                                        </p:tav>
                                      </p:tavLst>
                                    </p:anim>
                                    <p:anim calcmode="lin" valueType="num">
                                      <p:cBhvr>
                                        <p:cTn id="635" dur="500"/>
                                        <p:tgtEl>
                                          <p:spTgt spid="89109"/>
                                        </p:tgtEl>
                                        <p:attrNameLst>
                                          <p:attrName>ppt_x</p:attrName>
                                        </p:attrNameLst>
                                      </p:cBhvr>
                                      <p:tavLst>
                                        <p:tav tm="0">
                                          <p:val>
                                            <p:strVal val="ppt_x"/>
                                          </p:val>
                                        </p:tav>
                                        <p:tav tm="100000">
                                          <p:val>
                                            <p:strVal val="ppt_x-.2"/>
                                          </p:val>
                                        </p:tav>
                                      </p:tavLst>
                                    </p:anim>
                                    <p:anim calcmode="lin" valueType="num">
                                      <p:cBhvr>
                                        <p:cTn id="636" dur="500"/>
                                        <p:tgtEl>
                                          <p:spTgt spid="89109"/>
                                        </p:tgtEl>
                                        <p:attrNameLst>
                                          <p:attrName>ppt_y</p:attrName>
                                        </p:attrNameLst>
                                      </p:cBhvr>
                                      <p:tavLst>
                                        <p:tav tm="0">
                                          <p:val>
                                            <p:strVal val="ppt_y"/>
                                          </p:val>
                                        </p:tav>
                                        <p:tav tm="100000">
                                          <p:val>
                                            <p:strVal val="ppt_y"/>
                                          </p:val>
                                        </p:tav>
                                      </p:tavLst>
                                    </p:anim>
                                    <p:animEffect transition="out" filter="fade">
                                      <p:cBhvr>
                                        <p:cTn id="637" dur="500"/>
                                        <p:tgtEl>
                                          <p:spTgt spid="89109"/>
                                        </p:tgtEl>
                                      </p:cBhvr>
                                    </p:animEffect>
                                    <p:set>
                                      <p:cBhvr>
                                        <p:cTn id="638" dur="1" fill="hold">
                                          <p:stCondLst>
                                            <p:cond delay="499"/>
                                          </p:stCondLst>
                                        </p:cTn>
                                        <p:tgtEl>
                                          <p:spTgt spid="89109"/>
                                        </p:tgtEl>
                                        <p:attrNameLst>
                                          <p:attrName>style.visibility</p:attrName>
                                        </p:attrNameLst>
                                      </p:cBhvr>
                                      <p:to>
                                        <p:strVal val="hidden"/>
                                      </p:to>
                                    </p:set>
                                  </p:childTnLst>
                                </p:cTn>
                              </p:par>
                              <p:par>
                                <p:cTn id="639" presetID="6" presetClass="emph" presetSubtype="0" fill="hold" grpId="13" nodeType="withEffect">
                                  <p:stCondLst>
                                    <p:cond delay="0"/>
                                  </p:stCondLst>
                                  <p:childTnLst>
                                    <p:animScale>
                                      <p:cBhvr>
                                        <p:cTn id="640" dur="500" fill="hold"/>
                                        <p:tgtEl>
                                          <p:spTgt spid="89100"/>
                                        </p:tgtEl>
                                      </p:cBhvr>
                                      <p:by x="200000" y="200000"/>
                                    </p:animScale>
                                  </p:childTnLst>
                                </p:cTn>
                              </p:par>
                              <p:par>
                                <p:cTn id="641" presetID="64" presetClass="path" presetSubtype="0" accel="50000" decel="50000" fill="hold" grpId="14" nodeType="withEffect">
                                  <p:stCondLst>
                                    <p:cond delay="0"/>
                                  </p:stCondLst>
                                  <p:childTnLst>
                                    <p:animMotion origin="layout" path="M 4.44444E-6 4.07879E-6 L -0.20764 -0.35134 " pathEditMode="relative" rAng="0" ptsTypes="AA">
                                      <p:cBhvr>
                                        <p:cTn id="642" dur="500" fill="hold"/>
                                        <p:tgtEl>
                                          <p:spTgt spid="89100"/>
                                        </p:tgtEl>
                                        <p:attrNameLst>
                                          <p:attrName>ppt_x</p:attrName>
                                          <p:attrName>ppt_y</p:attrName>
                                        </p:attrNameLst>
                                      </p:cBhvr>
                                      <p:rCtr x="-10400" y="-17600"/>
                                    </p:animMotion>
                                  </p:childTnLst>
                                </p:cTn>
                              </p:par>
                            </p:childTnLst>
                          </p:cTn>
                        </p:par>
                      </p:childTnLst>
                    </p:cTn>
                  </p:par>
                  <p:par>
                    <p:cTn id="643" fill="hold">
                      <p:stCondLst>
                        <p:cond delay="indefinite"/>
                      </p:stCondLst>
                      <p:childTnLst>
                        <p:par>
                          <p:cTn id="644" fill="hold">
                            <p:stCondLst>
                              <p:cond delay="0"/>
                            </p:stCondLst>
                            <p:childTnLst>
                              <p:par>
                                <p:cTn id="645" presetID="54" presetClass="entr" presetSubtype="0" accel="100000" fill="hold" grpId="8" nodeType="clickEffect">
                                  <p:stCondLst>
                                    <p:cond delay="0"/>
                                  </p:stCondLst>
                                  <p:childTnLst>
                                    <p:set>
                                      <p:cBhvr>
                                        <p:cTn id="646" dur="1" fill="hold">
                                          <p:stCondLst>
                                            <p:cond delay="0"/>
                                          </p:stCondLst>
                                        </p:cTn>
                                        <p:tgtEl>
                                          <p:spTgt spid="89125"/>
                                        </p:tgtEl>
                                        <p:attrNameLst>
                                          <p:attrName>style.visibility</p:attrName>
                                        </p:attrNameLst>
                                      </p:cBhvr>
                                      <p:to>
                                        <p:strVal val="visible"/>
                                      </p:to>
                                    </p:set>
                                    <p:anim calcmode="lin" valueType="num">
                                      <p:cBhvr>
                                        <p:cTn id="647" dur="500" fill="hold"/>
                                        <p:tgtEl>
                                          <p:spTgt spid="89125"/>
                                        </p:tgtEl>
                                        <p:attrNameLst>
                                          <p:attrName>ppt_w</p:attrName>
                                        </p:attrNameLst>
                                      </p:cBhvr>
                                      <p:tavLst>
                                        <p:tav tm="0">
                                          <p:val>
                                            <p:strVal val="#ppt_w*0.05"/>
                                          </p:val>
                                        </p:tav>
                                        <p:tav tm="100000">
                                          <p:val>
                                            <p:strVal val="#ppt_w"/>
                                          </p:val>
                                        </p:tav>
                                      </p:tavLst>
                                    </p:anim>
                                    <p:anim calcmode="lin" valueType="num">
                                      <p:cBhvr>
                                        <p:cTn id="648" dur="500" fill="hold"/>
                                        <p:tgtEl>
                                          <p:spTgt spid="89125"/>
                                        </p:tgtEl>
                                        <p:attrNameLst>
                                          <p:attrName>ppt_h</p:attrName>
                                        </p:attrNameLst>
                                      </p:cBhvr>
                                      <p:tavLst>
                                        <p:tav tm="0">
                                          <p:val>
                                            <p:strVal val="#ppt_h"/>
                                          </p:val>
                                        </p:tav>
                                        <p:tav tm="100000">
                                          <p:val>
                                            <p:strVal val="#ppt_h"/>
                                          </p:val>
                                        </p:tav>
                                      </p:tavLst>
                                    </p:anim>
                                    <p:anim calcmode="lin" valueType="num">
                                      <p:cBhvr>
                                        <p:cTn id="649" dur="500" fill="hold"/>
                                        <p:tgtEl>
                                          <p:spTgt spid="89125"/>
                                        </p:tgtEl>
                                        <p:attrNameLst>
                                          <p:attrName>ppt_x</p:attrName>
                                        </p:attrNameLst>
                                      </p:cBhvr>
                                      <p:tavLst>
                                        <p:tav tm="0">
                                          <p:val>
                                            <p:strVal val="#ppt_x-.2"/>
                                          </p:val>
                                        </p:tav>
                                        <p:tav tm="100000">
                                          <p:val>
                                            <p:strVal val="#ppt_x"/>
                                          </p:val>
                                        </p:tav>
                                      </p:tavLst>
                                    </p:anim>
                                    <p:anim calcmode="lin" valueType="num">
                                      <p:cBhvr>
                                        <p:cTn id="650" dur="500" fill="hold"/>
                                        <p:tgtEl>
                                          <p:spTgt spid="89125"/>
                                        </p:tgtEl>
                                        <p:attrNameLst>
                                          <p:attrName>ppt_y</p:attrName>
                                        </p:attrNameLst>
                                      </p:cBhvr>
                                      <p:tavLst>
                                        <p:tav tm="0">
                                          <p:val>
                                            <p:strVal val="#ppt_y"/>
                                          </p:val>
                                        </p:tav>
                                        <p:tav tm="100000">
                                          <p:val>
                                            <p:strVal val="#ppt_y"/>
                                          </p:val>
                                        </p:tav>
                                      </p:tavLst>
                                    </p:anim>
                                    <p:animEffect transition="in" filter="fade">
                                      <p:cBhvr>
                                        <p:cTn id="651" dur="500"/>
                                        <p:tgtEl>
                                          <p:spTgt spid="89125"/>
                                        </p:tgtEl>
                                      </p:cBhvr>
                                    </p:animEffect>
                                  </p:childTnLst>
                                </p:cTn>
                              </p:par>
                              <p:par>
                                <p:cTn id="652" presetID="54" presetClass="entr" presetSubtype="0" accel="100000" fill="hold" grpId="8" nodeType="withEffect">
                                  <p:stCondLst>
                                    <p:cond delay="0"/>
                                  </p:stCondLst>
                                  <p:childTnLst>
                                    <p:set>
                                      <p:cBhvr>
                                        <p:cTn id="653" dur="1" fill="hold">
                                          <p:stCondLst>
                                            <p:cond delay="0"/>
                                          </p:stCondLst>
                                        </p:cTn>
                                        <p:tgtEl>
                                          <p:spTgt spid="89104"/>
                                        </p:tgtEl>
                                        <p:attrNameLst>
                                          <p:attrName>style.visibility</p:attrName>
                                        </p:attrNameLst>
                                      </p:cBhvr>
                                      <p:to>
                                        <p:strVal val="visible"/>
                                      </p:to>
                                    </p:set>
                                    <p:anim calcmode="lin" valueType="num">
                                      <p:cBhvr>
                                        <p:cTn id="654" dur="500" fill="hold"/>
                                        <p:tgtEl>
                                          <p:spTgt spid="89104"/>
                                        </p:tgtEl>
                                        <p:attrNameLst>
                                          <p:attrName>ppt_w</p:attrName>
                                        </p:attrNameLst>
                                      </p:cBhvr>
                                      <p:tavLst>
                                        <p:tav tm="0">
                                          <p:val>
                                            <p:strVal val="#ppt_w*0.05"/>
                                          </p:val>
                                        </p:tav>
                                        <p:tav tm="100000">
                                          <p:val>
                                            <p:strVal val="#ppt_w"/>
                                          </p:val>
                                        </p:tav>
                                      </p:tavLst>
                                    </p:anim>
                                    <p:anim calcmode="lin" valueType="num">
                                      <p:cBhvr>
                                        <p:cTn id="655" dur="500" fill="hold"/>
                                        <p:tgtEl>
                                          <p:spTgt spid="89104"/>
                                        </p:tgtEl>
                                        <p:attrNameLst>
                                          <p:attrName>ppt_h</p:attrName>
                                        </p:attrNameLst>
                                      </p:cBhvr>
                                      <p:tavLst>
                                        <p:tav tm="0">
                                          <p:val>
                                            <p:strVal val="#ppt_h"/>
                                          </p:val>
                                        </p:tav>
                                        <p:tav tm="100000">
                                          <p:val>
                                            <p:strVal val="#ppt_h"/>
                                          </p:val>
                                        </p:tav>
                                      </p:tavLst>
                                    </p:anim>
                                    <p:anim calcmode="lin" valueType="num">
                                      <p:cBhvr>
                                        <p:cTn id="656" dur="500" fill="hold"/>
                                        <p:tgtEl>
                                          <p:spTgt spid="89104"/>
                                        </p:tgtEl>
                                        <p:attrNameLst>
                                          <p:attrName>ppt_x</p:attrName>
                                        </p:attrNameLst>
                                      </p:cBhvr>
                                      <p:tavLst>
                                        <p:tav tm="0">
                                          <p:val>
                                            <p:strVal val="#ppt_x-.2"/>
                                          </p:val>
                                        </p:tav>
                                        <p:tav tm="100000">
                                          <p:val>
                                            <p:strVal val="#ppt_x"/>
                                          </p:val>
                                        </p:tav>
                                      </p:tavLst>
                                    </p:anim>
                                    <p:anim calcmode="lin" valueType="num">
                                      <p:cBhvr>
                                        <p:cTn id="657" dur="500" fill="hold"/>
                                        <p:tgtEl>
                                          <p:spTgt spid="89104"/>
                                        </p:tgtEl>
                                        <p:attrNameLst>
                                          <p:attrName>ppt_y</p:attrName>
                                        </p:attrNameLst>
                                      </p:cBhvr>
                                      <p:tavLst>
                                        <p:tav tm="0">
                                          <p:val>
                                            <p:strVal val="#ppt_y"/>
                                          </p:val>
                                        </p:tav>
                                        <p:tav tm="100000">
                                          <p:val>
                                            <p:strVal val="#ppt_y"/>
                                          </p:val>
                                        </p:tav>
                                      </p:tavLst>
                                    </p:anim>
                                    <p:animEffect transition="in" filter="fade">
                                      <p:cBhvr>
                                        <p:cTn id="658" dur="500"/>
                                        <p:tgtEl>
                                          <p:spTgt spid="89104"/>
                                        </p:tgtEl>
                                      </p:cBhvr>
                                    </p:animEffect>
                                  </p:childTnLst>
                                </p:cTn>
                              </p:par>
                              <p:par>
                                <p:cTn id="659" presetID="54" presetClass="entr" presetSubtype="0" accel="100000" fill="hold" grpId="8" nodeType="withEffect">
                                  <p:stCondLst>
                                    <p:cond delay="0"/>
                                  </p:stCondLst>
                                  <p:childTnLst>
                                    <p:set>
                                      <p:cBhvr>
                                        <p:cTn id="660" dur="1" fill="hold">
                                          <p:stCondLst>
                                            <p:cond delay="0"/>
                                          </p:stCondLst>
                                        </p:cTn>
                                        <p:tgtEl>
                                          <p:spTgt spid="89105"/>
                                        </p:tgtEl>
                                        <p:attrNameLst>
                                          <p:attrName>style.visibility</p:attrName>
                                        </p:attrNameLst>
                                      </p:cBhvr>
                                      <p:to>
                                        <p:strVal val="visible"/>
                                      </p:to>
                                    </p:set>
                                    <p:anim calcmode="lin" valueType="num">
                                      <p:cBhvr>
                                        <p:cTn id="661" dur="500" fill="hold"/>
                                        <p:tgtEl>
                                          <p:spTgt spid="89105"/>
                                        </p:tgtEl>
                                        <p:attrNameLst>
                                          <p:attrName>ppt_w</p:attrName>
                                        </p:attrNameLst>
                                      </p:cBhvr>
                                      <p:tavLst>
                                        <p:tav tm="0">
                                          <p:val>
                                            <p:strVal val="#ppt_w*0.05"/>
                                          </p:val>
                                        </p:tav>
                                        <p:tav tm="100000">
                                          <p:val>
                                            <p:strVal val="#ppt_w"/>
                                          </p:val>
                                        </p:tav>
                                      </p:tavLst>
                                    </p:anim>
                                    <p:anim calcmode="lin" valueType="num">
                                      <p:cBhvr>
                                        <p:cTn id="662" dur="500" fill="hold"/>
                                        <p:tgtEl>
                                          <p:spTgt spid="89105"/>
                                        </p:tgtEl>
                                        <p:attrNameLst>
                                          <p:attrName>ppt_h</p:attrName>
                                        </p:attrNameLst>
                                      </p:cBhvr>
                                      <p:tavLst>
                                        <p:tav tm="0">
                                          <p:val>
                                            <p:strVal val="#ppt_h"/>
                                          </p:val>
                                        </p:tav>
                                        <p:tav tm="100000">
                                          <p:val>
                                            <p:strVal val="#ppt_h"/>
                                          </p:val>
                                        </p:tav>
                                      </p:tavLst>
                                    </p:anim>
                                    <p:anim calcmode="lin" valueType="num">
                                      <p:cBhvr>
                                        <p:cTn id="663" dur="500" fill="hold"/>
                                        <p:tgtEl>
                                          <p:spTgt spid="89105"/>
                                        </p:tgtEl>
                                        <p:attrNameLst>
                                          <p:attrName>ppt_x</p:attrName>
                                        </p:attrNameLst>
                                      </p:cBhvr>
                                      <p:tavLst>
                                        <p:tav tm="0">
                                          <p:val>
                                            <p:strVal val="#ppt_x-.2"/>
                                          </p:val>
                                        </p:tav>
                                        <p:tav tm="100000">
                                          <p:val>
                                            <p:strVal val="#ppt_x"/>
                                          </p:val>
                                        </p:tav>
                                      </p:tavLst>
                                    </p:anim>
                                    <p:anim calcmode="lin" valueType="num">
                                      <p:cBhvr>
                                        <p:cTn id="664" dur="500" fill="hold"/>
                                        <p:tgtEl>
                                          <p:spTgt spid="89105"/>
                                        </p:tgtEl>
                                        <p:attrNameLst>
                                          <p:attrName>ppt_y</p:attrName>
                                        </p:attrNameLst>
                                      </p:cBhvr>
                                      <p:tavLst>
                                        <p:tav tm="0">
                                          <p:val>
                                            <p:strVal val="#ppt_y"/>
                                          </p:val>
                                        </p:tav>
                                        <p:tav tm="100000">
                                          <p:val>
                                            <p:strVal val="#ppt_y"/>
                                          </p:val>
                                        </p:tav>
                                      </p:tavLst>
                                    </p:anim>
                                    <p:animEffect transition="in" filter="fade">
                                      <p:cBhvr>
                                        <p:cTn id="665" dur="500"/>
                                        <p:tgtEl>
                                          <p:spTgt spid="89105"/>
                                        </p:tgtEl>
                                      </p:cBhvr>
                                    </p:animEffect>
                                  </p:childTnLst>
                                </p:cTn>
                              </p:par>
                              <p:par>
                                <p:cTn id="666" presetID="54" presetClass="entr" presetSubtype="0" accel="100000" fill="hold" grpId="8" nodeType="withEffect">
                                  <p:stCondLst>
                                    <p:cond delay="0"/>
                                  </p:stCondLst>
                                  <p:childTnLst>
                                    <p:set>
                                      <p:cBhvr>
                                        <p:cTn id="667" dur="1" fill="hold">
                                          <p:stCondLst>
                                            <p:cond delay="0"/>
                                          </p:stCondLst>
                                        </p:cTn>
                                        <p:tgtEl>
                                          <p:spTgt spid="89103"/>
                                        </p:tgtEl>
                                        <p:attrNameLst>
                                          <p:attrName>style.visibility</p:attrName>
                                        </p:attrNameLst>
                                      </p:cBhvr>
                                      <p:to>
                                        <p:strVal val="visible"/>
                                      </p:to>
                                    </p:set>
                                    <p:anim calcmode="lin" valueType="num">
                                      <p:cBhvr>
                                        <p:cTn id="668" dur="500" fill="hold"/>
                                        <p:tgtEl>
                                          <p:spTgt spid="89103"/>
                                        </p:tgtEl>
                                        <p:attrNameLst>
                                          <p:attrName>ppt_w</p:attrName>
                                        </p:attrNameLst>
                                      </p:cBhvr>
                                      <p:tavLst>
                                        <p:tav tm="0">
                                          <p:val>
                                            <p:strVal val="#ppt_w*0.05"/>
                                          </p:val>
                                        </p:tav>
                                        <p:tav tm="100000">
                                          <p:val>
                                            <p:strVal val="#ppt_w"/>
                                          </p:val>
                                        </p:tav>
                                      </p:tavLst>
                                    </p:anim>
                                    <p:anim calcmode="lin" valueType="num">
                                      <p:cBhvr>
                                        <p:cTn id="669" dur="500" fill="hold"/>
                                        <p:tgtEl>
                                          <p:spTgt spid="89103"/>
                                        </p:tgtEl>
                                        <p:attrNameLst>
                                          <p:attrName>ppt_h</p:attrName>
                                        </p:attrNameLst>
                                      </p:cBhvr>
                                      <p:tavLst>
                                        <p:tav tm="0">
                                          <p:val>
                                            <p:strVal val="#ppt_h"/>
                                          </p:val>
                                        </p:tav>
                                        <p:tav tm="100000">
                                          <p:val>
                                            <p:strVal val="#ppt_h"/>
                                          </p:val>
                                        </p:tav>
                                      </p:tavLst>
                                    </p:anim>
                                    <p:anim calcmode="lin" valueType="num">
                                      <p:cBhvr>
                                        <p:cTn id="670" dur="500" fill="hold"/>
                                        <p:tgtEl>
                                          <p:spTgt spid="89103"/>
                                        </p:tgtEl>
                                        <p:attrNameLst>
                                          <p:attrName>ppt_x</p:attrName>
                                        </p:attrNameLst>
                                      </p:cBhvr>
                                      <p:tavLst>
                                        <p:tav tm="0">
                                          <p:val>
                                            <p:strVal val="#ppt_x-.2"/>
                                          </p:val>
                                        </p:tav>
                                        <p:tav tm="100000">
                                          <p:val>
                                            <p:strVal val="#ppt_x"/>
                                          </p:val>
                                        </p:tav>
                                      </p:tavLst>
                                    </p:anim>
                                    <p:anim calcmode="lin" valueType="num">
                                      <p:cBhvr>
                                        <p:cTn id="671" dur="500" fill="hold"/>
                                        <p:tgtEl>
                                          <p:spTgt spid="89103"/>
                                        </p:tgtEl>
                                        <p:attrNameLst>
                                          <p:attrName>ppt_y</p:attrName>
                                        </p:attrNameLst>
                                      </p:cBhvr>
                                      <p:tavLst>
                                        <p:tav tm="0">
                                          <p:val>
                                            <p:strVal val="#ppt_y"/>
                                          </p:val>
                                        </p:tav>
                                        <p:tav tm="100000">
                                          <p:val>
                                            <p:strVal val="#ppt_y"/>
                                          </p:val>
                                        </p:tav>
                                      </p:tavLst>
                                    </p:anim>
                                    <p:animEffect transition="in" filter="fade">
                                      <p:cBhvr>
                                        <p:cTn id="672" dur="500"/>
                                        <p:tgtEl>
                                          <p:spTgt spid="89103"/>
                                        </p:tgtEl>
                                      </p:cBhvr>
                                    </p:animEffect>
                                  </p:childTnLst>
                                </p:cTn>
                              </p:par>
                              <p:par>
                                <p:cTn id="673" presetID="54" presetClass="entr" presetSubtype="0" accel="100000" fill="hold" grpId="8" nodeType="withEffect">
                                  <p:stCondLst>
                                    <p:cond delay="0"/>
                                  </p:stCondLst>
                                  <p:childTnLst>
                                    <p:set>
                                      <p:cBhvr>
                                        <p:cTn id="674" dur="1" fill="hold">
                                          <p:stCondLst>
                                            <p:cond delay="0"/>
                                          </p:stCondLst>
                                        </p:cTn>
                                        <p:tgtEl>
                                          <p:spTgt spid="89123"/>
                                        </p:tgtEl>
                                        <p:attrNameLst>
                                          <p:attrName>style.visibility</p:attrName>
                                        </p:attrNameLst>
                                      </p:cBhvr>
                                      <p:to>
                                        <p:strVal val="visible"/>
                                      </p:to>
                                    </p:set>
                                    <p:anim calcmode="lin" valueType="num">
                                      <p:cBhvr>
                                        <p:cTn id="675" dur="500" fill="hold"/>
                                        <p:tgtEl>
                                          <p:spTgt spid="89123"/>
                                        </p:tgtEl>
                                        <p:attrNameLst>
                                          <p:attrName>ppt_w</p:attrName>
                                        </p:attrNameLst>
                                      </p:cBhvr>
                                      <p:tavLst>
                                        <p:tav tm="0">
                                          <p:val>
                                            <p:strVal val="#ppt_w*0.05"/>
                                          </p:val>
                                        </p:tav>
                                        <p:tav tm="100000">
                                          <p:val>
                                            <p:strVal val="#ppt_w"/>
                                          </p:val>
                                        </p:tav>
                                      </p:tavLst>
                                    </p:anim>
                                    <p:anim calcmode="lin" valueType="num">
                                      <p:cBhvr>
                                        <p:cTn id="676" dur="500" fill="hold"/>
                                        <p:tgtEl>
                                          <p:spTgt spid="89123"/>
                                        </p:tgtEl>
                                        <p:attrNameLst>
                                          <p:attrName>ppt_h</p:attrName>
                                        </p:attrNameLst>
                                      </p:cBhvr>
                                      <p:tavLst>
                                        <p:tav tm="0">
                                          <p:val>
                                            <p:strVal val="#ppt_h"/>
                                          </p:val>
                                        </p:tav>
                                        <p:tav tm="100000">
                                          <p:val>
                                            <p:strVal val="#ppt_h"/>
                                          </p:val>
                                        </p:tav>
                                      </p:tavLst>
                                    </p:anim>
                                    <p:anim calcmode="lin" valueType="num">
                                      <p:cBhvr>
                                        <p:cTn id="677" dur="500" fill="hold"/>
                                        <p:tgtEl>
                                          <p:spTgt spid="89123"/>
                                        </p:tgtEl>
                                        <p:attrNameLst>
                                          <p:attrName>ppt_x</p:attrName>
                                        </p:attrNameLst>
                                      </p:cBhvr>
                                      <p:tavLst>
                                        <p:tav tm="0">
                                          <p:val>
                                            <p:strVal val="#ppt_x-.2"/>
                                          </p:val>
                                        </p:tav>
                                        <p:tav tm="100000">
                                          <p:val>
                                            <p:strVal val="#ppt_x"/>
                                          </p:val>
                                        </p:tav>
                                      </p:tavLst>
                                    </p:anim>
                                    <p:anim calcmode="lin" valueType="num">
                                      <p:cBhvr>
                                        <p:cTn id="678" dur="500" fill="hold"/>
                                        <p:tgtEl>
                                          <p:spTgt spid="89123"/>
                                        </p:tgtEl>
                                        <p:attrNameLst>
                                          <p:attrName>ppt_y</p:attrName>
                                        </p:attrNameLst>
                                      </p:cBhvr>
                                      <p:tavLst>
                                        <p:tav tm="0">
                                          <p:val>
                                            <p:strVal val="#ppt_y"/>
                                          </p:val>
                                        </p:tav>
                                        <p:tav tm="100000">
                                          <p:val>
                                            <p:strVal val="#ppt_y"/>
                                          </p:val>
                                        </p:tav>
                                      </p:tavLst>
                                    </p:anim>
                                    <p:animEffect transition="in" filter="fade">
                                      <p:cBhvr>
                                        <p:cTn id="679" dur="500"/>
                                        <p:tgtEl>
                                          <p:spTgt spid="89123"/>
                                        </p:tgtEl>
                                      </p:cBhvr>
                                    </p:animEffect>
                                  </p:childTnLst>
                                </p:cTn>
                              </p:par>
                              <p:par>
                                <p:cTn id="680" presetID="54" presetClass="entr" presetSubtype="0" accel="100000" fill="hold" grpId="8" nodeType="withEffect">
                                  <p:stCondLst>
                                    <p:cond delay="0"/>
                                  </p:stCondLst>
                                  <p:childTnLst>
                                    <p:set>
                                      <p:cBhvr>
                                        <p:cTn id="681" dur="1" fill="hold">
                                          <p:stCondLst>
                                            <p:cond delay="0"/>
                                          </p:stCondLst>
                                        </p:cTn>
                                        <p:tgtEl>
                                          <p:spTgt spid="89124"/>
                                        </p:tgtEl>
                                        <p:attrNameLst>
                                          <p:attrName>style.visibility</p:attrName>
                                        </p:attrNameLst>
                                      </p:cBhvr>
                                      <p:to>
                                        <p:strVal val="visible"/>
                                      </p:to>
                                    </p:set>
                                    <p:anim calcmode="lin" valueType="num">
                                      <p:cBhvr>
                                        <p:cTn id="682" dur="500" fill="hold"/>
                                        <p:tgtEl>
                                          <p:spTgt spid="89124"/>
                                        </p:tgtEl>
                                        <p:attrNameLst>
                                          <p:attrName>ppt_w</p:attrName>
                                        </p:attrNameLst>
                                      </p:cBhvr>
                                      <p:tavLst>
                                        <p:tav tm="0">
                                          <p:val>
                                            <p:strVal val="#ppt_w*0.05"/>
                                          </p:val>
                                        </p:tav>
                                        <p:tav tm="100000">
                                          <p:val>
                                            <p:strVal val="#ppt_w"/>
                                          </p:val>
                                        </p:tav>
                                      </p:tavLst>
                                    </p:anim>
                                    <p:anim calcmode="lin" valueType="num">
                                      <p:cBhvr>
                                        <p:cTn id="683" dur="500" fill="hold"/>
                                        <p:tgtEl>
                                          <p:spTgt spid="89124"/>
                                        </p:tgtEl>
                                        <p:attrNameLst>
                                          <p:attrName>ppt_h</p:attrName>
                                        </p:attrNameLst>
                                      </p:cBhvr>
                                      <p:tavLst>
                                        <p:tav tm="0">
                                          <p:val>
                                            <p:strVal val="#ppt_h"/>
                                          </p:val>
                                        </p:tav>
                                        <p:tav tm="100000">
                                          <p:val>
                                            <p:strVal val="#ppt_h"/>
                                          </p:val>
                                        </p:tav>
                                      </p:tavLst>
                                    </p:anim>
                                    <p:anim calcmode="lin" valueType="num">
                                      <p:cBhvr>
                                        <p:cTn id="684" dur="500" fill="hold"/>
                                        <p:tgtEl>
                                          <p:spTgt spid="89124"/>
                                        </p:tgtEl>
                                        <p:attrNameLst>
                                          <p:attrName>ppt_x</p:attrName>
                                        </p:attrNameLst>
                                      </p:cBhvr>
                                      <p:tavLst>
                                        <p:tav tm="0">
                                          <p:val>
                                            <p:strVal val="#ppt_x-.2"/>
                                          </p:val>
                                        </p:tav>
                                        <p:tav tm="100000">
                                          <p:val>
                                            <p:strVal val="#ppt_x"/>
                                          </p:val>
                                        </p:tav>
                                      </p:tavLst>
                                    </p:anim>
                                    <p:anim calcmode="lin" valueType="num">
                                      <p:cBhvr>
                                        <p:cTn id="685" dur="500" fill="hold"/>
                                        <p:tgtEl>
                                          <p:spTgt spid="89124"/>
                                        </p:tgtEl>
                                        <p:attrNameLst>
                                          <p:attrName>ppt_y</p:attrName>
                                        </p:attrNameLst>
                                      </p:cBhvr>
                                      <p:tavLst>
                                        <p:tav tm="0">
                                          <p:val>
                                            <p:strVal val="#ppt_y"/>
                                          </p:val>
                                        </p:tav>
                                        <p:tav tm="100000">
                                          <p:val>
                                            <p:strVal val="#ppt_y"/>
                                          </p:val>
                                        </p:tav>
                                      </p:tavLst>
                                    </p:anim>
                                    <p:animEffect transition="in" filter="fade">
                                      <p:cBhvr>
                                        <p:cTn id="686" dur="500"/>
                                        <p:tgtEl>
                                          <p:spTgt spid="89124"/>
                                        </p:tgtEl>
                                      </p:cBhvr>
                                    </p:animEffect>
                                  </p:childTnLst>
                                </p:cTn>
                              </p:par>
                              <p:par>
                                <p:cTn id="687" presetID="54" presetClass="entr" presetSubtype="0" accel="100000" fill="hold" grpId="8" nodeType="withEffect">
                                  <p:stCondLst>
                                    <p:cond delay="0"/>
                                  </p:stCondLst>
                                  <p:childTnLst>
                                    <p:set>
                                      <p:cBhvr>
                                        <p:cTn id="688" dur="1" fill="hold">
                                          <p:stCondLst>
                                            <p:cond delay="0"/>
                                          </p:stCondLst>
                                        </p:cTn>
                                        <p:tgtEl>
                                          <p:spTgt spid="89126"/>
                                        </p:tgtEl>
                                        <p:attrNameLst>
                                          <p:attrName>style.visibility</p:attrName>
                                        </p:attrNameLst>
                                      </p:cBhvr>
                                      <p:to>
                                        <p:strVal val="visible"/>
                                      </p:to>
                                    </p:set>
                                    <p:anim calcmode="lin" valueType="num">
                                      <p:cBhvr>
                                        <p:cTn id="689" dur="500" fill="hold"/>
                                        <p:tgtEl>
                                          <p:spTgt spid="89126"/>
                                        </p:tgtEl>
                                        <p:attrNameLst>
                                          <p:attrName>ppt_w</p:attrName>
                                        </p:attrNameLst>
                                      </p:cBhvr>
                                      <p:tavLst>
                                        <p:tav tm="0">
                                          <p:val>
                                            <p:strVal val="#ppt_w*0.05"/>
                                          </p:val>
                                        </p:tav>
                                        <p:tav tm="100000">
                                          <p:val>
                                            <p:strVal val="#ppt_w"/>
                                          </p:val>
                                        </p:tav>
                                      </p:tavLst>
                                    </p:anim>
                                    <p:anim calcmode="lin" valueType="num">
                                      <p:cBhvr>
                                        <p:cTn id="690" dur="500" fill="hold"/>
                                        <p:tgtEl>
                                          <p:spTgt spid="89126"/>
                                        </p:tgtEl>
                                        <p:attrNameLst>
                                          <p:attrName>ppt_h</p:attrName>
                                        </p:attrNameLst>
                                      </p:cBhvr>
                                      <p:tavLst>
                                        <p:tav tm="0">
                                          <p:val>
                                            <p:strVal val="#ppt_h"/>
                                          </p:val>
                                        </p:tav>
                                        <p:tav tm="100000">
                                          <p:val>
                                            <p:strVal val="#ppt_h"/>
                                          </p:val>
                                        </p:tav>
                                      </p:tavLst>
                                    </p:anim>
                                    <p:anim calcmode="lin" valueType="num">
                                      <p:cBhvr>
                                        <p:cTn id="691" dur="500" fill="hold"/>
                                        <p:tgtEl>
                                          <p:spTgt spid="89126"/>
                                        </p:tgtEl>
                                        <p:attrNameLst>
                                          <p:attrName>ppt_x</p:attrName>
                                        </p:attrNameLst>
                                      </p:cBhvr>
                                      <p:tavLst>
                                        <p:tav tm="0">
                                          <p:val>
                                            <p:strVal val="#ppt_x-.2"/>
                                          </p:val>
                                        </p:tav>
                                        <p:tav tm="100000">
                                          <p:val>
                                            <p:strVal val="#ppt_x"/>
                                          </p:val>
                                        </p:tav>
                                      </p:tavLst>
                                    </p:anim>
                                    <p:anim calcmode="lin" valueType="num">
                                      <p:cBhvr>
                                        <p:cTn id="692" dur="500" fill="hold"/>
                                        <p:tgtEl>
                                          <p:spTgt spid="89126"/>
                                        </p:tgtEl>
                                        <p:attrNameLst>
                                          <p:attrName>ppt_y</p:attrName>
                                        </p:attrNameLst>
                                      </p:cBhvr>
                                      <p:tavLst>
                                        <p:tav tm="0">
                                          <p:val>
                                            <p:strVal val="#ppt_y"/>
                                          </p:val>
                                        </p:tav>
                                        <p:tav tm="100000">
                                          <p:val>
                                            <p:strVal val="#ppt_y"/>
                                          </p:val>
                                        </p:tav>
                                      </p:tavLst>
                                    </p:anim>
                                    <p:animEffect transition="in" filter="fade">
                                      <p:cBhvr>
                                        <p:cTn id="693" dur="500"/>
                                        <p:tgtEl>
                                          <p:spTgt spid="89126"/>
                                        </p:tgtEl>
                                      </p:cBhvr>
                                    </p:animEffect>
                                  </p:childTnLst>
                                </p:cTn>
                              </p:par>
                              <p:par>
                                <p:cTn id="694" presetID="54" presetClass="entr" presetSubtype="0" accel="100000" fill="hold" grpId="8" nodeType="withEffect">
                                  <p:stCondLst>
                                    <p:cond delay="0"/>
                                  </p:stCondLst>
                                  <p:childTnLst>
                                    <p:set>
                                      <p:cBhvr>
                                        <p:cTn id="695" dur="1" fill="hold">
                                          <p:stCondLst>
                                            <p:cond delay="0"/>
                                          </p:stCondLst>
                                        </p:cTn>
                                        <p:tgtEl>
                                          <p:spTgt spid="89095"/>
                                        </p:tgtEl>
                                        <p:attrNameLst>
                                          <p:attrName>style.visibility</p:attrName>
                                        </p:attrNameLst>
                                      </p:cBhvr>
                                      <p:to>
                                        <p:strVal val="visible"/>
                                      </p:to>
                                    </p:set>
                                    <p:anim calcmode="lin" valueType="num">
                                      <p:cBhvr>
                                        <p:cTn id="696" dur="500" fill="hold"/>
                                        <p:tgtEl>
                                          <p:spTgt spid="89095"/>
                                        </p:tgtEl>
                                        <p:attrNameLst>
                                          <p:attrName>ppt_w</p:attrName>
                                        </p:attrNameLst>
                                      </p:cBhvr>
                                      <p:tavLst>
                                        <p:tav tm="0">
                                          <p:val>
                                            <p:strVal val="#ppt_w*0.05"/>
                                          </p:val>
                                        </p:tav>
                                        <p:tav tm="100000">
                                          <p:val>
                                            <p:strVal val="#ppt_w"/>
                                          </p:val>
                                        </p:tav>
                                      </p:tavLst>
                                    </p:anim>
                                    <p:anim calcmode="lin" valueType="num">
                                      <p:cBhvr>
                                        <p:cTn id="697" dur="500" fill="hold"/>
                                        <p:tgtEl>
                                          <p:spTgt spid="89095"/>
                                        </p:tgtEl>
                                        <p:attrNameLst>
                                          <p:attrName>ppt_h</p:attrName>
                                        </p:attrNameLst>
                                      </p:cBhvr>
                                      <p:tavLst>
                                        <p:tav tm="0">
                                          <p:val>
                                            <p:strVal val="#ppt_h"/>
                                          </p:val>
                                        </p:tav>
                                        <p:tav tm="100000">
                                          <p:val>
                                            <p:strVal val="#ppt_h"/>
                                          </p:val>
                                        </p:tav>
                                      </p:tavLst>
                                    </p:anim>
                                    <p:anim calcmode="lin" valueType="num">
                                      <p:cBhvr>
                                        <p:cTn id="698" dur="500" fill="hold"/>
                                        <p:tgtEl>
                                          <p:spTgt spid="89095"/>
                                        </p:tgtEl>
                                        <p:attrNameLst>
                                          <p:attrName>ppt_x</p:attrName>
                                        </p:attrNameLst>
                                      </p:cBhvr>
                                      <p:tavLst>
                                        <p:tav tm="0">
                                          <p:val>
                                            <p:strVal val="#ppt_x-.2"/>
                                          </p:val>
                                        </p:tav>
                                        <p:tav tm="100000">
                                          <p:val>
                                            <p:strVal val="#ppt_x"/>
                                          </p:val>
                                        </p:tav>
                                      </p:tavLst>
                                    </p:anim>
                                    <p:anim calcmode="lin" valueType="num">
                                      <p:cBhvr>
                                        <p:cTn id="699" dur="500" fill="hold"/>
                                        <p:tgtEl>
                                          <p:spTgt spid="89095"/>
                                        </p:tgtEl>
                                        <p:attrNameLst>
                                          <p:attrName>ppt_y</p:attrName>
                                        </p:attrNameLst>
                                      </p:cBhvr>
                                      <p:tavLst>
                                        <p:tav tm="0">
                                          <p:val>
                                            <p:strVal val="#ppt_y"/>
                                          </p:val>
                                        </p:tav>
                                        <p:tav tm="100000">
                                          <p:val>
                                            <p:strVal val="#ppt_y"/>
                                          </p:val>
                                        </p:tav>
                                      </p:tavLst>
                                    </p:anim>
                                    <p:animEffect transition="in" filter="fade">
                                      <p:cBhvr>
                                        <p:cTn id="700" dur="500"/>
                                        <p:tgtEl>
                                          <p:spTgt spid="89095"/>
                                        </p:tgtEl>
                                      </p:cBhvr>
                                    </p:animEffect>
                                  </p:childTnLst>
                                </p:cTn>
                              </p:par>
                              <p:par>
                                <p:cTn id="701" presetID="54" presetClass="entr" presetSubtype="0" accel="100000" fill="hold" grpId="6" nodeType="withEffect">
                                  <p:stCondLst>
                                    <p:cond delay="0"/>
                                  </p:stCondLst>
                                  <p:childTnLst>
                                    <p:set>
                                      <p:cBhvr>
                                        <p:cTn id="702" dur="1" fill="hold">
                                          <p:stCondLst>
                                            <p:cond delay="0"/>
                                          </p:stCondLst>
                                        </p:cTn>
                                        <p:tgtEl>
                                          <p:spTgt spid="89099"/>
                                        </p:tgtEl>
                                        <p:attrNameLst>
                                          <p:attrName>style.visibility</p:attrName>
                                        </p:attrNameLst>
                                      </p:cBhvr>
                                      <p:to>
                                        <p:strVal val="visible"/>
                                      </p:to>
                                    </p:set>
                                    <p:anim calcmode="lin" valueType="num">
                                      <p:cBhvr>
                                        <p:cTn id="703" dur="500" fill="hold"/>
                                        <p:tgtEl>
                                          <p:spTgt spid="89099"/>
                                        </p:tgtEl>
                                        <p:attrNameLst>
                                          <p:attrName>ppt_w</p:attrName>
                                        </p:attrNameLst>
                                      </p:cBhvr>
                                      <p:tavLst>
                                        <p:tav tm="0">
                                          <p:val>
                                            <p:strVal val="#ppt_w*0.05"/>
                                          </p:val>
                                        </p:tav>
                                        <p:tav tm="100000">
                                          <p:val>
                                            <p:strVal val="#ppt_w"/>
                                          </p:val>
                                        </p:tav>
                                      </p:tavLst>
                                    </p:anim>
                                    <p:anim calcmode="lin" valueType="num">
                                      <p:cBhvr>
                                        <p:cTn id="704" dur="500" fill="hold"/>
                                        <p:tgtEl>
                                          <p:spTgt spid="89099"/>
                                        </p:tgtEl>
                                        <p:attrNameLst>
                                          <p:attrName>ppt_h</p:attrName>
                                        </p:attrNameLst>
                                      </p:cBhvr>
                                      <p:tavLst>
                                        <p:tav tm="0">
                                          <p:val>
                                            <p:strVal val="#ppt_h"/>
                                          </p:val>
                                        </p:tav>
                                        <p:tav tm="100000">
                                          <p:val>
                                            <p:strVal val="#ppt_h"/>
                                          </p:val>
                                        </p:tav>
                                      </p:tavLst>
                                    </p:anim>
                                    <p:anim calcmode="lin" valueType="num">
                                      <p:cBhvr>
                                        <p:cTn id="705" dur="500" fill="hold"/>
                                        <p:tgtEl>
                                          <p:spTgt spid="89099"/>
                                        </p:tgtEl>
                                        <p:attrNameLst>
                                          <p:attrName>ppt_x</p:attrName>
                                        </p:attrNameLst>
                                      </p:cBhvr>
                                      <p:tavLst>
                                        <p:tav tm="0">
                                          <p:val>
                                            <p:strVal val="#ppt_x-.2"/>
                                          </p:val>
                                        </p:tav>
                                        <p:tav tm="100000">
                                          <p:val>
                                            <p:strVal val="#ppt_x"/>
                                          </p:val>
                                        </p:tav>
                                      </p:tavLst>
                                    </p:anim>
                                    <p:anim calcmode="lin" valueType="num">
                                      <p:cBhvr>
                                        <p:cTn id="706" dur="500" fill="hold"/>
                                        <p:tgtEl>
                                          <p:spTgt spid="89099"/>
                                        </p:tgtEl>
                                        <p:attrNameLst>
                                          <p:attrName>ppt_y</p:attrName>
                                        </p:attrNameLst>
                                      </p:cBhvr>
                                      <p:tavLst>
                                        <p:tav tm="0">
                                          <p:val>
                                            <p:strVal val="#ppt_y"/>
                                          </p:val>
                                        </p:tav>
                                        <p:tav tm="100000">
                                          <p:val>
                                            <p:strVal val="#ppt_y"/>
                                          </p:val>
                                        </p:tav>
                                      </p:tavLst>
                                    </p:anim>
                                    <p:animEffect transition="in" filter="fade">
                                      <p:cBhvr>
                                        <p:cTn id="707" dur="500"/>
                                        <p:tgtEl>
                                          <p:spTgt spid="89099"/>
                                        </p:tgtEl>
                                      </p:cBhvr>
                                    </p:animEffect>
                                  </p:childTnLst>
                                </p:cTn>
                              </p:par>
                              <p:par>
                                <p:cTn id="708" presetID="54" presetClass="entr" presetSubtype="0" accel="100000" fill="hold" grpId="8" nodeType="withEffect">
                                  <p:stCondLst>
                                    <p:cond delay="0"/>
                                  </p:stCondLst>
                                  <p:childTnLst>
                                    <p:set>
                                      <p:cBhvr>
                                        <p:cTn id="709" dur="1" fill="hold">
                                          <p:stCondLst>
                                            <p:cond delay="0"/>
                                          </p:stCondLst>
                                        </p:cTn>
                                        <p:tgtEl>
                                          <p:spTgt spid="89101"/>
                                        </p:tgtEl>
                                        <p:attrNameLst>
                                          <p:attrName>style.visibility</p:attrName>
                                        </p:attrNameLst>
                                      </p:cBhvr>
                                      <p:to>
                                        <p:strVal val="visible"/>
                                      </p:to>
                                    </p:set>
                                    <p:anim calcmode="lin" valueType="num">
                                      <p:cBhvr>
                                        <p:cTn id="710" dur="500" fill="hold"/>
                                        <p:tgtEl>
                                          <p:spTgt spid="89101"/>
                                        </p:tgtEl>
                                        <p:attrNameLst>
                                          <p:attrName>ppt_w</p:attrName>
                                        </p:attrNameLst>
                                      </p:cBhvr>
                                      <p:tavLst>
                                        <p:tav tm="0">
                                          <p:val>
                                            <p:strVal val="#ppt_w*0.05"/>
                                          </p:val>
                                        </p:tav>
                                        <p:tav tm="100000">
                                          <p:val>
                                            <p:strVal val="#ppt_w"/>
                                          </p:val>
                                        </p:tav>
                                      </p:tavLst>
                                    </p:anim>
                                    <p:anim calcmode="lin" valueType="num">
                                      <p:cBhvr>
                                        <p:cTn id="711" dur="500" fill="hold"/>
                                        <p:tgtEl>
                                          <p:spTgt spid="89101"/>
                                        </p:tgtEl>
                                        <p:attrNameLst>
                                          <p:attrName>ppt_h</p:attrName>
                                        </p:attrNameLst>
                                      </p:cBhvr>
                                      <p:tavLst>
                                        <p:tav tm="0">
                                          <p:val>
                                            <p:strVal val="#ppt_h"/>
                                          </p:val>
                                        </p:tav>
                                        <p:tav tm="100000">
                                          <p:val>
                                            <p:strVal val="#ppt_h"/>
                                          </p:val>
                                        </p:tav>
                                      </p:tavLst>
                                    </p:anim>
                                    <p:anim calcmode="lin" valueType="num">
                                      <p:cBhvr>
                                        <p:cTn id="712" dur="500" fill="hold"/>
                                        <p:tgtEl>
                                          <p:spTgt spid="89101"/>
                                        </p:tgtEl>
                                        <p:attrNameLst>
                                          <p:attrName>ppt_x</p:attrName>
                                        </p:attrNameLst>
                                      </p:cBhvr>
                                      <p:tavLst>
                                        <p:tav tm="0">
                                          <p:val>
                                            <p:strVal val="#ppt_x-.2"/>
                                          </p:val>
                                        </p:tav>
                                        <p:tav tm="100000">
                                          <p:val>
                                            <p:strVal val="#ppt_x"/>
                                          </p:val>
                                        </p:tav>
                                      </p:tavLst>
                                    </p:anim>
                                    <p:anim calcmode="lin" valueType="num">
                                      <p:cBhvr>
                                        <p:cTn id="713" dur="500" fill="hold"/>
                                        <p:tgtEl>
                                          <p:spTgt spid="89101"/>
                                        </p:tgtEl>
                                        <p:attrNameLst>
                                          <p:attrName>ppt_y</p:attrName>
                                        </p:attrNameLst>
                                      </p:cBhvr>
                                      <p:tavLst>
                                        <p:tav tm="0">
                                          <p:val>
                                            <p:strVal val="#ppt_y"/>
                                          </p:val>
                                        </p:tav>
                                        <p:tav tm="100000">
                                          <p:val>
                                            <p:strVal val="#ppt_y"/>
                                          </p:val>
                                        </p:tav>
                                      </p:tavLst>
                                    </p:anim>
                                    <p:animEffect transition="in" filter="fade">
                                      <p:cBhvr>
                                        <p:cTn id="714" dur="500"/>
                                        <p:tgtEl>
                                          <p:spTgt spid="89101"/>
                                        </p:tgtEl>
                                      </p:cBhvr>
                                    </p:animEffect>
                                  </p:childTnLst>
                                </p:cTn>
                              </p:par>
                              <p:par>
                                <p:cTn id="715" presetID="54" presetClass="entr" presetSubtype="0" accel="100000" fill="hold" grpId="8" nodeType="withEffect">
                                  <p:stCondLst>
                                    <p:cond delay="0"/>
                                  </p:stCondLst>
                                  <p:childTnLst>
                                    <p:set>
                                      <p:cBhvr>
                                        <p:cTn id="716" dur="1" fill="hold">
                                          <p:stCondLst>
                                            <p:cond delay="0"/>
                                          </p:stCondLst>
                                        </p:cTn>
                                        <p:tgtEl>
                                          <p:spTgt spid="89106"/>
                                        </p:tgtEl>
                                        <p:attrNameLst>
                                          <p:attrName>style.visibility</p:attrName>
                                        </p:attrNameLst>
                                      </p:cBhvr>
                                      <p:to>
                                        <p:strVal val="visible"/>
                                      </p:to>
                                    </p:set>
                                    <p:anim calcmode="lin" valueType="num">
                                      <p:cBhvr>
                                        <p:cTn id="717" dur="500" fill="hold"/>
                                        <p:tgtEl>
                                          <p:spTgt spid="89106"/>
                                        </p:tgtEl>
                                        <p:attrNameLst>
                                          <p:attrName>ppt_w</p:attrName>
                                        </p:attrNameLst>
                                      </p:cBhvr>
                                      <p:tavLst>
                                        <p:tav tm="0">
                                          <p:val>
                                            <p:strVal val="#ppt_w*0.05"/>
                                          </p:val>
                                        </p:tav>
                                        <p:tav tm="100000">
                                          <p:val>
                                            <p:strVal val="#ppt_w"/>
                                          </p:val>
                                        </p:tav>
                                      </p:tavLst>
                                    </p:anim>
                                    <p:anim calcmode="lin" valueType="num">
                                      <p:cBhvr>
                                        <p:cTn id="718" dur="500" fill="hold"/>
                                        <p:tgtEl>
                                          <p:spTgt spid="89106"/>
                                        </p:tgtEl>
                                        <p:attrNameLst>
                                          <p:attrName>ppt_h</p:attrName>
                                        </p:attrNameLst>
                                      </p:cBhvr>
                                      <p:tavLst>
                                        <p:tav tm="0">
                                          <p:val>
                                            <p:strVal val="#ppt_h"/>
                                          </p:val>
                                        </p:tav>
                                        <p:tav tm="100000">
                                          <p:val>
                                            <p:strVal val="#ppt_h"/>
                                          </p:val>
                                        </p:tav>
                                      </p:tavLst>
                                    </p:anim>
                                    <p:anim calcmode="lin" valueType="num">
                                      <p:cBhvr>
                                        <p:cTn id="719" dur="500" fill="hold"/>
                                        <p:tgtEl>
                                          <p:spTgt spid="89106"/>
                                        </p:tgtEl>
                                        <p:attrNameLst>
                                          <p:attrName>ppt_x</p:attrName>
                                        </p:attrNameLst>
                                      </p:cBhvr>
                                      <p:tavLst>
                                        <p:tav tm="0">
                                          <p:val>
                                            <p:strVal val="#ppt_x-.2"/>
                                          </p:val>
                                        </p:tav>
                                        <p:tav tm="100000">
                                          <p:val>
                                            <p:strVal val="#ppt_x"/>
                                          </p:val>
                                        </p:tav>
                                      </p:tavLst>
                                    </p:anim>
                                    <p:anim calcmode="lin" valueType="num">
                                      <p:cBhvr>
                                        <p:cTn id="720" dur="500" fill="hold"/>
                                        <p:tgtEl>
                                          <p:spTgt spid="89106"/>
                                        </p:tgtEl>
                                        <p:attrNameLst>
                                          <p:attrName>ppt_y</p:attrName>
                                        </p:attrNameLst>
                                      </p:cBhvr>
                                      <p:tavLst>
                                        <p:tav tm="0">
                                          <p:val>
                                            <p:strVal val="#ppt_y"/>
                                          </p:val>
                                        </p:tav>
                                        <p:tav tm="100000">
                                          <p:val>
                                            <p:strVal val="#ppt_y"/>
                                          </p:val>
                                        </p:tav>
                                      </p:tavLst>
                                    </p:anim>
                                    <p:animEffect transition="in" filter="fade">
                                      <p:cBhvr>
                                        <p:cTn id="721" dur="500"/>
                                        <p:tgtEl>
                                          <p:spTgt spid="89106"/>
                                        </p:tgtEl>
                                      </p:cBhvr>
                                    </p:animEffect>
                                  </p:childTnLst>
                                </p:cTn>
                              </p:par>
                              <p:par>
                                <p:cTn id="722" presetID="54" presetClass="entr" presetSubtype="0" accel="100000" fill="hold" grpId="8" nodeType="withEffect">
                                  <p:stCondLst>
                                    <p:cond delay="0"/>
                                  </p:stCondLst>
                                  <p:childTnLst>
                                    <p:set>
                                      <p:cBhvr>
                                        <p:cTn id="723" dur="1" fill="hold">
                                          <p:stCondLst>
                                            <p:cond delay="0"/>
                                          </p:stCondLst>
                                        </p:cTn>
                                        <p:tgtEl>
                                          <p:spTgt spid="89107"/>
                                        </p:tgtEl>
                                        <p:attrNameLst>
                                          <p:attrName>style.visibility</p:attrName>
                                        </p:attrNameLst>
                                      </p:cBhvr>
                                      <p:to>
                                        <p:strVal val="visible"/>
                                      </p:to>
                                    </p:set>
                                    <p:anim calcmode="lin" valueType="num">
                                      <p:cBhvr>
                                        <p:cTn id="724" dur="500" fill="hold"/>
                                        <p:tgtEl>
                                          <p:spTgt spid="89107"/>
                                        </p:tgtEl>
                                        <p:attrNameLst>
                                          <p:attrName>ppt_w</p:attrName>
                                        </p:attrNameLst>
                                      </p:cBhvr>
                                      <p:tavLst>
                                        <p:tav tm="0">
                                          <p:val>
                                            <p:strVal val="#ppt_w*0.05"/>
                                          </p:val>
                                        </p:tav>
                                        <p:tav tm="100000">
                                          <p:val>
                                            <p:strVal val="#ppt_w"/>
                                          </p:val>
                                        </p:tav>
                                      </p:tavLst>
                                    </p:anim>
                                    <p:anim calcmode="lin" valueType="num">
                                      <p:cBhvr>
                                        <p:cTn id="725" dur="500" fill="hold"/>
                                        <p:tgtEl>
                                          <p:spTgt spid="89107"/>
                                        </p:tgtEl>
                                        <p:attrNameLst>
                                          <p:attrName>ppt_h</p:attrName>
                                        </p:attrNameLst>
                                      </p:cBhvr>
                                      <p:tavLst>
                                        <p:tav tm="0">
                                          <p:val>
                                            <p:strVal val="#ppt_h"/>
                                          </p:val>
                                        </p:tav>
                                        <p:tav tm="100000">
                                          <p:val>
                                            <p:strVal val="#ppt_h"/>
                                          </p:val>
                                        </p:tav>
                                      </p:tavLst>
                                    </p:anim>
                                    <p:anim calcmode="lin" valueType="num">
                                      <p:cBhvr>
                                        <p:cTn id="726" dur="500" fill="hold"/>
                                        <p:tgtEl>
                                          <p:spTgt spid="89107"/>
                                        </p:tgtEl>
                                        <p:attrNameLst>
                                          <p:attrName>ppt_x</p:attrName>
                                        </p:attrNameLst>
                                      </p:cBhvr>
                                      <p:tavLst>
                                        <p:tav tm="0">
                                          <p:val>
                                            <p:strVal val="#ppt_x-.2"/>
                                          </p:val>
                                        </p:tav>
                                        <p:tav tm="100000">
                                          <p:val>
                                            <p:strVal val="#ppt_x"/>
                                          </p:val>
                                        </p:tav>
                                      </p:tavLst>
                                    </p:anim>
                                    <p:anim calcmode="lin" valueType="num">
                                      <p:cBhvr>
                                        <p:cTn id="727" dur="500" fill="hold"/>
                                        <p:tgtEl>
                                          <p:spTgt spid="89107"/>
                                        </p:tgtEl>
                                        <p:attrNameLst>
                                          <p:attrName>ppt_y</p:attrName>
                                        </p:attrNameLst>
                                      </p:cBhvr>
                                      <p:tavLst>
                                        <p:tav tm="0">
                                          <p:val>
                                            <p:strVal val="#ppt_y"/>
                                          </p:val>
                                        </p:tav>
                                        <p:tav tm="100000">
                                          <p:val>
                                            <p:strVal val="#ppt_y"/>
                                          </p:val>
                                        </p:tav>
                                      </p:tavLst>
                                    </p:anim>
                                    <p:animEffect transition="in" filter="fade">
                                      <p:cBhvr>
                                        <p:cTn id="728" dur="500"/>
                                        <p:tgtEl>
                                          <p:spTgt spid="89107"/>
                                        </p:tgtEl>
                                      </p:cBhvr>
                                    </p:animEffect>
                                  </p:childTnLst>
                                </p:cTn>
                              </p:par>
                              <p:par>
                                <p:cTn id="729" presetID="54" presetClass="entr" presetSubtype="0" accel="100000" fill="hold" grpId="6" nodeType="withEffect">
                                  <p:stCondLst>
                                    <p:cond delay="0"/>
                                  </p:stCondLst>
                                  <p:childTnLst>
                                    <p:set>
                                      <p:cBhvr>
                                        <p:cTn id="730" dur="1" fill="hold">
                                          <p:stCondLst>
                                            <p:cond delay="0"/>
                                          </p:stCondLst>
                                        </p:cTn>
                                        <p:tgtEl>
                                          <p:spTgt spid="89108"/>
                                        </p:tgtEl>
                                        <p:attrNameLst>
                                          <p:attrName>style.visibility</p:attrName>
                                        </p:attrNameLst>
                                      </p:cBhvr>
                                      <p:to>
                                        <p:strVal val="visible"/>
                                      </p:to>
                                    </p:set>
                                    <p:anim calcmode="lin" valueType="num">
                                      <p:cBhvr>
                                        <p:cTn id="731" dur="500" fill="hold"/>
                                        <p:tgtEl>
                                          <p:spTgt spid="89108"/>
                                        </p:tgtEl>
                                        <p:attrNameLst>
                                          <p:attrName>ppt_w</p:attrName>
                                        </p:attrNameLst>
                                      </p:cBhvr>
                                      <p:tavLst>
                                        <p:tav tm="0">
                                          <p:val>
                                            <p:strVal val="#ppt_w*0.05"/>
                                          </p:val>
                                        </p:tav>
                                        <p:tav tm="100000">
                                          <p:val>
                                            <p:strVal val="#ppt_w"/>
                                          </p:val>
                                        </p:tav>
                                      </p:tavLst>
                                    </p:anim>
                                    <p:anim calcmode="lin" valueType="num">
                                      <p:cBhvr>
                                        <p:cTn id="732" dur="500" fill="hold"/>
                                        <p:tgtEl>
                                          <p:spTgt spid="89108"/>
                                        </p:tgtEl>
                                        <p:attrNameLst>
                                          <p:attrName>ppt_h</p:attrName>
                                        </p:attrNameLst>
                                      </p:cBhvr>
                                      <p:tavLst>
                                        <p:tav tm="0">
                                          <p:val>
                                            <p:strVal val="#ppt_h"/>
                                          </p:val>
                                        </p:tav>
                                        <p:tav tm="100000">
                                          <p:val>
                                            <p:strVal val="#ppt_h"/>
                                          </p:val>
                                        </p:tav>
                                      </p:tavLst>
                                    </p:anim>
                                    <p:anim calcmode="lin" valueType="num">
                                      <p:cBhvr>
                                        <p:cTn id="733" dur="500" fill="hold"/>
                                        <p:tgtEl>
                                          <p:spTgt spid="89108"/>
                                        </p:tgtEl>
                                        <p:attrNameLst>
                                          <p:attrName>ppt_x</p:attrName>
                                        </p:attrNameLst>
                                      </p:cBhvr>
                                      <p:tavLst>
                                        <p:tav tm="0">
                                          <p:val>
                                            <p:strVal val="#ppt_x-.2"/>
                                          </p:val>
                                        </p:tav>
                                        <p:tav tm="100000">
                                          <p:val>
                                            <p:strVal val="#ppt_x"/>
                                          </p:val>
                                        </p:tav>
                                      </p:tavLst>
                                    </p:anim>
                                    <p:anim calcmode="lin" valueType="num">
                                      <p:cBhvr>
                                        <p:cTn id="734" dur="500" fill="hold"/>
                                        <p:tgtEl>
                                          <p:spTgt spid="89108"/>
                                        </p:tgtEl>
                                        <p:attrNameLst>
                                          <p:attrName>ppt_y</p:attrName>
                                        </p:attrNameLst>
                                      </p:cBhvr>
                                      <p:tavLst>
                                        <p:tav tm="0">
                                          <p:val>
                                            <p:strVal val="#ppt_y"/>
                                          </p:val>
                                        </p:tav>
                                        <p:tav tm="100000">
                                          <p:val>
                                            <p:strVal val="#ppt_y"/>
                                          </p:val>
                                        </p:tav>
                                      </p:tavLst>
                                    </p:anim>
                                    <p:animEffect transition="in" filter="fade">
                                      <p:cBhvr>
                                        <p:cTn id="735" dur="500"/>
                                        <p:tgtEl>
                                          <p:spTgt spid="89108"/>
                                        </p:tgtEl>
                                      </p:cBhvr>
                                    </p:animEffect>
                                  </p:childTnLst>
                                </p:cTn>
                              </p:par>
                              <p:par>
                                <p:cTn id="736" presetID="54" presetClass="entr" presetSubtype="0" accel="100000" fill="hold" grpId="6" nodeType="withEffect">
                                  <p:stCondLst>
                                    <p:cond delay="0"/>
                                  </p:stCondLst>
                                  <p:childTnLst>
                                    <p:set>
                                      <p:cBhvr>
                                        <p:cTn id="737" dur="1" fill="hold">
                                          <p:stCondLst>
                                            <p:cond delay="0"/>
                                          </p:stCondLst>
                                        </p:cTn>
                                        <p:tgtEl>
                                          <p:spTgt spid="89109"/>
                                        </p:tgtEl>
                                        <p:attrNameLst>
                                          <p:attrName>style.visibility</p:attrName>
                                        </p:attrNameLst>
                                      </p:cBhvr>
                                      <p:to>
                                        <p:strVal val="visible"/>
                                      </p:to>
                                    </p:set>
                                    <p:anim calcmode="lin" valueType="num">
                                      <p:cBhvr>
                                        <p:cTn id="738" dur="500" fill="hold"/>
                                        <p:tgtEl>
                                          <p:spTgt spid="89109"/>
                                        </p:tgtEl>
                                        <p:attrNameLst>
                                          <p:attrName>ppt_w</p:attrName>
                                        </p:attrNameLst>
                                      </p:cBhvr>
                                      <p:tavLst>
                                        <p:tav tm="0">
                                          <p:val>
                                            <p:strVal val="#ppt_w*0.05"/>
                                          </p:val>
                                        </p:tav>
                                        <p:tav tm="100000">
                                          <p:val>
                                            <p:strVal val="#ppt_w"/>
                                          </p:val>
                                        </p:tav>
                                      </p:tavLst>
                                    </p:anim>
                                    <p:anim calcmode="lin" valueType="num">
                                      <p:cBhvr>
                                        <p:cTn id="739" dur="500" fill="hold"/>
                                        <p:tgtEl>
                                          <p:spTgt spid="89109"/>
                                        </p:tgtEl>
                                        <p:attrNameLst>
                                          <p:attrName>ppt_h</p:attrName>
                                        </p:attrNameLst>
                                      </p:cBhvr>
                                      <p:tavLst>
                                        <p:tav tm="0">
                                          <p:val>
                                            <p:strVal val="#ppt_h"/>
                                          </p:val>
                                        </p:tav>
                                        <p:tav tm="100000">
                                          <p:val>
                                            <p:strVal val="#ppt_h"/>
                                          </p:val>
                                        </p:tav>
                                      </p:tavLst>
                                    </p:anim>
                                    <p:anim calcmode="lin" valueType="num">
                                      <p:cBhvr>
                                        <p:cTn id="740" dur="500" fill="hold"/>
                                        <p:tgtEl>
                                          <p:spTgt spid="89109"/>
                                        </p:tgtEl>
                                        <p:attrNameLst>
                                          <p:attrName>ppt_x</p:attrName>
                                        </p:attrNameLst>
                                      </p:cBhvr>
                                      <p:tavLst>
                                        <p:tav tm="0">
                                          <p:val>
                                            <p:strVal val="#ppt_x-.2"/>
                                          </p:val>
                                        </p:tav>
                                        <p:tav tm="100000">
                                          <p:val>
                                            <p:strVal val="#ppt_x"/>
                                          </p:val>
                                        </p:tav>
                                      </p:tavLst>
                                    </p:anim>
                                    <p:anim calcmode="lin" valueType="num">
                                      <p:cBhvr>
                                        <p:cTn id="741" dur="500" fill="hold"/>
                                        <p:tgtEl>
                                          <p:spTgt spid="89109"/>
                                        </p:tgtEl>
                                        <p:attrNameLst>
                                          <p:attrName>ppt_y</p:attrName>
                                        </p:attrNameLst>
                                      </p:cBhvr>
                                      <p:tavLst>
                                        <p:tav tm="0">
                                          <p:val>
                                            <p:strVal val="#ppt_y"/>
                                          </p:val>
                                        </p:tav>
                                        <p:tav tm="100000">
                                          <p:val>
                                            <p:strVal val="#ppt_y"/>
                                          </p:val>
                                        </p:tav>
                                      </p:tavLst>
                                    </p:anim>
                                    <p:animEffect transition="in" filter="fade">
                                      <p:cBhvr>
                                        <p:cTn id="742" dur="500"/>
                                        <p:tgtEl>
                                          <p:spTgt spid="89109"/>
                                        </p:tgtEl>
                                      </p:cBhvr>
                                    </p:animEffect>
                                  </p:childTnLst>
                                </p:cTn>
                              </p:par>
                              <p:par>
                                <p:cTn id="743" presetID="6" presetClass="emph" presetSubtype="0" fill="hold" grpId="15" nodeType="withEffect">
                                  <p:stCondLst>
                                    <p:cond delay="0"/>
                                  </p:stCondLst>
                                  <p:childTnLst>
                                    <p:animScale>
                                      <p:cBhvr>
                                        <p:cTn id="744" dur="500" fill="hold"/>
                                        <p:tgtEl>
                                          <p:spTgt spid="89100"/>
                                        </p:tgtEl>
                                      </p:cBhvr>
                                      <p:by x="50000" y="50000"/>
                                    </p:animScale>
                                  </p:childTnLst>
                                </p:cTn>
                              </p:par>
                              <p:par>
                                <p:cTn id="745" presetID="64" presetClass="path" presetSubtype="0" accel="50000" decel="50000" fill="hold" grpId="16" nodeType="withEffect">
                                  <p:stCondLst>
                                    <p:cond delay="0"/>
                                  </p:stCondLst>
                                  <p:childTnLst>
                                    <p:animMotion origin="layout" path="M 4.44444E-6 4.07879E-6 L -0.19931 -0.34021 " pathEditMode="relative" rAng="0" ptsTypes="AA">
                                      <p:cBhvr>
                                        <p:cTn id="746" dur="500" spd="-100000" fill="hold"/>
                                        <p:tgtEl>
                                          <p:spTgt spid="89100"/>
                                        </p:tgtEl>
                                        <p:attrNameLst>
                                          <p:attrName>ppt_x</p:attrName>
                                          <p:attrName>ppt_y</p:attrName>
                                        </p:attrNameLst>
                                      </p:cBhvr>
                                      <p:rCtr x="-10000" y="-17000"/>
                                    </p:animMotion>
                                  </p:childTnLst>
                                </p:cTn>
                              </p:par>
                            </p:childTnLst>
                          </p:cTn>
                        </p:par>
                      </p:childTnLst>
                    </p:cTn>
                  </p:par>
                </p:childTnLst>
              </p:cTn>
              <p:nextCondLst>
                <p:cond evt="onClick" delay="0">
                  <p:tgtEl>
                    <p:spTgt spid="89100"/>
                  </p:tgtEl>
                </p:cond>
              </p:nextCondLst>
            </p:seq>
            <p:seq concurrent="1" nextAc="seek">
              <p:cTn id="747" restart="whenNotActive" fill="hold" evtFilter="cancelBubble" nodeType="interactiveSeq">
                <p:stCondLst>
                  <p:cond evt="onClick" delay="0">
                    <p:tgtEl>
                      <p:spTgt spid="89101"/>
                    </p:tgtEl>
                  </p:cond>
                </p:stCondLst>
                <p:endSync evt="end" delay="0">
                  <p:rtn val="all"/>
                </p:endSync>
                <p:childTnLst>
                  <p:par>
                    <p:cTn id="748" fill="hold">
                      <p:stCondLst>
                        <p:cond delay="0"/>
                      </p:stCondLst>
                      <p:childTnLst>
                        <p:par>
                          <p:cTn id="749" fill="hold">
                            <p:stCondLst>
                              <p:cond delay="0"/>
                            </p:stCondLst>
                            <p:childTnLst>
                              <p:par>
                                <p:cTn id="750" presetID="39" presetClass="exit" presetSubtype="0" decel="100000" fill="hold" grpId="9" nodeType="clickEffect">
                                  <p:stCondLst>
                                    <p:cond delay="0"/>
                                  </p:stCondLst>
                                  <p:childTnLst>
                                    <p:anim calcmode="lin" valueType="num">
                                      <p:cBhvr>
                                        <p:cTn id="751" dur="500"/>
                                        <p:tgtEl>
                                          <p:spTgt spid="89125"/>
                                        </p:tgtEl>
                                        <p:attrNameLst>
                                          <p:attrName>ppt_h</p:attrName>
                                        </p:attrNameLst>
                                      </p:cBhvr>
                                      <p:tavLst>
                                        <p:tav tm="0">
                                          <p:val>
                                            <p:strVal val="ppt_h"/>
                                          </p:val>
                                        </p:tav>
                                        <p:tav tm="50000">
                                          <p:val>
                                            <p:strVal val="ppt_h/20"/>
                                          </p:val>
                                        </p:tav>
                                        <p:tav tm="100000">
                                          <p:val>
                                            <p:strVal val="ppt_h/20"/>
                                          </p:val>
                                        </p:tav>
                                      </p:tavLst>
                                    </p:anim>
                                    <p:anim calcmode="lin" valueType="num">
                                      <p:cBhvr>
                                        <p:cTn id="752" dur="500"/>
                                        <p:tgtEl>
                                          <p:spTgt spid="89125"/>
                                        </p:tgtEl>
                                        <p:attrNameLst>
                                          <p:attrName>ppt_w</p:attrName>
                                        </p:attrNameLst>
                                      </p:cBhvr>
                                      <p:tavLst>
                                        <p:tav tm="0">
                                          <p:val>
                                            <p:strVal val="ppt_w"/>
                                          </p:val>
                                        </p:tav>
                                        <p:tav tm="50000">
                                          <p:val>
                                            <p:strVal val="ppt_w+.3"/>
                                          </p:val>
                                        </p:tav>
                                        <p:tav tm="100000">
                                          <p:val>
                                            <p:strVal val="ppt_w+.3"/>
                                          </p:val>
                                        </p:tav>
                                      </p:tavLst>
                                    </p:anim>
                                    <p:anim calcmode="lin" valueType="num">
                                      <p:cBhvr>
                                        <p:cTn id="753" dur="500"/>
                                        <p:tgtEl>
                                          <p:spTgt spid="89125"/>
                                        </p:tgtEl>
                                        <p:attrNameLst>
                                          <p:attrName>ppt_x</p:attrName>
                                        </p:attrNameLst>
                                      </p:cBhvr>
                                      <p:tavLst>
                                        <p:tav tm="0">
                                          <p:val>
                                            <p:strVal val="ppt_x"/>
                                          </p:val>
                                        </p:tav>
                                        <p:tav tm="50000">
                                          <p:val>
                                            <p:strVal val="ppt_x"/>
                                          </p:val>
                                        </p:tav>
                                        <p:tav tm="100000">
                                          <p:val>
                                            <p:strVal val="ppt_x-.3"/>
                                          </p:val>
                                        </p:tav>
                                      </p:tavLst>
                                    </p:anim>
                                    <p:anim calcmode="lin" valueType="num">
                                      <p:cBhvr>
                                        <p:cTn id="754" dur="500"/>
                                        <p:tgtEl>
                                          <p:spTgt spid="89125"/>
                                        </p:tgtEl>
                                        <p:attrNameLst>
                                          <p:attrName>ppt_y</p:attrName>
                                        </p:attrNameLst>
                                      </p:cBhvr>
                                      <p:tavLst>
                                        <p:tav tm="0">
                                          <p:val>
                                            <p:strVal val="ppt_y"/>
                                          </p:val>
                                        </p:tav>
                                        <p:tav tm="100000">
                                          <p:val>
                                            <p:strVal val="ppt_y"/>
                                          </p:val>
                                        </p:tav>
                                      </p:tavLst>
                                    </p:anim>
                                    <p:set>
                                      <p:cBhvr>
                                        <p:cTn id="755" dur="1" fill="hold">
                                          <p:stCondLst>
                                            <p:cond delay="499"/>
                                          </p:stCondLst>
                                        </p:cTn>
                                        <p:tgtEl>
                                          <p:spTgt spid="89125"/>
                                        </p:tgtEl>
                                        <p:attrNameLst>
                                          <p:attrName>style.visibility</p:attrName>
                                        </p:attrNameLst>
                                      </p:cBhvr>
                                      <p:to>
                                        <p:strVal val="hidden"/>
                                      </p:to>
                                    </p:set>
                                  </p:childTnLst>
                                </p:cTn>
                              </p:par>
                              <p:par>
                                <p:cTn id="756" presetID="39" presetClass="exit" presetSubtype="0" decel="100000" fill="hold" grpId="9" nodeType="withEffect">
                                  <p:stCondLst>
                                    <p:cond delay="0"/>
                                  </p:stCondLst>
                                  <p:childTnLst>
                                    <p:anim calcmode="lin" valueType="num">
                                      <p:cBhvr>
                                        <p:cTn id="757" dur="500"/>
                                        <p:tgtEl>
                                          <p:spTgt spid="89104"/>
                                        </p:tgtEl>
                                        <p:attrNameLst>
                                          <p:attrName>ppt_h</p:attrName>
                                        </p:attrNameLst>
                                      </p:cBhvr>
                                      <p:tavLst>
                                        <p:tav tm="0">
                                          <p:val>
                                            <p:strVal val="ppt_h"/>
                                          </p:val>
                                        </p:tav>
                                        <p:tav tm="50000">
                                          <p:val>
                                            <p:strVal val="ppt_h/20"/>
                                          </p:val>
                                        </p:tav>
                                        <p:tav tm="100000">
                                          <p:val>
                                            <p:strVal val="ppt_h/20"/>
                                          </p:val>
                                        </p:tav>
                                      </p:tavLst>
                                    </p:anim>
                                    <p:anim calcmode="lin" valueType="num">
                                      <p:cBhvr>
                                        <p:cTn id="758" dur="500"/>
                                        <p:tgtEl>
                                          <p:spTgt spid="89104"/>
                                        </p:tgtEl>
                                        <p:attrNameLst>
                                          <p:attrName>ppt_w</p:attrName>
                                        </p:attrNameLst>
                                      </p:cBhvr>
                                      <p:tavLst>
                                        <p:tav tm="0">
                                          <p:val>
                                            <p:strVal val="ppt_w"/>
                                          </p:val>
                                        </p:tav>
                                        <p:tav tm="50000">
                                          <p:val>
                                            <p:strVal val="ppt_w+.3"/>
                                          </p:val>
                                        </p:tav>
                                        <p:tav tm="100000">
                                          <p:val>
                                            <p:strVal val="ppt_w+.3"/>
                                          </p:val>
                                        </p:tav>
                                      </p:tavLst>
                                    </p:anim>
                                    <p:anim calcmode="lin" valueType="num">
                                      <p:cBhvr>
                                        <p:cTn id="759" dur="500"/>
                                        <p:tgtEl>
                                          <p:spTgt spid="89104"/>
                                        </p:tgtEl>
                                        <p:attrNameLst>
                                          <p:attrName>ppt_x</p:attrName>
                                        </p:attrNameLst>
                                      </p:cBhvr>
                                      <p:tavLst>
                                        <p:tav tm="0">
                                          <p:val>
                                            <p:strVal val="ppt_x"/>
                                          </p:val>
                                        </p:tav>
                                        <p:tav tm="50000">
                                          <p:val>
                                            <p:strVal val="ppt_x"/>
                                          </p:val>
                                        </p:tav>
                                        <p:tav tm="100000">
                                          <p:val>
                                            <p:strVal val="ppt_x-.3"/>
                                          </p:val>
                                        </p:tav>
                                      </p:tavLst>
                                    </p:anim>
                                    <p:anim calcmode="lin" valueType="num">
                                      <p:cBhvr>
                                        <p:cTn id="760" dur="500"/>
                                        <p:tgtEl>
                                          <p:spTgt spid="89104"/>
                                        </p:tgtEl>
                                        <p:attrNameLst>
                                          <p:attrName>ppt_y</p:attrName>
                                        </p:attrNameLst>
                                      </p:cBhvr>
                                      <p:tavLst>
                                        <p:tav tm="0">
                                          <p:val>
                                            <p:strVal val="ppt_y"/>
                                          </p:val>
                                        </p:tav>
                                        <p:tav tm="100000">
                                          <p:val>
                                            <p:strVal val="ppt_y"/>
                                          </p:val>
                                        </p:tav>
                                      </p:tavLst>
                                    </p:anim>
                                    <p:set>
                                      <p:cBhvr>
                                        <p:cTn id="761" dur="1" fill="hold">
                                          <p:stCondLst>
                                            <p:cond delay="499"/>
                                          </p:stCondLst>
                                        </p:cTn>
                                        <p:tgtEl>
                                          <p:spTgt spid="89104"/>
                                        </p:tgtEl>
                                        <p:attrNameLst>
                                          <p:attrName>style.visibility</p:attrName>
                                        </p:attrNameLst>
                                      </p:cBhvr>
                                      <p:to>
                                        <p:strVal val="hidden"/>
                                      </p:to>
                                    </p:set>
                                  </p:childTnLst>
                                </p:cTn>
                              </p:par>
                              <p:par>
                                <p:cTn id="762" presetID="39" presetClass="exit" presetSubtype="0" decel="100000" fill="hold" grpId="9" nodeType="withEffect">
                                  <p:stCondLst>
                                    <p:cond delay="0"/>
                                  </p:stCondLst>
                                  <p:childTnLst>
                                    <p:anim calcmode="lin" valueType="num">
                                      <p:cBhvr>
                                        <p:cTn id="763" dur="500"/>
                                        <p:tgtEl>
                                          <p:spTgt spid="89105"/>
                                        </p:tgtEl>
                                        <p:attrNameLst>
                                          <p:attrName>ppt_h</p:attrName>
                                        </p:attrNameLst>
                                      </p:cBhvr>
                                      <p:tavLst>
                                        <p:tav tm="0">
                                          <p:val>
                                            <p:strVal val="ppt_h"/>
                                          </p:val>
                                        </p:tav>
                                        <p:tav tm="50000">
                                          <p:val>
                                            <p:strVal val="ppt_h/20"/>
                                          </p:val>
                                        </p:tav>
                                        <p:tav tm="100000">
                                          <p:val>
                                            <p:strVal val="ppt_h/20"/>
                                          </p:val>
                                        </p:tav>
                                      </p:tavLst>
                                    </p:anim>
                                    <p:anim calcmode="lin" valueType="num">
                                      <p:cBhvr>
                                        <p:cTn id="764" dur="500"/>
                                        <p:tgtEl>
                                          <p:spTgt spid="89105"/>
                                        </p:tgtEl>
                                        <p:attrNameLst>
                                          <p:attrName>ppt_w</p:attrName>
                                        </p:attrNameLst>
                                      </p:cBhvr>
                                      <p:tavLst>
                                        <p:tav tm="0">
                                          <p:val>
                                            <p:strVal val="ppt_w"/>
                                          </p:val>
                                        </p:tav>
                                        <p:tav tm="50000">
                                          <p:val>
                                            <p:strVal val="ppt_w+.3"/>
                                          </p:val>
                                        </p:tav>
                                        <p:tav tm="100000">
                                          <p:val>
                                            <p:strVal val="ppt_w+.3"/>
                                          </p:val>
                                        </p:tav>
                                      </p:tavLst>
                                    </p:anim>
                                    <p:anim calcmode="lin" valueType="num">
                                      <p:cBhvr>
                                        <p:cTn id="765" dur="500"/>
                                        <p:tgtEl>
                                          <p:spTgt spid="89105"/>
                                        </p:tgtEl>
                                        <p:attrNameLst>
                                          <p:attrName>ppt_x</p:attrName>
                                        </p:attrNameLst>
                                      </p:cBhvr>
                                      <p:tavLst>
                                        <p:tav tm="0">
                                          <p:val>
                                            <p:strVal val="ppt_x"/>
                                          </p:val>
                                        </p:tav>
                                        <p:tav tm="50000">
                                          <p:val>
                                            <p:strVal val="ppt_x"/>
                                          </p:val>
                                        </p:tav>
                                        <p:tav tm="100000">
                                          <p:val>
                                            <p:strVal val="ppt_x-.3"/>
                                          </p:val>
                                        </p:tav>
                                      </p:tavLst>
                                    </p:anim>
                                    <p:anim calcmode="lin" valueType="num">
                                      <p:cBhvr>
                                        <p:cTn id="766" dur="500"/>
                                        <p:tgtEl>
                                          <p:spTgt spid="89105"/>
                                        </p:tgtEl>
                                        <p:attrNameLst>
                                          <p:attrName>ppt_y</p:attrName>
                                        </p:attrNameLst>
                                      </p:cBhvr>
                                      <p:tavLst>
                                        <p:tav tm="0">
                                          <p:val>
                                            <p:strVal val="ppt_y"/>
                                          </p:val>
                                        </p:tav>
                                        <p:tav tm="100000">
                                          <p:val>
                                            <p:strVal val="ppt_y"/>
                                          </p:val>
                                        </p:tav>
                                      </p:tavLst>
                                    </p:anim>
                                    <p:set>
                                      <p:cBhvr>
                                        <p:cTn id="767" dur="1" fill="hold">
                                          <p:stCondLst>
                                            <p:cond delay="499"/>
                                          </p:stCondLst>
                                        </p:cTn>
                                        <p:tgtEl>
                                          <p:spTgt spid="89105"/>
                                        </p:tgtEl>
                                        <p:attrNameLst>
                                          <p:attrName>style.visibility</p:attrName>
                                        </p:attrNameLst>
                                      </p:cBhvr>
                                      <p:to>
                                        <p:strVal val="hidden"/>
                                      </p:to>
                                    </p:set>
                                  </p:childTnLst>
                                </p:cTn>
                              </p:par>
                              <p:par>
                                <p:cTn id="768" presetID="39" presetClass="exit" presetSubtype="0" decel="100000" fill="hold" grpId="9" nodeType="withEffect">
                                  <p:stCondLst>
                                    <p:cond delay="0"/>
                                  </p:stCondLst>
                                  <p:childTnLst>
                                    <p:anim calcmode="lin" valueType="num">
                                      <p:cBhvr>
                                        <p:cTn id="769" dur="500"/>
                                        <p:tgtEl>
                                          <p:spTgt spid="89103"/>
                                        </p:tgtEl>
                                        <p:attrNameLst>
                                          <p:attrName>ppt_h</p:attrName>
                                        </p:attrNameLst>
                                      </p:cBhvr>
                                      <p:tavLst>
                                        <p:tav tm="0">
                                          <p:val>
                                            <p:strVal val="ppt_h"/>
                                          </p:val>
                                        </p:tav>
                                        <p:tav tm="50000">
                                          <p:val>
                                            <p:strVal val="ppt_h/20"/>
                                          </p:val>
                                        </p:tav>
                                        <p:tav tm="100000">
                                          <p:val>
                                            <p:strVal val="ppt_h/20"/>
                                          </p:val>
                                        </p:tav>
                                      </p:tavLst>
                                    </p:anim>
                                    <p:anim calcmode="lin" valueType="num">
                                      <p:cBhvr>
                                        <p:cTn id="770" dur="500"/>
                                        <p:tgtEl>
                                          <p:spTgt spid="89103"/>
                                        </p:tgtEl>
                                        <p:attrNameLst>
                                          <p:attrName>ppt_w</p:attrName>
                                        </p:attrNameLst>
                                      </p:cBhvr>
                                      <p:tavLst>
                                        <p:tav tm="0">
                                          <p:val>
                                            <p:strVal val="ppt_w"/>
                                          </p:val>
                                        </p:tav>
                                        <p:tav tm="50000">
                                          <p:val>
                                            <p:strVal val="ppt_w+.3"/>
                                          </p:val>
                                        </p:tav>
                                        <p:tav tm="100000">
                                          <p:val>
                                            <p:strVal val="ppt_w+.3"/>
                                          </p:val>
                                        </p:tav>
                                      </p:tavLst>
                                    </p:anim>
                                    <p:anim calcmode="lin" valueType="num">
                                      <p:cBhvr>
                                        <p:cTn id="771" dur="500"/>
                                        <p:tgtEl>
                                          <p:spTgt spid="89103"/>
                                        </p:tgtEl>
                                        <p:attrNameLst>
                                          <p:attrName>ppt_x</p:attrName>
                                        </p:attrNameLst>
                                      </p:cBhvr>
                                      <p:tavLst>
                                        <p:tav tm="0">
                                          <p:val>
                                            <p:strVal val="ppt_x"/>
                                          </p:val>
                                        </p:tav>
                                        <p:tav tm="50000">
                                          <p:val>
                                            <p:strVal val="ppt_x"/>
                                          </p:val>
                                        </p:tav>
                                        <p:tav tm="100000">
                                          <p:val>
                                            <p:strVal val="ppt_x-.3"/>
                                          </p:val>
                                        </p:tav>
                                      </p:tavLst>
                                    </p:anim>
                                    <p:anim calcmode="lin" valueType="num">
                                      <p:cBhvr>
                                        <p:cTn id="772" dur="500"/>
                                        <p:tgtEl>
                                          <p:spTgt spid="89103"/>
                                        </p:tgtEl>
                                        <p:attrNameLst>
                                          <p:attrName>ppt_y</p:attrName>
                                        </p:attrNameLst>
                                      </p:cBhvr>
                                      <p:tavLst>
                                        <p:tav tm="0">
                                          <p:val>
                                            <p:strVal val="ppt_y"/>
                                          </p:val>
                                        </p:tav>
                                        <p:tav tm="100000">
                                          <p:val>
                                            <p:strVal val="ppt_y"/>
                                          </p:val>
                                        </p:tav>
                                      </p:tavLst>
                                    </p:anim>
                                    <p:set>
                                      <p:cBhvr>
                                        <p:cTn id="773" dur="1" fill="hold">
                                          <p:stCondLst>
                                            <p:cond delay="499"/>
                                          </p:stCondLst>
                                        </p:cTn>
                                        <p:tgtEl>
                                          <p:spTgt spid="89103"/>
                                        </p:tgtEl>
                                        <p:attrNameLst>
                                          <p:attrName>style.visibility</p:attrName>
                                        </p:attrNameLst>
                                      </p:cBhvr>
                                      <p:to>
                                        <p:strVal val="hidden"/>
                                      </p:to>
                                    </p:set>
                                  </p:childTnLst>
                                </p:cTn>
                              </p:par>
                              <p:par>
                                <p:cTn id="774" presetID="39" presetClass="exit" presetSubtype="0" decel="100000" fill="hold" grpId="9" nodeType="withEffect">
                                  <p:stCondLst>
                                    <p:cond delay="0"/>
                                  </p:stCondLst>
                                  <p:childTnLst>
                                    <p:anim calcmode="lin" valueType="num">
                                      <p:cBhvr>
                                        <p:cTn id="775" dur="500"/>
                                        <p:tgtEl>
                                          <p:spTgt spid="89123"/>
                                        </p:tgtEl>
                                        <p:attrNameLst>
                                          <p:attrName>ppt_h</p:attrName>
                                        </p:attrNameLst>
                                      </p:cBhvr>
                                      <p:tavLst>
                                        <p:tav tm="0">
                                          <p:val>
                                            <p:strVal val="ppt_h"/>
                                          </p:val>
                                        </p:tav>
                                        <p:tav tm="50000">
                                          <p:val>
                                            <p:strVal val="ppt_h/20"/>
                                          </p:val>
                                        </p:tav>
                                        <p:tav tm="100000">
                                          <p:val>
                                            <p:strVal val="ppt_h/20"/>
                                          </p:val>
                                        </p:tav>
                                      </p:tavLst>
                                    </p:anim>
                                    <p:anim calcmode="lin" valueType="num">
                                      <p:cBhvr>
                                        <p:cTn id="776" dur="500"/>
                                        <p:tgtEl>
                                          <p:spTgt spid="89123"/>
                                        </p:tgtEl>
                                        <p:attrNameLst>
                                          <p:attrName>ppt_w</p:attrName>
                                        </p:attrNameLst>
                                      </p:cBhvr>
                                      <p:tavLst>
                                        <p:tav tm="0">
                                          <p:val>
                                            <p:strVal val="ppt_w"/>
                                          </p:val>
                                        </p:tav>
                                        <p:tav tm="50000">
                                          <p:val>
                                            <p:strVal val="ppt_w+.3"/>
                                          </p:val>
                                        </p:tav>
                                        <p:tav tm="100000">
                                          <p:val>
                                            <p:strVal val="ppt_w+.3"/>
                                          </p:val>
                                        </p:tav>
                                      </p:tavLst>
                                    </p:anim>
                                    <p:anim calcmode="lin" valueType="num">
                                      <p:cBhvr>
                                        <p:cTn id="777" dur="500"/>
                                        <p:tgtEl>
                                          <p:spTgt spid="89123"/>
                                        </p:tgtEl>
                                        <p:attrNameLst>
                                          <p:attrName>ppt_x</p:attrName>
                                        </p:attrNameLst>
                                      </p:cBhvr>
                                      <p:tavLst>
                                        <p:tav tm="0">
                                          <p:val>
                                            <p:strVal val="ppt_x"/>
                                          </p:val>
                                        </p:tav>
                                        <p:tav tm="50000">
                                          <p:val>
                                            <p:strVal val="ppt_x"/>
                                          </p:val>
                                        </p:tav>
                                        <p:tav tm="100000">
                                          <p:val>
                                            <p:strVal val="ppt_x-.3"/>
                                          </p:val>
                                        </p:tav>
                                      </p:tavLst>
                                    </p:anim>
                                    <p:anim calcmode="lin" valueType="num">
                                      <p:cBhvr>
                                        <p:cTn id="778" dur="500"/>
                                        <p:tgtEl>
                                          <p:spTgt spid="89123"/>
                                        </p:tgtEl>
                                        <p:attrNameLst>
                                          <p:attrName>ppt_y</p:attrName>
                                        </p:attrNameLst>
                                      </p:cBhvr>
                                      <p:tavLst>
                                        <p:tav tm="0">
                                          <p:val>
                                            <p:strVal val="ppt_y"/>
                                          </p:val>
                                        </p:tav>
                                        <p:tav tm="100000">
                                          <p:val>
                                            <p:strVal val="ppt_y"/>
                                          </p:val>
                                        </p:tav>
                                      </p:tavLst>
                                    </p:anim>
                                    <p:set>
                                      <p:cBhvr>
                                        <p:cTn id="779" dur="1" fill="hold">
                                          <p:stCondLst>
                                            <p:cond delay="499"/>
                                          </p:stCondLst>
                                        </p:cTn>
                                        <p:tgtEl>
                                          <p:spTgt spid="89123"/>
                                        </p:tgtEl>
                                        <p:attrNameLst>
                                          <p:attrName>style.visibility</p:attrName>
                                        </p:attrNameLst>
                                      </p:cBhvr>
                                      <p:to>
                                        <p:strVal val="hidden"/>
                                      </p:to>
                                    </p:set>
                                  </p:childTnLst>
                                </p:cTn>
                              </p:par>
                              <p:par>
                                <p:cTn id="780" presetID="39" presetClass="exit" presetSubtype="0" decel="100000" fill="hold" grpId="9" nodeType="withEffect">
                                  <p:stCondLst>
                                    <p:cond delay="0"/>
                                  </p:stCondLst>
                                  <p:childTnLst>
                                    <p:anim calcmode="lin" valueType="num">
                                      <p:cBhvr>
                                        <p:cTn id="781" dur="500"/>
                                        <p:tgtEl>
                                          <p:spTgt spid="89124"/>
                                        </p:tgtEl>
                                        <p:attrNameLst>
                                          <p:attrName>ppt_h</p:attrName>
                                        </p:attrNameLst>
                                      </p:cBhvr>
                                      <p:tavLst>
                                        <p:tav tm="0">
                                          <p:val>
                                            <p:strVal val="ppt_h"/>
                                          </p:val>
                                        </p:tav>
                                        <p:tav tm="50000">
                                          <p:val>
                                            <p:strVal val="ppt_h/20"/>
                                          </p:val>
                                        </p:tav>
                                        <p:tav tm="100000">
                                          <p:val>
                                            <p:strVal val="ppt_h/20"/>
                                          </p:val>
                                        </p:tav>
                                      </p:tavLst>
                                    </p:anim>
                                    <p:anim calcmode="lin" valueType="num">
                                      <p:cBhvr>
                                        <p:cTn id="782" dur="500"/>
                                        <p:tgtEl>
                                          <p:spTgt spid="89124"/>
                                        </p:tgtEl>
                                        <p:attrNameLst>
                                          <p:attrName>ppt_w</p:attrName>
                                        </p:attrNameLst>
                                      </p:cBhvr>
                                      <p:tavLst>
                                        <p:tav tm="0">
                                          <p:val>
                                            <p:strVal val="ppt_w"/>
                                          </p:val>
                                        </p:tav>
                                        <p:tav tm="50000">
                                          <p:val>
                                            <p:strVal val="ppt_w+.3"/>
                                          </p:val>
                                        </p:tav>
                                        <p:tav tm="100000">
                                          <p:val>
                                            <p:strVal val="ppt_w+.3"/>
                                          </p:val>
                                        </p:tav>
                                      </p:tavLst>
                                    </p:anim>
                                    <p:anim calcmode="lin" valueType="num">
                                      <p:cBhvr>
                                        <p:cTn id="783" dur="500"/>
                                        <p:tgtEl>
                                          <p:spTgt spid="89124"/>
                                        </p:tgtEl>
                                        <p:attrNameLst>
                                          <p:attrName>ppt_x</p:attrName>
                                        </p:attrNameLst>
                                      </p:cBhvr>
                                      <p:tavLst>
                                        <p:tav tm="0">
                                          <p:val>
                                            <p:strVal val="ppt_x"/>
                                          </p:val>
                                        </p:tav>
                                        <p:tav tm="50000">
                                          <p:val>
                                            <p:strVal val="ppt_x"/>
                                          </p:val>
                                        </p:tav>
                                        <p:tav tm="100000">
                                          <p:val>
                                            <p:strVal val="ppt_x-.3"/>
                                          </p:val>
                                        </p:tav>
                                      </p:tavLst>
                                    </p:anim>
                                    <p:anim calcmode="lin" valueType="num">
                                      <p:cBhvr>
                                        <p:cTn id="784" dur="500"/>
                                        <p:tgtEl>
                                          <p:spTgt spid="89124"/>
                                        </p:tgtEl>
                                        <p:attrNameLst>
                                          <p:attrName>ppt_y</p:attrName>
                                        </p:attrNameLst>
                                      </p:cBhvr>
                                      <p:tavLst>
                                        <p:tav tm="0">
                                          <p:val>
                                            <p:strVal val="ppt_y"/>
                                          </p:val>
                                        </p:tav>
                                        <p:tav tm="100000">
                                          <p:val>
                                            <p:strVal val="ppt_y"/>
                                          </p:val>
                                        </p:tav>
                                      </p:tavLst>
                                    </p:anim>
                                    <p:set>
                                      <p:cBhvr>
                                        <p:cTn id="785" dur="1" fill="hold">
                                          <p:stCondLst>
                                            <p:cond delay="499"/>
                                          </p:stCondLst>
                                        </p:cTn>
                                        <p:tgtEl>
                                          <p:spTgt spid="89124"/>
                                        </p:tgtEl>
                                        <p:attrNameLst>
                                          <p:attrName>style.visibility</p:attrName>
                                        </p:attrNameLst>
                                      </p:cBhvr>
                                      <p:to>
                                        <p:strVal val="hidden"/>
                                      </p:to>
                                    </p:set>
                                  </p:childTnLst>
                                </p:cTn>
                              </p:par>
                              <p:par>
                                <p:cTn id="786" presetID="39" presetClass="exit" presetSubtype="0" decel="100000" fill="hold" grpId="9" nodeType="withEffect">
                                  <p:stCondLst>
                                    <p:cond delay="0"/>
                                  </p:stCondLst>
                                  <p:childTnLst>
                                    <p:anim calcmode="lin" valueType="num">
                                      <p:cBhvr>
                                        <p:cTn id="787" dur="500"/>
                                        <p:tgtEl>
                                          <p:spTgt spid="89126"/>
                                        </p:tgtEl>
                                        <p:attrNameLst>
                                          <p:attrName>ppt_h</p:attrName>
                                        </p:attrNameLst>
                                      </p:cBhvr>
                                      <p:tavLst>
                                        <p:tav tm="0">
                                          <p:val>
                                            <p:strVal val="ppt_h"/>
                                          </p:val>
                                        </p:tav>
                                        <p:tav tm="50000">
                                          <p:val>
                                            <p:strVal val="ppt_h/20"/>
                                          </p:val>
                                        </p:tav>
                                        <p:tav tm="100000">
                                          <p:val>
                                            <p:strVal val="ppt_h/20"/>
                                          </p:val>
                                        </p:tav>
                                      </p:tavLst>
                                    </p:anim>
                                    <p:anim calcmode="lin" valueType="num">
                                      <p:cBhvr>
                                        <p:cTn id="788" dur="500"/>
                                        <p:tgtEl>
                                          <p:spTgt spid="89126"/>
                                        </p:tgtEl>
                                        <p:attrNameLst>
                                          <p:attrName>ppt_w</p:attrName>
                                        </p:attrNameLst>
                                      </p:cBhvr>
                                      <p:tavLst>
                                        <p:tav tm="0">
                                          <p:val>
                                            <p:strVal val="ppt_w"/>
                                          </p:val>
                                        </p:tav>
                                        <p:tav tm="50000">
                                          <p:val>
                                            <p:strVal val="ppt_w+.3"/>
                                          </p:val>
                                        </p:tav>
                                        <p:tav tm="100000">
                                          <p:val>
                                            <p:strVal val="ppt_w+.3"/>
                                          </p:val>
                                        </p:tav>
                                      </p:tavLst>
                                    </p:anim>
                                    <p:anim calcmode="lin" valueType="num">
                                      <p:cBhvr>
                                        <p:cTn id="789" dur="500"/>
                                        <p:tgtEl>
                                          <p:spTgt spid="89126"/>
                                        </p:tgtEl>
                                        <p:attrNameLst>
                                          <p:attrName>ppt_x</p:attrName>
                                        </p:attrNameLst>
                                      </p:cBhvr>
                                      <p:tavLst>
                                        <p:tav tm="0">
                                          <p:val>
                                            <p:strVal val="ppt_x"/>
                                          </p:val>
                                        </p:tav>
                                        <p:tav tm="50000">
                                          <p:val>
                                            <p:strVal val="ppt_x"/>
                                          </p:val>
                                        </p:tav>
                                        <p:tav tm="100000">
                                          <p:val>
                                            <p:strVal val="ppt_x-.3"/>
                                          </p:val>
                                        </p:tav>
                                      </p:tavLst>
                                    </p:anim>
                                    <p:anim calcmode="lin" valueType="num">
                                      <p:cBhvr>
                                        <p:cTn id="790" dur="500"/>
                                        <p:tgtEl>
                                          <p:spTgt spid="89126"/>
                                        </p:tgtEl>
                                        <p:attrNameLst>
                                          <p:attrName>ppt_y</p:attrName>
                                        </p:attrNameLst>
                                      </p:cBhvr>
                                      <p:tavLst>
                                        <p:tav tm="0">
                                          <p:val>
                                            <p:strVal val="ppt_y"/>
                                          </p:val>
                                        </p:tav>
                                        <p:tav tm="100000">
                                          <p:val>
                                            <p:strVal val="ppt_y"/>
                                          </p:val>
                                        </p:tav>
                                      </p:tavLst>
                                    </p:anim>
                                    <p:set>
                                      <p:cBhvr>
                                        <p:cTn id="791" dur="1" fill="hold">
                                          <p:stCondLst>
                                            <p:cond delay="499"/>
                                          </p:stCondLst>
                                        </p:cTn>
                                        <p:tgtEl>
                                          <p:spTgt spid="89126"/>
                                        </p:tgtEl>
                                        <p:attrNameLst>
                                          <p:attrName>style.visibility</p:attrName>
                                        </p:attrNameLst>
                                      </p:cBhvr>
                                      <p:to>
                                        <p:strVal val="hidden"/>
                                      </p:to>
                                    </p:set>
                                  </p:childTnLst>
                                </p:cTn>
                              </p:par>
                              <p:par>
                                <p:cTn id="792" presetID="39" presetClass="exit" presetSubtype="0" decel="100000" fill="hold" grpId="9" nodeType="withEffect">
                                  <p:stCondLst>
                                    <p:cond delay="0"/>
                                  </p:stCondLst>
                                  <p:childTnLst>
                                    <p:anim calcmode="lin" valueType="num">
                                      <p:cBhvr>
                                        <p:cTn id="793" dur="500"/>
                                        <p:tgtEl>
                                          <p:spTgt spid="89095"/>
                                        </p:tgtEl>
                                        <p:attrNameLst>
                                          <p:attrName>ppt_h</p:attrName>
                                        </p:attrNameLst>
                                      </p:cBhvr>
                                      <p:tavLst>
                                        <p:tav tm="0">
                                          <p:val>
                                            <p:strVal val="ppt_h"/>
                                          </p:val>
                                        </p:tav>
                                        <p:tav tm="50000">
                                          <p:val>
                                            <p:strVal val="ppt_h/20"/>
                                          </p:val>
                                        </p:tav>
                                        <p:tav tm="100000">
                                          <p:val>
                                            <p:strVal val="ppt_h/20"/>
                                          </p:val>
                                        </p:tav>
                                      </p:tavLst>
                                    </p:anim>
                                    <p:anim calcmode="lin" valueType="num">
                                      <p:cBhvr>
                                        <p:cTn id="794" dur="500"/>
                                        <p:tgtEl>
                                          <p:spTgt spid="89095"/>
                                        </p:tgtEl>
                                        <p:attrNameLst>
                                          <p:attrName>ppt_w</p:attrName>
                                        </p:attrNameLst>
                                      </p:cBhvr>
                                      <p:tavLst>
                                        <p:tav tm="0">
                                          <p:val>
                                            <p:strVal val="ppt_w"/>
                                          </p:val>
                                        </p:tav>
                                        <p:tav tm="50000">
                                          <p:val>
                                            <p:strVal val="ppt_w+.3"/>
                                          </p:val>
                                        </p:tav>
                                        <p:tav tm="100000">
                                          <p:val>
                                            <p:strVal val="ppt_w+.3"/>
                                          </p:val>
                                        </p:tav>
                                      </p:tavLst>
                                    </p:anim>
                                    <p:anim calcmode="lin" valueType="num">
                                      <p:cBhvr>
                                        <p:cTn id="795" dur="500"/>
                                        <p:tgtEl>
                                          <p:spTgt spid="89095"/>
                                        </p:tgtEl>
                                        <p:attrNameLst>
                                          <p:attrName>ppt_x</p:attrName>
                                        </p:attrNameLst>
                                      </p:cBhvr>
                                      <p:tavLst>
                                        <p:tav tm="0">
                                          <p:val>
                                            <p:strVal val="ppt_x"/>
                                          </p:val>
                                        </p:tav>
                                        <p:tav tm="50000">
                                          <p:val>
                                            <p:strVal val="ppt_x"/>
                                          </p:val>
                                        </p:tav>
                                        <p:tav tm="100000">
                                          <p:val>
                                            <p:strVal val="ppt_x-.3"/>
                                          </p:val>
                                        </p:tav>
                                      </p:tavLst>
                                    </p:anim>
                                    <p:anim calcmode="lin" valueType="num">
                                      <p:cBhvr>
                                        <p:cTn id="796" dur="500"/>
                                        <p:tgtEl>
                                          <p:spTgt spid="89095"/>
                                        </p:tgtEl>
                                        <p:attrNameLst>
                                          <p:attrName>ppt_y</p:attrName>
                                        </p:attrNameLst>
                                      </p:cBhvr>
                                      <p:tavLst>
                                        <p:tav tm="0">
                                          <p:val>
                                            <p:strVal val="ppt_y"/>
                                          </p:val>
                                        </p:tav>
                                        <p:tav tm="100000">
                                          <p:val>
                                            <p:strVal val="ppt_y"/>
                                          </p:val>
                                        </p:tav>
                                      </p:tavLst>
                                    </p:anim>
                                    <p:set>
                                      <p:cBhvr>
                                        <p:cTn id="797" dur="1" fill="hold">
                                          <p:stCondLst>
                                            <p:cond delay="499"/>
                                          </p:stCondLst>
                                        </p:cTn>
                                        <p:tgtEl>
                                          <p:spTgt spid="89095"/>
                                        </p:tgtEl>
                                        <p:attrNameLst>
                                          <p:attrName>style.visibility</p:attrName>
                                        </p:attrNameLst>
                                      </p:cBhvr>
                                      <p:to>
                                        <p:strVal val="hidden"/>
                                      </p:to>
                                    </p:set>
                                  </p:childTnLst>
                                </p:cTn>
                              </p:par>
                              <p:par>
                                <p:cTn id="798" presetID="39" presetClass="exit" presetSubtype="0" decel="100000" fill="hold" grpId="7" nodeType="withEffect">
                                  <p:stCondLst>
                                    <p:cond delay="0"/>
                                  </p:stCondLst>
                                  <p:childTnLst>
                                    <p:anim calcmode="lin" valueType="num">
                                      <p:cBhvr>
                                        <p:cTn id="799" dur="500"/>
                                        <p:tgtEl>
                                          <p:spTgt spid="89099"/>
                                        </p:tgtEl>
                                        <p:attrNameLst>
                                          <p:attrName>ppt_h</p:attrName>
                                        </p:attrNameLst>
                                      </p:cBhvr>
                                      <p:tavLst>
                                        <p:tav tm="0">
                                          <p:val>
                                            <p:strVal val="ppt_h"/>
                                          </p:val>
                                        </p:tav>
                                        <p:tav tm="50000">
                                          <p:val>
                                            <p:strVal val="ppt_h/20"/>
                                          </p:val>
                                        </p:tav>
                                        <p:tav tm="100000">
                                          <p:val>
                                            <p:strVal val="ppt_h/20"/>
                                          </p:val>
                                        </p:tav>
                                      </p:tavLst>
                                    </p:anim>
                                    <p:anim calcmode="lin" valueType="num">
                                      <p:cBhvr>
                                        <p:cTn id="800" dur="500"/>
                                        <p:tgtEl>
                                          <p:spTgt spid="89099"/>
                                        </p:tgtEl>
                                        <p:attrNameLst>
                                          <p:attrName>ppt_w</p:attrName>
                                        </p:attrNameLst>
                                      </p:cBhvr>
                                      <p:tavLst>
                                        <p:tav tm="0">
                                          <p:val>
                                            <p:strVal val="ppt_w"/>
                                          </p:val>
                                        </p:tav>
                                        <p:tav tm="50000">
                                          <p:val>
                                            <p:strVal val="ppt_w+.3"/>
                                          </p:val>
                                        </p:tav>
                                        <p:tav tm="100000">
                                          <p:val>
                                            <p:strVal val="ppt_w+.3"/>
                                          </p:val>
                                        </p:tav>
                                      </p:tavLst>
                                    </p:anim>
                                    <p:anim calcmode="lin" valueType="num">
                                      <p:cBhvr>
                                        <p:cTn id="801" dur="500"/>
                                        <p:tgtEl>
                                          <p:spTgt spid="89099"/>
                                        </p:tgtEl>
                                        <p:attrNameLst>
                                          <p:attrName>ppt_x</p:attrName>
                                        </p:attrNameLst>
                                      </p:cBhvr>
                                      <p:tavLst>
                                        <p:tav tm="0">
                                          <p:val>
                                            <p:strVal val="ppt_x"/>
                                          </p:val>
                                        </p:tav>
                                        <p:tav tm="50000">
                                          <p:val>
                                            <p:strVal val="ppt_x"/>
                                          </p:val>
                                        </p:tav>
                                        <p:tav tm="100000">
                                          <p:val>
                                            <p:strVal val="ppt_x-.3"/>
                                          </p:val>
                                        </p:tav>
                                      </p:tavLst>
                                    </p:anim>
                                    <p:anim calcmode="lin" valueType="num">
                                      <p:cBhvr>
                                        <p:cTn id="802" dur="500"/>
                                        <p:tgtEl>
                                          <p:spTgt spid="89099"/>
                                        </p:tgtEl>
                                        <p:attrNameLst>
                                          <p:attrName>ppt_y</p:attrName>
                                        </p:attrNameLst>
                                      </p:cBhvr>
                                      <p:tavLst>
                                        <p:tav tm="0">
                                          <p:val>
                                            <p:strVal val="ppt_y"/>
                                          </p:val>
                                        </p:tav>
                                        <p:tav tm="100000">
                                          <p:val>
                                            <p:strVal val="ppt_y"/>
                                          </p:val>
                                        </p:tav>
                                      </p:tavLst>
                                    </p:anim>
                                    <p:set>
                                      <p:cBhvr>
                                        <p:cTn id="803" dur="1" fill="hold">
                                          <p:stCondLst>
                                            <p:cond delay="499"/>
                                          </p:stCondLst>
                                        </p:cTn>
                                        <p:tgtEl>
                                          <p:spTgt spid="89099"/>
                                        </p:tgtEl>
                                        <p:attrNameLst>
                                          <p:attrName>style.visibility</p:attrName>
                                        </p:attrNameLst>
                                      </p:cBhvr>
                                      <p:to>
                                        <p:strVal val="hidden"/>
                                      </p:to>
                                    </p:set>
                                  </p:childTnLst>
                                </p:cTn>
                              </p:par>
                              <p:par>
                                <p:cTn id="804" presetID="39" presetClass="exit" presetSubtype="0" decel="100000" fill="hold" grpId="7" nodeType="withEffect">
                                  <p:stCondLst>
                                    <p:cond delay="0"/>
                                  </p:stCondLst>
                                  <p:childTnLst>
                                    <p:anim calcmode="lin" valueType="num">
                                      <p:cBhvr>
                                        <p:cTn id="805" dur="500"/>
                                        <p:tgtEl>
                                          <p:spTgt spid="89100"/>
                                        </p:tgtEl>
                                        <p:attrNameLst>
                                          <p:attrName>ppt_h</p:attrName>
                                        </p:attrNameLst>
                                      </p:cBhvr>
                                      <p:tavLst>
                                        <p:tav tm="0">
                                          <p:val>
                                            <p:strVal val="ppt_h"/>
                                          </p:val>
                                        </p:tav>
                                        <p:tav tm="50000">
                                          <p:val>
                                            <p:strVal val="ppt_h/20"/>
                                          </p:val>
                                        </p:tav>
                                        <p:tav tm="100000">
                                          <p:val>
                                            <p:strVal val="ppt_h/20"/>
                                          </p:val>
                                        </p:tav>
                                      </p:tavLst>
                                    </p:anim>
                                    <p:anim calcmode="lin" valueType="num">
                                      <p:cBhvr>
                                        <p:cTn id="806" dur="500"/>
                                        <p:tgtEl>
                                          <p:spTgt spid="89100"/>
                                        </p:tgtEl>
                                        <p:attrNameLst>
                                          <p:attrName>ppt_w</p:attrName>
                                        </p:attrNameLst>
                                      </p:cBhvr>
                                      <p:tavLst>
                                        <p:tav tm="0">
                                          <p:val>
                                            <p:strVal val="ppt_w"/>
                                          </p:val>
                                        </p:tav>
                                        <p:tav tm="50000">
                                          <p:val>
                                            <p:strVal val="ppt_w+.3"/>
                                          </p:val>
                                        </p:tav>
                                        <p:tav tm="100000">
                                          <p:val>
                                            <p:strVal val="ppt_w+.3"/>
                                          </p:val>
                                        </p:tav>
                                      </p:tavLst>
                                    </p:anim>
                                    <p:anim calcmode="lin" valueType="num">
                                      <p:cBhvr>
                                        <p:cTn id="807" dur="500"/>
                                        <p:tgtEl>
                                          <p:spTgt spid="89100"/>
                                        </p:tgtEl>
                                        <p:attrNameLst>
                                          <p:attrName>ppt_x</p:attrName>
                                        </p:attrNameLst>
                                      </p:cBhvr>
                                      <p:tavLst>
                                        <p:tav tm="0">
                                          <p:val>
                                            <p:strVal val="ppt_x"/>
                                          </p:val>
                                        </p:tav>
                                        <p:tav tm="50000">
                                          <p:val>
                                            <p:strVal val="ppt_x"/>
                                          </p:val>
                                        </p:tav>
                                        <p:tav tm="100000">
                                          <p:val>
                                            <p:strVal val="ppt_x-.3"/>
                                          </p:val>
                                        </p:tav>
                                      </p:tavLst>
                                    </p:anim>
                                    <p:anim calcmode="lin" valueType="num">
                                      <p:cBhvr>
                                        <p:cTn id="808" dur="500"/>
                                        <p:tgtEl>
                                          <p:spTgt spid="89100"/>
                                        </p:tgtEl>
                                        <p:attrNameLst>
                                          <p:attrName>ppt_y</p:attrName>
                                        </p:attrNameLst>
                                      </p:cBhvr>
                                      <p:tavLst>
                                        <p:tav tm="0">
                                          <p:val>
                                            <p:strVal val="ppt_y"/>
                                          </p:val>
                                        </p:tav>
                                        <p:tav tm="100000">
                                          <p:val>
                                            <p:strVal val="ppt_y"/>
                                          </p:val>
                                        </p:tav>
                                      </p:tavLst>
                                    </p:anim>
                                    <p:set>
                                      <p:cBhvr>
                                        <p:cTn id="809" dur="1" fill="hold">
                                          <p:stCondLst>
                                            <p:cond delay="499"/>
                                          </p:stCondLst>
                                        </p:cTn>
                                        <p:tgtEl>
                                          <p:spTgt spid="89100"/>
                                        </p:tgtEl>
                                        <p:attrNameLst>
                                          <p:attrName>style.visibility</p:attrName>
                                        </p:attrNameLst>
                                      </p:cBhvr>
                                      <p:to>
                                        <p:strVal val="hidden"/>
                                      </p:to>
                                    </p:set>
                                  </p:childTnLst>
                                </p:cTn>
                              </p:par>
                              <p:par>
                                <p:cTn id="810" presetID="39" presetClass="exit" presetSubtype="0" decel="100000" fill="hold" grpId="9" nodeType="withEffect">
                                  <p:stCondLst>
                                    <p:cond delay="0"/>
                                  </p:stCondLst>
                                  <p:childTnLst>
                                    <p:anim calcmode="lin" valueType="num">
                                      <p:cBhvr>
                                        <p:cTn id="811" dur="500"/>
                                        <p:tgtEl>
                                          <p:spTgt spid="89106"/>
                                        </p:tgtEl>
                                        <p:attrNameLst>
                                          <p:attrName>ppt_h</p:attrName>
                                        </p:attrNameLst>
                                      </p:cBhvr>
                                      <p:tavLst>
                                        <p:tav tm="0">
                                          <p:val>
                                            <p:strVal val="ppt_h"/>
                                          </p:val>
                                        </p:tav>
                                        <p:tav tm="50000">
                                          <p:val>
                                            <p:strVal val="ppt_h/20"/>
                                          </p:val>
                                        </p:tav>
                                        <p:tav tm="100000">
                                          <p:val>
                                            <p:strVal val="ppt_h/20"/>
                                          </p:val>
                                        </p:tav>
                                      </p:tavLst>
                                    </p:anim>
                                    <p:anim calcmode="lin" valueType="num">
                                      <p:cBhvr>
                                        <p:cTn id="812" dur="500"/>
                                        <p:tgtEl>
                                          <p:spTgt spid="89106"/>
                                        </p:tgtEl>
                                        <p:attrNameLst>
                                          <p:attrName>ppt_w</p:attrName>
                                        </p:attrNameLst>
                                      </p:cBhvr>
                                      <p:tavLst>
                                        <p:tav tm="0">
                                          <p:val>
                                            <p:strVal val="ppt_w"/>
                                          </p:val>
                                        </p:tav>
                                        <p:tav tm="50000">
                                          <p:val>
                                            <p:strVal val="ppt_w+.3"/>
                                          </p:val>
                                        </p:tav>
                                        <p:tav tm="100000">
                                          <p:val>
                                            <p:strVal val="ppt_w+.3"/>
                                          </p:val>
                                        </p:tav>
                                      </p:tavLst>
                                    </p:anim>
                                    <p:anim calcmode="lin" valueType="num">
                                      <p:cBhvr>
                                        <p:cTn id="813" dur="500"/>
                                        <p:tgtEl>
                                          <p:spTgt spid="89106"/>
                                        </p:tgtEl>
                                        <p:attrNameLst>
                                          <p:attrName>ppt_x</p:attrName>
                                        </p:attrNameLst>
                                      </p:cBhvr>
                                      <p:tavLst>
                                        <p:tav tm="0">
                                          <p:val>
                                            <p:strVal val="ppt_x"/>
                                          </p:val>
                                        </p:tav>
                                        <p:tav tm="50000">
                                          <p:val>
                                            <p:strVal val="ppt_x"/>
                                          </p:val>
                                        </p:tav>
                                        <p:tav tm="100000">
                                          <p:val>
                                            <p:strVal val="ppt_x-.3"/>
                                          </p:val>
                                        </p:tav>
                                      </p:tavLst>
                                    </p:anim>
                                    <p:anim calcmode="lin" valueType="num">
                                      <p:cBhvr>
                                        <p:cTn id="814" dur="500"/>
                                        <p:tgtEl>
                                          <p:spTgt spid="89106"/>
                                        </p:tgtEl>
                                        <p:attrNameLst>
                                          <p:attrName>ppt_y</p:attrName>
                                        </p:attrNameLst>
                                      </p:cBhvr>
                                      <p:tavLst>
                                        <p:tav tm="0">
                                          <p:val>
                                            <p:strVal val="ppt_y"/>
                                          </p:val>
                                        </p:tav>
                                        <p:tav tm="100000">
                                          <p:val>
                                            <p:strVal val="ppt_y"/>
                                          </p:val>
                                        </p:tav>
                                      </p:tavLst>
                                    </p:anim>
                                    <p:set>
                                      <p:cBhvr>
                                        <p:cTn id="815" dur="1" fill="hold">
                                          <p:stCondLst>
                                            <p:cond delay="499"/>
                                          </p:stCondLst>
                                        </p:cTn>
                                        <p:tgtEl>
                                          <p:spTgt spid="89106"/>
                                        </p:tgtEl>
                                        <p:attrNameLst>
                                          <p:attrName>style.visibility</p:attrName>
                                        </p:attrNameLst>
                                      </p:cBhvr>
                                      <p:to>
                                        <p:strVal val="hidden"/>
                                      </p:to>
                                    </p:set>
                                  </p:childTnLst>
                                </p:cTn>
                              </p:par>
                              <p:par>
                                <p:cTn id="816" presetID="39" presetClass="exit" presetSubtype="0" decel="100000" fill="hold" grpId="9" nodeType="withEffect">
                                  <p:stCondLst>
                                    <p:cond delay="0"/>
                                  </p:stCondLst>
                                  <p:childTnLst>
                                    <p:anim calcmode="lin" valueType="num">
                                      <p:cBhvr>
                                        <p:cTn id="817" dur="500"/>
                                        <p:tgtEl>
                                          <p:spTgt spid="89107"/>
                                        </p:tgtEl>
                                        <p:attrNameLst>
                                          <p:attrName>ppt_h</p:attrName>
                                        </p:attrNameLst>
                                      </p:cBhvr>
                                      <p:tavLst>
                                        <p:tav tm="0">
                                          <p:val>
                                            <p:strVal val="ppt_h"/>
                                          </p:val>
                                        </p:tav>
                                        <p:tav tm="50000">
                                          <p:val>
                                            <p:strVal val="ppt_h/20"/>
                                          </p:val>
                                        </p:tav>
                                        <p:tav tm="100000">
                                          <p:val>
                                            <p:strVal val="ppt_h/20"/>
                                          </p:val>
                                        </p:tav>
                                      </p:tavLst>
                                    </p:anim>
                                    <p:anim calcmode="lin" valueType="num">
                                      <p:cBhvr>
                                        <p:cTn id="818" dur="500"/>
                                        <p:tgtEl>
                                          <p:spTgt spid="89107"/>
                                        </p:tgtEl>
                                        <p:attrNameLst>
                                          <p:attrName>ppt_w</p:attrName>
                                        </p:attrNameLst>
                                      </p:cBhvr>
                                      <p:tavLst>
                                        <p:tav tm="0">
                                          <p:val>
                                            <p:strVal val="ppt_w"/>
                                          </p:val>
                                        </p:tav>
                                        <p:tav tm="50000">
                                          <p:val>
                                            <p:strVal val="ppt_w+.3"/>
                                          </p:val>
                                        </p:tav>
                                        <p:tav tm="100000">
                                          <p:val>
                                            <p:strVal val="ppt_w+.3"/>
                                          </p:val>
                                        </p:tav>
                                      </p:tavLst>
                                    </p:anim>
                                    <p:anim calcmode="lin" valueType="num">
                                      <p:cBhvr>
                                        <p:cTn id="819" dur="500"/>
                                        <p:tgtEl>
                                          <p:spTgt spid="89107"/>
                                        </p:tgtEl>
                                        <p:attrNameLst>
                                          <p:attrName>ppt_x</p:attrName>
                                        </p:attrNameLst>
                                      </p:cBhvr>
                                      <p:tavLst>
                                        <p:tav tm="0">
                                          <p:val>
                                            <p:strVal val="ppt_x"/>
                                          </p:val>
                                        </p:tav>
                                        <p:tav tm="50000">
                                          <p:val>
                                            <p:strVal val="ppt_x"/>
                                          </p:val>
                                        </p:tav>
                                        <p:tav tm="100000">
                                          <p:val>
                                            <p:strVal val="ppt_x-.3"/>
                                          </p:val>
                                        </p:tav>
                                      </p:tavLst>
                                    </p:anim>
                                    <p:anim calcmode="lin" valueType="num">
                                      <p:cBhvr>
                                        <p:cTn id="820" dur="500"/>
                                        <p:tgtEl>
                                          <p:spTgt spid="89107"/>
                                        </p:tgtEl>
                                        <p:attrNameLst>
                                          <p:attrName>ppt_y</p:attrName>
                                        </p:attrNameLst>
                                      </p:cBhvr>
                                      <p:tavLst>
                                        <p:tav tm="0">
                                          <p:val>
                                            <p:strVal val="ppt_y"/>
                                          </p:val>
                                        </p:tav>
                                        <p:tav tm="100000">
                                          <p:val>
                                            <p:strVal val="ppt_y"/>
                                          </p:val>
                                        </p:tav>
                                      </p:tavLst>
                                    </p:anim>
                                    <p:set>
                                      <p:cBhvr>
                                        <p:cTn id="821" dur="1" fill="hold">
                                          <p:stCondLst>
                                            <p:cond delay="499"/>
                                          </p:stCondLst>
                                        </p:cTn>
                                        <p:tgtEl>
                                          <p:spTgt spid="89107"/>
                                        </p:tgtEl>
                                        <p:attrNameLst>
                                          <p:attrName>style.visibility</p:attrName>
                                        </p:attrNameLst>
                                      </p:cBhvr>
                                      <p:to>
                                        <p:strVal val="hidden"/>
                                      </p:to>
                                    </p:set>
                                  </p:childTnLst>
                                </p:cTn>
                              </p:par>
                              <p:par>
                                <p:cTn id="822" presetID="39" presetClass="exit" presetSubtype="0" decel="100000" fill="hold" grpId="7" nodeType="withEffect">
                                  <p:stCondLst>
                                    <p:cond delay="0"/>
                                  </p:stCondLst>
                                  <p:childTnLst>
                                    <p:anim calcmode="lin" valueType="num">
                                      <p:cBhvr>
                                        <p:cTn id="823" dur="500"/>
                                        <p:tgtEl>
                                          <p:spTgt spid="89108"/>
                                        </p:tgtEl>
                                        <p:attrNameLst>
                                          <p:attrName>ppt_h</p:attrName>
                                        </p:attrNameLst>
                                      </p:cBhvr>
                                      <p:tavLst>
                                        <p:tav tm="0">
                                          <p:val>
                                            <p:strVal val="ppt_h"/>
                                          </p:val>
                                        </p:tav>
                                        <p:tav tm="50000">
                                          <p:val>
                                            <p:strVal val="ppt_h/20"/>
                                          </p:val>
                                        </p:tav>
                                        <p:tav tm="100000">
                                          <p:val>
                                            <p:strVal val="ppt_h/20"/>
                                          </p:val>
                                        </p:tav>
                                      </p:tavLst>
                                    </p:anim>
                                    <p:anim calcmode="lin" valueType="num">
                                      <p:cBhvr>
                                        <p:cTn id="824" dur="500"/>
                                        <p:tgtEl>
                                          <p:spTgt spid="89108"/>
                                        </p:tgtEl>
                                        <p:attrNameLst>
                                          <p:attrName>ppt_w</p:attrName>
                                        </p:attrNameLst>
                                      </p:cBhvr>
                                      <p:tavLst>
                                        <p:tav tm="0">
                                          <p:val>
                                            <p:strVal val="ppt_w"/>
                                          </p:val>
                                        </p:tav>
                                        <p:tav tm="50000">
                                          <p:val>
                                            <p:strVal val="ppt_w+.3"/>
                                          </p:val>
                                        </p:tav>
                                        <p:tav tm="100000">
                                          <p:val>
                                            <p:strVal val="ppt_w+.3"/>
                                          </p:val>
                                        </p:tav>
                                      </p:tavLst>
                                    </p:anim>
                                    <p:anim calcmode="lin" valueType="num">
                                      <p:cBhvr>
                                        <p:cTn id="825" dur="500"/>
                                        <p:tgtEl>
                                          <p:spTgt spid="89108"/>
                                        </p:tgtEl>
                                        <p:attrNameLst>
                                          <p:attrName>ppt_x</p:attrName>
                                        </p:attrNameLst>
                                      </p:cBhvr>
                                      <p:tavLst>
                                        <p:tav tm="0">
                                          <p:val>
                                            <p:strVal val="ppt_x"/>
                                          </p:val>
                                        </p:tav>
                                        <p:tav tm="50000">
                                          <p:val>
                                            <p:strVal val="ppt_x"/>
                                          </p:val>
                                        </p:tav>
                                        <p:tav tm="100000">
                                          <p:val>
                                            <p:strVal val="ppt_x-.3"/>
                                          </p:val>
                                        </p:tav>
                                      </p:tavLst>
                                    </p:anim>
                                    <p:anim calcmode="lin" valueType="num">
                                      <p:cBhvr>
                                        <p:cTn id="826" dur="500"/>
                                        <p:tgtEl>
                                          <p:spTgt spid="89108"/>
                                        </p:tgtEl>
                                        <p:attrNameLst>
                                          <p:attrName>ppt_y</p:attrName>
                                        </p:attrNameLst>
                                      </p:cBhvr>
                                      <p:tavLst>
                                        <p:tav tm="0">
                                          <p:val>
                                            <p:strVal val="ppt_y"/>
                                          </p:val>
                                        </p:tav>
                                        <p:tav tm="100000">
                                          <p:val>
                                            <p:strVal val="ppt_y"/>
                                          </p:val>
                                        </p:tav>
                                      </p:tavLst>
                                    </p:anim>
                                    <p:set>
                                      <p:cBhvr>
                                        <p:cTn id="827" dur="1" fill="hold">
                                          <p:stCondLst>
                                            <p:cond delay="499"/>
                                          </p:stCondLst>
                                        </p:cTn>
                                        <p:tgtEl>
                                          <p:spTgt spid="89108"/>
                                        </p:tgtEl>
                                        <p:attrNameLst>
                                          <p:attrName>style.visibility</p:attrName>
                                        </p:attrNameLst>
                                      </p:cBhvr>
                                      <p:to>
                                        <p:strVal val="hidden"/>
                                      </p:to>
                                    </p:set>
                                  </p:childTnLst>
                                </p:cTn>
                              </p:par>
                              <p:par>
                                <p:cTn id="828" presetID="39" presetClass="exit" presetSubtype="0" decel="100000" fill="hold" grpId="7" nodeType="withEffect">
                                  <p:stCondLst>
                                    <p:cond delay="0"/>
                                  </p:stCondLst>
                                  <p:childTnLst>
                                    <p:anim calcmode="lin" valueType="num">
                                      <p:cBhvr>
                                        <p:cTn id="829" dur="500"/>
                                        <p:tgtEl>
                                          <p:spTgt spid="89109"/>
                                        </p:tgtEl>
                                        <p:attrNameLst>
                                          <p:attrName>ppt_h</p:attrName>
                                        </p:attrNameLst>
                                      </p:cBhvr>
                                      <p:tavLst>
                                        <p:tav tm="0">
                                          <p:val>
                                            <p:strVal val="ppt_h"/>
                                          </p:val>
                                        </p:tav>
                                        <p:tav tm="50000">
                                          <p:val>
                                            <p:strVal val="ppt_h/20"/>
                                          </p:val>
                                        </p:tav>
                                        <p:tav tm="100000">
                                          <p:val>
                                            <p:strVal val="ppt_h/20"/>
                                          </p:val>
                                        </p:tav>
                                      </p:tavLst>
                                    </p:anim>
                                    <p:anim calcmode="lin" valueType="num">
                                      <p:cBhvr>
                                        <p:cTn id="830" dur="500"/>
                                        <p:tgtEl>
                                          <p:spTgt spid="89109"/>
                                        </p:tgtEl>
                                        <p:attrNameLst>
                                          <p:attrName>ppt_w</p:attrName>
                                        </p:attrNameLst>
                                      </p:cBhvr>
                                      <p:tavLst>
                                        <p:tav tm="0">
                                          <p:val>
                                            <p:strVal val="ppt_w"/>
                                          </p:val>
                                        </p:tav>
                                        <p:tav tm="50000">
                                          <p:val>
                                            <p:strVal val="ppt_w+.3"/>
                                          </p:val>
                                        </p:tav>
                                        <p:tav tm="100000">
                                          <p:val>
                                            <p:strVal val="ppt_w+.3"/>
                                          </p:val>
                                        </p:tav>
                                      </p:tavLst>
                                    </p:anim>
                                    <p:anim calcmode="lin" valueType="num">
                                      <p:cBhvr>
                                        <p:cTn id="831" dur="500"/>
                                        <p:tgtEl>
                                          <p:spTgt spid="89109"/>
                                        </p:tgtEl>
                                        <p:attrNameLst>
                                          <p:attrName>ppt_x</p:attrName>
                                        </p:attrNameLst>
                                      </p:cBhvr>
                                      <p:tavLst>
                                        <p:tav tm="0">
                                          <p:val>
                                            <p:strVal val="ppt_x"/>
                                          </p:val>
                                        </p:tav>
                                        <p:tav tm="50000">
                                          <p:val>
                                            <p:strVal val="ppt_x"/>
                                          </p:val>
                                        </p:tav>
                                        <p:tav tm="100000">
                                          <p:val>
                                            <p:strVal val="ppt_x-.3"/>
                                          </p:val>
                                        </p:tav>
                                      </p:tavLst>
                                    </p:anim>
                                    <p:anim calcmode="lin" valueType="num">
                                      <p:cBhvr>
                                        <p:cTn id="832" dur="500"/>
                                        <p:tgtEl>
                                          <p:spTgt spid="89109"/>
                                        </p:tgtEl>
                                        <p:attrNameLst>
                                          <p:attrName>ppt_y</p:attrName>
                                        </p:attrNameLst>
                                      </p:cBhvr>
                                      <p:tavLst>
                                        <p:tav tm="0">
                                          <p:val>
                                            <p:strVal val="ppt_y"/>
                                          </p:val>
                                        </p:tav>
                                        <p:tav tm="100000">
                                          <p:val>
                                            <p:strVal val="ppt_y"/>
                                          </p:val>
                                        </p:tav>
                                      </p:tavLst>
                                    </p:anim>
                                    <p:set>
                                      <p:cBhvr>
                                        <p:cTn id="833" dur="1" fill="hold">
                                          <p:stCondLst>
                                            <p:cond delay="499"/>
                                          </p:stCondLst>
                                        </p:cTn>
                                        <p:tgtEl>
                                          <p:spTgt spid="89109"/>
                                        </p:tgtEl>
                                        <p:attrNameLst>
                                          <p:attrName>style.visibility</p:attrName>
                                        </p:attrNameLst>
                                      </p:cBhvr>
                                      <p:to>
                                        <p:strVal val="hidden"/>
                                      </p:to>
                                    </p:set>
                                  </p:childTnLst>
                                </p:cTn>
                              </p:par>
                              <p:par>
                                <p:cTn id="834" presetID="6" presetClass="emph" presetSubtype="0" fill="hold" grpId="13" nodeType="withEffect">
                                  <p:stCondLst>
                                    <p:cond delay="0"/>
                                  </p:stCondLst>
                                  <p:childTnLst>
                                    <p:animScale>
                                      <p:cBhvr>
                                        <p:cTn id="835" dur="500" fill="hold"/>
                                        <p:tgtEl>
                                          <p:spTgt spid="89101"/>
                                        </p:tgtEl>
                                      </p:cBhvr>
                                      <p:by x="200000" y="200000"/>
                                    </p:animScale>
                                  </p:childTnLst>
                                </p:cTn>
                              </p:par>
                              <p:par>
                                <p:cTn id="836" presetID="35" presetClass="path" presetSubtype="0" accel="50000" decel="50000" fill="hold" grpId="14" nodeType="withEffect">
                                  <p:stCondLst>
                                    <p:cond delay="0"/>
                                  </p:stCondLst>
                                  <p:childTnLst>
                                    <p:animMotion origin="layout" path="M 1.38889E-6 -3.71958E-6 L -0.34497 -0.11263 " pathEditMode="relative" rAng="0" ptsTypes="AA">
                                      <p:cBhvr>
                                        <p:cTn id="837" dur="500" fill="hold"/>
                                        <p:tgtEl>
                                          <p:spTgt spid="89101"/>
                                        </p:tgtEl>
                                        <p:attrNameLst>
                                          <p:attrName>ppt_x</p:attrName>
                                          <p:attrName>ppt_y</p:attrName>
                                        </p:attrNameLst>
                                      </p:cBhvr>
                                      <p:rCtr x="-17300" y="-5600"/>
                                    </p:animMotion>
                                  </p:childTnLst>
                                </p:cTn>
                              </p:par>
                            </p:childTnLst>
                          </p:cTn>
                        </p:par>
                      </p:childTnLst>
                    </p:cTn>
                  </p:par>
                  <p:par>
                    <p:cTn id="838" fill="hold">
                      <p:stCondLst>
                        <p:cond delay="indefinite"/>
                      </p:stCondLst>
                      <p:childTnLst>
                        <p:par>
                          <p:cTn id="839" fill="hold">
                            <p:stCondLst>
                              <p:cond delay="0"/>
                            </p:stCondLst>
                            <p:childTnLst>
                              <p:par>
                                <p:cTn id="840" presetID="39" presetClass="entr" presetSubtype="0" accel="100000" fill="hold" grpId="10" nodeType="clickEffect">
                                  <p:stCondLst>
                                    <p:cond delay="0"/>
                                  </p:stCondLst>
                                  <p:childTnLst>
                                    <p:set>
                                      <p:cBhvr>
                                        <p:cTn id="841" dur="1" fill="hold">
                                          <p:stCondLst>
                                            <p:cond delay="0"/>
                                          </p:stCondLst>
                                        </p:cTn>
                                        <p:tgtEl>
                                          <p:spTgt spid="89125"/>
                                        </p:tgtEl>
                                        <p:attrNameLst>
                                          <p:attrName>style.visibility</p:attrName>
                                        </p:attrNameLst>
                                      </p:cBhvr>
                                      <p:to>
                                        <p:strVal val="visible"/>
                                      </p:to>
                                    </p:set>
                                    <p:anim calcmode="lin" valueType="num">
                                      <p:cBhvr>
                                        <p:cTn id="842" dur="500" fill="hold"/>
                                        <p:tgtEl>
                                          <p:spTgt spid="89125"/>
                                        </p:tgtEl>
                                        <p:attrNameLst>
                                          <p:attrName>ppt_h</p:attrName>
                                        </p:attrNameLst>
                                      </p:cBhvr>
                                      <p:tavLst>
                                        <p:tav tm="0">
                                          <p:val>
                                            <p:strVal val="#ppt_h/20"/>
                                          </p:val>
                                        </p:tav>
                                        <p:tav tm="50000">
                                          <p:val>
                                            <p:strVal val="#ppt_h/20"/>
                                          </p:val>
                                        </p:tav>
                                        <p:tav tm="100000">
                                          <p:val>
                                            <p:strVal val="#ppt_h"/>
                                          </p:val>
                                        </p:tav>
                                      </p:tavLst>
                                    </p:anim>
                                    <p:anim calcmode="lin" valueType="num">
                                      <p:cBhvr>
                                        <p:cTn id="843" dur="500" fill="hold"/>
                                        <p:tgtEl>
                                          <p:spTgt spid="89125"/>
                                        </p:tgtEl>
                                        <p:attrNameLst>
                                          <p:attrName>ppt_w</p:attrName>
                                        </p:attrNameLst>
                                      </p:cBhvr>
                                      <p:tavLst>
                                        <p:tav tm="0">
                                          <p:val>
                                            <p:strVal val="#ppt_w+.3"/>
                                          </p:val>
                                        </p:tav>
                                        <p:tav tm="50000">
                                          <p:val>
                                            <p:strVal val="#ppt_w+.3"/>
                                          </p:val>
                                        </p:tav>
                                        <p:tav tm="100000">
                                          <p:val>
                                            <p:strVal val="#ppt_w"/>
                                          </p:val>
                                        </p:tav>
                                      </p:tavLst>
                                    </p:anim>
                                    <p:anim calcmode="lin" valueType="num">
                                      <p:cBhvr>
                                        <p:cTn id="844" dur="500" fill="hold"/>
                                        <p:tgtEl>
                                          <p:spTgt spid="89125"/>
                                        </p:tgtEl>
                                        <p:attrNameLst>
                                          <p:attrName>ppt_x</p:attrName>
                                        </p:attrNameLst>
                                      </p:cBhvr>
                                      <p:tavLst>
                                        <p:tav tm="0">
                                          <p:val>
                                            <p:strVal val="#ppt_x-.3"/>
                                          </p:val>
                                        </p:tav>
                                        <p:tav tm="50000">
                                          <p:val>
                                            <p:strVal val="#ppt_x"/>
                                          </p:val>
                                        </p:tav>
                                        <p:tav tm="100000">
                                          <p:val>
                                            <p:strVal val="#ppt_x"/>
                                          </p:val>
                                        </p:tav>
                                      </p:tavLst>
                                    </p:anim>
                                    <p:anim calcmode="lin" valueType="num">
                                      <p:cBhvr>
                                        <p:cTn id="845" dur="500" fill="hold"/>
                                        <p:tgtEl>
                                          <p:spTgt spid="89125"/>
                                        </p:tgtEl>
                                        <p:attrNameLst>
                                          <p:attrName>ppt_y</p:attrName>
                                        </p:attrNameLst>
                                      </p:cBhvr>
                                      <p:tavLst>
                                        <p:tav tm="0">
                                          <p:val>
                                            <p:strVal val="#ppt_y"/>
                                          </p:val>
                                        </p:tav>
                                        <p:tav tm="100000">
                                          <p:val>
                                            <p:strVal val="#ppt_y"/>
                                          </p:val>
                                        </p:tav>
                                      </p:tavLst>
                                    </p:anim>
                                  </p:childTnLst>
                                </p:cTn>
                              </p:par>
                              <p:par>
                                <p:cTn id="846" presetID="39" presetClass="entr" presetSubtype="0" accel="100000" fill="hold" grpId="10" nodeType="withEffect">
                                  <p:stCondLst>
                                    <p:cond delay="0"/>
                                  </p:stCondLst>
                                  <p:childTnLst>
                                    <p:set>
                                      <p:cBhvr>
                                        <p:cTn id="847" dur="1" fill="hold">
                                          <p:stCondLst>
                                            <p:cond delay="0"/>
                                          </p:stCondLst>
                                        </p:cTn>
                                        <p:tgtEl>
                                          <p:spTgt spid="89104"/>
                                        </p:tgtEl>
                                        <p:attrNameLst>
                                          <p:attrName>style.visibility</p:attrName>
                                        </p:attrNameLst>
                                      </p:cBhvr>
                                      <p:to>
                                        <p:strVal val="visible"/>
                                      </p:to>
                                    </p:set>
                                    <p:anim calcmode="lin" valueType="num">
                                      <p:cBhvr>
                                        <p:cTn id="848" dur="500" fill="hold"/>
                                        <p:tgtEl>
                                          <p:spTgt spid="89104"/>
                                        </p:tgtEl>
                                        <p:attrNameLst>
                                          <p:attrName>ppt_h</p:attrName>
                                        </p:attrNameLst>
                                      </p:cBhvr>
                                      <p:tavLst>
                                        <p:tav tm="0">
                                          <p:val>
                                            <p:strVal val="#ppt_h/20"/>
                                          </p:val>
                                        </p:tav>
                                        <p:tav tm="50000">
                                          <p:val>
                                            <p:strVal val="#ppt_h/20"/>
                                          </p:val>
                                        </p:tav>
                                        <p:tav tm="100000">
                                          <p:val>
                                            <p:strVal val="#ppt_h"/>
                                          </p:val>
                                        </p:tav>
                                      </p:tavLst>
                                    </p:anim>
                                    <p:anim calcmode="lin" valueType="num">
                                      <p:cBhvr>
                                        <p:cTn id="849" dur="500" fill="hold"/>
                                        <p:tgtEl>
                                          <p:spTgt spid="89104"/>
                                        </p:tgtEl>
                                        <p:attrNameLst>
                                          <p:attrName>ppt_w</p:attrName>
                                        </p:attrNameLst>
                                      </p:cBhvr>
                                      <p:tavLst>
                                        <p:tav tm="0">
                                          <p:val>
                                            <p:strVal val="#ppt_w+.3"/>
                                          </p:val>
                                        </p:tav>
                                        <p:tav tm="50000">
                                          <p:val>
                                            <p:strVal val="#ppt_w+.3"/>
                                          </p:val>
                                        </p:tav>
                                        <p:tav tm="100000">
                                          <p:val>
                                            <p:strVal val="#ppt_w"/>
                                          </p:val>
                                        </p:tav>
                                      </p:tavLst>
                                    </p:anim>
                                    <p:anim calcmode="lin" valueType="num">
                                      <p:cBhvr>
                                        <p:cTn id="850" dur="500" fill="hold"/>
                                        <p:tgtEl>
                                          <p:spTgt spid="89104"/>
                                        </p:tgtEl>
                                        <p:attrNameLst>
                                          <p:attrName>ppt_x</p:attrName>
                                        </p:attrNameLst>
                                      </p:cBhvr>
                                      <p:tavLst>
                                        <p:tav tm="0">
                                          <p:val>
                                            <p:strVal val="#ppt_x-.3"/>
                                          </p:val>
                                        </p:tav>
                                        <p:tav tm="50000">
                                          <p:val>
                                            <p:strVal val="#ppt_x"/>
                                          </p:val>
                                        </p:tav>
                                        <p:tav tm="100000">
                                          <p:val>
                                            <p:strVal val="#ppt_x"/>
                                          </p:val>
                                        </p:tav>
                                      </p:tavLst>
                                    </p:anim>
                                    <p:anim calcmode="lin" valueType="num">
                                      <p:cBhvr>
                                        <p:cTn id="851" dur="500" fill="hold"/>
                                        <p:tgtEl>
                                          <p:spTgt spid="89104"/>
                                        </p:tgtEl>
                                        <p:attrNameLst>
                                          <p:attrName>ppt_y</p:attrName>
                                        </p:attrNameLst>
                                      </p:cBhvr>
                                      <p:tavLst>
                                        <p:tav tm="0">
                                          <p:val>
                                            <p:strVal val="#ppt_y"/>
                                          </p:val>
                                        </p:tav>
                                        <p:tav tm="100000">
                                          <p:val>
                                            <p:strVal val="#ppt_y"/>
                                          </p:val>
                                        </p:tav>
                                      </p:tavLst>
                                    </p:anim>
                                  </p:childTnLst>
                                </p:cTn>
                              </p:par>
                              <p:par>
                                <p:cTn id="852" presetID="39" presetClass="entr" presetSubtype="0" accel="100000" fill="hold" grpId="10" nodeType="withEffect">
                                  <p:stCondLst>
                                    <p:cond delay="0"/>
                                  </p:stCondLst>
                                  <p:childTnLst>
                                    <p:set>
                                      <p:cBhvr>
                                        <p:cTn id="853" dur="1" fill="hold">
                                          <p:stCondLst>
                                            <p:cond delay="0"/>
                                          </p:stCondLst>
                                        </p:cTn>
                                        <p:tgtEl>
                                          <p:spTgt spid="89105"/>
                                        </p:tgtEl>
                                        <p:attrNameLst>
                                          <p:attrName>style.visibility</p:attrName>
                                        </p:attrNameLst>
                                      </p:cBhvr>
                                      <p:to>
                                        <p:strVal val="visible"/>
                                      </p:to>
                                    </p:set>
                                    <p:anim calcmode="lin" valueType="num">
                                      <p:cBhvr>
                                        <p:cTn id="854" dur="500" fill="hold"/>
                                        <p:tgtEl>
                                          <p:spTgt spid="89105"/>
                                        </p:tgtEl>
                                        <p:attrNameLst>
                                          <p:attrName>ppt_h</p:attrName>
                                        </p:attrNameLst>
                                      </p:cBhvr>
                                      <p:tavLst>
                                        <p:tav tm="0">
                                          <p:val>
                                            <p:strVal val="#ppt_h/20"/>
                                          </p:val>
                                        </p:tav>
                                        <p:tav tm="50000">
                                          <p:val>
                                            <p:strVal val="#ppt_h/20"/>
                                          </p:val>
                                        </p:tav>
                                        <p:tav tm="100000">
                                          <p:val>
                                            <p:strVal val="#ppt_h"/>
                                          </p:val>
                                        </p:tav>
                                      </p:tavLst>
                                    </p:anim>
                                    <p:anim calcmode="lin" valueType="num">
                                      <p:cBhvr>
                                        <p:cTn id="855" dur="500" fill="hold"/>
                                        <p:tgtEl>
                                          <p:spTgt spid="89105"/>
                                        </p:tgtEl>
                                        <p:attrNameLst>
                                          <p:attrName>ppt_w</p:attrName>
                                        </p:attrNameLst>
                                      </p:cBhvr>
                                      <p:tavLst>
                                        <p:tav tm="0">
                                          <p:val>
                                            <p:strVal val="#ppt_w+.3"/>
                                          </p:val>
                                        </p:tav>
                                        <p:tav tm="50000">
                                          <p:val>
                                            <p:strVal val="#ppt_w+.3"/>
                                          </p:val>
                                        </p:tav>
                                        <p:tav tm="100000">
                                          <p:val>
                                            <p:strVal val="#ppt_w"/>
                                          </p:val>
                                        </p:tav>
                                      </p:tavLst>
                                    </p:anim>
                                    <p:anim calcmode="lin" valueType="num">
                                      <p:cBhvr>
                                        <p:cTn id="856" dur="500" fill="hold"/>
                                        <p:tgtEl>
                                          <p:spTgt spid="89105"/>
                                        </p:tgtEl>
                                        <p:attrNameLst>
                                          <p:attrName>ppt_x</p:attrName>
                                        </p:attrNameLst>
                                      </p:cBhvr>
                                      <p:tavLst>
                                        <p:tav tm="0">
                                          <p:val>
                                            <p:strVal val="#ppt_x-.3"/>
                                          </p:val>
                                        </p:tav>
                                        <p:tav tm="50000">
                                          <p:val>
                                            <p:strVal val="#ppt_x"/>
                                          </p:val>
                                        </p:tav>
                                        <p:tav tm="100000">
                                          <p:val>
                                            <p:strVal val="#ppt_x"/>
                                          </p:val>
                                        </p:tav>
                                      </p:tavLst>
                                    </p:anim>
                                    <p:anim calcmode="lin" valueType="num">
                                      <p:cBhvr>
                                        <p:cTn id="857" dur="500" fill="hold"/>
                                        <p:tgtEl>
                                          <p:spTgt spid="89105"/>
                                        </p:tgtEl>
                                        <p:attrNameLst>
                                          <p:attrName>ppt_y</p:attrName>
                                        </p:attrNameLst>
                                      </p:cBhvr>
                                      <p:tavLst>
                                        <p:tav tm="0">
                                          <p:val>
                                            <p:strVal val="#ppt_y"/>
                                          </p:val>
                                        </p:tav>
                                        <p:tav tm="100000">
                                          <p:val>
                                            <p:strVal val="#ppt_y"/>
                                          </p:val>
                                        </p:tav>
                                      </p:tavLst>
                                    </p:anim>
                                  </p:childTnLst>
                                </p:cTn>
                              </p:par>
                              <p:par>
                                <p:cTn id="858" presetID="39" presetClass="entr" presetSubtype="0" accel="100000" fill="hold" grpId="10" nodeType="withEffect">
                                  <p:stCondLst>
                                    <p:cond delay="0"/>
                                  </p:stCondLst>
                                  <p:childTnLst>
                                    <p:set>
                                      <p:cBhvr>
                                        <p:cTn id="859" dur="1" fill="hold">
                                          <p:stCondLst>
                                            <p:cond delay="0"/>
                                          </p:stCondLst>
                                        </p:cTn>
                                        <p:tgtEl>
                                          <p:spTgt spid="89103"/>
                                        </p:tgtEl>
                                        <p:attrNameLst>
                                          <p:attrName>style.visibility</p:attrName>
                                        </p:attrNameLst>
                                      </p:cBhvr>
                                      <p:to>
                                        <p:strVal val="visible"/>
                                      </p:to>
                                    </p:set>
                                    <p:anim calcmode="lin" valueType="num">
                                      <p:cBhvr>
                                        <p:cTn id="860" dur="500" fill="hold"/>
                                        <p:tgtEl>
                                          <p:spTgt spid="89103"/>
                                        </p:tgtEl>
                                        <p:attrNameLst>
                                          <p:attrName>ppt_h</p:attrName>
                                        </p:attrNameLst>
                                      </p:cBhvr>
                                      <p:tavLst>
                                        <p:tav tm="0">
                                          <p:val>
                                            <p:strVal val="#ppt_h/20"/>
                                          </p:val>
                                        </p:tav>
                                        <p:tav tm="50000">
                                          <p:val>
                                            <p:strVal val="#ppt_h/20"/>
                                          </p:val>
                                        </p:tav>
                                        <p:tav tm="100000">
                                          <p:val>
                                            <p:strVal val="#ppt_h"/>
                                          </p:val>
                                        </p:tav>
                                      </p:tavLst>
                                    </p:anim>
                                    <p:anim calcmode="lin" valueType="num">
                                      <p:cBhvr>
                                        <p:cTn id="861" dur="500" fill="hold"/>
                                        <p:tgtEl>
                                          <p:spTgt spid="89103"/>
                                        </p:tgtEl>
                                        <p:attrNameLst>
                                          <p:attrName>ppt_w</p:attrName>
                                        </p:attrNameLst>
                                      </p:cBhvr>
                                      <p:tavLst>
                                        <p:tav tm="0">
                                          <p:val>
                                            <p:strVal val="#ppt_w+.3"/>
                                          </p:val>
                                        </p:tav>
                                        <p:tav tm="50000">
                                          <p:val>
                                            <p:strVal val="#ppt_w+.3"/>
                                          </p:val>
                                        </p:tav>
                                        <p:tav tm="100000">
                                          <p:val>
                                            <p:strVal val="#ppt_w"/>
                                          </p:val>
                                        </p:tav>
                                      </p:tavLst>
                                    </p:anim>
                                    <p:anim calcmode="lin" valueType="num">
                                      <p:cBhvr>
                                        <p:cTn id="862" dur="500" fill="hold"/>
                                        <p:tgtEl>
                                          <p:spTgt spid="89103"/>
                                        </p:tgtEl>
                                        <p:attrNameLst>
                                          <p:attrName>ppt_x</p:attrName>
                                        </p:attrNameLst>
                                      </p:cBhvr>
                                      <p:tavLst>
                                        <p:tav tm="0">
                                          <p:val>
                                            <p:strVal val="#ppt_x-.3"/>
                                          </p:val>
                                        </p:tav>
                                        <p:tav tm="50000">
                                          <p:val>
                                            <p:strVal val="#ppt_x"/>
                                          </p:val>
                                        </p:tav>
                                        <p:tav tm="100000">
                                          <p:val>
                                            <p:strVal val="#ppt_x"/>
                                          </p:val>
                                        </p:tav>
                                      </p:tavLst>
                                    </p:anim>
                                    <p:anim calcmode="lin" valueType="num">
                                      <p:cBhvr>
                                        <p:cTn id="863" dur="500" fill="hold"/>
                                        <p:tgtEl>
                                          <p:spTgt spid="89103"/>
                                        </p:tgtEl>
                                        <p:attrNameLst>
                                          <p:attrName>ppt_y</p:attrName>
                                        </p:attrNameLst>
                                      </p:cBhvr>
                                      <p:tavLst>
                                        <p:tav tm="0">
                                          <p:val>
                                            <p:strVal val="#ppt_y"/>
                                          </p:val>
                                        </p:tav>
                                        <p:tav tm="100000">
                                          <p:val>
                                            <p:strVal val="#ppt_y"/>
                                          </p:val>
                                        </p:tav>
                                      </p:tavLst>
                                    </p:anim>
                                  </p:childTnLst>
                                </p:cTn>
                              </p:par>
                              <p:par>
                                <p:cTn id="864" presetID="39" presetClass="entr" presetSubtype="0" accel="100000" fill="hold" grpId="10" nodeType="withEffect">
                                  <p:stCondLst>
                                    <p:cond delay="0"/>
                                  </p:stCondLst>
                                  <p:childTnLst>
                                    <p:set>
                                      <p:cBhvr>
                                        <p:cTn id="865" dur="1" fill="hold">
                                          <p:stCondLst>
                                            <p:cond delay="0"/>
                                          </p:stCondLst>
                                        </p:cTn>
                                        <p:tgtEl>
                                          <p:spTgt spid="89123"/>
                                        </p:tgtEl>
                                        <p:attrNameLst>
                                          <p:attrName>style.visibility</p:attrName>
                                        </p:attrNameLst>
                                      </p:cBhvr>
                                      <p:to>
                                        <p:strVal val="visible"/>
                                      </p:to>
                                    </p:set>
                                    <p:anim calcmode="lin" valueType="num">
                                      <p:cBhvr>
                                        <p:cTn id="866" dur="500" fill="hold"/>
                                        <p:tgtEl>
                                          <p:spTgt spid="89123"/>
                                        </p:tgtEl>
                                        <p:attrNameLst>
                                          <p:attrName>ppt_h</p:attrName>
                                        </p:attrNameLst>
                                      </p:cBhvr>
                                      <p:tavLst>
                                        <p:tav tm="0">
                                          <p:val>
                                            <p:strVal val="#ppt_h/20"/>
                                          </p:val>
                                        </p:tav>
                                        <p:tav tm="50000">
                                          <p:val>
                                            <p:strVal val="#ppt_h/20"/>
                                          </p:val>
                                        </p:tav>
                                        <p:tav tm="100000">
                                          <p:val>
                                            <p:strVal val="#ppt_h"/>
                                          </p:val>
                                        </p:tav>
                                      </p:tavLst>
                                    </p:anim>
                                    <p:anim calcmode="lin" valueType="num">
                                      <p:cBhvr>
                                        <p:cTn id="867" dur="500" fill="hold"/>
                                        <p:tgtEl>
                                          <p:spTgt spid="89123"/>
                                        </p:tgtEl>
                                        <p:attrNameLst>
                                          <p:attrName>ppt_w</p:attrName>
                                        </p:attrNameLst>
                                      </p:cBhvr>
                                      <p:tavLst>
                                        <p:tav tm="0">
                                          <p:val>
                                            <p:strVal val="#ppt_w+.3"/>
                                          </p:val>
                                        </p:tav>
                                        <p:tav tm="50000">
                                          <p:val>
                                            <p:strVal val="#ppt_w+.3"/>
                                          </p:val>
                                        </p:tav>
                                        <p:tav tm="100000">
                                          <p:val>
                                            <p:strVal val="#ppt_w"/>
                                          </p:val>
                                        </p:tav>
                                      </p:tavLst>
                                    </p:anim>
                                    <p:anim calcmode="lin" valueType="num">
                                      <p:cBhvr>
                                        <p:cTn id="868" dur="500" fill="hold"/>
                                        <p:tgtEl>
                                          <p:spTgt spid="89123"/>
                                        </p:tgtEl>
                                        <p:attrNameLst>
                                          <p:attrName>ppt_x</p:attrName>
                                        </p:attrNameLst>
                                      </p:cBhvr>
                                      <p:tavLst>
                                        <p:tav tm="0">
                                          <p:val>
                                            <p:strVal val="#ppt_x-.3"/>
                                          </p:val>
                                        </p:tav>
                                        <p:tav tm="50000">
                                          <p:val>
                                            <p:strVal val="#ppt_x"/>
                                          </p:val>
                                        </p:tav>
                                        <p:tav tm="100000">
                                          <p:val>
                                            <p:strVal val="#ppt_x"/>
                                          </p:val>
                                        </p:tav>
                                      </p:tavLst>
                                    </p:anim>
                                    <p:anim calcmode="lin" valueType="num">
                                      <p:cBhvr>
                                        <p:cTn id="869" dur="500" fill="hold"/>
                                        <p:tgtEl>
                                          <p:spTgt spid="89123"/>
                                        </p:tgtEl>
                                        <p:attrNameLst>
                                          <p:attrName>ppt_y</p:attrName>
                                        </p:attrNameLst>
                                      </p:cBhvr>
                                      <p:tavLst>
                                        <p:tav tm="0">
                                          <p:val>
                                            <p:strVal val="#ppt_y"/>
                                          </p:val>
                                        </p:tav>
                                        <p:tav tm="100000">
                                          <p:val>
                                            <p:strVal val="#ppt_y"/>
                                          </p:val>
                                        </p:tav>
                                      </p:tavLst>
                                    </p:anim>
                                  </p:childTnLst>
                                </p:cTn>
                              </p:par>
                              <p:par>
                                <p:cTn id="870" presetID="39" presetClass="entr" presetSubtype="0" accel="100000" fill="hold" grpId="10" nodeType="withEffect">
                                  <p:stCondLst>
                                    <p:cond delay="0"/>
                                  </p:stCondLst>
                                  <p:childTnLst>
                                    <p:set>
                                      <p:cBhvr>
                                        <p:cTn id="871" dur="1" fill="hold">
                                          <p:stCondLst>
                                            <p:cond delay="0"/>
                                          </p:stCondLst>
                                        </p:cTn>
                                        <p:tgtEl>
                                          <p:spTgt spid="89124"/>
                                        </p:tgtEl>
                                        <p:attrNameLst>
                                          <p:attrName>style.visibility</p:attrName>
                                        </p:attrNameLst>
                                      </p:cBhvr>
                                      <p:to>
                                        <p:strVal val="visible"/>
                                      </p:to>
                                    </p:set>
                                    <p:anim calcmode="lin" valueType="num">
                                      <p:cBhvr>
                                        <p:cTn id="872" dur="500" fill="hold"/>
                                        <p:tgtEl>
                                          <p:spTgt spid="89124"/>
                                        </p:tgtEl>
                                        <p:attrNameLst>
                                          <p:attrName>ppt_h</p:attrName>
                                        </p:attrNameLst>
                                      </p:cBhvr>
                                      <p:tavLst>
                                        <p:tav tm="0">
                                          <p:val>
                                            <p:strVal val="#ppt_h/20"/>
                                          </p:val>
                                        </p:tav>
                                        <p:tav tm="50000">
                                          <p:val>
                                            <p:strVal val="#ppt_h/20"/>
                                          </p:val>
                                        </p:tav>
                                        <p:tav tm="100000">
                                          <p:val>
                                            <p:strVal val="#ppt_h"/>
                                          </p:val>
                                        </p:tav>
                                      </p:tavLst>
                                    </p:anim>
                                    <p:anim calcmode="lin" valueType="num">
                                      <p:cBhvr>
                                        <p:cTn id="873" dur="500" fill="hold"/>
                                        <p:tgtEl>
                                          <p:spTgt spid="89124"/>
                                        </p:tgtEl>
                                        <p:attrNameLst>
                                          <p:attrName>ppt_w</p:attrName>
                                        </p:attrNameLst>
                                      </p:cBhvr>
                                      <p:tavLst>
                                        <p:tav tm="0">
                                          <p:val>
                                            <p:strVal val="#ppt_w+.3"/>
                                          </p:val>
                                        </p:tav>
                                        <p:tav tm="50000">
                                          <p:val>
                                            <p:strVal val="#ppt_w+.3"/>
                                          </p:val>
                                        </p:tav>
                                        <p:tav tm="100000">
                                          <p:val>
                                            <p:strVal val="#ppt_w"/>
                                          </p:val>
                                        </p:tav>
                                      </p:tavLst>
                                    </p:anim>
                                    <p:anim calcmode="lin" valueType="num">
                                      <p:cBhvr>
                                        <p:cTn id="874" dur="500" fill="hold"/>
                                        <p:tgtEl>
                                          <p:spTgt spid="89124"/>
                                        </p:tgtEl>
                                        <p:attrNameLst>
                                          <p:attrName>ppt_x</p:attrName>
                                        </p:attrNameLst>
                                      </p:cBhvr>
                                      <p:tavLst>
                                        <p:tav tm="0">
                                          <p:val>
                                            <p:strVal val="#ppt_x-.3"/>
                                          </p:val>
                                        </p:tav>
                                        <p:tav tm="50000">
                                          <p:val>
                                            <p:strVal val="#ppt_x"/>
                                          </p:val>
                                        </p:tav>
                                        <p:tav tm="100000">
                                          <p:val>
                                            <p:strVal val="#ppt_x"/>
                                          </p:val>
                                        </p:tav>
                                      </p:tavLst>
                                    </p:anim>
                                    <p:anim calcmode="lin" valueType="num">
                                      <p:cBhvr>
                                        <p:cTn id="875" dur="500" fill="hold"/>
                                        <p:tgtEl>
                                          <p:spTgt spid="89124"/>
                                        </p:tgtEl>
                                        <p:attrNameLst>
                                          <p:attrName>ppt_y</p:attrName>
                                        </p:attrNameLst>
                                      </p:cBhvr>
                                      <p:tavLst>
                                        <p:tav tm="0">
                                          <p:val>
                                            <p:strVal val="#ppt_y"/>
                                          </p:val>
                                        </p:tav>
                                        <p:tav tm="100000">
                                          <p:val>
                                            <p:strVal val="#ppt_y"/>
                                          </p:val>
                                        </p:tav>
                                      </p:tavLst>
                                    </p:anim>
                                  </p:childTnLst>
                                </p:cTn>
                              </p:par>
                              <p:par>
                                <p:cTn id="876" presetID="39" presetClass="entr" presetSubtype="0" accel="100000" fill="hold" grpId="10" nodeType="withEffect">
                                  <p:stCondLst>
                                    <p:cond delay="0"/>
                                  </p:stCondLst>
                                  <p:childTnLst>
                                    <p:set>
                                      <p:cBhvr>
                                        <p:cTn id="877" dur="1" fill="hold">
                                          <p:stCondLst>
                                            <p:cond delay="0"/>
                                          </p:stCondLst>
                                        </p:cTn>
                                        <p:tgtEl>
                                          <p:spTgt spid="89126"/>
                                        </p:tgtEl>
                                        <p:attrNameLst>
                                          <p:attrName>style.visibility</p:attrName>
                                        </p:attrNameLst>
                                      </p:cBhvr>
                                      <p:to>
                                        <p:strVal val="visible"/>
                                      </p:to>
                                    </p:set>
                                    <p:anim calcmode="lin" valueType="num">
                                      <p:cBhvr>
                                        <p:cTn id="878" dur="500" fill="hold"/>
                                        <p:tgtEl>
                                          <p:spTgt spid="89126"/>
                                        </p:tgtEl>
                                        <p:attrNameLst>
                                          <p:attrName>ppt_h</p:attrName>
                                        </p:attrNameLst>
                                      </p:cBhvr>
                                      <p:tavLst>
                                        <p:tav tm="0">
                                          <p:val>
                                            <p:strVal val="#ppt_h/20"/>
                                          </p:val>
                                        </p:tav>
                                        <p:tav tm="50000">
                                          <p:val>
                                            <p:strVal val="#ppt_h/20"/>
                                          </p:val>
                                        </p:tav>
                                        <p:tav tm="100000">
                                          <p:val>
                                            <p:strVal val="#ppt_h"/>
                                          </p:val>
                                        </p:tav>
                                      </p:tavLst>
                                    </p:anim>
                                    <p:anim calcmode="lin" valueType="num">
                                      <p:cBhvr>
                                        <p:cTn id="879" dur="500" fill="hold"/>
                                        <p:tgtEl>
                                          <p:spTgt spid="89126"/>
                                        </p:tgtEl>
                                        <p:attrNameLst>
                                          <p:attrName>ppt_w</p:attrName>
                                        </p:attrNameLst>
                                      </p:cBhvr>
                                      <p:tavLst>
                                        <p:tav tm="0">
                                          <p:val>
                                            <p:strVal val="#ppt_w+.3"/>
                                          </p:val>
                                        </p:tav>
                                        <p:tav tm="50000">
                                          <p:val>
                                            <p:strVal val="#ppt_w+.3"/>
                                          </p:val>
                                        </p:tav>
                                        <p:tav tm="100000">
                                          <p:val>
                                            <p:strVal val="#ppt_w"/>
                                          </p:val>
                                        </p:tav>
                                      </p:tavLst>
                                    </p:anim>
                                    <p:anim calcmode="lin" valueType="num">
                                      <p:cBhvr>
                                        <p:cTn id="880" dur="500" fill="hold"/>
                                        <p:tgtEl>
                                          <p:spTgt spid="89126"/>
                                        </p:tgtEl>
                                        <p:attrNameLst>
                                          <p:attrName>ppt_x</p:attrName>
                                        </p:attrNameLst>
                                      </p:cBhvr>
                                      <p:tavLst>
                                        <p:tav tm="0">
                                          <p:val>
                                            <p:strVal val="#ppt_x-.3"/>
                                          </p:val>
                                        </p:tav>
                                        <p:tav tm="50000">
                                          <p:val>
                                            <p:strVal val="#ppt_x"/>
                                          </p:val>
                                        </p:tav>
                                        <p:tav tm="100000">
                                          <p:val>
                                            <p:strVal val="#ppt_x"/>
                                          </p:val>
                                        </p:tav>
                                      </p:tavLst>
                                    </p:anim>
                                    <p:anim calcmode="lin" valueType="num">
                                      <p:cBhvr>
                                        <p:cTn id="881" dur="500" fill="hold"/>
                                        <p:tgtEl>
                                          <p:spTgt spid="89126"/>
                                        </p:tgtEl>
                                        <p:attrNameLst>
                                          <p:attrName>ppt_y</p:attrName>
                                        </p:attrNameLst>
                                      </p:cBhvr>
                                      <p:tavLst>
                                        <p:tav tm="0">
                                          <p:val>
                                            <p:strVal val="#ppt_y"/>
                                          </p:val>
                                        </p:tav>
                                        <p:tav tm="100000">
                                          <p:val>
                                            <p:strVal val="#ppt_y"/>
                                          </p:val>
                                        </p:tav>
                                      </p:tavLst>
                                    </p:anim>
                                  </p:childTnLst>
                                </p:cTn>
                              </p:par>
                              <p:par>
                                <p:cTn id="882" presetID="39" presetClass="entr" presetSubtype="0" accel="100000" fill="hold" grpId="10" nodeType="withEffect">
                                  <p:stCondLst>
                                    <p:cond delay="0"/>
                                  </p:stCondLst>
                                  <p:childTnLst>
                                    <p:set>
                                      <p:cBhvr>
                                        <p:cTn id="883" dur="1" fill="hold">
                                          <p:stCondLst>
                                            <p:cond delay="0"/>
                                          </p:stCondLst>
                                        </p:cTn>
                                        <p:tgtEl>
                                          <p:spTgt spid="89095"/>
                                        </p:tgtEl>
                                        <p:attrNameLst>
                                          <p:attrName>style.visibility</p:attrName>
                                        </p:attrNameLst>
                                      </p:cBhvr>
                                      <p:to>
                                        <p:strVal val="visible"/>
                                      </p:to>
                                    </p:set>
                                    <p:anim calcmode="lin" valueType="num">
                                      <p:cBhvr>
                                        <p:cTn id="884" dur="500" fill="hold"/>
                                        <p:tgtEl>
                                          <p:spTgt spid="89095"/>
                                        </p:tgtEl>
                                        <p:attrNameLst>
                                          <p:attrName>ppt_h</p:attrName>
                                        </p:attrNameLst>
                                      </p:cBhvr>
                                      <p:tavLst>
                                        <p:tav tm="0">
                                          <p:val>
                                            <p:strVal val="#ppt_h/20"/>
                                          </p:val>
                                        </p:tav>
                                        <p:tav tm="50000">
                                          <p:val>
                                            <p:strVal val="#ppt_h/20"/>
                                          </p:val>
                                        </p:tav>
                                        <p:tav tm="100000">
                                          <p:val>
                                            <p:strVal val="#ppt_h"/>
                                          </p:val>
                                        </p:tav>
                                      </p:tavLst>
                                    </p:anim>
                                    <p:anim calcmode="lin" valueType="num">
                                      <p:cBhvr>
                                        <p:cTn id="885" dur="500" fill="hold"/>
                                        <p:tgtEl>
                                          <p:spTgt spid="89095"/>
                                        </p:tgtEl>
                                        <p:attrNameLst>
                                          <p:attrName>ppt_w</p:attrName>
                                        </p:attrNameLst>
                                      </p:cBhvr>
                                      <p:tavLst>
                                        <p:tav tm="0">
                                          <p:val>
                                            <p:strVal val="#ppt_w+.3"/>
                                          </p:val>
                                        </p:tav>
                                        <p:tav tm="50000">
                                          <p:val>
                                            <p:strVal val="#ppt_w+.3"/>
                                          </p:val>
                                        </p:tav>
                                        <p:tav tm="100000">
                                          <p:val>
                                            <p:strVal val="#ppt_w"/>
                                          </p:val>
                                        </p:tav>
                                      </p:tavLst>
                                    </p:anim>
                                    <p:anim calcmode="lin" valueType="num">
                                      <p:cBhvr>
                                        <p:cTn id="886" dur="500" fill="hold"/>
                                        <p:tgtEl>
                                          <p:spTgt spid="89095"/>
                                        </p:tgtEl>
                                        <p:attrNameLst>
                                          <p:attrName>ppt_x</p:attrName>
                                        </p:attrNameLst>
                                      </p:cBhvr>
                                      <p:tavLst>
                                        <p:tav tm="0">
                                          <p:val>
                                            <p:strVal val="#ppt_x-.3"/>
                                          </p:val>
                                        </p:tav>
                                        <p:tav tm="50000">
                                          <p:val>
                                            <p:strVal val="#ppt_x"/>
                                          </p:val>
                                        </p:tav>
                                        <p:tav tm="100000">
                                          <p:val>
                                            <p:strVal val="#ppt_x"/>
                                          </p:val>
                                        </p:tav>
                                      </p:tavLst>
                                    </p:anim>
                                    <p:anim calcmode="lin" valueType="num">
                                      <p:cBhvr>
                                        <p:cTn id="887" dur="500" fill="hold"/>
                                        <p:tgtEl>
                                          <p:spTgt spid="89095"/>
                                        </p:tgtEl>
                                        <p:attrNameLst>
                                          <p:attrName>ppt_y</p:attrName>
                                        </p:attrNameLst>
                                      </p:cBhvr>
                                      <p:tavLst>
                                        <p:tav tm="0">
                                          <p:val>
                                            <p:strVal val="#ppt_y"/>
                                          </p:val>
                                        </p:tav>
                                        <p:tav tm="100000">
                                          <p:val>
                                            <p:strVal val="#ppt_y"/>
                                          </p:val>
                                        </p:tav>
                                      </p:tavLst>
                                    </p:anim>
                                  </p:childTnLst>
                                </p:cTn>
                              </p:par>
                              <p:par>
                                <p:cTn id="888" presetID="39" presetClass="entr" presetSubtype="0" accel="100000" fill="hold" grpId="8" nodeType="withEffect">
                                  <p:stCondLst>
                                    <p:cond delay="0"/>
                                  </p:stCondLst>
                                  <p:childTnLst>
                                    <p:set>
                                      <p:cBhvr>
                                        <p:cTn id="889" dur="1" fill="hold">
                                          <p:stCondLst>
                                            <p:cond delay="0"/>
                                          </p:stCondLst>
                                        </p:cTn>
                                        <p:tgtEl>
                                          <p:spTgt spid="89099"/>
                                        </p:tgtEl>
                                        <p:attrNameLst>
                                          <p:attrName>style.visibility</p:attrName>
                                        </p:attrNameLst>
                                      </p:cBhvr>
                                      <p:to>
                                        <p:strVal val="visible"/>
                                      </p:to>
                                    </p:set>
                                    <p:anim calcmode="lin" valueType="num">
                                      <p:cBhvr>
                                        <p:cTn id="890" dur="500" fill="hold"/>
                                        <p:tgtEl>
                                          <p:spTgt spid="89099"/>
                                        </p:tgtEl>
                                        <p:attrNameLst>
                                          <p:attrName>ppt_h</p:attrName>
                                        </p:attrNameLst>
                                      </p:cBhvr>
                                      <p:tavLst>
                                        <p:tav tm="0">
                                          <p:val>
                                            <p:strVal val="#ppt_h/20"/>
                                          </p:val>
                                        </p:tav>
                                        <p:tav tm="50000">
                                          <p:val>
                                            <p:strVal val="#ppt_h/20"/>
                                          </p:val>
                                        </p:tav>
                                        <p:tav tm="100000">
                                          <p:val>
                                            <p:strVal val="#ppt_h"/>
                                          </p:val>
                                        </p:tav>
                                      </p:tavLst>
                                    </p:anim>
                                    <p:anim calcmode="lin" valueType="num">
                                      <p:cBhvr>
                                        <p:cTn id="891" dur="500" fill="hold"/>
                                        <p:tgtEl>
                                          <p:spTgt spid="89099"/>
                                        </p:tgtEl>
                                        <p:attrNameLst>
                                          <p:attrName>ppt_w</p:attrName>
                                        </p:attrNameLst>
                                      </p:cBhvr>
                                      <p:tavLst>
                                        <p:tav tm="0">
                                          <p:val>
                                            <p:strVal val="#ppt_w+.3"/>
                                          </p:val>
                                        </p:tav>
                                        <p:tav tm="50000">
                                          <p:val>
                                            <p:strVal val="#ppt_w+.3"/>
                                          </p:val>
                                        </p:tav>
                                        <p:tav tm="100000">
                                          <p:val>
                                            <p:strVal val="#ppt_w"/>
                                          </p:val>
                                        </p:tav>
                                      </p:tavLst>
                                    </p:anim>
                                    <p:anim calcmode="lin" valueType="num">
                                      <p:cBhvr>
                                        <p:cTn id="892" dur="500" fill="hold"/>
                                        <p:tgtEl>
                                          <p:spTgt spid="89099"/>
                                        </p:tgtEl>
                                        <p:attrNameLst>
                                          <p:attrName>ppt_x</p:attrName>
                                        </p:attrNameLst>
                                      </p:cBhvr>
                                      <p:tavLst>
                                        <p:tav tm="0">
                                          <p:val>
                                            <p:strVal val="#ppt_x-.3"/>
                                          </p:val>
                                        </p:tav>
                                        <p:tav tm="50000">
                                          <p:val>
                                            <p:strVal val="#ppt_x"/>
                                          </p:val>
                                        </p:tav>
                                        <p:tav tm="100000">
                                          <p:val>
                                            <p:strVal val="#ppt_x"/>
                                          </p:val>
                                        </p:tav>
                                      </p:tavLst>
                                    </p:anim>
                                    <p:anim calcmode="lin" valueType="num">
                                      <p:cBhvr>
                                        <p:cTn id="893" dur="500" fill="hold"/>
                                        <p:tgtEl>
                                          <p:spTgt spid="89099"/>
                                        </p:tgtEl>
                                        <p:attrNameLst>
                                          <p:attrName>ppt_y</p:attrName>
                                        </p:attrNameLst>
                                      </p:cBhvr>
                                      <p:tavLst>
                                        <p:tav tm="0">
                                          <p:val>
                                            <p:strVal val="#ppt_y"/>
                                          </p:val>
                                        </p:tav>
                                        <p:tav tm="100000">
                                          <p:val>
                                            <p:strVal val="#ppt_y"/>
                                          </p:val>
                                        </p:tav>
                                      </p:tavLst>
                                    </p:anim>
                                  </p:childTnLst>
                                </p:cTn>
                              </p:par>
                              <p:par>
                                <p:cTn id="894" presetID="39" presetClass="entr" presetSubtype="0" accel="100000" fill="hold" grpId="8" nodeType="withEffect">
                                  <p:stCondLst>
                                    <p:cond delay="0"/>
                                  </p:stCondLst>
                                  <p:childTnLst>
                                    <p:set>
                                      <p:cBhvr>
                                        <p:cTn id="895" dur="1" fill="hold">
                                          <p:stCondLst>
                                            <p:cond delay="0"/>
                                          </p:stCondLst>
                                        </p:cTn>
                                        <p:tgtEl>
                                          <p:spTgt spid="89100"/>
                                        </p:tgtEl>
                                        <p:attrNameLst>
                                          <p:attrName>style.visibility</p:attrName>
                                        </p:attrNameLst>
                                      </p:cBhvr>
                                      <p:to>
                                        <p:strVal val="visible"/>
                                      </p:to>
                                    </p:set>
                                    <p:anim calcmode="lin" valueType="num">
                                      <p:cBhvr>
                                        <p:cTn id="896" dur="500" fill="hold"/>
                                        <p:tgtEl>
                                          <p:spTgt spid="89100"/>
                                        </p:tgtEl>
                                        <p:attrNameLst>
                                          <p:attrName>ppt_h</p:attrName>
                                        </p:attrNameLst>
                                      </p:cBhvr>
                                      <p:tavLst>
                                        <p:tav tm="0">
                                          <p:val>
                                            <p:strVal val="#ppt_h/20"/>
                                          </p:val>
                                        </p:tav>
                                        <p:tav tm="50000">
                                          <p:val>
                                            <p:strVal val="#ppt_h/20"/>
                                          </p:val>
                                        </p:tav>
                                        <p:tav tm="100000">
                                          <p:val>
                                            <p:strVal val="#ppt_h"/>
                                          </p:val>
                                        </p:tav>
                                      </p:tavLst>
                                    </p:anim>
                                    <p:anim calcmode="lin" valueType="num">
                                      <p:cBhvr>
                                        <p:cTn id="897" dur="500" fill="hold"/>
                                        <p:tgtEl>
                                          <p:spTgt spid="89100"/>
                                        </p:tgtEl>
                                        <p:attrNameLst>
                                          <p:attrName>ppt_w</p:attrName>
                                        </p:attrNameLst>
                                      </p:cBhvr>
                                      <p:tavLst>
                                        <p:tav tm="0">
                                          <p:val>
                                            <p:strVal val="#ppt_w+.3"/>
                                          </p:val>
                                        </p:tav>
                                        <p:tav tm="50000">
                                          <p:val>
                                            <p:strVal val="#ppt_w+.3"/>
                                          </p:val>
                                        </p:tav>
                                        <p:tav tm="100000">
                                          <p:val>
                                            <p:strVal val="#ppt_w"/>
                                          </p:val>
                                        </p:tav>
                                      </p:tavLst>
                                    </p:anim>
                                    <p:anim calcmode="lin" valueType="num">
                                      <p:cBhvr>
                                        <p:cTn id="898" dur="500" fill="hold"/>
                                        <p:tgtEl>
                                          <p:spTgt spid="89100"/>
                                        </p:tgtEl>
                                        <p:attrNameLst>
                                          <p:attrName>ppt_x</p:attrName>
                                        </p:attrNameLst>
                                      </p:cBhvr>
                                      <p:tavLst>
                                        <p:tav tm="0">
                                          <p:val>
                                            <p:strVal val="#ppt_x-.3"/>
                                          </p:val>
                                        </p:tav>
                                        <p:tav tm="50000">
                                          <p:val>
                                            <p:strVal val="#ppt_x"/>
                                          </p:val>
                                        </p:tav>
                                        <p:tav tm="100000">
                                          <p:val>
                                            <p:strVal val="#ppt_x"/>
                                          </p:val>
                                        </p:tav>
                                      </p:tavLst>
                                    </p:anim>
                                    <p:anim calcmode="lin" valueType="num">
                                      <p:cBhvr>
                                        <p:cTn id="899" dur="500" fill="hold"/>
                                        <p:tgtEl>
                                          <p:spTgt spid="89100"/>
                                        </p:tgtEl>
                                        <p:attrNameLst>
                                          <p:attrName>ppt_y</p:attrName>
                                        </p:attrNameLst>
                                      </p:cBhvr>
                                      <p:tavLst>
                                        <p:tav tm="0">
                                          <p:val>
                                            <p:strVal val="#ppt_y"/>
                                          </p:val>
                                        </p:tav>
                                        <p:tav tm="100000">
                                          <p:val>
                                            <p:strVal val="#ppt_y"/>
                                          </p:val>
                                        </p:tav>
                                      </p:tavLst>
                                    </p:anim>
                                  </p:childTnLst>
                                </p:cTn>
                              </p:par>
                              <p:par>
                                <p:cTn id="900" presetID="39" presetClass="entr" presetSubtype="0" accel="100000" fill="hold" grpId="10" nodeType="withEffect">
                                  <p:stCondLst>
                                    <p:cond delay="0"/>
                                  </p:stCondLst>
                                  <p:childTnLst>
                                    <p:set>
                                      <p:cBhvr>
                                        <p:cTn id="901" dur="1" fill="hold">
                                          <p:stCondLst>
                                            <p:cond delay="0"/>
                                          </p:stCondLst>
                                        </p:cTn>
                                        <p:tgtEl>
                                          <p:spTgt spid="89106"/>
                                        </p:tgtEl>
                                        <p:attrNameLst>
                                          <p:attrName>style.visibility</p:attrName>
                                        </p:attrNameLst>
                                      </p:cBhvr>
                                      <p:to>
                                        <p:strVal val="visible"/>
                                      </p:to>
                                    </p:set>
                                    <p:anim calcmode="lin" valueType="num">
                                      <p:cBhvr>
                                        <p:cTn id="902" dur="500" fill="hold"/>
                                        <p:tgtEl>
                                          <p:spTgt spid="89106"/>
                                        </p:tgtEl>
                                        <p:attrNameLst>
                                          <p:attrName>ppt_h</p:attrName>
                                        </p:attrNameLst>
                                      </p:cBhvr>
                                      <p:tavLst>
                                        <p:tav tm="0">
                                          <p:val>
                                            <p:strVal val="#ppt_h/20"/>
                                          </p:val>
                                        </p:tav>
                                        <p:tav tm="50000">
                                          <p:val>
                                            <p:strVal val="#ppt_h/20"/>
                                          </p:val>
                                        </p:tav>
                                        <p:tav tm="100000">
                                          <p:val>
                                            <p:strVal val="#ppt_h"/>
                                          </p:val>
                                        </p:tav>
                                      </p:tavLst>
                                    </p:anim>
                                    <p:anim calcmode="lin" valueType="num">
                                      <p:cBhvr>
                                        <p:cTn id="903" dur="500" fill="hold"/>
                                        <p:tgtEl>
                                          <p:spTgt spid="89106"/>
                                        </p:tgtEl>
                                        <p:attrNameLst>
                                          <p:attrName>ppt_w</p:attrName>
                                        </p:attrNameLst>
                                      </p:cBhvr>
                                      <p:tavLst>
                                        <p:tav tm="0">
                                          <p:val>
                                            <p:strVal val="#ppt_w+.3"/>
                                          </p:val>
                                        </p:tav>
                                        <p:tav tm="50000">
                                          <p:val>
                                            <p:strVal val="#ppt_w+.3"/>
                                          </p:val>
                                        </p:tav>
                                        <p:tav tm="100000">
                                          <p:val>
                                            <p:strVal val="#ppt_w"/>
                                          </p:val>
                                        </p:tav>
                                      </p:tavLst>
                                    </p:anim>
                                    <p:anim calcmode="lin" valueType="num">
                                      <p:cBhvr>
                                        <p:cTn id="904" dur="500" fill="hold"/>
                                        <p:tgtEl>
                                          <p:spTgt spid="89106"/>
                                        </p:tgtEl>
                                        <p:attrNameLst>
                                          <p:attrName>ppt_x</p:attrName>
                                        </p:attrNameLst>
                                      </p:cBhvr>
                                      <p:tavLst>
                                        <p:tav tm="0">
                                          <p:val>
                                            <p:strVal val="#ppt_x-.3"/>
                                          </p:val>
                                        </p:tav>
                                        <p:tav tm="50000">
                                          <p:val>
                                            <p:strVal val="#ppt_x"/>
                                          </p:val>
                                        </p:tav>
                                        <p:tav tm="100000">
                                          <p:val>
                                            <p:strVal val="#ppt_x"/>
                                          </p:val>
                                        </p:tav>
                                      </p:tavLst>
                                    </p:anim>
                                    <p:anim calcmode="lin" valueType="num">
                                      <p:cBhvr>
                                        <p:cTn id="905" dur="500" fill="hold"/>
                                        <p:tgtEl>
                                          <p:spTgt spid="89106"/>
                                        </p:tgtEl>
                                        <p:attrNameLst>
                                          <p:attrName>ppt_y</p:attrName>
                                        </p:attrNameLst>
                                      </p:cBhvr>
                                      <p:tavLst>
                                        <p:tav tm="0">
                                          <p:val>
                                            <p:strVal val="#ppt_y"/>
                                          </p:val>
                                        </p:tav>
                                        <p:tav tm="100000">
                                          <p:val>
                                            <p:strVal val="#ppt_y"/>
                                          </p:val>
                                        </p:tav>
                                      </p:tavLst>
                                    </p:anim>
                                  </p:childTnLst>
                                </p:cTn>
                              </p:par>
                              <p:par>
                                <p:cTn id="906" presetID="39" presetClass="entr" presetSubtype="0" accel="100000" fill="hold" grpId="10" nodeType="withEffect">
                                  <p:stCondLst>
                                    <p:cond delay="0"/>
                                  </p:stCondLst>
                                  <p:childTnLst>
                                    <p:set>
                                      <p:cBhvr>
                                        <p:cTn id="907" dur="1" fill="hold">
                                          <p:stCondLst>
                                            <p:cond delay="0"/>
                                          </p:stCondLst>
                                        </p:cTn>
                                        <p:tgtEl>
                                          <p:spTgt spid="89107"/>
                                        </p:tgtEl>
                                        <p:attrNameLst>
                                          <p:attrName>style.visibility</p:attrName>
                                        </p:attrNameLst>
                                      </p:cBhvr>
                                      <p:to>
                                        <p:strVal val="visible"/>
                                      </p:to>
                                    </p:set>
                                    <p:anim calcmode="lin" valueType="num">
                                      <p:cBhvr>
                                        <p:cTn id="908" dur="500" fill="hold"/>
                                        <p:tgtEl>
                                          <p:spTgt spid="89107"/>
                                        </p:tgtEl>
                                        <p:attrNameLst>
                                          <p:attrName>ppt_h</p:attrName>
                                        </p:attrNameLst>
                                      </p:cBhvr>
                                      <p:tavLst>
                                        <p:tav tm="0">
                                          <p:val>
                                            <p:strVal val="#ppt_h/20"/>
                                          </p:val>
                                        </p:tav>
                                        <p:tav tm="50000">
                                          <p:val>
                                            <p:strVal val="#ppt_h/20"/>
                                          </p:val>
                                        </p:tav>
                                        <p:tav tm="100000">
                                          <p:val>
                                            <p:strVal val="#ppt_h"/>
                                          </p:val>
                                        </p:tav>
                                      </p:tavLst>
                                    </p:anim>
                                    <p:anim calcmode="lin" valueType="num">
                                      <p:cBhvr>
                                        <p:cTn id="909" dur="500" fill="hold"/>
                                        <p:tgtEl>
                                          <p:spTgt spid="89107"/>
                                        </p:tgtEl>
                                        <p:attrNameLst>
                                          <p:attrName>ppt_w</p:attrName>
                                        </p:attrNameLst>
                                      </p:cBhvr>
                                      <p:tavLst>
                                        <p:tav tm="0">
                                          <p:val>
                                            <p:strVal val="#ppt_w+.3"/>
                                          </p:val>
                                        </p:tav>
                                        <p:tav tm="50000">
                                          <p:val>
                                            <p:strVal val="#ppt_w+.3"/>
                                          </p:val>
                                        </p:tav>
                                        <p:tav tm="100000">
                                          <p:val>
                                            <p:strVal val="#ppt_w"/>
                                          </p:val>
                                        </p:tav>
                                      </p:tavLst>
                                    </p:anim>
                                    <p:anim calcmode="lin" valueType="num">
                                      <p:cBhvr>
                                        <p:cTn id="910" dur="500" fill="hold"/>
                                        <p:tgtEl>
                                          <p:spTgt spid="89107"/>
                                        </p:tgtEl>
                                        <p:attrNameLst>
                                          <p:attrName>ppt_x</p:attrName>
                                        </p:attrNameLst>
                                      </p:cBhvr>
                                      <p:tavLst>
                                        <p:tav tm="0">
                                          <p:val>
                                            <p:strVal val="#ppt_x-.3"/>
                                          </p:val>
                                        </p:tav>
                                        <p:tav tm="50000">
                                          <p:val>
                                            <p:strVal val="#ppt_x"/>
                                          </p:val>
                                        </p:tav>
                                        <p:tav tm="100000">
                                          <p:val>
                                            <p:strVal val="#ppt_x"/>
                                          </p:val>
                                        </p:tav>
                                      </p:tavLst>
                                    </p:anim>
                                    <p:anim calcmode="lin" valueType="num">
                                      <p:cBhvr>
                                        <p:cTn id="911" dur="500" fill="hold"/>
                                        <p:tgtEl>
                                          <p:spTgt spid="89107"/>
                                        </p:tgtEl>
                                        <p:attrNameLst>
                                          <p:attrName>ppt_y</p:attrName>
                                        </p:attrNameLst>
                                      </p:cBhvr>
                                      <p:tavLst>
                                        <p:tav tm="0">
                                          <p:val>
                                            <p:strVal val="#ppt_y"/>
                                          </p:val>
                                        </p:tav>
                                        <p:tav tm="100000">
                                          <p:val>
                                            <p:strVal val="#ppt_y"/>
                                          </p:val>
                                        </p:tav>
                                      </p:tavLst>
                                    </p:anim>
                                  </p:childTnLst>
                                </p:cTn>
                              </p:par>
                              <p:par>
                                <p:cTn id="912" presetID="39" presetClass="entr" presetSubtype="0" accel="100000" fill="hold" grpId="8" nodeType="withEffect">
                                  <p:stCondLst>
                                    <p:cond delay="0"/>
                                  </p:stCondLst>
                                  <p:childTnLst>
                                    <p:set>
                                      <p:cBhvr>
                                        <p:cTn id="913" dur="1" fill="hold">
                                          <p:stCondLst>
                                            <p:cond delay="0"/>
                                          </p:stCondLst>
                                        </p:cTn>
                                        <p:tgtEl>
                                          <p:spTgt spid="89108"/>
                                        </p:tgtEl>
                                        <p:attrNameLst>
                                          <p:attrName>style.visibility</p:attrName>
                                        </p:attrNameLst>
                                      </p:cBhvr>
                                      <p:to>
                                        <p:strVal val="visible"/>
                                      </p:to>
                                    </p:set>
                                    <p:anim calcmode="lin" valueType="num">
                                      <p:cBhvr>
                                        <p:cTn id="914" dur="500" fill="hold"/>
                                        <p:tgtEl>
                                          <p:spTgt spid="89108"/>
                                        </p:tgtEl>
                                        <p:attrNameLst>
                                          <p:attrName>ppt_h</p:attrName>
                                        </p:attrNameLst>
                                      </p:cBhvr>
                                      <p:tavLst>
                                        <p:tav tm="0">
                                          <p:val>
                                            <p:strVal val="#ppt_h/20"/>
                                          </p:val>
                                        </p:tav>
                                        <p:tav tm="50000">
                                          <p:val>
                                            <p:strVal val="#ppt_h/20"/>
                                          </p:val>
                                        </p:tav>
                                        <p:tav tm="100000">
                                          <p:val>
                                            <p:strVal val="#ppt_h"/>
                                          </p:val>
                                        </p:tav>
                                      </p:tavLst>
                                    </p:anim>
                                    <p:anim calcmode="lin" valueType="num">
                                      <p:cBhvr>
                                        <p:cTn id="915" dur="500" fill="hold"/>
                                        <p:tgtEl>
                                          <p:spTgt spid="89108"/>
                                        </p:tgtEl>
                                        <p:attrNameLst>
                                          <p:attrName>ppt_w</p:attrName>
                                        </p:attrNameLst>
                                      </p:cBhvr>
                                      <p:tavLst>
                                        <p:tav tm="0">
                                          <p:val>
                                            <p:strVal val="#ppt_w+.3"/>
                                          </p:val>
                                        </p:tav>
                                        <p:tav tm="50000">
                                          <p:val>
                                            <p:strVal val="#ppt_w+.3"/>
                                          </p:val>
                                        </p:tav>
                                        <p:tav tm="100000">
                                          <p:val>
                                            <p:strVal val="#ppt_w"/>
                                          </p:val>
                                        </p:tav>
                                      </p:tavLst>
                                    </p:anim>
                                    <p:anim calcmode="lin" valueType="num">
                                      <p:cBhvr>
                                        <p:cTn id="916" dur="500" fill="hold"/>
                                        <p:tgtEl>
                                          <p:spTgt spid="89108"/>
                                        </p:tgtEl>
                                        <p:attrNameLst>
                                          <p:attrName>ppt_x</p:attrName>
                                        </p:attrNameLst>
                                      </p:cBhvr>
                                      <p:tavLst>
                                        <p:tav tm="0">
                                          <p:val>
                                            <p:strVal val="#ppt_x-.3"/>
                                          </p:val>
                                        </p:tav>
                                        <p:tav tm="50000">
                                          <p:val>
                                            <p:strVal val="#ppt_x"/>
                                          </p:val>
                                        </p:tav>
                                        <p:tav tm="100000">
                                          <p:val>
                                            <p:strVal val="#ppt_x"/>
                                          </p:val>
                                        </p:tav>
                                      </p:tavLst>
                                    </p:anim>
                                    <p:anim calcmode="lin" valueType="num">
                                      <p:cBhvr>
                                        <p:cTn id="917" dur="500" fill="hold"/>
                                        <p:tgtEl>
                                          <p:spTgt spid="89108"/>
                                        </p:tgtEl>
                                        <p:attrNameLst>
                                          <p:attrName>ppt_y</p:attrName>
                                        </p:attrNameLst>
                                      </p:cBhvr>
                                      <p:tavLst>
                                        <p:tav tm="0">
                                          <p:val>
                                            <p:strVal val="#ppt_y"/>
                                          </p:val>
                                        </p:tav>
                                        <p:tav tm="100000">
                                          <p:val>
                                            <p:strVal val="#ppt_y"/>
                                          </p:val>
                                        </p:tav>
                                      </p:tavLst>
                                    </p:anim>
                                  </p:childTnLst>
                                </p:cTn>
                              </p:par>
                              <p:par>
                                <p:cTn id="918" presetID="39" presetClass="entr" presetSubtype="0" accel="100000" fill="hold" grpId="8" nodeType="withEffect">
                                  <p:stCondLst>
                                    <p:cond delay="0"/>
                                  </p:stCondLst>
                                  <p:childTnLst>
                                    <p:set>
                                      <p:cBhvr>
                                        <p:cTn id="919" dur="1" fill="hold">
                                          <p:stCondLst>
                                            <p:cond delay="0"/>
                                          </p:stCondLst>
                                        </p:cTn>
                                        <p:tgtEl>
                                          <p:spTgt spid="89109"/>
                                        </p:tgtEl>
                                        <p:attrNameLst>
                                          <p:attrName>style.visibility</p:attrName>
                                        </p:attrNameLst>
                                      </p:cBhvr>
                                      <p:to>
                                        <p:strVal val="visible"/>
                                      </p:to>
                                    </p:set>
                                    <p:anim calcmode="lin" valueType="num">
                                      <p:cBhvr>
                                        <p:cTn id="920" dur="500" fill="hold"/>
                                        <p:tgtEl>
                                          <p:spTgt spid="89109"/>
                                        </p:tgtEl>
                                        <p:attrNameLst>
                                          <p:attrName>ppt_h</p:attrName>
                                        </p:attrNameLst>
                                      </p:cBhvr>
                                      <p:tavLst>
                                        <p:tav tm="0">
                                          <p:val>
                                            <p:strVal val="#ppt_h/20"/>
                                          </p:val>
                                        </p:tav>
                                        <p:tav tm="50000">
                                          <p:val>
                                            <p:strVal val="#ppt_h/20"/>
                                          </p:val>
                                        </p:tav>
                                        <p:tav tm="100000">
                                          <p:val>
                                            <p:strVal val="#ppt_h"/>
                                          </p:val>
                                        </p:tav>
                                      </p:tavLst>
                                    </p:anim>
                                    <p:anim calcmode="lin" valueType="num">
                                      <p:cBhvr>
                                        <p:cTn id="921" dur="500" fill="hold"/>
                                        <p:tgtEl>
                                          <p:spTgt spid="89109"/>
                                        </p:tgtEl>
                                        <p:attrNameLst>
                                          <p:attrName>ppt_w</p:attrName>
                                        </p:attrNameLst>
                                      </p:cBhvr>
                                      <p:tavLst>
                                        <p:tav tm="0">
                                          <p:val>
                                            <p:strVal val="#ppt_w+.3"/>
                                          </p:val>
                                        </p:tav>
                                        <p:tav tm="50000">
                                          <p:val>
                                            <p:strVal val="#ppt_w+.3"/>
                                          </p:val>
                                        </p:tav>
                                        <p:tav tm="100000">
                                          <p:val>
                                            <p:strVal val="#ppt_w"/>
                                          </p:val>
                                        </p:tav>
                                      </p:tavLst>
                                    </p:anim>
                                    <p:anim calcmode="lin" valueType="num">
                                      <p:cBhvr>
                                        <p:cTn id="922" dur="500" fill="hold"/>
                                        <p:tgtEl>
                                          <p:spTgt spid="89109"/>
                                        </p:tgtEl>
                                        <p:attrNameLst>
                                          <p:attrName>ppt_x</p:attrName>
                                        </p:attrNameLst>
                                      </p:cBhvr>
                                      <p:tavLst>
                                        <p:tav tm="0">
                                          <p:val>
                                            <p:strVal val="#ppt_x-.3"/>
                                          </p:val>
                                        </p:tav>
                                        <p:tav tm="50000">
                                          <p:val>
                                            <p:strVal val="#ppt_x"/>
                                          </p:val>
                                        </p:tav>
                                        <p:tav tm="100000">
                                          <p:val>
                                            <p:strVal val="#ppt_x"/>
                                          </p:val>
                                        </p:tav>
                                      </p:tavLst>
                                    </p:anim>
                                    <p:anim calcmode="lin" valueType="num">
                                      <p:cBhvr>
                                        <p:cTn id="923" dur="500" fill="hold"/>
                                        <p:tgtEl>
                                          <p:spTgt spid="89109"/>
                                        </p:tgtEl>
                                        <p:attrNameLst>
                                          <p:attrName>ppt_y</p:attrName>
                                        </p:attrNameLst>
                                      </p:cBhvr>
                                      <p:tavLst>
                                        <p:tav tm="0">
                                          <p:val>
                                            <p:strVal val="#ppt_y"/>
                                          </p:val>
                                        </p:tav>
                                        <p:tav tm="100000">
                                          <p:val>
                                            <p:strVal val="#ppt_y"/>
                                          </p:val>
                                        </p:tav>
                                      </p:tavLst>
                                    </p:anim>
                                  </p:childTnLst>
                                </p:cTn>
                              </p:par>
                              <p:par>
                                <p:cTn id="924" presetID="6" presetClass="emph" presetSubtype="0" fill="hold" grpId="15" nodeType="withEffect">
                                  <p:stCondLst>
                                    <p:cond delay="0"/>
                                  </p:stCondLst>
                                  <p:childTnLst>
                                    <p:animScale>
                                      <p:cBhvr>
                                        <p:cTn id="925" dur="500" fill="hold"/>
                                        <p:tgtEl>
                                          <p:spTgt spid="89101"/>
                                        </p:tgtEl>
                                      </p:cBhvr>
                                      <p:by x="50000" y="50000"/>
                                    </p:animScale>
                                  </p:childTnLst>
                                </p:cTn>
                              </p:par>
                              <p:par>
                                <p:cTn id="926" presetID="35" presetClass="path" presetSubtype="0" accel="50000" decel="50000" fill="hold" grpId="16" nodeType="withEffect">
                                  <p:stCondLst>
                                    <p:cond delay="0"/>
                                  </p:stCondLst>
                                  <p:childTnLst>
                                    <p:animMotion origin="layout" path="M 1.38889E-6 -3.71958E-6 L -0.34497 -0.11263 " pathEditMode="relative" rAng="0" ptsTypes="AA">
                                      <p:cBhvr>
                                        <p:cTn id="927" dur="500" spd="-100000" fill="hold"/>
                                        <p:tgtEl>
                                          <p:spTgt spid="89101"/>
                                        </p:tgtEl>
                                        <p:attrNameLst>
                                          <p:attrName>ppt_x</p:attrName>
                                          <p:attrName>ppt_y</p:attrName>
                                        </p:attrNameLst>
                                      </p:cBhvr>
                                      <p:rCtr x="-17300" y="-5600"/>
                                    </p:animMotion>
                                  </p:childTnLst>
                                </p:cTn>
                              </p:par>
                            </p:childTnLst>
                          </p:cTn>
                        </p:par>
                      </p:childTnLst>
                    </p:cTn>
                  </p:par>
                </p:childTnLst>
              </p:cTn>
              <p:nextCondLst>
                <p:cond evt="onClick" delay="0">
                  <p:tgtEl>
                    <p:spTgt spid="89101"/>
                  </p:tgtEl>
                </p:cond>
              </p:nextCondLst>
            </p:seq>
            <p:seq concurrent="1" nextAc="seek">
              <p:cTn id="928" restart="whenNotActive" fill="hold" evtFilter="cancelBubble" nodeType="interactiveSeq">
                <p:stCondLst>
                  <p:cond evt="onClick" delay="0">
                    <p:tgtEl>
                      <p:spTgt spid="89106"/>
                    </p:tgtEl>
                  </p:cond>
                </p:stCondLst>
                <p:endSync evt="end" delay="0">
                  <p:rtn val="all"/>
                </p:endSync>
                <p:childTnLst>
                  <p:par>
                    <p:cTn id="929" fill="hold">
                      <p:stCondLst>
                        <p:cond delay="0"/>
                      </p:stCondLst>
                      <p:childTnLst>
                        <p:par>
                          <p:cTn id="930" fill="hold">
                            <p:stCondLst>
                              <p:cond delay="0"/>
                            </p:stCondLst>
                            <p:childTnLst>
                              <p:par>
                                <p:cTn id="931" presetID="58" presetClass="exit" presetSubtype="0" decel="100000" fill="hold" grpId="11" nodeType="clickEffect">
                                  <p:stCondLst>
                                    <p:cond delay="0"/>
                                  </p:stCondLst>
                                  <p:childTnLst>
                                    <p:anim calcmode="lin" valueType="num">
                                      <p:cBhvr>
                                        <p:cTn id="932" dur="500"/>
                                        <p:tgtEl>
                                          <p:spTgt spid="89125"/>
                                        </p:tgtEl>
                                        <p:attrNameLst>
                                          <p:attrName>ppt_w</p:attrName>
                                        </p:attrNameLst>
                                      </p:cBhvr>
                                      <p:tavLst>
                                        <p:tav tm="0">
                                          <p:val>
                                            <p:strVal val="ppt_w"/>
                                          </p:val>
                                        </p:tav>
                                        <p:tav tm="100000">
                                          <p:val>
                                            <p:strVal val="ppt_w*2.5"/>
                                          </p:val>
                                        </p:tav>
                                      </p:tavLst>
                                    </p:anim>
                                    <p:anim calcmode="lin" valueType="num">
                                      <p:cBhvr>
                                        <p:cTn id="933" dur="500"/>
                                        <p:tgtEl>
                                          <p:spTgt spid="89125"/>
                                        </p:tgtEl>
                                        <p:attrNameLst>
                                          <p:attrName>ppt_h</p:attrName>
                                        </p:attrNameLst>
                                      </p:cBhvr>
                                      <p:tavLst>
                                        <p:tav tm="0">
                                          <p:val>
                                            <p:strVal val="ppt_h"/>
                                          </p:val>
                                        </p:tav>
                                        <p:tav tm="100000">
                                          <p:val>
                                            <p:strVal val="ppt_h*0.01"/>
                                          </p:val>
                                        </p:tav>
                                      </p:tavLst>
                                    </p:anim>
                                    <p:anim calcmode="lin" valueType="num">
                                      <p:cBhvr>
                                        <p:cTn id="934" dur="500"/>
                                        <p:tgtEl>
                                          <p:spTgt spid="89125"/>
                                        </p:tgtEl>
                                        <p:attrNameLst>
                                          <p:attrName>ppt_x</p:attrName>
                                        </p:attrNameLst>
                                      </p:cBhvr>
                                      <p:tavLst>
                                        <p:tav tm="0">
                                          <p:val>
                                            <p:strVal val="ppt_x"/>
                                          </p:val>
                                        </p:tav>
                                        <p:tav tm="100000">
                                          <p:val>
                                            <p:strVal val="ppt_x"/>
                                          </p:val>
                                        </p:tav>
                                      </p:tavLst>
                                    </p:anim>
                                    <p:anim calcmode="lin" valueType="num">
                                      <p:cBhvr>
                                        <p:cTn id="935" dur="500"/>
                                        <p:tgtEl>
                                          <p:spTgt spid="89125"/>
                                        </p:tgtEl>
                                        <p:attrNameLst>
                                          <p:attrName>ppt_y</p:attrName>
                                        </p:attrNameLst>
                                      </p:cBhvr>
                                      <p:tavLst>
                                        <p:tav tm="0">
                                          <p:val>
                                            <p:strVal val="ppt_y"/>
                                          </p:val>
                                        </p:tav>
                                        <p:tav tm="100000">
                                          <p:val>
                                            <p:strVal val="ppt_h+1"/>
                                          </p:val>
                                        </p:tav>
                                      </p:tavLst>
                                    </p:anim>
                                    <p:animEffect transition="out" filter="fade">
                                      <p:cBhvr>
                                        <p:cTn id="936" dur="500"/>
                                        <p:tgtEl>
                                          <p:spTgt spid="89125"/>
                                        </p:tgtEl>
                                      </p:cBhvr>
                                    </p:animEffect>
                                    <p:set>
                                      <p:cBhvr>
                                        <p:cTn id="937" dur="1" fill="hold">
                                          <p:stCondLst>
                                            <p:cond delay="499"/>
                                          </p:stCondLst>
                                        </p:cTn>
                                        <p:tgtEl>
                                          <p:spTgt spid="89125"/>
                                        </p:tgtEl>
                                        <p:attrNameLst>
                                          <p:attrName>style.visibility</p:attrName>
                                        </p:attrNameLst>
                                      </p:cBhvr>
                                      <p:to>
                                        <p:strVal val="hidden"/>
                                      </p:to>
                                    </p:set>
                                  </p:childTnLst>
                                </p:cTn>
                              </p:par>
                              <p:par>
                                <p:cTn id="938" presetID="58" presetClass="exit" presetSubtype="0" decel="100000" fill="hold" grpId="11" nodeType="withEffect">
                                  <p:stCondLst>
                                    <p:cond delay="0"/>
                                  </p:stCondLst>
                                  <p:childTnLst>
                                    <p:anim calcmode="lin" valueType="num">
                                      <p:cBhvr>
                                        <p:cTn id="939" dur="500"/>
                                        <p:tgtEl>
                                          <p:spTgt spid="89104"/>
                                        </p:tgtEl>
                                        <p:attrNameLst>
                                          <p:attrName>ppt_w</p:attrName>
                                        </p:attrNameLst>
                                      </p:cBhvr>
                                      <p:tavLst>
                                        <p:tav tm="0">
                                          <p:val>
                                            <p:strVal val="ppt_w"/>
                                          </p:val>
                                        </p:tav>
                                        <p:tav tm="100000">
                                          <p:val>
                                            <p:strVal val="ppt_w*2.5"/>
                                          </p:val>
                                        </p:tav>
                                      </p:tavLst>
                                    </p:anim>
                                    <p:anim calcmode="lin" valueType="num">
                                      <p:cBhvr>
                                        <p:cTn id="940" dur="500"/>
                                        <p:tgtEl>
                                          <p:spTgt spid="89104"/>
                                        </p:tgtEl>
                                        <p:attrNameLst>
                                          <p:attrName>ppt_h</p:attrName>
                                        </p:attrNameLst>
                                      </p:cBhvr>
                                      <p:tavLst>
                                        <p:tav tm="0">
                                          <p:val>
                                            <p:strVal val="ppt_h"/>
                                          </p:val>
                                        </p:tav>
                                        <p:tav tm="100000">
                                          <p:val>
                                            <p:strVal val="ppt_h*0.01"/>
                                          </p:val>
                                        </p:tav>
                                      </p:tavLst>
                                    </p:anim>
                                    <p:anim calcmode="lin" valueType="num">
                                      <p:cBhvr>
                                        <p:cTn id="941" dur="500"/>
                                        <p:tgtEl>
                                          <p:spTgt spid="89104"/>
                                        </p:tgtEl>
                                        <p:attrNameLst>
                                          <p:attrName>ppt_x</p:attrName>
                                        </p:attrNameLst>
                                      </p:cBhvr>
                                      <p:tavLst>
                                        <p:tav tm="0">
                                          <p:val>
                                            <p:strVal val="ppt_x"/>
                                          </p:val>
                                        </p:tav>
                                        <p:tav tm="100000">
                                          <p:val>
                                            <p:strVal val="ppt_x"/>
                                          </p:val>
                                        </p:tav>
                                      </p:tavLst>
                                    </p:anim>
                                    <p:anim calcmode="lin" valueType="num">
                                      <p:cBhvr>
                                        <p:cTn id="942" dur="500"/>
                                        <p:tgtEl>
                                          <p:spTgt spid="89104"/>
                                        </p:tgtEl>
                                        <p:attrNameLst>
                                          <p:attrName>ppt_y</p:attrName>
                                        </p:attrNameLst>
                                      </p:cBhvr>
                                      <p:tavLst>
                                        <p:tav tm="0">
                                          <p:val>
                                            <p:strVal val="ppt_y"/>
                                          </p:val>
                                        </p:tav>
                                        <p:tav tm="100000">
                                          <p:val>
                                            <p:strVal val="ppt_h+1"/>
                                          </p:val>
                                        </p:tav>
                                      </p:tavLst>
                                    </p:anim>
                                    <p:animEffect transition="out" filter="fade">
                                      <p:cBhvr>
                                        <p:cTn id="943" dur="500"/>
                                        <p:tgtEl>
                                          <p:spTgt spid="89104"/>
                                        </p:tgtEl>
                                      </p:cBhvr>
                                    </p:animEffect>
                                    <p:set>
                                      <p:cBhvr>
                                        <p:cTn id="944" dur="1" fill="hold">
                                          <p:stCondLst>
                                            <p:cond delay="499"/>
                                          </p:stCondLst>
                                        </p:cTn>
                                        <p:tgtEl>
                                          <p:spTgt spid="89104"/>
                                        </p:tgtEl>
                                        <p:attrNameLst>
                                          <p:attrName>style.visibility</p:attrName>
                                        </p:attrNameLst>
                                      </p:cBhvr>
                                      <p:to>
                                        <p:strVal val="hidden"/>
                                      </p:to>
                                    </p:set>
                                  </p:childTnLst>
                                </p:cTn>
                              </p:par>
                              <p:par>
                                <p:cTn id="945" presetID="58" presetClass="exit" presetSubtype="0" decel="100000" fill="hold" grpId="11" nodeType="withEffect">
                                  <p:stCondLst>
                                    <p:cond delay="0"/>
                                  </p:stCondLst>
                                  <p:childTnLst>
                                    <p:anim calcmode="lin" valueType="num">
                                      <p:cBhvr>
                                        <p:cTn id="946" dur="500"/>
                                        <p:tgtEl>
                                          <p:spTgt spid="89105"/>
                                        </p:tgtEl>
                                        <p:attrNameLst>
                                          <p:attrName>ppt_w</p:attrName>
                                        </p:attrNameLst>
                                      </p:cBhvr>
                                      <p:tavLst>
                                        <p:tav tm="0">
                                          <p:val>
                                            <p:strVal val="ppt_w"/>
                                          </p:val>
                                        </p:tav>
                                        <p:tav tm="100000">
                                          <p:val>
                                            <p:strVal val="ppt_w*2.5"/>
                                          </p:val>
                                        </p:tav>
                                      </p:tavLst>
                                    </p:anim>
                                    <p:anim calcmode="lin" valueType="num">
                                      <p:cBhvr>
                                        <p:cTn id="947" dur="500"/>
                                        <p:tgtEl>
                                          <p:spTgt spid="89105"/>
                                        </p:tgtEl>
                                        <p:attrNameLst>
                                          <p:attrName>ppt_h</p:attrName>
                                        </p:attrNameLst>
                                      </p:cBhvr>
                                      <p:tavLst>
                                        <p:tav tm="0">
                                          <p:val>
                                            <p:strVal val="ppt_h"/>
                                          </p:val>
                                        </p:tav>
                                        <p:tav tm="100000">
                                          <p:val>
                                            <p:strVal val="ppt_h*0.01"/>
                                          </p:val>
                                        </p:tav>
                                      </p:tavLst>
                                    </p:anim>
                                    <p:anim calcmode="lin" valueType="num">
                                      <p:cBhvr>
                                        <p:cTn id="948" dur="500"/>
                                        <p:tgtEl>
                                          <p:spTgt spid="89105"/>
                                        </p:tgtEl>
                                        <p:attrNameLst>
                                          <p:attrName>ppt_x</p:attrName>
                                        </p:attrNameLst>
                                      </p:cBhvr>
                                      <p:tavLst>
                                        <p:tav tm="0">
                                          <p:val>
                                            <p:strVal val="ppt_x"/>
                                          </p:val>
                                        </p:tav>
                                        <p:tav tm="100000">
                                          <p:val>
                                            <p:strVal val="ppt_x"/>
                                          </p:val>
                                        </p:tav>
                                      </p:tavLst>
                                    </p:anim>
                                    <p:anim calcmode="lin" valueType="num">
                                      <p:cBhvr>
                                        <p:cTn id="949" dur="500"/>
                                        <p:tgtEl>
                                          <p:spTgt spid="89105"/>
                                        </p:tgtEl>
                                        <p:attrNameLst>
                                          <p:attrName>ppt_y</p:attrName>
                                        </p:attrNameLst>
                                      </p:cBhvr>
                                      <p:tavLst>
                                        <p:tav tm="0">
                                          <p:val>
                                            <p:strVal val="ppt_y"/>
                                          </p:val>
                                        </p:tav>
                                        <p:tav tm="100000">
                                          <p:val>
                                            <p:strVal val="ppt_h+1"/>
                                          </p:val>
                                        </p:tav>
                                      </p:tavLst>
                                    </p:anim>
                                    <p:animEffect transition="out" filter="fade">
                                      <p:cBhvr>
                                        <p:cTn id="950" dur="500"/>
                                        <p:tgtEl>
                                          <p:spTgt spid="89105"/>
                                        </p:tgtEl>
                                      </p:cBhvr>
                                    </p:animEffect>
                                    <p:set>
                                      <p:cBhvr>
                                        <p:cTn id="951" dur="1" fill="hold">
                                          <p:stCondLst>
                                            <p:cond delay="499"/>
                                          </p:stCondLst>
                                        </p:cTn>
                                        <p:tgtEl>
                                          <p:spTgt spid="89105"/>
                                        </p:tgtEl>
                                        <p:attrNameLst>
                                          <p:attrName>style.visibility</p:attrName>
                                        </p:attrNameLst>
                                      </p:cBhvr>
                                      <p:to>
                                        <p:strVal val="hidden"/>
                                      </p:to>
                                    </p:set>
                                  </p:childTnLst>
                                </p:cTn>
                              </p:par>
                              <p:par>
                                <p:cTn id="952" presetID="58" presetClass="exit" presetSubtype="0" decel="100000" fill="hold" grpId="11" nodeType="withEffect">
                                  <p:stCondLst>
                                    <p:cond delay="0"/>
                                  </p:stCondLst>
                                  <p:childTnLst>
                                    <p:anim calcmode="lin" valueType="num">
                                      <p:cBhvr>
                                        <p:cTn id="953" dur="500"/>
                                        <p:tgtEl>
                                          <p:spTgt spid="89103"/>
                                        </p:tgtEl>
                                        <p:attrNameLst>
                                          <p:attrName>ppt_w</p:attrName>
                                        </p:attrNameLst>
                                      </p:cBhvr>
                                      <p:tavLst>
                                        <p:tav tm="0">
                                          <p:val>
                                            <p:strVal val="ppt_w"/>
                                          </p:val>
                                        </p:tav>
                                        <p:tav tm="100000">
                                          <p:val>
                                            <p:strVal val="ppt_w*2.5"/>
                                          </p:val>
                                        </p:tav>
                                      </p:tavLst>
                                    </p:anim>
                                    <p:anim calcmode="lin" valueType="num">
                                      <p:cBhvr>
                                        <p:cTn id="954" dur="500"/>
                                        <p:tgtEl>
                                          <p:spTgt spid="89103"/>
                                        </p:tgtEl>
                                        <p:attrNameLst>
                                          <p:attrName>ppt_h</p:attrName>
                                        </p:attrNameLst>
                                      </p:cBhvr>
                                      <p:tavLst>
                                        <p:tav tm="0">
                                          <p:val>
                                            <p:strVal val="ppt_h"/>
                                          </p:val>
                                        </p:tav>
                                        <p:tav tm="100000">
                                          <p:val>
                                            <p:strVal val="ppt_h*0.01"/>
                                          </p:val>
                                        </p:tav>
                                      </p:tavLst>
                                    </p:anim>
                                    <p:anim calcmode="lin" valueType="num">
                                      <p:cBhvr>
                                        <p:cTn id="955" dur="500"/>
                                        <p:tgtEl>
                                          <p:spTgt spid="89103"/>
                                        </p:tgtEl>
                                        <p:attrNameLst>
                                          <p:attrName>ppt_x</p:attrName>
                                        </p:attrNameLst>
                                      </p:cBhvr>
                                      <p:tavLst>
                                        <p:tav tm="0">
                                          <p:val>
                                            <p:strVal val="ppt_x"/>
                                          </p:val>
                                        </p:tav>
                                        <p:tav tm="100000">
                                          <p:val>
                                            <p:strVal val="ppt_x"/>
                                          </p:val>
                                        </p:tav>
                                      </p:tavLst>
                                    </p:anim>
                                    <p:anim calcmode="lin" valueType="num">
                                      <p:cBhvr>
                                        <p:cTn id="956" dur="500"/>
                                        <p:tgtEl>
                                          <p:spTgt spid="89103"/>
                                        </p:tgtEl>
                                        <p:attrNameLst>
                                          <p:attrName>ppt_y</p:attrName>
                                        </p:attrNameLst>
                                      </p:cBhvr>
                                      <p:tavLst>
                                        <p:tav tm="0">
                                          <p:val>
                                            <p:strVal val="ppt_y"/>
                                          </p:val>
                                        </p:tav>
                                        <p:tav tm="100000">
                                          <p:val>
                                            <p:strVal val="ppt_h+1"/>
                                          </p:val>
                                        </p:tav>
                                      </p:tavLst>
                                    </p:anim>
                                    <p:animEffect transition="out" filter="fade">
                                      <p:cBhvr>
                                        <p:cTn id="957" dur="500"/>
                                        <p:tgtEl>
                                          <p:spTgt spid="89103"/>
                                        </p:tgtEl>
                                      </p:cBhvr>
                                    </p:animEffect>
                                    <p:set>
                                      <p:cBhvr>
                                        <p:cTn id="958" dur="1" fill="hold">
                                          <p:stCondLst>
                                            <p:cond delay="499"/>
                                          </p:stCondLst>
                                        </p:cTn>
                                        <p:tgtEl>
                                          <p:spTgt spid="89103"/>
                                        </p:tgtEl>
                                        <p:attrNameLst>
                                          <p:attrName>style.visibility</p:attrName>
                                        </p:attrNameLst>
                                      </p:cBhvr>
                                      <p:to>
                                        <p:strVal val="hidden"/>
                                      </p:to>
                                    </p:set>
                                  </p:childTnLst>
                                </p:cTn>
                              </p:par>
                              <p:par>
                                <p:cTn id="959" presetID="58" presetClass="exit" presetSubtype="0" decel="100000" fill="hold" grpId="11" nodeType="withEffect">
                                  <p:stCondLst>
                                    <p:cond delay="0"/>
                                  </p:stCondLst>
                                  <p:childTnLst>
                                    <p:anim calcmode="lin" valueType="num">
                                      <p:cBhvr>
                                        <p:cTn id="960" dur="500"/>
                                        <p:tgtEl>
                                          <p:spTgt spid="89123"/>
                                        </p:tgtEl>
                                        <p:attrNameLst>
                                          <p:attrName>ppt_w</p:attrName>
                                        </p:attrNameLst>
                                      </p:cBhvr>
                                      <p:tavLst>
                                        <p:tav tm="0">
                                          <p:val>
                                            <p:strVal val="ppt_w"/>
                                          </p:val>
                                        </p:tav>
                                        <p:tav tm="100000">
                                          <p:val>
                                            <p:strVal val="ppt_w*2.5"/>
                                          </p:val>
                                        </p:tav>
                                      </p:tavLst>
                                    </p:anim>
                                    <p:anim calcmode="lin" valueType="num">
                                      <p:cBhvr>
                                        <p:cTn id="961" dur="500"/>
                                        <p:tgtEl>
                                          <p:spTgt spid="89123"/>
                                        </p:tgtEl>
                                        <p:attrNameLst>
                                          <p:attrName>ppt_h</p:attrName>
                                        </p:attrNameLst>
                                      </p:cBhvr>
                                      <p:tavLst>
                                        <p:tav tm="0">
                                          <p:val>
                                            <p:strVal val="ppt_h"/>
                                          </p:val>
                                        </p:tav>
                                        <p:tav tm="100000">
                                          <p:val>
                                            <p:strVal val="ppt_h*0.01"/>
                                          </p:val>
                                        </p:tav>
                                      </p:tavLst>
                                    </p:anim>
                                    <p:anim calcmode="lin" valueType="num">
                                      <p:cBhvr>
                                        <p:cTn id="962" dur="500"/>
                                        <p:tgtEl>
                                          <p:spTgt spid="89123"/>
                                        </p:tgtEl>
                                        <p:attrNameLst>
                                          <p:attrName>ppt_x</p:attrName>
                                        </p:attrNameLst>
                                      </p:cBhvr>
                                      <p:tavLst>
                                        <p:tav tm="0">
                                          <p:val>
                                            <p:strVal val="ppt_x"/>
                                          </p:val>
                                        </p:tav>
                                        <p:tav tm="100000">
                                          <p:val>
                                            <p:strVal val="ppt_x"/>
                                          </p:val>
                                        </p:tav>
                                      </p:tavLst>
                                    </p:anim>
                                    <p:anim calcmode="lin" valueType="num">
                                      <p:cBhvr>
                                        <p:cTn id="963" dur="500"/>
                                        <p:tgtEl>
                                          <p:spTgt spid="89123"/>
                                        </p:tgtEl>
                                        <p:attrNameLst>
                                          <p:attrName>ppt_y</p:attrName>
                                        </p:attrNameLst>
                                      </p:cBhvr>
                                      <p:tavLst>
                                        <p:tav tm="0">
                                          <p:val>
                                            <p:strVal val="ppt_y"/>
                                          </p:val>
                                        </p:tav>
                                        <p:tav tm="100000">
                                          <p:val>
                                            <p:strVal val="ppt_h+1"/>
                                          </p:val>
                                        </p:tav>
                                      </p:tavLst>
                                    </p:anim>
                                    <p:animEffect transition="out" filter="fade">
                                      <p:cBhvr>
                                        <p:cTn id="964" dur="500"/>
                                        <p:tgtEl>
                                          <p:spTgt spid="89123"/>
                                        </p:tgtEl>
                                      </p:cBhvr>
                                    </p:animEffect>
                                    <p:set>
                                      <p:cBhvr>
                                        <p:cTn id="965" dur="1" fill="hold">
                                          <p:stCondLst>
                                            <p:cond delay="499"/>
                                          </p:stCondLst>
                                        </p:cTn>
                                        <p:tgtEl>
                                          <p:spTgt spid="89123"/>
                                        </p:tgtEl>
                                        <p:attrNameLst>
                                          <p:attrName>style.visibility</p:attrName>
                                        </p:attrNameLst>
                                      </p:cBhvr>
                                      <p:to>
                                        <p:strVal val="hidden"/>
                                      </p:to>
                                    </p:set>
                                  </p:childTnLst>
                                </p:cTn>
                              </p:par>
                              <p:par>
                                <p:cTn id="966" presetID="58" presetClass="exit" presetSubtype="0" decel="100000" fill="hold" grpId="11" nodeType="withEffect">
                                  <p:stCondLst>
                                    <p:cond delay="0"/>
                                  </p:stCondLst>
                                  <p:childTnLst>
                                    <p:anim calcmode="lin" valueType="num">
                                      <p:cBhvr>
                                        <p:cTn id="967" dur="500"/>
                                        <p:tgtEl>
                                          <p:spTgt spid="89124"/>
                                        </p:tgtEl>
                                        <p:attrNameLst>
                                          <p:attrName>ppt_w</p:attrName>
                                        </p:attrNameLst>
                                      </p:cBhvr>
                                      <p:tavLst>
                                        <p:tav tm="0">
                                          <p:val>
                                            <p:strVal val="ppt_w"/>
                                          </p:val>
                                        </p:tav>
                                        <p:tav tm="100000">
                                          <p:val>
                                            <p:strVal val="ppt_w*2.5"/>
                                          </p:val>
                                        </p:tav>
                                      </p:tavLst>
                                    </p:anim>
                                    <p:anim calcmode="lin" valueType="num">
                                      <p:cBhvr>
                                        <p:cTn id="968" dur="500"/>
                                        <p:tgtEl>
                                          <p:spTgt spid="89124"/>
                                        </p:tgtEl>
                                        <p:attrNameLst>
                                          <p:attrName>ppt_h</p:attrName>
                                        </p:attrNameLst>
                                      </p:cBhvr>
                                      <p:tavLst>
                                        <p:tav tm="0">
                                          <p:val>
                                            <p:strVal val="ppt_h"/>
                                          </p:val>
                                        </p:tav>
                                        <p:tav tm="100000">
                                          <p:val>
                                            <p:strVal val="ppt_h*0.01"/>
                                          </p:val>
                                        </p:tav>
                                      </p:tavLst>
                                    </p:anim>
                                    <p:anim calcmode="lin" valueType="num">
                                      <p:cBhvr>
                                        <p:cTn id="969" dur="500"/>
                                        <p:tgtEl>
                                          <p:spTgt spid="89124"/>
                                        </p:tgtEl>
                                        <p:attrNameLst>
                                          <p:attrName>ppt_x</p:attrName>
                                        </p:attrNameLst>
                                      </p:cBhvr>
                                      <p:tavLst>
                                        <p:tav tm="0">
                                          <p:val>
                                            <p:strVal val="ppt_x"/>
                                          </p:val>
                                        </p:tav>
                                        <p:tav tm="100000">
                                          <p:val>
                                            <p:strVal val="ppt_x"/>
                                          </p:val>
                                        </p:tav>
                                      </p:tavLst>
                                    </p:anim>
                                    <p:anim calcmode="lin" valueType="num">
                                      <p:cBhvr>
                                        <p:cTn id="970" dur="500"/>
                                        <p:tgtEl>
                                          <p:spTgt spid="89124"/>
                                        </p:tgtEl>
                                        <p:attrNameLst>
                                          <p:attrName>ppt_y</p:attrName>
                                        </p:attrNameLst>
                                      </p:cBhvr>
                                      <p:tavLst>
                                        <p:tav tm="0">
                                          <p:val>
                                            <p:strVal val="ppt_y"/>
                                          </p:val>
                                        </p:tav>
                                        <p:tav tm="100000">
                                          <p:val>
                                            <p:strVal val="ppt_h+1"/>
                                          </p:val>
                                        </p:tav>
                                      </p:tavLst>
                                    </p:anim>
                                    <p:animEffect transition="out" filter="fade">
                                      <p:cBhvr>
                                        <p:cTn id="971" dur="500"/>
                                        <p:tgtEl>
                                          <p:spTgt spid="89124"/>
                                        </p:tgtEl>
                                      </p:cBhvr>
                                    </p:animEffect>
                                    <p:set>
                                      <p:cBhvr>
                                        <p:cTn id="972" dur="1" fill="hold">
                                          <p:stCondLst>
                                            <p:cond delay="499"/>
                                          </p:stCondLst>
                                        </p:cTn>
                                        <p:tgtEl>
                                          <p:spTgt spid="89124"/>
                                        </p:tgtEl>
                                        <p:attrNameLst>
                                          <p:attrName>style.visibility</p:attrName>
                                        </p:attrNameLst>
                                      </p:cBhvr>
                                      <p:to>
                                        <p:strVal val="hidden"/>
                                      </p:to>
                                    </p:set>
                                  </p:childTnLst>
                                </p:cTn>
                              </p:par>
                              <p:par>
                                <p:cTn id="973" presetID="58" presetClass="exit" presetSubtype="0" decel="100000" fill="hold" grpId="11" nodeType="withEffect">
                                  <p:stCondLst>
                                    <p:cond delay="0"/>
                                  </p:stCondLst>
                                  <p:childTnLst>
                                    <p:anim calcmode="lin" valueType="num">
                                      <p:cBhvr>
                                        <p:cTn id="974" dur="500"/>
                                        <p:tgtEl>
                                          <p:spTgt spid="89126"/>
                                        </p:tgtEl>
                                        <p:attrNameLst>
                                          <p:attrName>ppt_w</p:attrName>
                                        </p:attrNameLst>
                                      </p:cBhvr>
                                      <p:tavLst>
                                        <p:tav tm="0">
                                          <p:val>
                                            <p:strVal val="ppt_w"/>
                                          </p:val>
                                        </p:tav>
                                        <p:tav tm="100000">
                                          <p:val>
                                            <p:strVal val="ppt_w*2.5"/>
                                          </p:val>
                                        </p:tav>
                                      </p:tavLst>
                                    </p:anim>
                                    <p:anim calcmode="lin" valueType="num">
                                      <p:cBhvr>
                                        <p:cTn id="975" dur="500"/>
                                        <p:tgtEl>
                                          <p:spTgt spid="89126"/>
                                        </p:tgtEl>
                                        <p:attrNameLst>
                                          <p:attrName>ppt_h</p:attrName>
                                        </p:attrNameLst>
                                      </p:cBhvr>
                                      <p:tavLst>
                                        <p:tav tm="0">
                                          <p:val>
                                            <p:strVal val="ppt_h"/>
                                          </p:val>
                                        </p:tav>
                                        <p:tav tm="100000">
                                          <p:val>
                                            <p:strVal val="ppt_h*0.01"/>
                                          </p:val>
                                        </p:tav>
                                      </p:tavLst>
                                    </p:anim>
                                    <p:anim calcmode="lin" valueType="num">
                                      <p:cBhvr>
                                        <p:cTn id="976" dur="500"/>
                                        <p:tgtEl>
                                          <p:spTgt spid="89126"/>
                                        </p:tgtEl>
                                        <p:attrNameLst>
                                          <p:attrName>ppt_x</p:attrName>
                                        </p:attrNameLst>
                                      </p:cBhvr>
                                      <p:tavLst>
                                        <p:tav tm="0">
                                          <p:val>
                                            <p:strVal val="ppt_x"/>
                                          </p:val>
                                        </p:tav>
                                        <p:tav tm="100000">
                                          <p:val>
                                            <p:strVal val="ppt_x"/>
                                          </p:val>
                                        </p:tav>
                                      </p:tavLst>
                                    </p:anim>
                                    <p:anim calcmode="lin" valueType="num">
                                      <p:cBhvr>
                                        <p:cTn id="977" dur="500"/>
                                        <p:tgtEl>
                                          <p:spTgt spid="89126"/>
                                        </p:tgtEl>
                                        <p:attrNameLst>
                                          <p:attrName>ppt_y</p:attrName>
                                        </p:attrNameLst>
                                      </p:cBhvr>
                                      <p:tavLst>
                                        <p:tav tm="0">
                                          <p:val>
                                            <p:strVal val="ppt_y"/>
                                          </p:val>
                                        </p:tav>
                                        <p:tav tm="100000">
                                          <p:val>
                                            <p:strVal val="ppt_h+1"/>
                                          </p:val>
                                        </p:tav>
                                      </p:tavLst>
                                    </p:anim>
                                    <p:animEffect transition="out" filter="fade">
                                      <p:cBhvr>
                                        <p:cTn id="978" dur="500"/>
                                        <p:tgtEl>
                                          <p:spTgt spid="89126"/>
                                        </p:tgtEl>
                                      </p:cBhvr>
                                    </p:animEffect>
                                    <p:set>
                                      <p:cBhvr>
                                        <p:cTn id="979" dur="1" fill="hold">
                                          <p:stCondLst>
                                            <p:cond delay="499"/>
                                          </p:stCondLst>
                                        </p:cTn>
                                        <p:tgtEl>
                                          <p:spTgt spid="89126"/>
                                        </p:tgtEl>
                                        <p:attrNameLst>
                                          <p:attrName>style.visibility</p:attrName>
                                        </p:attrNameLst>
                                      </p:cBhvr>
                                      <p:to>
                                        <p:strVal val="hidden"/>
                                      </p:to>
                                    </p:set>
                                  </p:childTnLst>
                                </p:cTn>
                              </p:par>
                              <p:par>
                                <p:cTn id="980" presetID="58" presetClass="exit" presetSubtype="0" decel="100000" fill="hold" grpId="11" nodeType="withEffect">
                                  <p:stCondLst>
                                    <p:cond delay="0"/>
                                  </p:stCondLst>
                                  <p:childTnLst>
                                    <p:anim calcmode="lin" valueType="num">
                                      <p:cBhvr>
                                        <p:cTn id="981" dur="500"/>
                                        <p:tgtEl>
                                          <p:spTgt spid="89095"/>
                                        </p:tgtEl>
                                        <p:attrNameLst>
                                          <p:attrName>ppt_w</p:attrName>
                                        </p:attrNameLst>
                                      </p:cBhvr>
                                      <p:tavLst>
                                        <p:tav tm="0">
                                          <p:val>
                                            <p:strVal val="ppt_w"/>
                                          </p:val>
                                        </p:tav>
                                        <p:tav tm="100000">
                                          <p:val>
                                            <p:strVal val="ppt_w*2.5"/>
                                          </p:val>
                                        </p:tav>
                                      </p:tavLst>
                                    </p:anim>
                                    <p:anim calcmode="lin" valueType="num">
                                      <p:cBhvr>
                                        <p:cTn id="982" dur="500"/>
                                        <p:tgtEl>
                                          <p:spTgt spid="89095"/>
                                        </p:tgtEl>
                                        <p:attrNameLst>
                                          <p:attrName>ppt_h</p:attrName>
                                        </p:attrNameLst>
                                      </p:cBhvr>
                                      <p:tavLst>
                                        <p:tav tm="0">
                                          <p:val>
                                            <p:strVal val="ppt_h"/>
                                          </p:val>
                                        </p:tav>
                                        <p:tav tm="100000">
                                          <p:val>
                                            <p:strVal val="ppt_h*0.01"/>
                                          </p:val>
                                        </p:tav>
                                      </p:tavLst>
                                    </p:anim>
                                    <p:anim calcmode="lin" valueType="num">
                                      <p:cBhvr>
                                        <p:cTn id="983" dur="500"/>
                                        <p:tgtEl>
                                          <p:spTgt spid="89095"/>
                                        </p:tgtEl>
                                        <p:attrNameLst>
                                          <p:attrName>ppt_x</p:attrName>
                                        </p:attrNameLst>
                                      </p:cBhvr>
                                      <p:tavLst>
                                        <p:tav tm="0">
                                          <p:val>
                                            <p:strVal val="ppt_x"/>
                                          </p:val>
                                        </p:tav>
                                        <p:tav tm="100000">
                                          <p:val>
                                            <p:strVal val="ppt_x"/>
                                          </p:val>
                                        </p:tav>
                                      </p:tavLst>
                                    </p:anim>
                                    <p:anim calcmode="lin" valueType="num">
                                      <p:cBhvr>
                                        <p:cTn id="984" dur="500"/>
                                        <p:tgtEl>
                                          <p:spTgt spid="89095"/>
                                        </p:tgtEl>
                                        <p:attrNameLst>
                                          <p:attrName>ppt_y</p:attrName>
                                        </p:attrNameLst>
                                      </p:cBhvr>
                                      <p:tavLst>
                                        <p:tav tm="0">
                                          <p:val>
                                            <p:strVal val="ppt_y"/>
                                          </p:val>
                                        </p:tav>
                                        <p:tav tm="100000">
                                          <p:val>
                                            <p:strVal val="ppt_h+1"/>
                                          </p:val>
                                        </p:tav>
                                      </p:tavLst>
                                    </p:anim>
                                    <p:animEffect transition="out" filter="fade">
                                      <p:cBhvr>
                                        <p:cTn id="985" dur="500"/>
                                        <p:tgtEl>
                                          <p:spTgt spid="89095"/>
                                        </p:tgtEl>
                                      </p:cBhvr>
                                    </p:animEffect>
                                    <p:set>
                                      <p:cBhvr>
                                        <p:cTn id="986" dur="1" fill="hold">
                                          <p:stCondLst>
                                            <p:cond delay="499"/>
                                          </p:stCondLst>
                                        </p:cTn>
                                        <p:tgtEl>
                                          <p:spTgt spid="89095"/>
                                        </p:tgtEl>
                                        <p:attrNameLst>
                                          <p:attrName>style.visibility</p:attrName>
                                        </p:attrNameLst>
                                      </p:cBhvr>
                                      <p:to>
                                        <p:strVal val="hidden"/>
                                      </p:to>
                                    </p:set>
                                  </p:childTnLst>
                                </p:cTn>
                              </p:par>
                              <p:par>
                                <p:cTn id="987" presetID="58" presetClass="exit" presetSubtype="0" decel="100000" fill="hold" grpId="9" nodeType="withEffect">
                                  <p:stCondLst>
                                    <p:cond delay="0"/>
                                  </p:stCondLst>
                                  <p:childTnLst>
                                    <p:anim calcmode="lin" valueType="num">
                                      <p:cBhvr>
                                        <p:cTn id="988" dur="500"/>
                                        <p:tgtEl>
                                          <p:spTgt spid="89099"/>
                                        </p:tgtEl>
                                        <p:attrNameLst>
                                          <p:attrName>ppt_w</p:attrName>
                                        </p:attrNameLst>
                                      </p:cBhvr>
                                      <p:tavLst>
                                        <p:tav tm="0">
                                          <p:val>
                                            <p:strVal val="ppt_w"/>
                                          </p:val>
                                        </p:tav>
                                        <p:tav tm="100000">
                                          <p:val>
                                            <p:strVal val="ppt_w*2.5"/>
                                          </p:val>
                                        </p:tav>
                                      </p:tavLst>
                                    </p:anim>
                                    <p:anim calcmode="lin" valueType="num">
                                      <p:cBhvr>
                                        <p:cTn id="989" dur="500"/>
                                        <p:tgtEl>
                                          <p:spTgt spid="89099"/>
                                        </p:tgtEl>
                                        <p:attrNameLst>
                                          <p:attrName>ppt_h</p:attrName>
                                        </p:attrNameLst>
                                      </p:cBhvr>
                                      <p:tavLst>
                                        <p:tav tm="0">
                                          <p:val>
                                            <p:strVal val="ppt_h"/>
                                          </p:val>
                                        </p:tav>
                                        <p:tav tm="100000">
                                          <p:val>
                                            <p:strVal val="ppt_h*0.01"/>
                                          </p:val>
                                        </p:tav>
                                      </p:tavLst>
                                    </p:anim>
                                    <p:anim calcmode="lin" valueType="num">
                                      <p:cBhvr>
                                        <p:cTn id="990" dur="500"/>
                                        <p:tgtEl>
                                          <p:spTgt spid="89099"/>
                                        </p:tgtEl>
                                        <p:attrNameLst>
                                          <p:attrName>ppt_x</p:attrName>
                                        </p:attrNameLst>
                                      </p:cBhvr>
                                      <p:tavLst>
                                        <p:tav tm="0">
                                          <p:val>
                                            <p:strVal val="ppt_x"/>
                                          </p:val>
                                        </p:tav>
                                        <p:tav tm="100000">
                                          <p:val>
                                            <p:strVal val="ppt_x"/>
                                          </p:val>
                                        </p:tav>
                                      </p:tavLst>
                                    </p:anim>
                                    <p:anim calcmode="lin" valueType="num">
                                      <p:cBhvr>
                                        <p:cTn id="991" dur="500"/>
                                        <p:tgtEl>
                                          <p:spTgt spid="89099"/>
                                        </p:tgtEl>
                                        <p:attrNameLst>
                                          <p:attrName>ppt_y</p:attrName>
                                        </p:attrNameLst>
                                      </p:cBhvr>
                                      <p:tavLst>
                                        <p:tav tm="0">
                                          <p:val>
                                            <p:strVal val="ppt_y"/>
                                          </p:val>
                                        </p:tav>
                                        <p:tav tm="100000">
                                          <p:val>
                                            <p:strVal val="ppt_h+1"/>
                                          </p:val>
                                        </p:tav>
                                      </p:tavLst>
                                    </p:anim>
                                    <p:animEffect transition="out" filter="fade">
                                      <p:cBhvr>
                                        <p:cTn id="992" dur="500"/>
                                        <p:tgtEl>
                                          <p:spTgt spid="89099"/>
                                        </p:tgtEl>
                                      </p:cBhvr>
                                    </p:animEffect>
                                    <p:set>
                                      <p:cBhvr>
                                        <p:cTn id="993" dur="1" fill="hold">
                                          <p:stCondLst>
                                            <p:cond delay="499"/>
                                          </p:stCondLst>
                                        </p:cTn>
                                        <p:tgtEl>
                                          <p:spTgt spid="89099"/>
                                        </p:tgtEl>
                                        <p:attrNameLst>
                                          <p:attrName>style.visibility</p:attrName>
                                        </p:attrNameLst>
                                      </p:cBhvr>
                                      <p:to>
                                        <p:strVal val="hidden"/>
                                      </p:to>
                                    </p:set>
                                  </p:childTnLst>
                                </p:cTn>
                              </p:par>
                              <p:par>
                                <p:cTn id="994" presetID="58" presetClass="exit" presetSubtype="0" decel="100000" fill="hold" grpId="9" nodeType="withEffect">
                                  <p:stCondLst>
                                    <p:cond delay="0"/>
                                  </p:stCondLst>
                                  <p:childTnLst>
                                    <p:anim calcmode="lin" valueType="num">
                                      <p:cBhvr>
                                        <p:cTn id="995" dur="500"/>
                                        <p:tgtEl>
                                          <p:spTgt spid="89100"/>
                                        </p:tgtEl>
                                        <p:attrNameLst>
                                          <p:attrName>ppt_w</p:attrName>
                                        </p:attrNameLst>
                                      </p:cBhvr>
                                      <p:tavLst>
                                        <p:tav tm="0">
                                          <p:val>
                                            <p:strVal val="ppt_w"/>
                                          </p:val>
                                        </p:tav>
                                        <p:tav tm="100000">
                                          <p:val>
                                            <p:strVal val="ppt_w*2.5"/>
                                          </p:val>
                                        </p:tav>
                                      </p:tavLst>
                                    </p:anim>
                                    <p:anim calcmode="lin" valueType="num">
                                      <p:cBhvr>
                                        <p:cTn id="996" dur="500"/>
                                        <p:tgtEl>
                                          <p:spTgt spid="89100"/>
                                        </p:tgtEl>
                                        <p:attrNameLst>
                                          <p:attrName>ppt_h</p:attrName>
                                        </p:attrNameLst>
                                      </p:cBhvr>
                                      <p:tavLst>
                                        <p:tav tm="0">
                                          <p:val>
                                            <p:strVal val="ppt_h"/>
                                          </p:val>
                                        </p:tav>
                                        <p:tav tm="100000">
                                          <p:val>
                                            <p:strVal val="ppt_h*0.01"/>
                                          </p:val>
                                        </p:tav>
                                      </p:tavLst>
                                    </p:anim>
                                    <p:anim calcmode="lin" valueType="num">
                                      <p:cBhvr>
                                        <p:cTn id="997" dur="500"/>
                                        <p:tgtEl>
                                          <p:spTgt spid="89100"/>
                                        </p:tgtEl>
                                        <p:attrNameLst>
                                          <p:attrName>ppt_x</p:attrName>
                                        </p:attrNameLst>
                                      </p:cBhvr>
                                      <p:tavLst>
                                        <p:tav tm="0">
                                          <p:val>
                                            <p:strVal val="ppt_x"/>
                                          </p:val>
                                        </p:tav>
                                        <p:tav tm="100000">
                                          <p:val>
                                            <p:strVal val="ppt_x"/>
                                          </p:val>
                                        </p:tav>
                                      </p:tavLst>
                                    </p:anim>
                                    <p:anim calcmode="lin" valueType="num">
                                      <p:cBhvr>
                                        <p:cTn id="998" dur="500"/>
                                        <p:tgtEl>
                                          <p:spTgt spid="89100"/>
                                        </p:tgtEl>
                                        <p:attrNameLst>
                                          <p:attrName>ppt_y</p:attrName>
                                        </p:attrNameLst>
                                      </p:cBhvr>
                                      <p:tavLst>
                                        <p:tav tm="0">
                                          <p:val>
                                            <p:strVal val="ppt_y"/>
                                          </p:val>
                                        </p:tav>
                                        <p:tav tm="100000">
                                          <p:val>
                                            <p:strVal val="ppt_h+1"/>
                                          </p:val>
                                        </p:tav>
                                      </p:tavLst>
                                    </p:anim>
                                    <p:animEffect transition="out" filter="fade">
                                      <p:cBhvr>
                                        <p:cTn id="999" dur="500"/>
                                        <p:tgtEl>
                                          <p:spTgt spid="89100"/>
                                        </p:tgtEl>
                                      </p:cBhvr>
                                    </p:animEffect>
                                    <p:set>
                                      <p:cBhvr>
                                        <p:cTn id="1000" dur="1" fill="hold">
                                          <p:stCondLst>
                                            <p:cond delay="499"/>
                                          </p:stCondLst>
                                        </p:cTn>
                                        <p:tgtEl>
                                          <p:spTgt spid="89100"/>
                                        </p:tgtEl>
                                        <p:attrNameLst>
                                          <p:attrName>style.visibility</p:attrName>
                                        </p:attrNameLst>
                                      </p:cBhvr>
                                      <p:to>
                                        <p:strVal val="hidden"/>
                                      </p:to>
                                    </p:set>
                                  </p:childTnLst>
                                </p:cTn>
                              </p:par>
                              <p:par>
                                <p:cTn id="1001" presetID="58" presetClass="exit" presetSubtype="0" decel="100000" fill="hold" grpId="9" nodeType="withEffect">
                                  <p:stCondLst>
                                    <p:cond delay="0"/>
                                  </p:stCondLst>
                                  <p:childTnLst>
                                    <p:anim calcmode="lin" valueType="num">
                                      <p:cBhvr>
                                        <p:cTn id="1002" dur="500"/>
                                        <p:tgtEl>
                                          <p:spTgt spid="89101"/>
                                        </p:tgtEl>
                                        <p:attrNameLst>
                                          <p:attrName>ppt_w</p:attrName>
                                        </p:attrNameLst>
                                      </p:cBhvr>
                                      <p:tavLst>
                                        <p:tav tm="0">
                                          <p:val>
                                            <p:strVal val="ppt_w"/>
                                          </p:val>
                                        </p:tav>
                                        <p:tav tm="100000">
                                          <p:val>
                                            <p:strVal val="ppt_w*2.5"/>
                                          </p:val>
                                        </p:tav>
                                      </p:tavLst>
                                    </p:anim>
                                    <p:anim calcmode="lin" valueType="num">
                                      <p:cBhvr>
                                        <p:cTn id="1003" dur="500"/>
                                        <p:tgtEl>
                                          <p:spTgt spid="89101"/>
                                        </p:tgtEl>
                                        <p:attrNameLst>
                                          <p:attrName>ppt_h</p:attrName>
                                        </p:attrNameLst>
                                      </p:cBhvr>
                                      <p:tavLst>
                                        <p:tav tm="0">
                                          <p:val>
                                            <p:strVal val="ppt_h"/>
                                          </p:val>
                                        </p:tav>
                                        <p:tav tm="100000">
                                          <p:val>
                                            <p:strVal val="ppt_h*0.01"/>
                                          </p:val>
                                        </p:tav>
                                      </p:tavLst>
                                    </p:anim>
                                    <p:anim calcmode="lin" valueType="num">
                                      <p:cBhvr>
                                        <p:cTn id="1004" dur="500"/>
                                        <p:tgtEl>
                                          <p:spTgt spid="89101"/>
                                        </p:tgtEl>
                                        <p:attrNameLst>
                                          <p:attrName>ppt_x</p:attrName>
                                        </p:attrNameLst>
                                      </p:cBhvr>
                                      <p:tavLst>
                                        <p:tav tm="0">
                                          <p:val>
                                            <p:strVal val="ppt_x"/>
                                          </p:val>
                                        </p:tav>
                                        <p:tav tm="100000">
                                          <p:val>
                                            <p:strVal val="ppt_x"/>
                                          </p:val>
                                        </p:tav>
                                      </p:tavLst>
                                    </p:anim>
                                    <p:anim calcmode="lin" valueType="num">
                                      <p:cBhvr>
                                        <p:cTn id="1005" dur="500"/>
                                        <p:tgtEl>
                                          <p:spTgt spid="89101"/>
                                        </p:tgtEl>
                                        <p:attrNameLst>
                                          <p:attrName>ppt_y</p:attrName>
                                        </p:attrNameLst>
                                      </p:cBhvr>
                                      <p:tavLst>
                                        <p:tav tm="0">
                                          <p:val>
                                            <p:strVal val="ppt_y"/>
                                          </p:val>
                                        </p:tav>
                                        <p:tav tm="100000">
                                          <p:val>
                                            <p:strVal val="ppt_h+1"/>
                                          </p:val>
                                        </p:tav>
                                      </p:tavLst>
                                    </p:anim>
                                    <p:animEffect transition="out" filter="fade">
                                      <p:cBhvr>
                                        <p:cTn id="1006" dur="500"/>
                                        <p:tgtEl>
                                          <p:spTgt spid="89101"/>
                                        </p:tgtEl>
                                      </p:cBhvr>
                                    </p:animEffect>
                                    <p:set>
                                      <p:cBhvr>
                                        <p:cTn id="1007" dur="1" fill="hold">
                                          <p:stCondLst>
                                            <p:cond delay="499"/>
                                          </p:stCondLst>
                                        </p:cTn>
                                        <p:tgtEl>
                                          <p:spTgt spid="89101"/>
                                        </p:tgtEl>
                                        <p:attrNameLst>
                                          <p:attrName>style.visibility</p:attrName>
                                        </p:attrNameLst>
                                      </p:cBhvr>
                                      <p:to>
                                        <p:strVal val="hidden"/>
                                      </p:to>
                                    </p:set>
                                  </p:childTnLst>
                                </p:cTn>
                              </p:par>
                              <p:par>
                                <p:cTn id="1008" presetID="58" presetClass="exit" presetSubtype="0" decel="100000" fill="hold" grpId="11" nodeType="withEffect">
                                  <p:stCondLst>
                                    <p:cond delay="0"/>
                                  </p:stCondLst>
                                  <p:childTnLst>
                                    <p:anim calcmode="lin" valueType="num">
                                      <p:cBhvr>
                                        <p:cTn id="1009" dur="500"/>
                                        <p:tgtEl>
                                          <p:spTgt spid="89107"/>
                                        </p:tgtEl>
                                        <p:attrNameLst>
                                          <p:attrName>ppt_w</p:attrName>
                                        </p:attrNameLst>
                                      </p:cBhvr>
                                      <p:tavLst>
                                        <p:tav tm="0">
                                          <p:val>
                                            <p:strVal val="ppt_w"/>
                                          </p:val>
                                        </p:tav>
                                        <p:tav tm="100000">
                                          <p:val>
                                            <p:strVal val="ppt_w*2.5"/>
                                          </p:val>
                                        </p:tav>
                                      </p:tavLst>
                                    </p:anim>
                                    <p:anim calcmode="lin" valueType="num">
                                      <p:cBhvr>
                                        <p:cTn id="1010" dur="500"/>
                                        <p:tgtEl>
                                          <p:spTgt spid="89107"/>
                                        </p:tgtEl>
                                        <p:attrNameLst>
                                          <p:attrName>ppt_h</p:attrName>
                                        </p:attrNameLst>
                                      </p:cBhvr>
                                      <p:tavLst>
                                        <p:tav tm="0">
                                          <p:val>
                                            <p:strVal val="ppt_h"/>
                                          </p:val>
                                        </p:tav>
                                        <p:tav tm="100000">
                                          <p:val>
                                            <p:strVal val="ppt_h*0.01"/>
                                          </p:val>
                                        </p:tav>
                                      </p:tavLst>
                                    </p:anim>
                                    <p:anim calcmode="lin" valueType="num">
                                      <p:cBhvr>
                                        <p:cTn id="1011" dur="500"/>
                                        <p:tgtEl>
                                          <p:spTgt spid="89107"/>
                                        </p:tgtEl>
                                        <p:attrNameLst>
                                          <p:attrName>ppt_x</p:attrName>
                                        </p:attrNameLst>
                                      </p:cBhvr>
                                      <p:tavLst>
                                        <p:tav tm="0">
                                          <p:val>
                                            <p:strVal val="ppt_x"/>
                                          </p:val>
                                        </p:tav>
                                        <p:tav tm="100000">
                                          <p:val>
                                            <p:strVal val="ppt_x"/>
                                          </p:val>
                                        </p:tav>
                                      </p:tavLst>
                                    </p:anim>
                                    <p:anim calcmode="lin" valueType="num">
                                      <p:cBhvr>
                                        <p:cTn id="1012" dur="500"/>
                                        <p:tgtEl>
                                          <p:spTgt spid="89107"/>
                                        </p:tgtEl>
                                        <p:attrNameLst>
                                          <p:attrName>ppt_y</p:attrName>
                                        </p:attrNameLst>
                                      </p:cBhvr>
                                      <p:tavLst>
                                        <p:tav tm="0">
                                          <p:val>
                                            <p:strVal val="ppt_y"/>
                                          </p:val>
                                        </p:tav>
                                        <p:tav tm="100000">
                                          <p:val>
                                            <p:strVal val="ppt_h+1"/>
                                          </p:val>
                                        </p:tav>
                                      </p:tavLst>
                                    </p:anim>
                                    <p:animEffect transition="out" filter="fade">
                                      <p:cBhvr>
                                        <p:cTn id="1013" dur="500"/>
                                        <p:tgtEl>
                                          <p:spTgt spid="89107"/>
                                        </p:tgtEl>
                                      </p:cBhvr>
                                    </p:animEffect>
                                    <p:set>
                                      <p:cBhvr>
                                        <p:cTn id="1014" dur="1" fill="hold">
                                          <p:stCondLst>
                                            <p:cond delay="499"/>
                                          </p:stCondLst>
                                        </p:cTn>
                                        <p:tgtEl>
                                          <p:spTgt spid="89107"/>
                                        </p:tgtEl>
                                        <p:attrNameLst>
                                          <p:attrName>style.visibility</p:attrName>
                                        </p:attrNameLst>
                                      </p:cBhvr>
                                      <p:to>
                                        <p:strVal val="hidden"/>
                                      </p:to>
                                    </p:set>
                                  </p:childTnLst>
                                </p:cTn>
                              </p:par>
                              <p:par>
                                <p:cTn id="1015" presetID="58" presetClass="exit" presetSubtype="0" decel="100000" fill="hold" grpId="9" nodeType="withEffect">
                                  <p:stCondLst>
                                    <p:cond delay="0"/>
                                  </p:stCondLst>
                                  <p:childTnLst>
                                    <p:anim calcmode="lin" valueType="num">
                                      <p:cBhvr>
                                        <p:cTn id="1016" dur="500"/>
                                        <p:tgtEl>
                                          <p:spTgt spid="89108"/>
                                        </p:tgtEl>
                                        <p:attrNameLst>
                                          <p:attrName>ppt_w</p:attrName>
                                        </p:attrNameLst>
                                      </p:cBhvr>
                                      <p:tavLst>
                                        <p:tav tm="0">
                                          <p:val>
                                            <p:strVal val="ppt_w"/>
                                          </p:val>
                                        </p:tav>
                                        <p:tav tm="100000">
                                          <p:val>
                                            <p:strVal val="ppt_w*2.5"/>
                                          </p:val>
                                        </p:tav>
                                      </p:tavLst>
                                    </p:anim>
                                    <p:anim calcmode="lin" valueType="num">
                                      <p:cBhvr>
                                        <p:cTn id="1017" dur="500"/>
                                        <p:tgtEl>
                                          <p:spTgt spid="89108"/>
                                        </p:tgtEl>
                                        <p:attrNameLst>
                                          <p:attrName>ppt_h</p:attrName>
                                        </p:attrNameLst>
                                      </p:cBhvr>
                                      <p:tavLst>
                                        <p:tav tm="0">
                                          <p:val>
                                            <p:strVal val="ppt_h"/>
                                          </p:val>
                                        </p:tav>
                                        <p:tav tm="100000">
                                          <p:val>
                                            <p:strVal val="ppt_h*0.01"/>
                                          </p:val>
                                        </p:tav>
                                      </p:tavLst>
                                    </p:anim>
                                    <p:anim calcmode="lin" valueType="num">
                                      <p:cBhvr>
                                        <p:cTn id="1018" dur="500"/>
                                        <p:tgtEl>
                                          <p:spTgt spid="89108"/>
                                        </p:tgtEl>
                                        <p:attrNameLst>
                                          <p:attrName>ppt_x</p:attrName>
                                        </p:attrNameLst>
                                      </p:cBhvr>
                                      <p:tavLst>
                                        <p:tav tm="0">
                                          <p:val>
                                            <p:strVal val="ppt_x"/>
                                          </p:val>
                                        </p:tav>
                                        <p:tav tm="100000">
                                          <p:val>
                                            <p:strVal val="ppt_x"/>
                                          </p:val>
                                        </p:tav>
                                      </p:tavLst>
                                    </p:anim>
                                    <p:anim calcmode="lin" valueType="num">
                                      <p:cBhvr>
                                        <p:cTn id="1019" dur="500"/>
                                        <p:tgtEl>
                                          <p:spTgt spid="89108"/>
                                        </p:tgtEl>
                                        <p:attrNameLst>
                                          <p:attrName>ppt_y</p:attrName>
                                        </p:attrNameLst>
                                      </p:cBhvr>
                                      <p:tavLst>
                                        <p:tav tm="0">
                                          <p:val>
                                            <p:strVal val="ppt_y"/>
                                          </p:val>
                                        </p:tav>
                                        <p:tav tm="100000">
                                          <p:val>
                                            <p:strVal val="ppt_h+1"/>
                                          </p:val>
                                        </p:tav>
                                      </p:tavLst>
                                    </p:anim>
                                    <p:animEffect transition="out" filter="fade">
                                      <p:cBhvr>
                                        <p:cTn id="1020" dur="500"/>
                                        <p:tgtEl>
                                          <p:spTgt spid="89108"/>
                                        </p:tgtEl>
                                      </p:cBhvr>
                                    </p:animEffect>
                                    <p:set>
                                      <p:cBhvr>
                                        <p:cTn id="1021" dur="1" fill="hold">
                                          <p:stCondLst>
                                            <p:cond delay="499"/>
                                          </p:stCondLst>
                                        </p:cTn>
                                        <p:tgtEl>
                                          <p:spTgt spid="89108"/>
                                        </p:tgtEl>
                                        <p:attrNameLst>
                                          <p:attrName>style.visibility</p:attrName>
                                        </p:attrNameLst>
                                      </p:cBhvr>
                                      <p:to>
                                        <p:strVal val="hidden"/>
                                      </p:to>
                                    </p:set>
                                  </p:childTnLst>
                                </p:cTn>
                              </p:par>
                              <p:par>
                                <p:cTn id="1022" presetID="58" presetClass="exit" presetSubtype="0" decel="100000" fill="hold" grpId="9" nodeType="withEffect">
                                  <p:stCondLst>
                                    <p:cond delay="0"/>
                                  </p:stCondLst>
                                  <p:childTnLst>
                                    <p:anim calcmode="lin" valueType="num">
                                      <p:cBhvr>
                                        <p:cTn id="1023" dur="500"/>
                                        <p:tgtEl>
                                          <p:spTgt spid="89109"/>
                                        </p:tgtEl>
                                        <p:attrNameLst>
                                          <p:attrName>ppt_w</p:attrName>
                                        </p:attrNameLst>
                                      </p:cBhvr>
                                      <p:tavLst>
                                        <p:tav tm="0">
                                          <p:val>
                                            <p:strVal val="ppt_w"/>
                                          </p:val>
                                        </p:tav>
                                        <p:tav tm="100000">
                                          <p:val>
                                            <p:strVal val="ppt_w*2.5"/>
                                          </p:val>
                                        </p:tav>
                                      </p:tavLst>
                                    </p:anim>
                                    <p:anim calcmode="lin" valueType="num">
                                      <p:cBhvr>
                                        <p:cTn id="1024" dur="500"/>
                                        <p:tgtEl>
                                          <p:spTgt spid="89109"/>
                                        </p:tgtEl>
                                        <p:attrNameLst>
                                          <p:attrName>ppt_h</p:attrName>
                                        </p:attrNameLst>
                                      </p:cBhvr>
                                      <p:tavLst>
                                        <p:tav tm="0">
                                          <p:val>
                                            <p:strVal val="ppt_h"/>
                                          </p:val>
                                        </p:tav>
                                        <p:tav tm="100000">
                                          <p:val>
                                            <p:strVal val="ppt_h*0.01"/>
                                          </p:val>
                                        </p:tav>
                                      </p:tavLst>
                                    </p:anim>
                                    <p:anim calcmode="lin" valueType="num">
                                      <p:cBhvr>
                                        <p:cTn id="1025" dur="500"/>
                                        <p:tgtEl>
                                          <p:spTgt spid="89109"/>
                                        </p:tgtEl>
                                        <p:attrNameLst>
                                          <p:attrName>ppt_x</p:attrName>
                                        </p:attrNameLst>
                                      </p:cBhvr>
                                      <p:tavLst>
                                        <p:tav tm="0">
                                          <p:val>
                                            <p:strVal val="ppt_x"/>
                                          </p:val>
                                        </p:tav>
                                        <p:tav tm="100000">
                                          <p:val>
                                            <p:strVal val="ppt_x"/>
                                          </p:val>
                                        </p:tav>
                                      </p:tavLst>
                                    </p:anim>
                                    <p:anim calcmode="lin" valueType="num">
                                      <p:cBhvr>
                                        <p:cTn id="1026" dur="500"/>
                                        <p:tgtEl>
                                          <p:spTgt spid="89109"/>
                                        </p:tgtEl>
                                        <p:attrNameLst>
                                          <p:attrName>ppt_y</p:attrName>
                                        </p:attrNameLst>
                                      </p:cBhvr>
                                      <p:tavLst>
                                        <p:tav tm="0">
                                          <p:val>
                                            <p:strVal val="ppt_y"/>
                                          </p:val>
                                        </p:tav>
                                        <p:tav tm="100000">
                                          <p:val>
                                            <p:strVal val="ppt_h+1"/>
                                          </p:val>
                                        </p:tav>
                                      </p:tavLst>
                                    </p:anim>
                                    <p:animEffect transition="out" filter="fade">
                                      <p:cBhvr>
                                        <p:cTn id="1027" dur="500"/>
                                        <p:tgtEl>
                                          <p:spTgt spid="89109"/>
                                        </p:tgtEl>
                                      </p:cBhvr>
                                    </p:animEffect>
                                    <p:set>
                                      <p:cBhvr>
                                        <p:cTn id="1028" dur="1" fill="hold">
                                          <p:stCondLst>
                                            <p:cond delay="499"/>
                                          </p:stCondLst>
                                        </p:cTn>
                                        <p:tgtEl>
                                          <p:spTgt spid="89109"/>
                                        </p:tgtEl>
                                        <p:attrNameLst>
                                          <p:attrName>style.visibility</p:attrName>
                                        </p:attrNameLst>
                                      </p:cBhvr>
                                      <p:to>
                                        <p:strVal val="hidden"/>
                                      </p:to>
                                    </p:set>
                                  </p:childTnLst>
                                </p:cTn>
                              </p:par>
                              <p:par>
                                <p:cTn id="1029" presetID="6" presetClass="emph" presetSubtype="0" fill="hold" grpId="13" nodeType="withEffect">
                                  <p:stCondLst>
                                    <p:cond delay="0"/>
                                  </p:stCondLst>
                                  <p:childTnLst>
                                    <p:animScale>
                                      <p:cBhvr>
                                        <p:cTn id="1030" dur="500" fill="hold"/>
                                        <p:tgtEl>
                                          <p:spTgt spid="89106"/>
                                        </p:tgtEl>
                                      </p:cBhvr>
                                      <p:by x="160000" y="160000"/>
                                    </p:animScale>
                                  </p:childTnLst>
                                </p:cTn>
                              </p:par>
                              <p:par>
                                <p:cTn id="1031" presetID="42" presetClass="path" presetSubtype="0" accel="50000" decel="50000" fill="hold" grpId="14" nodeType="withEffect">
                                  <p:stCondLst>
                                    <p:cond delay="0"/>
                                  </p:stCondLst>
                                  <p:childTnLst>
                                    <p:animMotion origin="layout" path="M 1.38889E-6 -2.28273E-6 L 0.02587 0.33789 " pathEditMode="relative" rAng="0" ptsTypes="AA">
                                      <p:cBhvr>
                                        <p:cTn id="1032" dur="500" fill="hold"/>
                                        <p:tgtEl>
                                          <p:spTgt spid="89106"/>
                                        </p:tgtEl>
                                        <p:attrNameLst>
                                          <p:attrName>ppt_x</p:attrName>
                                          <p:attrName>ppt_y</p:attrName>
                                        </p:attrNameLst>
                                      </p:cBhvr>
                                      <p:rCtr x="1300" y="16900"/>
                                    </p:animMotion>
                                  </p:childTnLst>
                                </p:cTn>
                              </p:par>
                            </p:childTnLst>
                          </p:cTn>
                        </p:par>
                      </p:childTnLst>
                    </p:cTn>
                  </p:par>
                  <p:par>
                    <p:cTn id="1033" fill="hold">
                      <p:stCondLst>
                        <p:cond delay="indefinite"/>
                      </p:stCondLst>
                      <p:childTnLst>
                        <p:par>
                          <p:cTn id="1034" fill="hold">
                            <p:stCondLst>
                              <p:cond delay="0"/>
                            </p:stCondLst>
                            <p:childTnLst>
                              <p:par>
                                <p:cTn id="1035" presetID="58" presetClass="entr" presetSubtype="0" accel="100000" fill="hold" grpId="12" nodeType="clickEffect">
                                  <p:stCondLst>
                                    <p:cond delay="0"/>
                                  </p:stCondLst>
                                  <p:childTnLst>
                                    <p:set>
                                      <p:cBhvr>
                                        <p:cTn id="1036" dur="1" fill="hold">
                                          <p:stCondLst>
                                            <p:cond delay="0"/>
                                          </p:stCondLst>
                                        </p:cTn>
                                        <p:tgtEl>
                                          <p:spTgt spid="89125"/>
                                        </p:tgtEl>
                                        <p:attrNameLst>
                                          <p:attrName>style.visibility</p:attrName>
                                        </p:attrNameLst>
                                      </p:cBhvr>
                                      <p:to>
                                        <p:strVal val="visible"/>
                                      </p:to>
                                    </p:set>
                                    <p:anim calcmode="lin" valueType="num">
                                      <p:cBhvr>
                                        <p:cTn id="1037" dur="500" fill="hold"/>
                                        <p:tgtEl>
                                          <p:spTgt spid="89125"/>
                                        </p:tgtEl>
                                        <p:attrNameLst>
                                          <p:attrName>ppt_w</p:attrName>
                                        </p:attrNameLst>
                                      </p:cBhvr>
                                      <p:tavLst>
                                        <p:tav tm="0">
                                          <p:val>
                                            <p:strVal val="#ppt_w*2.5"/>
                                          </p:val>
                                        </p:tav>
                                        <p:tav tm="100000">
                                          <p:val>
                                            <p:strVal val="#ppt_w"/>
                                          </p:val>
                                        </p:tav>
                                      </p:tavLst>
                                    </p:anim>
                                    <p:anim calcmode="lin" valueType="num">
                                      <p:cBhvr>
                                        <p:cTn id="1038" dur="500" fill="hold"/>
                                        <p:tgtEl>
                                          <p:spTgt spid="89125"/>
                                        </p:tgtEl>
                                        <p:attrNameLst>
                                          <p:attrName>ppt_h</p:attrName>
                                        </p:attrNameLst>
                                      </p:cBhvr>
                                      <p:tavLst>
                                        <p:tav tm="0">
                                          <p:val>
                                            <p:strVal val="#ppt_h*0.01"/>
                                          </p:val>
                                        </p:tav>
                                        <p:tav tm="100000">
                                          <p:val>
                                            <p:strVal val="#ppt_h"/>
                                          </p:val>
                                        </p:tav>
                                      </p:tavLst>
                                    </p:anim>
                                    <p:anim calcmode="lin" valueType="num">
                                      <p:cBhvr>
                                        <p:cTn id="1039" dur="500" fill="hold"/>
                                        <p:tgtEl>
                                          <p:spTgt spid="89125"/>
                                        </p:tgtEl>
                                        <p:attrNameLst>
                                          <p:attrName>ppt_x</p:attrName>
                                        </p:attrNameLst>
                                      </p:cBhvr>
                                      <p:tavLst>
                                        <p:tav tm="0">
                                          <p:val>
                                            <p:strVal val="#ppt_x"/>
                                          </p:val>
                                        </p:tav>
                                        <p:tav tm="100000">
                                          <p:val>
                                            <p:strVal val="#ppt_x"/>
                                          </p:val>
                                        </p:tav>
                                      </p:tavLst>
                                    </p:anim>
                                    <p:anim calcmode="lin" valueType="num">
                                      <p:cBhvr>
                                        <p:cTn id="1040" dur="500" fill="hold"/>
                                        <p:tgtEl>
                                          <p:spTgt spid="89125"/>
                                        </p:tgtEl>
                                        <p:attrNameLst>
                                          <p:attrName>ppt_y</p:attrName>
                                        </p:attrNameLst>
                                      </p:cBhvr>
                                      <p:tavLst>
                                        <p:tav tm="0">
                                          <p:val>
                                            <p:strVal val="#ppt_h+1"/>
                                          </p:val>
                                        </p:tav>
                                        <p:tav tm="100000">
                                          <p:val>
                                            <p:strVal val="#ppt_y"/>
                                          </p:val>
                                        </p:tav>
                                      </p:tavLst>
                                    </p:anim>
                                    <p:animEffect transition="in" filter="fade">
                                      <p:cBhvr>
                                        <p:cTn id="1041" dur="500"/>
                                        <p:tgtEl>
                                          <p:spTgt spid="89125"/>
                                        </p:tgtEl>
                                      </p:cBhvr>
                                    </p:animEffect>
                                  </p:childTnLst>
                                </p:cTn>
                              </p:par>
                              <p:par>
                                <p:cTn id="1042" presetID="58" presetClass="entr" presetSubtype="0" accel="100000" fill="hold" grpId="12" nodeType="withEffect">
                                  <p:stCondLst>
                                    <p:cond delay="0"/>
                                  </p:stCondLst>
                                  <p:childTnLst>
                                    <p:set>
                                      <p:cBhvr>
                                        <p:cTn id="1043" dur="1" fill="hold">
                                          <p:stCondLst>
                                            <p:cond delay="0"/>
                                          </p:stCondLst>
                                        </p:cTn>
                                        <p:tgtEl>
                                          <p:spTgt spid="89104"/>
                                        </p:tgtEl>
                                        <p:attrNameLst>
                                          <p:attrName>style.visibility</p:attrName>
                                        </p:attrNameLst>
                                      </p:cBhvr>
                                      <p:to>
                                        <p:strVal val="visible"/>
                                      </p:to>
                                    </p:set>
                                    <p:anim calcmode="lin" valueType="num">
                                      <p:cBhvr>
                                        <p:cTn id="1044" dur="500" fill="hold"/>
                                        <p:tgtEl>
                                          <p:spTgt spid="89104"/>
                                        </p:tgtEl>
                                        <p:attrNameLst>
                                          <p:attrName>ppt_w</p:attrName>
                                        </p:attrNameLst>
                                      </p:cBhvr>
                                      <p:tavLst>
                                        <p:tav tm="0">
                                          <p:val>
                                            <p:strVal val="#ppt_w*2.5"/>
                                          </p:val>
                                        </p:tav>
                                        <p:tav tm="100000">
                                          <p:val>
                                            <p:strVal val="#ppt_w"/>
                                          </p:val>
                                        </p:tav>
                                      </p:tavLst>
                                    </p:anim>
                                    <p:anim calcmode="lin" valueType="num">
                                      <p:cBhvr>
                                        <p:cTn id="1045" dur="500" fill="hold"/>
                                        <p:tgtEl>
                                          <p:spTgt spid="89104"/>
                                        </p:tgtEl>
                                        <p:attrNameLst>
                                          <p:attrName>ppt_h</p:attrName>
                                        </p:attrNameLst>
                                      </p:cBhvr>
                                      <p:tavLst>
                                        <p:tav tm="0">
                                          <p:val>
                                            <p:strVal val="#ppt_h*0.01"/>
                                          </p:val>
                                        </p:tav>
                                        <p:tav tm="100000">
                                          <p:val>
                                            <p:strVal val="#ppt_h"/>
                                          </p:val>
                                        </p:tav>
                                      </p:tavLst>
                                    </p:anim>
                                    <p:anim calcmode="lin" valueType="num">
                                      <p:cBhvr>
                                        <p:cTn id="1046" dur="500" fill="hold"/>
                                        <p:tgtEl>
                                          <p:spTgt spid="89104"/>
                                        </p:tgtEl>
                                        <p:attrNameLst>
                                          <p:attrName>ppt_x</p:attrName>
                                        </p:attrNameLst>
                                      </p:cBhvr>
                                      <p:tavLst>
                                        <p:tav tm="0">
                                          <p:val>
                                            <p:strVal val="#ppt_x"/>
                                          </p:val>
                                        </p:tav>
                                        <p:tav tm="100000">
                                          <p:val>
                                            <p:strVal val="#ppt_x"/>
                                          </p:val>
                                        </p:tav>
                                      </p:tavLst>
                                    </p:anim>
                                    <p:anim calcmode="lin" valueType="num">
                                      <p:cBhvr>
                                        <p:cTn id="1047" dur="500" fill="hold"/>
                                        <p:tgtEl>
                                          <p:spTgt spid="89104"/>
                                        </p:tgtEl>
                                        <p:attrNameLst>
                                          <p:attrName>ppt_y</p:attrName>
                                        </p:attrNameLst>
                                      </p:cBhvr>
                                      <p:tavLst>
                                        <p:tav tm="0">
                                          <p:val>
                                            <p:strVal val="#ppt_h+1"/>
                                          </p:val>
                                        </p:tav>
                                        <p:tav tm="100000">
                                          <p:val>
                                            <p:strVal val="#ppt_y"/>
                                          </p:val>
                                        </p:tav>
                                      </p:tavLst>
                                    </p:anim>
                                    <p:animEffect transition="in" filter="fade">
                                      <p:cBhvr>
                                        <p:cTn id="1048" dur="500"/>
                                        <p:tgtEl>
                                          <p:spTgt spid="89104"/>
                                        </p:tgtEl>
                                      </p:cBhvr>
                                    </p:animEffect>
                                  </p:childTnLst>
                                </p:cTn>
                              </p:par>
                              <p:par>
                                <p:cTn id="1049" presetID="58" presetClass="entr" presetSubtype="0" accel="100000" fill="hold" grpId="12" nodeType="withEffect">
                                  <p:stCondLst>
                                    <p:cond delay="0"/>
                                  </p:stCondLst>
                                  <p:childTnLst>
                                    <p:set>
                                      <p:cBhvr>
                                        <p:cTn id="1050" dur="1" fill="hold">
                                          <p:stCondLst>
                                            <p:cond delay="0"/>
                                          </p:stCondLst>
                                        </p:cTn>
                                        <p:tgtEl>
                                          <p:spTgt spid="89105"/>
                                        </p:tgtEl>
                                        <p:attrNameLst>
                                          <p:attrName>style.visibility</p:attrName>
                                        </p:attrNameLst>
                                      </p:cBhvr>
                                      <p:to>
                                        <p:strVal val="visible"/>
                                      </p:to>
                                    </p:set>
                                    <p:anim calcmode="lin" valueType="num">
                                      <p:cBhvr>
                                        <p:cTn id="1051" dur="500" fill="hold"/>
                                        <p:tgtEl>
                                          <p:spTgt spid="89105"/>
                                        </p:tgtEl>
                                        <p:attrNameLst>
                                          <p:attrName>ppt_w</p:attrName>
                                        </p:attrNameLst>
                                      </p:cBhvr>
                                      <p:tavLst>
                                        <p:tav tm="0">
                                          <p:val>
                                            <p:strVal val="#ppt_w*2.5"/>
                                          </p:val>
                                        </p:tav>
                                        <p:tav tm="100000">
                                          <p:val>
                                            <p:strVal val="#ppt_w"/>
                                          </p:val>
                                        </p:tav>
                                      </p:tavLst>
                                    </p:anim>
                                    <p:anim calcmode="lin" valueType="num">
                                      <p:cBhvr>
                                        <p:cTn id="1052" dur="500" fill="hold"/>
                                        <p:tgtEl>
                                          <p:spTgt spid="89105"/>
                                        </p:tgtEl>
                                        <p:attrNameLst>
                                          <p:attrName>ppt_h</p:attrName>
                                        </p:attrNameLst>
                                      </p:cBhvr>
                                      <p:tavLst>
                                        <p:tav tm="0">
                                          <p:val>
                                            <p:strVal val="#ppt_h*0.01"/>
                                          </p:val>
                                        </p:tav>
                                        <p:tav tm="100000">
                                          <p:val>
                                            <p:strVal val="#ppt_h"/>
                                          </p:val>
                                        </p:tav>
                                      </p:tavLst>
                                    </p:anim>
                                    <p:anim calcmode="lin" valueType="num">
                                      <p:cBhvr>
                                        <p:cTn id="1053" dur="500" fill="hold"/>
                                        <p:tgtEl>
                                          <p:spTgt spid="89105"/>
                                        </p:tgtEl>
                                        <p:attrNameLst>
                                          <p:attrName>ppt_x</p:attrName>
                                        </p:attrNameLst>
                                      </p:cBhvr>
                                      <p:tavLst>
                                        <p:tav tm="0">
                                          <p:val>
                                            <p:strVal val="#ppt_x"/>
                                          </p:val>
                                        </p:tav>
                                        <p:tav tm="100000">
                                          <p:val>
                                            <p:strVal val="#ppt_x"/>
                                          </p:val>
                                        </p:tav>
                                      </p:tavLst>
                                    </p:anim>
                                    <p:anim calcmode="lin" valueType="num">
                                      <p:cBhvr>
                                        <p:cTn id="1054" dur="500" fill="hold"/>
                                        <p:tgtEl>
                                          <p:spTgt spid="89105"/>
                                        </p:tgtEl>
                                        <p:attrNameLst>
                                          <p:attrName>ppt_y</p:attrName>
                                        </p:attrNameLst>
                                      </p:cBhvr>
                                      <p:tavLst>
                                        <p:tav tm="0">
                                          <p:val>
                                            <p:strVal val="#ppt_h+1"/>
                                          </p:val>
                                        </p:tav>
                                        <p:tav tm="100000">
                                          <p:val>
                                            <p:strVal val="#ppt_y"/>
                                          </p:val>
                                        </p:tav>
                                      </p:tavLst>
                                    </p:anim>
                                    <p:animEffect transition="in" filter="fade">
                                      <p:cBhvr>
                                        <p:cTn id="1055" dur="500"/>
                                        <p:tgtEl>
                                          <p:spTgt spid="89105"/>
                                        </p:tgtEl>
                                      </p:cBhvr>
                                    </p:animEffect>
                                  </p:childTnLst>
                                </p:cTn>
                              </p:par>
                              <p:par>
                                <p:cTn id="1056" presetID="58" presetClass="entr" presetSubtype="0" accel="100000" fill="hold" grpId="12" nodeType="withEffect">
                                  <p:stCondLst>
                                    <p:cond delay="0"/>
                                  </p:stCondLst>
                                  <p:childTnLst>
                                    <p:set>
                                      <p:cBhvr>
                                        <p:cTn id="1057" dur="1" fill="hold">
                                          <p:stCondLst>
                                            <p:cond delay="0"/>
                                          </p:stCondLst>
                                        </p:cTn>
                                        <p:tgtEl>
                                          <p:spTgt spid="89103"/>
                                        </p:tgtEl>
                                        <p:attrNameLst>
                                          <p:attrName>style.visibility</p:attrName>
                                        </p:attrNameLst>
                                      </p:cBhvr>
                                      <p:to>
                                        <p:strVal val="visible"/>
                                      </p:to>
                                    </p:set>
                                    <p:anim calcmode="lin" valueType="num">
                                      <p:cBhvr>
                                        <p:cTn id="1058" dur="500" fill="hold"/>
                                        <p:tgtEl>
                                          <p:spTgt spid="89103"/>
                                        </p:tgtEl>
                                        <p:attrNameLst>
                                          <p:attrName>ppt_w</p:attrName>
                                        </p:attrNameLst>
                                      </p:cBhvr>
                                      <p:tavLst>
                                        <p:tav tm="0">
                                          <p:val>
                                            <p:strVal val="#ppt_w*2.5"/>
                                          </p:val>
                                        </p:tav>
                                        <p:tav tm="100000">
                                          <p:val>
                                            <p:strVal val="#ppt_w"/>
                                          </p:val>
                                        </p:tav>
                                      </p:tavLst>
                                    </p:anim>
                                    <p:anim calcmode="lin" valueType="num">
                                      <p:cBhvr>
                                        <p:cTn id="1059" dur="500" fill="hold"/>
                                        <p:tgtEl>
                                          <p:spTgt spid="89103"/>
                                        </p:tgtEl>
                                        <p:attrNameLst>
                                          <p:attrName>ppt_h</p:attrName>
                                        </p:attrNameLst>
                                      </p:cBhvr>
                                      <p:tavLst>
                                        <p:tav tm="0">
                                          <p:val>
                                            <p:strVal val="#ppt_h*0.01"/>
                                          </p:val>
                                        </p:tav>
                                        <p:tav tm="100000">
                                          <p:val>
                                            <p:strVal val="#ppt_h"/>
                                          </p:val>
                                        </p:tav>
                                      </p:tavLst>
                                    </p:anim>
                                    <p:anim calcmode="lin" valueType="num">
                                      <p:cBhvr>
                                        <p:cTn id="1060" dur="500" fill="hold"/>
                                        <p:tgtEl>
                                          <p:spTgt spid="89103"/>
                                        </p:tgtEl>
                                        <p:attrNameLst>
                                          <p:attrName>ppt_x</p:attrName>
                                        </p:attrNameLst>
                                      </p:cBhvr>
                                      <p:tavLst>
                                        <p:tav tm="0">
                                          <p:val>
                                            <p:strVal val="#ppt_x"/>
                                          </p:val>
                                        </p:tav>
                                        <p:tav tm="100000">
                                          <p:val>
                                            <p:strVal val="#ppt_x"/>
                                          </p:val>
                                        </p:tav>
                                      </p:tavLst>
                                    </p:anim>
                                    <p:anim calcmode="lin" valueType="num">
                                      <p:cBhvr>
                                        <p:cTn id="1061" dur="500" fill="hold"/>
                                        <p:tgtEl>
                                          <p:spTgt spid="89103"/>
                                        </p:tgtEl>
                                        <p:attrNameLst>
                                          <p:attrName>ppt_y</p:attrName>
                                        </p:attrNameLst>
                                      </p:cBhvr>
                                      <p:tavLst>
                                        <p:tav tm="0">
                                          <p:val>
                                            <p:strVal val="#ppt_h+1"/>
                                          </p:val>
                                        </p:tav>
                                        <p:tav tm="100000">
                                          <p:val>
                                            <p:strVal val="#ppt_y"/>
                                          </p:val>
                                        </p:tav>
                                      </p:tavLst>
                                    </p:anim>
                                    <p:animEffect transition="in" filter="fade">
                                      <p:cBhvr>
                                        <p:cTn id="1062" dur="500"/>
                                        <p:tgtEl>
                                          <p:spTgt spid="89103"/>
                                        </p:tgtEl>
                                      </p:cBhvr>
                                    </p:animEffect>
                                  </p:childTnLst>
                                </p:cTn>
                              </p:par>
                              <p:par>
                                <p:cTn id="1063" presetID="58" presetClass="entr" presetSubtype="0" accel="100000" fill="hold" grpId="12" nodeType="withEffect">
                                  <p:stCondLst>
                                    <p:cond delay="0"/>
                                  </p:stCondLst>
                                  <p:childTnLst>
                                    <p:set>
                                      <p:cBhvr>
                                        <p:cTn id="1064" dur="1" fill="hold">
                                          <p:stCondLst>
                                            <p:cond delay="0"/>
                                          </p:stCondLst>
                                        </p:cTn>
                                        <p:tgtEl>
                                          <p:spTgt spid="89123"/>
                                        </p:tgtEl>
                                        <p:attrNameLst>
                                          <p:attrName>style.visibility</p:attrName>
                                        </p:attrNameLst>
                                      </p:cBhvr>
                                      <p:to>
                                        <p:strVal val="visible"/>
                                      </p:to>
                                    </p:set>
                                    <p:anim calcmode="lin" valueType="num">
                                      <p:cBhvr>
                                        <p:cTn id="1065" dur="500" fill="hold"/>
                                        <p:tgtEl>
                                          <p:spTgt spid="89123"/>
                                        </p:tgtEl>
                                        <p:attrNameLst>
                                          <p:attrName>ppt_w</p:attrName>
                                        </p:attrNameLst>
                                      </p:cBhvr>
                                      <p:tavLst>
                                        <p:tav tm="0">
                                          <p:val>
                                            <p:strVal val="#ppt_w*2.5"/>
                                          </p:val>
                                        </p:tav>
                                        <p:tav tm="100000">
                                          <p:val>
                                            <p:strVal val="#ppt_w"/>
                                          </p:val>
                                        </p:tav>
                                      </p:tavLst>
                                    </p:anim>
                                    <p:anim calcmode="lin" valueType="num">
                                      <p:cBhvr>
                                        <p:cTn id="1066" dur="500" fill="hold"/>
                                        <p:tgtEl>
                                          <p:spTgt spid="89123"/>
                                        </p:tgtEl>
                                        <p:attrNameLst>
                                          <p:attrName>ppt_h</p:attrName>
                                        </p:attrNameLst>
                                      </p:cBhvr>
                                      <p:tavLst>
                                        <p:tav tm="0">
                                          <p:val>
                                            <p:strVal val="#ppt_h*0.01"/>
                                          </p:val>
                                        </p:tav>
                                        <p:tav tm="100000">
                                          <p:val>
                                            <p:strVal val="#ppt_h"/>
                                          </p:val>
                                        </p:tav>
                                      </p:tavLst>
                                    </p:anim>
                                    <p:anim calcmode="lin" valueType="num">
                                      <p:cBhvr>
                                        <p:cTn id="1067" dur="500" fill="hold"/>
                                        <p:tgtEl>
                                          <p:spTgt spid="89123"/>
                                        </p:tgtEl>
                                        <p:attrNameLst>
                                          <p:attrName>ppt_x</p:attrName>
                                        </p:attrNameLst>
                                      </p:cBhvr>
                                      <p:tavLst>
                                        <p:tav tm="0">
                                          <p:val>
                                            <p:strVal val="#ppt_x"/>
                                          </p:val>
                                        </p:tav>
                                        <p:tav tm="100000">
                                          <p:val>
                                            <p:strVal val="#ppt_x"/>
                                          </p:val>
                                        </p:tav>
                                      </p:tavLst>
                                    </p:anim>
                                    <p:anim calcmode="lin" valueType="num">
                                      <p:cBhvr>
                                        <p:cTn id="1068" dur="500" fill="hold"/>
                                        <p:tgtEl>
                                          <p:spTgt spid="89123"/>
                                        </p:tgtEl>
                                        <p:attrNameLst>
                                          <p:attrName>ppt_y</p:attrName>
                                        </p:attrNameLst>
                                      </p:cBhvr>
                                      <p:tavLst>
                                        <p:tav tm="0">
                                          <p:val>
                                            <p:strVal val="#ppt_h+1"/>
                                          </p:val>
                                        </p:tav>
                                        <p:tav tm="100000">
                                          <p:val>
                                            <p:strVal val="#ppt_y"/>
                                          </p:val>
                                        </p:tav>
                                      </p:tavLst>
                                    </p:anim>
                                    <p:animEffect transition="in" filter="fade">
                                      <p:cBhvr>
                                        <p:cTn id="1069" dur="500"/>
                                        <p:tgtEl>
                                          <p:spTgt spid="89123"/>
                                        </p:tgtEl>
                                      </p:cBhvr>
                                    </p:animEffect>
                                  </p:childTnLst>
                                </p:cTn>
                              </p:par>
                              <p:par>
                                <p:cTn id="1070" presetID="58" presetClass="entr" presetSubtype="0" accel="100000" fill="hold" grpId="12" nodeType="withEffect">
                                  <p:stCondLst>
                                    <p:cond delay="0"/>
                                  </p:stCondLst>
                                  <p:childTnLst>
                                    <p:set>
                                      <p:cBhvr>
                                        <p:cTn id="1071" dur="1" fill="hold">
                                          <p:stCondLst>
                                            <p:cond delay="0"/>
                                          </p:stCondLst>
                                        </p:cTn>
                                        <p:tgtEl>
                                          <p:spTgt spid="89124"/>
                                        </p:tgtEl>
                                        <p:attrNameLst>
                                          <p:attrName>style.visibility</p:attrName>
                                        </p:attrNameLst>
                                      </p:cBhvr>
                                      <p:to>
                                        <p:strVal val="visible"/>
                                      </p:to>
                                    </p:set>
                                    <p:anim calcmode="lin" valueType="num">
                                      <p:cBhvr>
                                        <p:cTn id="1072" dur="500" fill="hold"/>
                                        <p:tgtEl>
                                          <p:spTgt spid="89124"/>
                                        </p:tgtEl>
                                        <p:attrNameLst>
                                          <p:attrName>ppt_w</p:attrName>
                                        </p:attrNameLst>
                                      </p:cBhvr>
                                      <p:tavLst>
                                        <p:tav tm="0">
                                          <p:val>
                                            <p:strVal val="#ppt_w*2.5"/>
                                          </p:val>
                                        </p:tav>
                                        <p:tav tm="100000">
                                          <p:val>
                                            <p:strVal val="#ppt_w"/>
                                          </p:val>
                                        </p:tav>
                                      </p:tavLst>
                                    </p:anim>
                                    <p:anim calcmode="lin" valueType="num">
                                      <p:cBhvr>
                                        <p:cTn id="1073" dur="500" fill="hold"/>
                                        <p:tgtEl>
                                          <p:spTgt spid="89124"/>
                                        </p:tgtEl>
                                        <p:attrNameLst>
                                          <p:attrName>ppt_h</p:attrName>
                                        </p:attrNameLst>
                                      </p:cBhvr>
                                      <p:tavLst>
                                        <p:tav tm="0">
                                          <p:val>
                                            <p:strVal val="#ppt_h*0.01"/>
                                          </p:val>
                                        </p:tav>
                                        <p:tav tm="100000">
                                          <p:val>
                                            <p:strVal val="#ppt_h"/>
                                          </p:val>
                                        </p:tav>
                                      </p:tavLst>
                                    </p:anim>
                                    <p:anim calcmode="lin" valueType="num">
                                      <p:cBhvr>
                                        <p:cTn id="1074" dur="500" fill="hold"/>
                                        <p:tgtEl>
                                          <p:spTgt spid="89124"/>
                                        </p:tgtEl>
                                        <p:attrNameLst>
                                          <p:attrName>ppt_x</p:attrName>
                                        </p:attrNameLst>
                                      </p:cBhvr>
                                      <p:tavLst>
                                        <p:tav tm="0">
                                          <p:val>
                                            <p:strVal val="#ppt_x"/>
                                          </p:val>
                                        </p:tav>
                                        <p:tav tm="100000">
                                          <p:val>
                                            <p:strVal val="#ppt_x"/>
                                          </p:val>
                                        </p:tav>
                                      </p:tavLst>
                                    </p:anim>
                                    <p:anim calcmode="lin" valueType="num">
                                      <p:cBhvr>
                                        <p:cTn id="1075" dur="500" fill="hold"/>
                                        <p:tgtEl>
                                          <p:spTgt spid="89124"/>
                                        </p:tgtEl>
                                        <p:attrNameLst>
                                          <p:attrName>ppt_y</p:attrName>
                                        </p:attrNameLst>
                                      </p:cBhvr>
                                      <p:tavLst>
                                        <p:tav tm="0">
                                          <p:val>
                                            <p:strVal val="#ppt_h+1"/>
                                          </p:val>
                                        </p:tav>
                                        <p:tav tm="100000">
                                          <p:val>
                                            <p:strVal val="#ppt_y"/>
                                          </p:val>
                                        </p:tav>
                                      </p:tavLst>
                                    </p:anim>
                                    <p:animEffect transition="in" filter="fade">
                                      <p:cBhvr>
                                        <p:cTn id="1076" dur="500"/>
                                        <p:tgtEl>
                                          <p:spTgt spid="89124"/>
                                        </p:tgtEl>
                                      </p:cBhvr>
                                    </p:animEffect>
                                  </p:childTnLst>
                                </p:cTn>
                              </p:par>
                              <p:par>
                                <p:cTn id="1077" presetID="58" presetClass="entr" presetSubtype="0" accel="100000" fill="hold" grpId="12" nodeType="withEffect">
                                  <p:stCondLst>
                                    <p:cond delay="0"/>
                                  </p:stCondLst>
                                  <p:childTnLst>
                                    <p:set>
                                      <p:cBhvr>
                                        <p:cTn id="1078" dur="1" fill="hold">
                                          <p:stCondLst>
                                            <p:cond delay="0"/>
                                          </p:stCondLst>
                                        </p:cTn>
                                        <p:tgtEl>
                                          <p:spTgt spid="89126"/>
                                        </p:tgtEl>
                                        <p:attrNameLst>
                                          <p:attrName>style.visibility</p:attrName>
                                        </p:attrNameLst>
                                      </p:cBhvr>
                                      <p:to>
                                        <p:strVal val="visible"/>
                                      </p:to>
                                    </p:set>
                                    <p:anim calcmode="lin" valueType="num">
                                      <p:cBhvr>
                                        <p:cTn id="1079" dur="500" fill="hold"/>
                                        <p:tgtEl>
                                          <p:spTgt spid="89126"/>
                                        </p:tgtEl>
                                        <p:attrNameLst>
                                          <p:attrName>ppt_w</p:attrName>
                                        </p:attrNameLst>
                                      </p:cBhvr>
                                      <p:tavLst>
                                        <p:tav tm="0">
                                          <p:val>
                                            <p:strVal val="#ppt_w*2.5"/>
                                          </p:val>
                                        </p:tav>
                                        <p:tav tm="100000">
                                          <p:val>
                                            <p:strVal val="#ppt_w"/>
                                          </p:val>
                                        </p:tav>
                                      </p:tavLst>
                                    </p:anim>
                                    <p:anim calcmode="lin" valueType="num">
                                      <p:cBhvr>
                                        <p:cTn id="1080" dur="500" fill="hold"/>
                                        <p:tgtEl>
                                          <p:spTgt spid="89126"/>
                                        </p:tgtEl>
                                        <p:attrNameLst>
                                          <p:attrName>ppt_h</p:attrName>
                                        </p:attrNameLst>
                                      </p:cBhvr>
                                      <p:tavLst>
                                        <p:tav tm="0">
                                          <p:val>
                                            <p:strVal val="#ppt_h*0.01"/>
                                          </p:val>
                                        </p:tav>
                                        <p:tav tm="100000">
                                          <p:val>
                                            <p:strVal val="#ppt_h"/>
                                          </p:val>
                                        </p:tav>
                                      </p:tavLst>
                                    </p:anim>
                                    <p:anim calcmode="lin" valueType="num">
                                      <p:cBhvr>
                                        <p:cTn id="1081" dur="500" fill="hold"/>
                                        <p:tgtEl>
                                          <p:spTgt spid="89126"/>
                                        </p:tgtEl>
                                        <p:attrNameLst>
                                          <p:attrName>ppt_x</p:attrName>
                                        </p:attrNameLst>
                                      </p:cBhvr>
                                      <p:tavLst>
                                        <p:tav tm="0">
                                          <p:val>
                                            <p:strVal val="#ppt_x"/>
                                          </p:val>
                                        </p:tav>
                                        <p:tav tm="100000">
                                          <p:val>
                                            <p:strVal val="#ppt_x"/>
                                          </p:val>
                                        </p:tav>
                                      </p:tavLst>
                                    </p:anim>
                                    <p:anim calcmode="lin" valueType="num">
                                      <p:cBhvr>
                                        <p:cTn id="1082" dur="500" fill="hold"/>
                                        <p:tgtEl>
                                          <p:spTgt spid="89126"/>
                                        </p:tgtEl>
                                        <p:attrNameLst>
                                          <p:attrName>ppt_y</p:attrName>
                                        </p:attrNameLst>
                                      </p:cBhvr>
                                      <p:tavLst>
                                        <p:tav tm="0">
                                          <p:val>
                                            <p:strVal val="#ppt_h+1"/>
                                          </p:val>
                                        </p:tav>
                                        <p:tav tm="100000">
                                          <p:val>
                                            <p:strVal val="#ppt_y"/>
                                          </p:val>
                                        </p:tav>
                                      </p:tavLst>
                                    </p:anim>
                                    <p:animEffect transition="in" filter="fade">
                                      <p:cBhvr>
                                        <p:cTn id="1083" dur="500"/>
                                        <p:tgtEl>
                                          <p:spTgt spid="89126"/>
                                        </p:tgtEl>
                                      </p:cBhvr>
                                    </p:animEffect>
                                  </p:childTnLst>
                                </p:cTn>
                              </p:par>
                              <p:par>
                                <p:cTn id="1084" presetID="58" presetClass="entr" presetSubtype="0" accel="100000" fill="hold" grpId="12" nodeType="withEffect">
                                  <p:stCondLst>
                                    <p:cond delay="0"/>
                                  </p:stCondLst>
                                  <p:childTnLst>
                                    <p:set>
                                      <p:cBhvr>
                                        <p:cTn id="1085" dur="1" fill="hold">
                                          <p:stCondLst>
                                            <p:cond delay="0"/>
                                          </p:stCondLst>
                                        </p:cTn>
                                        <p:tgtEl>
                                          <p:spTgt spid="89095"/>
                                        </p:tgtEl>
                                        <p:attrNameLst>
                                          <p:attrName>style.visibility</p:attrName>
                                        </p:attrNameLst>
                                      </p:cBhvr>
                                      <p:to>
                                        <p:strVal val="visible"/>
                                      </p:to>
                                    </p:set>
                                    <p:anim calcmode="lin" valueType="num">
                                      <p:cBhvr>
                                        <p:cTn id="1086" dur="500" fill="hold"/>
                                        <p:tgtEl>
                                          <p:spTgt spid="89095"/>
                                        </p:tgtEl>
                                        <p:attrNameLst>
                                          <p:attrName>ppt_w</p:attrName>
                                        </p:attrNameLst>
                                      </p:cBhvr>
                                      <p:tavLst>
                                        <p:tav tm="0">
                                          <p:val>
                                            <p:strVal val="#ppt_w*2.5"/>
                                          </p:val>
                                        </p:tav>
                                        <p:tav tm="100000">
                                          <p:val>
                                            <p:strVal val="#ppt_w"/>
                                          </p:val>
                                        </p:tav>
                                      </p:tavLst>
                                    </p:anim>
                                    <p:anim calcmode="lin" valueType="num">
                                      <p:cBhvr>
                                        <p:cTn id="1087" dur="500" fill="hold"/>
                                        <p:tgtEl>
                                          <p:spTgt spid="89095"/>
                                        </p:tgtEl>
                                        <p:attrNameLst>
                                          <p:attrName>ppt_h</p:attrName>
                                        </p:attrNameLst>
                                      </p:cBhvr>
                                      <p:tavLst>
                                        <p:tav tm="0">
                                          <p:val>
                                            <p:strVal val="#ppt_h*0.01"/>
                                          </p:val>
                                        </p:tav>
                                        <p:tav tm="100000">
                                          <p:val>
                                            <p:strVal val="#ppt_h"/>
                                          </p:val>
                                        </p:tav>
                                      </p:tavLst>
                                    </p:anim>
                                    <p:anim calcmode="lin" valueType="num">
                                      <p:cBhvr>
                                        <p:cTn id="1088" dur="500" fill="hold"/>
                                        <p:tgtEl>
                                          <p:spTgt spid="89095"/>
                                        </p:tgtEl>
                                        <p:attrNameLst>
                                          <p:attrName>ppt_x</p:attrName>
                                        </p:attrNameLst>
                                      </p:cBhvr>
                                      <p:tavLst>
                                        <p:tav tm="0">
                                          <p:val>
                                            <p:strVal val="#ppt_x"/>
                                          </p:val>
                                        </p:tav>
                                        <p:tav tm="100000">
                                          <p:val>
                                            <p:strVal val="#ppt_x"/>
                                          </p:val>
                                        </p:tav>
                                      </p:tavLst>
                                    </p:anim>
                                    <p:anim calcmode="lin" valueType="num">
                                      <p:cBhvr>
                                        <p:cTn id="1089" dur="500" fill="hold"/>
                                        <p:tgtEl>
                                          <p:spTgt spid="89095"/>
                                        </p:tgtEl>
                                        <p:attrNameLst>
                                          <p:attrName>ppt_y</p:attrName>
                                        </p:attrNameLst>
                                      </p:cBhvr>
                                      <p:tavLst>
                                        <p:tav tm="0">
                                          <p:val>
                                            <p:strVal val="#ppt_h+1"/>
                                          </p:val>
                                        </p:tav>
                                        <p:tav tm="100000">
                                          <p:val>
                                            <p:strVal val="#ppt_y"/>
                                          </p:val>
                                        </p:tav>
                                      </p:tavLst>
                                    </p:anim>
                                    <p:animEffect transition="in" filter="fade">
                                      <p:cBhvr>
                                        <p:cTn id="1090" dur="500"/>
                                        <p:tgtEl>
                                          <p:spTgt spid="89095"/>
                                        </p:tgtEl>
                                      </p:cBhvr>
                                    </p:animEffect>
                                  </p:childTnLst>
                                </p:cTn>
                              </p:par>
                              <p:par>
                                <p:cTn id="1091" presetID="58" presetClass="entr" presetSubtype="0" accel="100000" fill="hold" grpId="10" nodeType="withEffect">
                                  <p:stCondLst>
                                    <p:cond delay="0"/>
                                  </p:stCondLst>
                                  <p:childTnLst>
                                    <p:set>
                                      <p:cBhvr>
                                        <p:cTn id="1092" dur="1" fill="hold">
                                          <p:stCondLst>
                                            <p:cond delay="0"/>
                                          </p:stCondLst>
                                        </p:cTn>
                                        <p:tgtEl>
                                          <p:spTgt spid="89099"/>
                                        </p:tgtEl>
                                        <p:attrNameLst>
                                          <p:attrName>style.visibility</p:attrName>
                                        </p:attrNameLst>
                                      </p:cBhvr>
                                      <p:to>
                                        <p:strVal val="visible"/>
                                      </p:to>
                                    </p:set>
                                    <p:anim calcmode="lin" valueType="num">
                                      <p:cBhvr>
                                        <p:cTn id="1093" dur="500" fill="hold"/>
                                        <p:tgtEl>
                                          <p:spTgt spid="89099"/>
                                        </p:tgtEl>
                                        <p:attrNameLst>
                                          <p:attrName>ppt_w</p:attrName>
                                        </p:attrNameLst>
                                      </p:cBhvr>
                                      <p:tavLst>
                                        <p:tav tm="0">
                                          <p:val>
                                            <p:strVal val="#ppt_w*2.5"/>
                                          </p:val>
                                        </p:tav>
                                        <p:tav tm="100000">
                                          <p:val>
                                            <p:strVal val="#ppt_w"/>
                                          </p:val>
                                        </p:tav>
                                      </p:tavLst>
                                    </p:anim>
                                    <p:anim calcmode="lin" valueType="num">
                                      <p:cBhvr>
                                        <p:cTn id="1094" dur="500" fill="hold"/>
                                        <p:tgtEl>
                                          <p:spTgt spid="89099"/>
                                        </p:tgtEl>
                                        <p:attrNameLst>
                                          <p:attrName>ppt_h</p:attrName>
                                        </p:attrNameLst>
                                      </p:cBhvr>
                                      <p:tavLst>
                                        <p:tav tm="0">
                                          <p:val>
                                            <p:strVal val="#ppt_h*0.01"/>
                                          </p:val>
                                        </p:tav>
                                        <p:tav tm="100000">
                                          <p:val>
                                            <p:strVal val="#ppt_h"/>
                                          </p:val>
                                        </p:tav>
                                      </p:tavLst>
                                    </p:anim>
                                    <p:anim calcmode="lin" valueType="num">
                                      <p:cBhvr>
                                        <p:cTn id="1095" dur="500" fill="hold"/>
                                        <p:tgtEl>
                                          <p:spTgt spid="89099"/>
                                        </p:tgtEl>
                                        <p:attrNameLst>
                                          <p:attrName>ppt_x</p:attrName>
                                        </p:attrNameLst>
                                      </p:cBhvr>
                                      <p:tavLst>
                                        <p:tav tm="0">
                                          <p:val>
                                            <p:strVal val="#ppt_x"/>
                                          </p:val>
                                        </p:tav>
                                        <p:tav tm="100000">
                                          <p:val>
                                            <p:strVal val="#ppt_x"/>
                                          </p:val>
                                        </p:tav>
                                      </p:tavLst>
                                    </p:anim>
                                    <p:anim calcmode="lin" valueType="num">
                                      <p:cBhvr>
                                        <p:cTn id="1096" dur="500" fill="hold"/>
                                        <p:tgtEl>
                                          <p:spTgt spid="89099"/>
                                        </p:tgtEl>
                                        <p:attrNameLst>
                                          <p:attrName>ppt_y</p:attrName>
                                        </p:attrNameLst>
                                      </p:cBhvr>
                                      <p:tavLst>
                                        <p:tav tm="0">
                                          <p:val>
                                            <p:strVal val="#ppt_h+1"/>
                                          </p:val>
                                        </p:tav>
                                        <p:tav tm="100000">
                                          <p:val>
                                            <p:strVal val="#ppt_y"/>
                                          </p:val>
                                        </p:tav>
                                      </p:tavLst>
                                    </p:anim>
                                    <p:animEffect transition="in" filter="fade">
                                      <p:cBhvr>
                                        <p:cTn id="1097" dur="500"/>
                                        <p:tgtEl>
                                          <p:spTgt spid="89099"/>
                                        </p:tgtEl>
                                      </p:cBhvr>
                                    </p:animEffect>
                                  </p:childTnLst>
                                </p:cTn>
                              </p:par>
                              <p:par>
                                <p:cTn id="1098" presetID="58" presetClass="entr" presetSubtype="0" accel="100000" fill="hold" grpId="10" nodeType="withEffect">
                                  <p:stCondLst>
                                    <p:cond delay="0"/>
                                  </p:stCondLst>
                                  <p:childTnLst>
                                    <p:set>
                                      <p:cBhvr>
                                        <p:cTn id="1099" dur="1" fill="hold">
                                          <p:stCondLst>
                                            <p:cond delay="0"/>
                                          </p:stCondLst>
                                        </p:cTn>
                                        <p:tgtEl>
                                          <p:spTgt spid="89100"/>
                                        </p:tgtEl>
                                        <p:attrNameLst>
                                          <p:attrName>style.visibility</p:attrName>
                                        </p:attrNameLst>
                                      </p:cBhvr>
                                      <p:to>
                                        <p:strVal val="visible"/>
                                      </p:to>
                                    </p:set>
                                    <p:anim calcmode="lin" valueType="num">
                                      <p:cBhvr>
                                        <p:cTn id="1100" dur="500" fill="hold"/>
                                        <p:tgtEl>
                                          <p:spTgt spid="89100"/>
                                        </p:tgtEl>
                                        <p:attrNameLst>
                                          <p:attrName>ppt_w</p:attrName>
                                        </p:attrNameLst>
                                      </p:cBhvr>
                                      <p:tavLst>
                                        <p:tav tm="0">
                                          <p:val>
                                            <p:strVal val="#ppt_w*2.5"/>
                                          </p:val>
                                        </p:tav>
                                        <p:tav tm="100000">
                                          <p:val>
                                            <p:strVal val="#ppt_w"/>
                                          </p:val>
                                        </p:tav>
                                      </p:tavLst>
                                    </p:anim>
                                    <p:anim calcmode="lin" valueType="num">
                                      <p:cBhvr>
                                        <p:cTn id="1101" dur="500" fill="hold"/>
                                        <p:tgtEl>
                                          <p:spTgt spid="89100"/>
                                        </p:tgtEl>
                                        <p:attrNameLst>
                                          <p:attrName>ppt_h</p:attrName>
                                        </p:attrNameLst>
                                      </p:cBhvr>
                                      <p:tavLst>
                                        <p:tav tm="0">
                                          <p:val>
                                            <p:strVal val="#ppt_h*0.01"/>
                                          </p:val>
                                        </p:tav>
                                        <p:tav tm="100000">
                                          <p:val>
                                            <p:strVal val="#ppt_h"/>
                                          </p:val>
                                        </p:tav>
                                      </p:tavLst>
                                    </p:anim>
                                    <p:anim calcmode="lin" valueType="num">
                                      <p:cBhvr>
                                        <p:cTn id="1102" dur="500" fill="hold"/>
                                        <p:tgtEl>
                                          <p:spTgt spid="89100"/>
                                        </p:tgtEl>
                                        <p:attrNameLst>
                                          <p:attrName>ppt_x</p:attrName>
                                        </p:attrNameLst>
                                      </p:cBhvr>
                                      <p:tavLst>
                                        <p:tav tm="0">
                                          <p:val>
                                            <p:strVal val="#ppt_x"/>
                                          </p:val>
                                        </p:tav>
                                        <p:tav tm="100000">
                                          <p:val>
                                            <p:strVal val="#ppt_x"/>
                                          </p:val>
                                        </p:tav>
                                      </p:tavLst>
                                    </p:anim>
                                    <p:anim calcmode="lin" valueType="num">
                                      <p:cBhvr>
                                        <p:cTn id="1103" dur="500" fill="hold"/>
                                        <p:tgtEl>
                                          <p:spTgt spid="89100"/>
                                        </p:tgtEl>
                                        <p:attrNameLst>
                                          <p:attrName>ppt_y</p:attrName>
                                        </p:attrNameLst>
                                      </p:cBhvr>
                                      <p:tavLst>
                                        <p:tav tm="0">
                                          <p:val>
                                            <p:strVal val="#ppt_h+1"/>
                                          </p:val>
                                        </p:tav>
                                        <p:tav tm="100000">
                                          <p:val>
                                            <p:strVal val="#ppt_y"/>
                                          </p:val>
                                        </p:tav>
                                      </p:tavLst>
                                    </p:anim>
                                    <p:animEffect transition="in" filter="fade">
                                      <p:cBhvr>
                                        <p:cTn id="1104" dur="500"/>
                                        <p:tgtEl>
                                          <p:spTgt spid="89100"/>
                                        </p:tgtEl>
                                      </p:cBhvr>
                                    </p:animEffect>
                                  </p:childTnLst>
                                </p:cTn>
                              </p:par>
                              <p:par>
                                <p:cTn id="1105" presetID="58" presetClass="entr" presetSubtype="0" accel="100000" fill="hold" grpId="10" nodeType="withEffect">
                                  <p:stCondLst>
                                    <p:cond delay="0"/>
                                  </p:stCondLst>
                                  <p:childTnLst>
                                    <p:set>
                                      <p:cBhvr>
                                        <p:cTn id="1106" dur="1" fill="hold">
                                          <p:stCondLst>
                                            <p:cond delay="0"/>
                                          </p:stCondLst>
                                        </p:cTn>
                                        <p:tgtEl>
                                          <p:spTgt spid="89101"/>
                                        </p:tgtEl>
                                        <p:attrNameLst>
                                          <p:attrName>style.visibility</p:attrName>
                                        </p:attrNameLst>
                                      </p:cBhvr>
                                      <p:to>
                                        <p:strVal val="visible"/>
                                      </p:to>
                                    </p:set>
                                    <p:anim calcmode="lin" valueType="num">
                                      <p:cBhvr>
                                        <p:cTn id="1107" dur="500" fill="hold"/>
                                        <p:tgtEl>
                                          <p:spTgt spid="89101"/>
                                        </p:tgtEl>
                                        <p:attrNameLst>
                                          <p:attrName>ppt_w</p:attrName>
                                        </p:attrNameLst>
                                      </p:cBhvr>
                                      <p:tavLst>
                                        <p:tav tm="0">
                                          <p:val>
                                            <p:strVal val="#ppt_w*2.5"/>
                                          </p:val>
                                        </p:tav>
                                        <p:tav tm="100000">
                                          <p:val>
                                            <p:strVal val="#ppt_w"/>
                                          </p:val>
                                        </p:tav>
                                      </p:tavLst>
                                    </p:anim>
                                    <p:anim calcmode="lin" valueType="num">
                                      <p:cBhvr>
                                        <p:cTn id="1108" dur="500" fill="hold"/>
                                        <p:tgtEl>
                                          <p:spTgt spid="89101"/>
                                        </p:tgtEl>
                                        <p:attrNameLst>
                                          <p:attrName>ppt_h</p:attrName>
                                        </p:attrNameLst>
                                      </p:cBhvr>
                                      <p:tavLst>
                                        <p:tav tm="0">
                                          <p:val>
                                            <p:strVal val="#ppt_h*0.01"/>
                                          </p:val>
                                        </p:tav>
                                        <p:tav tm="100000">
                                          <p:val>
                                            <p:strVal val="#ppt_h"/>
                                          </p:val>
                                        </p:tav>
                                      </p:tavLst>
                                    </p:anim>
                                    <p:anim calcmode="lin" valueType="num">
                                      <p:cBhvr>
                                        <p:cTn id="1109" dur="500" fill="hold"/>
                                        <p:tgtEl>
                                          <p:spTgt spid="89101"/>
                                        </p:tgtEl>
                                        <p:attrNameLst>
                                          <p:attrName>ppt_x</p:attrName>
                                        </p:attrNameLst>
                                      </p:cBhvr>
                                      <p:tavLst>
                                        <p:tav tm="0">
                                          <p:val>
                                            <p:strVal val="#ppt_x"/>
                                          </p:val>
                                        </p:tav>
                                        <p:tav tm="100000">
                                          <p:val>
                                            <p:strVal val="#ppt_x"/>
                                          </p:val>
                                        </p:tav>
                                      </p:tavLst>
                                    </p:anim>
                                    <p:anim calcmode="lin" valueType="num">
                                      <p:cBhvr>
                                        <p:cTn id="1110" dur="500" fill="hold"/>
                                        <p:tgtEl>
                                          <p:spTgt spid="89101"/>
                                        </p:tgtEl>
                                        <p:attrNameLst>
                                          <p:attrName>ppt_y</p:attrName>
                                        </p:attrNameLst>
                                      </p:cBhvr>
                                      <p:tavLst>
                                        <p:tav tm="0">
                                          <p:val>
                                            <p:strVal val="#ppt_h+1"/>
                                          </p:val>
                                        </p:tav>
                                        <p:tav tm="100000">
                                          <p:val>
                                            <p:strVal val="#ppt_y"/>
                                          </p:val>
                                        </p:tav>
                                      </p:tavLst>
                                    </p:anim>
                                    <p:animEffect transition="in" filter="fade">
                                      <p:cBhvr>
                                        <p:cTn id="1111" dur="500"/>
                                        <p:tgtEl>
                                          <p:spTgt spid="89101"/>
                                        </p:tgtEl>
                                      </p:cBhvr>
                                    </p:animEffect>
                                  </p:childTnLst>
                                </p:cTn>
                              </p:par>
                              <p:par>
                                <p:cTn id="1112" presetID="58" presetClass="entr" presetSubtype="0" accel="100000" fill="hold" grpId="12" nodeType="withEffect">
                                  <p:stCondLst>
                                    <p:cond delay="0"/>
                                  </p:stCondLst>
                                  <p:childTnLst>
                                    <p:set>
                                      <p:cBhvr>
                                        <p:cTn id="1113" dur="1" fill="hold">
                                          <p:stCondLst>
                                            <p:cond delay="0"/>
                                          </p:stCondLst>
                                        </p:cTn>
                                        <p:tgtEl>
                                          <p:spTgt spid="89107"/>
                                        </p:tgtEl>
                                        <p:attrNameLst>
                                          <p:attrName>style.visibility</p:attrName>
                                        </p:attrNameLst>
                                      </p:cBhvr>
                                      <p:to>
                                        <p:strVal val="visible"/>
                                      </p:to>
                                    </p:set>
                                    <p:anim calcmode="lin" valueType="num">
                                      <p:cBhvr>
                                        <p:cTn id="1114" dur="500" fill="hold"/>
                                        <p:tgtEl>
                                          <p:spTgt spid="89107"/>
                                        </p:tgtEl>
                                        <p:attrNameLst>
                                          <p:attrName>ppt_w</p:attrName>
                                        </p:attrNameLst>
                                      </p:cBhvr>
                                      <p:tavLst>
                                        <p:tav tm="0">
                                          <p:val>
                                            <p:strVal val="#ppt_w*2.5"/>
                                          </p:val>
                                        </p:tav>
                                        <p:tav tm="100000">
                                          <p:val>
                                            <p:strVal val="#ppt_w"/>
                                          </p:val>
                                        </p:tav>
                                      </p:tavLst>
                                    </p:anim>
                                    <p:anim calcmode="lin" valueType="num">
                                      <p:cBhvr>
                                        <p:cTn id="1115" dur="500" fill="hold"/>
                                        <p:tgtEl>
                                          <p:spTgt spid="89107"/>
                                        </p:tgtEl>
                                        <p:attrNameLst>
                                          <p:attrName>ppt_h</p:attrName>
                                        </p:attrNameLst>
                                      </p:cBhvr>
                                      <p:tavLst>
                                        <p:tav tm="0">
                                          <p:val>
                                            <p:strVal val="#ppt_h*0.01"/>
                                          </p:val>
                                        </p:tav>
                                        <p:tav tm="100000">
                                          <p:val>
                                            <p:strVal val="#ppt_h"/>
                                          </p:val>
                                        </p:tav>
                                      </p:tavLst>
                                    </p:anim>
                                    <p:anim calcmode="lin" valueType="num">
                                      <p:cBhvr>
                                        <p:cTn id="1116" dur="500" fill="hold"/>
                                        <p:tgtEl>
                                          <p:spTgt spid="89107"/>
                                        </p:tgtEl>
                                        <p:attrNameLst>
                                          <p:attrName>ppt_x</p:attrName>
                                        </p:attrNameLst>
                                      </p:cBhvr>
                                      <p:tavLst>
                                        <p:tav tm="0">
                                          <p:val>
                                            <p:strVal val="#ppt_x"/>
                                          </p:val>
                                        </p:tav>
                                        <p:tav tm="100000">
                                          <p:val>
                                            <p:strVal val="#ppt_x"/>
                                          </p:val>
                                        </p:tav>
                                      </p:tavLst>
                                    </p:anim>
                                    <p:anim calcmode="lin" valueType="num">
                                      <p:cBhvr>
                                        <p:cTn id="1117" dur="500" fill="hold"/>
                                        <p:tgtEl>
                                          <p:spTgt spid="89107"/>
                                        </p:tgtEl>
                                        <p:attrNameLst>
                                          <p:attrName>ppt_y</p:attrName>
                                        </p:attrNameLst>
                                      </p:cBhvr>
                                      <p:tavLst>
                                        <p:tav tm="0">
                                          <p:val>
                                            <p:strVal val="#ppt_h+1"/>
                                          </p:val>
                                        </p:tav>
                                        <p:tav tm="100000">
                                          <p:val>
                                            <p:strVal val="#ppt_y"/>
                                          </p:val>
                                        </p:tav>
                                      </p:tavLst>
                                    </p:anim>
                                    <p:animEffect transition="in" filter="fade">
                                      <p:cBhvr>
                                        <p:cTn id="1118" dur="500"/>
                                        <p:tgtEl>
                                          <p:spTgt spid="89107"/>
                                        </p:tgtEl>
                                      </p:cBhvr>
                                    </p:animEffect>
                                  </p:childTnLst>
                                </p:cTn>
                              </p:par>
                              <p:par>
                                <p:cTn id="1119" presetID="58" presetClass="entr" presetSubtype="0" accel="100000" fill="hold" grpId="10" nodeType="withEffect">
                                  <p:stCondLst>
                                    <p:cond delay="0"/>
                                  </p:stCondLst>
                                  <p:childTnLst>
                                    <p:set>
                                      <p:cBhvr>
                                        <p:cTn id="1120" dur="1" fill="hold">
                                          <p:stCondLst>
                                            <p:cond delay="0"/>
                                          </p:stCondLst>
                                        </p:cTn>
                                        <p:tgtEl>
                                          <p:spTgt spid="89108"/>
                                        </p:tgtEl>
                                        <p:attrNameLst>
                                          <p:attrName>style.visibility</p:attrName>
                                        </p:attrNameLst>
                                      </p:cBhvr>
                                      <p:to>
                                        <p:strVal val="visible"/>
                                      </p:to>
                                    </p:set>
                                    <p:anim calcmode="lin" valueType="num">
                                      <p:cBhvr>
                                        <p:cTn id="1121" dur="500" fill="hold"/>
                                        <p:tgtEl>
                                          <p:spTgt spid="89108"/>
                                        </p:tgtEl>
                                        <p:attrNameLst>
                                          <p:attrName>ppt_w</p:attrName>
                                        </p:attrNameLst>
                                      </p:cBhvr>
                                      <p:tavLst>
                                        <p:tav tm="0">
                                          <p:val>
                                            <p:strVal val="#ppt_w*2.5"/>
                                          </p:val>
                                        </p:tav>
                                        <p:tav tm="100000">
                                          <p:val>
                                            <p:strVal val="#ppt_w"/>
                                          </p:val>
                                        </p:tav>
                                      </p:tavLst>
                                    </p:anim>
                                    <p:anim calcmode="lin" valueType="num">
                                      <p:cBhvr>
                                        <p:cTn id="1122" dur="500" fill="hold"/>
                                        <p:tgtEl>
                                          <p:spTgt spid="89108"/>
                                        </p:tgtEl>
                                        <p:attrNameLst>
                                          <p:attrName>ppt_h</p:attrName>
                                        </p:attrNameLst>
                                      </p:cBhvr>
                                      <p:tavLst>
                                        <p:tav tm="0">
                                          <p:val>
                                            <p:strVal val="#ppt_h*0.01"/>
                                          </p:val>
                                        </p:tav>
                                        <p:tav tm="100000">
                                          <p:val>
                                            <p:strVal val="#ppt_h"/>
                                          </p:val>
                                        </p:tav>
                                      </p:tavLst>
                                    </p:anim>
                                    <p:anim calcmode="lin" valueType="num">
                                      <p:cBhvr>
                                        <p:cTn id="1123" dur="500" fill="hold"/>
                                        <p:tgtEl>
                                          <p:spTgt spid="89108"/>
                                        </p:tgtEl>
                                        <p:attrNameLst>
                                          <p:attrName>ppt_x</p:attrName>
                                        </p:attrNameLst>
                                      </p:cBhvr>
                                      <p:tavLst>
                                        <p:tav tm="0">
                                          <p:val>
                                            <p:strVal val="#ppt_x"/>
                                          </p:val>
                                        </p:tav>
                                        <p:tav tm="100000">
                                          <p:val>
                                            <p:strVal val="#ppt_x"/>
                                          </p:val>
                                        </p:tav>
                                      </p:tavLst>
                                    </p:anim>
                                    <p:anim calcmode="lin" valueType="num">
                                      <p:cBhvr>
                                        <p:cTn id="1124" dur="500" fill="hold"/>
                                        <p:tgtEl>
                                          <p:spTgt spid="89108"/>
                                        </p:tgtEl>
                                        <p:attrNameLst>
                                          <p:attrName>ppt_y</p:attrName>
                                        </p:attrNameLst>
                                      </p:cBhvr>
                                      <p:tavLst>
                                        <p:tav tm="0">
                                          <p:val>
                                            <p:strVal val="#ppt_h+1"/>
                                          </p:val>
                                        </p:tav>
                                        <p:tav tm="100000">
                                          <p:val>
                                            <p:strVal val="#ppt_y"/>
                                          </p:val>
                                        </p:tav>
                                      </p:tavLst>
                                    </p:anim>
                                    <p:animEffect transition="in" filter="fade">
                                      <p:cBhvr>
                                        <p:cTn id="1125" dur="500"/>
                                        <p:tgtEl>
                                          <p:spTgt spid="89108"/>
                                        </p:tgtEl>
                                      </p:cBhvr>
                                    </p:animEffect>
                                  </p:childTnLst>
                                </p:cTn>
                              </p:par>
                              <p:par>
                                <p:cTn id="1126" presetID="58" presetClass="entr" presetSubtype="0" accel="100000" fill="hold" grpId="10" nodeType="withEffect">
                                  <p:stCondLst>
                                    <p:cond delay="0"/>
                                  </p:stCondLst>
                                  <p:childTnLst>
                                    <p:set>
                                      <p:cBhvr>
                                        <p:cTn id="1127" dur="1" fill="hold">
                                          <p:stCondLst>
                                            <p:cond delay="0"/>
                                          </p:stCondLst>
                                        </p:cTn>
                                        <p:tgtEl>
                                          <p:spTgt spid="89109"/>
                                        </p:tgtEl>
                                        <p:attrNameLst>
                                          <p:attrName>style.visibility</p:attrName>
                                        </p:attrNameLst>
                                      </p:cBhvr>
                                      <p:to>
                                        <p:strVal val="visible"/>
                                      </p:to>
                                    </p:set>
                                    <p:anim calcmode="lin" valueType="num">
                                      <p:cBhvr>
                                        <p:cTn id="1128" dur="500" fill="hold"/>
                                        <p:tgtEl>
                                          <p:spTgt spid="89109"/>
                                        </p:tgtEl>
                                        <p:attrNameLst>
                                          <p:attrName>ppt_w</p:attrName>
                                        </p:attrNameLst>
                                      </p:cBhvr>
                                      <p:tavLst>
                                        <p:tav tm="0">
                                          <p:val>
                                            <p:strVal val="#ppt_w*2.5"/>
                                          </p:val>
                                        </p:tav>
                                        <p:tav tm="100000">
                                          <p:val>
                                            <p:strVal val="#ppt_w"/>
                                          </p:val>
                                        </p:tav>
                                      </p:tavLst>
                                    </p:anim>
                                    <p:anim calcmode="lin" valueType="num">
                                      <p:cBhvr>
                                        <p:cTn id="1129" dur="500" fill="hold"/>
                                        <p:tgtEl>
                                          <p:spTgt spid="89109"/>
                                        </p:tgtEl>
                                        <p:attrNameLst>
                                          <p:attrName>ppt_h</p:attrName>
                                        </p:attrNameLst>
                                      </p:cBhvr>
                                      <p:tavLst>
                                        <p:tav tm="0">
                                          <p:val>
                                            <p:strVal val="#ppt_h*0.01"/>
                                          </p:val>
                                        </p:tav>
                                        <p:tav tm="100000">
                                          <p:val>
                                            <p:strVal val="#ppt_h"/>
                                          </p:val>
                                        </p:tav>
                                      </p:tavLst>
                                    </p:anim>
                                    <p:anim calcmode="lin" valueType="num">
                                      <p:cBhvr>
                                        <p:cTn id="1130" dur="500" fill="hold"/>
                                        <p:tgtEl>
                                          <p:spTgt spid="89109"/>
                                        </p:tgtEl>
                                        <p:attrNameLst>
                                          <p:attrName>ppt_x</p:attrName>
                                        </p:attrNameLst>
                                      </p:cBhvr>
                                      <p:tavLst>
                                        <p:tav tm="0">
                                          <p:val>
                                            <p:strVal val="#ppt_x"/>
                                          </p:val>
                                        </p:tav>
                                        <p:tav tm="100000">
                                          <p:val>
                                            <p:strVal val="#ppt_x"/>
                                          </p:val>
                                        </p:tav>
                                      </p:tavLst>
                                    </p:anim>
                                    <p:anim calcmode="lin" valueType="num">
                                      <p:cBhvr>
                                        <p:cTn id="1131" dur="500" fill="hold"/>
                                        <p:tgtEl>
                                          <p:spTgt spid="89109"/>
                                        </p:tgtEl>
                                        <p:attrNameLst>
                                          <p:attrName>ppt_y</p:attrName>
                                        </p:attrNameLst>
                                      </p:cBhvr>
                                      <p:tavLst>
                                        <p:tav tm="0">
                                          <p:val>
                                            <p:strVal val="#ppt_h+1"/>
                                          </p:val>
                                        </p:tav>
                                        <p:tav tm="100000">
                                          <p:val>
                                            <p:strVal val="#ppt_y"/>
                                          </p:val>
                                        </p:tav>
                                      </p:tavLst>
                                    </p:anim>
                                    <p:animEffect transition="in" filter="fade">
                                      <p:cBhvr>
                                        <p:cTn id="1132" dur="500"/>
                                        <p:tgtEl>
                                          <p:spTgt spid="89109"/>
                                        </p:tgtEl>
                                      </p:cBhvr>
                                    </p:animEffect>
                                  </p:childTnLst>
                                </p:cTn>
                              </p:par>
                              <p:par>
                                <p:cTn id="1133" presetID="6" presetClass="emph" presetSubtype="0" fill="hold" grpId="15" nodeType="withEffect">
                                  <p:stCondLst>
                                    <p:cond delay="0"/>
                                  </p:stCondLst>
                                  <p:childTnLst>
                                    <p:animScale>
                                      <p:cBhvr>
                                        <p:cTn id="1134" dur="500" fill="hold"/>
                                        <p:tgtEl>
                                          <p:spTgt spid="89106"/>
                                        </p:tgtEl>
                                      </p:cBhvr>
                                      <p:by x="62500" y="62500"/>
                                    </p:animScale>
                                  </p:childTnLst>
                                </p:cTn>
                              </p:par>
                              <p:par>
                                <p:cTn id="1135" presetID="42" presetClass="path" presetSubtype="0" accel="50000" decel="50000" fill="hold" grpId="16" nodeType="withEffect">
                                  <p:stCondLst>
                                    <p:cond delay="0"/>
                                  </p:stCondLst>
                                  <p:childTnLst>
                                    <p:animMotion origin="layout" path="M 1.38889E-6 -2.28273E-6 L 0.02587 0.32677 " pathEditMode="relative" rAng="0" ptsTypes="AA">
                                      <p:cBhvr>
                                        <p:cTn id="1136" dur="500" spd="-100000" fill="hold"/>
                                        <p:tgtEl>
                                          <p:spTgt spid="89106"/>
                                        </p:tgtEl>
                                        <p:attrNameLst>
                                          <p:attrName>ppt_x</p:attrName>
                                          <p:attrName>ppt_y</p:attrName>
                                        </p:attrNameLst>
                                      </p:cBhvr>
                                      <p:rCtr x="1300" y="16300"/>
                                    </p:animMotion>
                                  </p:childTnLst>
                                </p:cTn>
                              </p:par>
                            </p:childTnLst>
                          </p:cTn>
                        </p:par>
                      </p:childTnLst>
                    </p:cTn>
                  </p:par>
                </p:childTnLst>
              </p:cTn>
              <p:nextCondLst>
                <p:cond evt="onClick" delay="0">
                  <p:tgtEl>
                    <p:spTgt spid="89106"/>
                  </p:tgtEl>
                </p:cond>
              </p:nextCondLst>
            </p:seq>
            <p:seq concurrent="1" nextAc="seek">
              <p:cTn id="1137" restart="whenNotActive" fill="hold" evtFilter="cancelBubble" nodeType="interactiveSeq">
                <p:stCondLst>
                  <p:cond evt="onClick" delay="0">
                    <p:tgtEl>
                      <p:spTgt spid="89107"/>
                    </p:tgtEl>
                  </p:cond>
                </p:stCondLst>
                <p:endSync evt="end" delay="0">
                  <p:rtn val="all"/>
                </p:endSync>
                <p:childTnLst>
                  <p:par>
                    <p:cTn id="1138" fill="hold">
                      <p:stCondLst>
                        <p:cond delay="0"/>
                      </p:stCondLst>
                      <p:childTnLst>
                        <p:par>
                          <p:cTn id="1139" fill="hold">
                            <p:stCondLst>
                              <p:cond delay="0"/>
                            </p:stCondLst>
                            <p:childTnLst>
                              <p:par>
                                <p:cTn id="1140" presetID="3" presetClass="exit" presetSubtype="10" fill="hold" grpId="13" nodeType="clickEffect">
                                  <p:stCondLst>
                                    <p:cond delay="0"/>
                                  </p:stCondLst>
                                  <p:childTnLst>
                                    <p:animEffect transition="out" filter="blinds(horizontal)">
                                      <p:cBhvr>
                                        <p:cTn id="1141" dur="500"/>
                                        <p:tgtEl>
                                          <p:spTgt spid="89125"/>
                                        </p:tgtEl>
                                      </p:cBhvr>
                                    </p:animEffect>
                                    <p:set>
                                      <p:cBhvr>
                                        <p:cTn id="1142" dur="1" fill="hold">
                                          <p:stCondLst>
                                            <p:cond delay="499"/>
                                          </p:stCondLst>
                                        </p:cTn>
                                        <p:tgtEl>
                                          <p:spTgt spid="89125"/>
                                        </p:tgtEl>
                                        <p:attrNameLst>
                                          <p:attrName>style.visibility</p:attrName>
                                        </p:attrNameLst>
                                      </p:cBhvr>
                                      <p:to>
                                        <p:strVal val="hidden"/>
                                      </p:to>
                                    </p:set>
                                  </p:childTnLst>
                                </p:cTn>
                              </p:par>
                              <p:par>
                                <p:cTn id="1143" presetID="3" presetClass="exit" presetSubtype="10" fill="hold" grpId="13" nodeType="withEffect">
                                  <p:stCondLst>
                                    <p:cond delay="0"/>
                                  </p:stCondLst>
                                  <p:childTnLst>
                                    <p:animEffect transition="out" filter="blinds(horizontal)">
                                      <p:cBhvr>
                                        <p:cTn id="1144" dur="500"/>
                                        <p:tgtEl>
                                          <p:spTgt spid="89104"/>
                                        </p:tgtEl>
                                      </p:cBhvr>
                                    </p:animEffect>
                                    <p:set>
                                      <p:cBhvr>
                                        <p:cTn id="1145" dur="1" fill="hold">
                                          <p:stCondLst>
                                            <p:cond delay="499"/>
                                          </p:stCondLst>
                                        </p:cTn>
                                        <p:tgtEl>
                                          <p:spTgt spid="89104"/>
                                        </p:tgtEl>
                                        <p:attrNameLst>
                                          <p:attrName>style.visibility</p:attrName>
                                        </p:attrNameLst>
                                      </p:cBhvr>
                                      <p:to>
                                        <p:strVal val="hidden"/>
                                      </p:to>
                                    </p:set>
                                  </p:childTnLst>
                                </p:cTn>
                              </p:par>
                              <p:par>
                                <p:cTn id="1146" presetID="3" presetClass="exit" presetSubtype="10" fill="hold" grpId="13" nodeType="withEffect">
                                  <p:stCondLst>
                                    <p:cond delay="0"/>
                                  </p:stCondLst>
                                  <p:childTnLst>
                                    <p:animEffect transition="out" filter="blinds(horizontal)">
                                      <p:cBhvr>
                                        <p:cTn id="1147" dur="500"/>
                                        <p:tgtEl>
                                          <p:spTgt spid="89105"/>
                                        </p:tgtEl>
                                      </p:cBhvr>
                                    </p:animEffect>
                                    <p:set>
                                      <p:cBhvr>
                                        <p:cTn id="1148" dur="1" fill="hold">
                                          <p:stCondLst>
                                            <p:cond delay="499"/>
                                          </p:stCondLst>
                                        </p:cTn>
                                        <p:tgtEl>
                                          <p:spTgt spid="89105"/>
                                        </p:tgtEl>
                                        <p:attrNameLst>
                                          <p:attrName>style.visibility</p:attrName>
                                        </p:attrNameLst>
                                      </p:cBhvr>
                                      <p:to>
                                        <p:strVal val="hidden"/>
                                      </p:to>
                                    </p:set>
                                  </p:childTnLst>
                                </p:cTn>
                              </p:par>
                              <p:par>
                                <p:cTn id="1149" presetID="3" presetClass="exit" presetSubtype="10" fill="hold" grpId="13" nodeType="withEffect">
                                  <p:stCondLst>
                                    <p:cond delay="0"/>
                                  </p:stCondLst>
                                  <p:childTnLst>
                                    <p:animEffect transition="out" filter="blinds(horizontal)">
                                      <p:cBhvr>
                                        <p:cTn id="1150" dur="500"/>
                                        <p:tgtEl>
                                          <p:spTgt spid="89103"/>
                                        </p:tgtEl>
                                      </p:cBhvr>
                                    </p:animEffect>
                                    <p:set>
                                      <p:cBhvr>
                                        <p:cTn id="1151" dur="1" fill="hold">
                                          <p:stCondLst>
                                            <p:cond delay="499"/>
                                          </p:stCondLst>
                                        </p:cTn>
                                        <p:tgtEl>
                                          <p:spTgt spid="89103"/>
                                        </p:tgtEl>
                                        <p:attrNameLst>
                                          <p:attrName>style.visibility</p:attrName>
                                        </p:attrNameLst>
                                      </p:cBhvr>
                                      <p:to>
                                        <p:strVal val="hidden"/>
                                      </p:to>
                                    </p:set>
                                  </p:childTnLst>
                                </p:cTn>
                              </p:par>
                              <p:par>
                                <p:cTn id="1152" presetID="3" presetClass="exit" presetSubtype="10" fill="hold" grpId="13" nodeType="withEffect">
                                  <p:stCondLst>
                                    <p:cond delay="0"/>
                                  </p:stCondLst>
                                  <p:childTnLst>
                                    <p:animEffect transition="out" filter="blinds(horizontal)">
                                      <p:cBhvr>
                                        <p:cTn id="1153" dur="500"/>
                                        <p:tgtEl>
                                          <p:spTgt spid="89123"/>
                                        </p:tgtEl>
                                      </p:cBhvr>
                                    </p:animEffect>
                                    <p:set>
                                      <p:cBhvr>
                                        <p:cTn id="1154" dur="1" fill="hold">
                                          <p:stCondLst>
                                            <p:cond delay="499"/>
                                          </p:stCondLst>
                                        </p:cTn>
                                        <p:tgtEl>
                                          <p:spTgt spid="89123"/>
                                        </p:tgtEl>
                                        <p:attrNameLst>
                                          <p:attrName>style.visibility</p:attrName>
                                        </p:attrNameLst>
                                      </p:cBhvr>
                                      <p:to>
                                        <p:strVal val="hidden"/>
                                      </p:to>
                                    </p:set>
                                  </p:childTnLst>
                                </p:cTn>
                              </p:par>
                              <p:par>
                                <p:cTn id="1155" presetID="3" presetClass="exit" presetSubtype="10" fill="hold" grpId="13" nodeType="withEffect">
                                  <p:stCondLst>
                                    <p:cond delay="0"/>
                                  </p:stCondLst>
                                  <p:childTnLst>
                                    <p:animEffect transition="out" filter="blinds(horizontal)">
                                      <p:cBhvr>
                                        <p:cTn id="1156" dur="500"/>
                                        <p:tgtEl>
                                          <p:spTgt spid="89124"/>
                                        </p:tgtEl>
                                      </p:cBhvr>
                                    </p:animEffect>
                                    <p:set>
                                      <p:cBhvr>
                                        <p:cTn id="1157" dur="1" fill="hold">
                                          <p:stCondLst>
                                            <p:cond delay="499"/>
                                          </p:stCondLst>
                                        </p:cTn>
                                        <p:tgtEl>
                                          <p:spTgt spid="89124"/>
                                        </p:tgtEl>
                                        <p:attrNameLst>
                                          <p:attrName>style.visibility</p:attrName>
                                        </p:attrNameLst>
                                      </p:cBhvr>
                                      <p:to>
                                        <p:strVal val="hidden"/>
                                      </p:to>
                                    </p:set>
                                  </p:childTnLst>
                                </p:cTn>
                              </p:par>
                              <p:par>
                                <p:cTn id="1158" presetID="3" presetClass="exit" presetSubtype="10" fill="hold" grpId="13" nodeType="withEffect">
                                  <p:stCondLst>
                                    <p:cond delay="0"/>
                                  </p:stCondLst>
                                  <p:childTnLst>
                                    <p:animEffect transition="out" filter="blinds(horizontal)">
                                      <p:cBhvr>
                                        <p:cTn id="1159" dur="500"/>
                                        <p:tgtEl>
                                          <p:spTgt spid="89126"/>
                                        </p:tgtEl>
                                      </p:cBhvr>
                                    </p:animEffect>
                                    <p:set>
                                      <p:cBhvr>
                                        <p:cTn id="1160" dur="1" fill="hold">
                                          <p:stCondLst>
                                            <p:cond delay="499"/>
                                          </p:stCondLst>
                                        </p:cTn>
                                        <p:tgtEl>
                                          <p:spTgt spid="89126"/>
                                        </p:tgtEl>
                                        <p:attrNameLst>
                                          <p:attrName>style.visibility</p:attrName>
                                        </p:attrNameLst>
                                      </p:cBhvr>
                                      <p:to>
                                        <p:strVal val="hidden"/>
                                      </p:to>
                                    </p:set>
                                  </p:childTnLst>
                                </p:cTn>
                              </p:par>
                              <p:par>
                                <p:cTn id="1161" presetID="3" presetClass="exit" presetSubtype="10" fill="hold" grpId="13" nodeType="withEffect">
                                  <p:stCondLst>
                                    <p:cond delay="0"/>
                                  </p:stCondLst>
                                  <p:childTnLst>
                                    <p:animEffect transition="out" filter="blinds(horizontal)">
                                      <p:cBhvr>
                                        <p:cTn id="1162" dur="500"/>
                                        <p:tgtEl>
                                          <p:spTgt spid="89095"/>
                                        </p:tgtEl>
                                      </p:cBhvr>
                                    </p:animEffect>
                                    <p:set>
                                      <p:cBhvr>
                                        <p:cTn id="1163" dur="1" fill="hold">
                                          <p:stCondLst>
                                            <p:cond delay="499"/>
                                          </p:stCondLst>
                                        </p:cTn>
                                        <p:tgtEl>
                                          <p:spTgt spid="89095"/>
                                        </p:tgtEl>
                                        <p:attrNameLst>
                                          <p:attrName>style.visibility</p:attrName>
                                        </p:attrNameLst>
                                      </p:cBhvr>
                                      <p:to>
                                        <p:strVal val="hidden"/>
                                      </p:to>
                                    </p:set>
                                  </p:childTnLst>
                                </p:cTn>
                              </p:par>
                              <p:par>
                                <p:cTn id="1164" presetID="3" presetClass="exit" presetSubtype="10" fill="hold" grpId="11" nodeType="withEffect">
                                  <p:stCondLst>
                                    <p:cond delay="0"/>
                                  </p:stCondLst>
                                  <p:childTnLst>
                                    <p:animEffect transition="out" filter="blinds(horizontal)">
                                      <p:cBhvr>
                                        <p:cTn id="1165" dur="500"/>
                                        <p:tgtEl>
                                          <p:spTgt spid="89099"/>
                                        </p:tgtEl>
                                      </p:cBhvr>
                                    </p:animEffect>
                                    <p:set>
                                      <p:cBhvr>
                                        <p:cTn id="1166" dur="1" fill="hold">
                                          <p:stCondLst>
                                            <p:cond delay="499"/>
                                          </p:stCondLst>
                                        </p:cTn>
                                        <p:tgtEl>
                                          <p:spTgt spid="89099"/>
                                        </p:tgtEl>
                                        <p:attrNameLst>
                                          <p:attrName>style.visibility</p:attrName>
                                        </p:attrNameLst>
                                      </p:cBhvr>
                                      <p:to>
                                        <p:strVal val="hidden"/>
                                      </p:to>
                                    </p:set>
                                  </p:childTnLst>
                                </p:cTn>
                              </p:par>
                              <p:par>
                                <p:cTn id="1167" presetID="3" presetClass="exit" presetSubtype="10" fill="hold" grpId="11" nodeType="withEffect">
                                  <p:stCondLst>
                                    <p:cond delay="0"/>
                                  </p:stCondLst>
                                  <p:childTnLst>
                                    <p:animEffect transition="out" filter="blinds(horizontal)">
                                      <p:cBhvr>
                                        <p:cTn id="1168" dur="500"/>
                                        <p:tgtEl>
                                          <p:spTgt spid="89100"/>
                                        </p:tgtEl>
                                      </p:cBhvr>
                                    </p:animEffect>
                                    <p:set>
                                      <p:cBhvr>
                                        <p:cTn id="1169" dur="1" fill="hold">
                                          <p:stCondLst>
                                            <p:cond delay="499"/>
                                          </p:stCondLst>
                                        </p:cTn>
                                        <p:tgtEl>
                                          <p:spTgt spid="89100"/>
                                        </p:tgtEl>
                                        <p:attrNameLst>
                                          <p:attrName>style.visibility</p:attrName>
                                        </p:attrNameLst>
                                      </p:cBhvr>
                                      <p:to>
                                        <p:strVal val="hidden"/>
                                      </p:to>
                                    </p:set>
                                  </p:childTnLst>
                                </p:cTn>
                              </p:par>
                              <p:par>
                                <p:cTn id="1170" presetID="3" presetClass="exit" presetSubtype="10" fill="hold" grpId="11" nodeType="withEffect">
                                  <p:stCondLst>
                                    <p:cond delay="0"/>
                                  </p:stCondLst>
                                  <p:childTnLst>
                                    <p:animEffect transition="out" filter="blinds(horizontal)">
                                      <p:cBhvr>
                                        <p:cTn id="1171" dur="500"/>
                                        <p:tgtEl>
                                          <p:spTgt spid="89101"/>
                                        </p:tgtEl>
                                      </p:cBhvr>
                                    </p:animEffect>
                                    <p:set>
                                      <p:cBhvr>
                                        <p:cTn id="1172" dur="1" fill="hold">
                                          <p:stCondLst>
                                            <p:cond delay="499"/>
                                          </p:stCondLst>
                                        </p:cTn>
                                        <p:tgtEl>
                                          <p:spTgt spid="89101"/>
                                        </p:tgtEl>
                                        <p:attrNameLst>
                                          <p:attrName>style.visibility</p:attrName>
                                        </p:attrNameLst>
                                      </p:cBhvr>
                                      <p:to>
                                        <p:strVal val="hidden"/>
                                      </p:to>
                                    </p:set>
                                  </p:childTnLst>
                                </p:cTn>
                              </p:par>
                              <p:par>
                                <p:cTn id="1173" presetID="3" presetClass="exit" presetSubtype="10" fill="hold" grpId="11" nodeType="withEffect">
                                  <p:stCondLst>
                                    <p:cond delay="0"/>
                                  </p:stCondLst>
                                  <p:childTnLst>
                                    <p:animEffect transition="out" filter="blinds(horizontal)">
                                      <p:cBhvr>
                                        <p:cTn id="1174" dur="500"/>
                                        <p:tgtEl>
                                          <p:spTgt spid="89106"/>
                                        </p:tgtEl>
                                      </p:cBhvr>
                                    </p:animEffect>
                                    <p:set>
                                      <p:cBhvr>
                                        <p:cTn id="1175" dur="1" fill="hold">
                                          <p:stCondLst>
                                            <p:cond delay="499"/>
                                          </p:stCondLst>
                                        </p:cTn>
                                        <p:tgtEl>
                                          <p:spTgt spid="89106"/>
                                        </p:tgtEl>
                                        <p:attrNameLst>
                                          <p:attrName>style.visibility</p:attrName>
                                        </p:attrNameLst>
                                      </p:cBhvr>
                                      <p:to>
                                        <p:strVal val="hidden"/>
                                      </p:to>
                                    </p:set>
                                  </p:childTnLst>
                                </p:cTn>
                              </p:par>
                              <p:par>
                                <p:cTn id="1176" presetID="3" presetClass="exit" presetSubtype="10" fill="hold" grpId="11" nodeType="withEffect">
                                  <p:stCondLst>
                                    <p:cond delay="0"/>
                                  </p:stCondLst>
                                  <p:childTnLst>
                                    <p:animEffect transition="out" filter="blinds(horizontal)">
                                      <p:cBhvr>
                                        <p:cTn id="1177" dur="500"/>
                                        <p:tgtEl>
                                          <p:spTgt spid="89108"/>
                                        </p:tgtEl>
                                      </p:cBhvr>
                                    </p:animEffect>
                                    <p:set>
                                      <p:cBhvr>
                                        <p:cTn id="1178" dur="1" fill="hold">
                                          <p:stCondLst>
                                            <p:cond delay="499"/>
                                          </p:stCondLst>
                                        </p:cTn>
                                        <p:tgtEl>
                                          <p:spTgt spid="89108"/>
                                        </p:tgtEl>
                                        <p:attrNameLst>
                                          <p:attrName>style.visibility</p:attrName>
                                        </p:attrNameLst>
                                      </p:cBhvr>
                                      <p:to>
                                        <p:strVal val="hidden"/>
                                      </p:to>
                                    </p:set>
                                  </p:childTnLst>
                                </p:cTn>
                              </p:par>
                              <p:par>
                                <p:cTn id="1179" presetID="3" presetClass="exit" presetSubtype="10" fill="hold" grpId="11" nodeType="withEffect">
                                  <p:stCondLst>
                                    <p:cond delay="0"/>
                                  </p:stCondLst>
                                  <p:childTnLst>
                                    <p:animEffect transition="out" filter="blinds(horizontal)">
                                      <p:cBhvr>
                                        <p:cTn id="1180" dur="500"/>
                                        <p:tgtEl>
                                          <p:spTgt spid="89109"/>
                                        </p:tgtEl>
                                      </p:cBhvr>
                                    </p:animEffect>
                                    <p:set>
                                      <p:cBhvr>
                                        <p:cTn id="1181" dur="1" fill="hold">
                                          <p:stCondLst>
                                            <p:cond delay="499"/>
                                          </p:stCondLst>
                                        </p:cTn>
                                        <p:tgtEl>
                                          <p:spTgt spid="89109"/>
                                        </p:tgtEl>
                                        <p:attrNameLst>
                                          <p:attrName>style.visibility</p:attrName>
                                        </p:attrNameLst>
                                      </p:cBhvr>
                                      <p:to>
                                        <p:strVal val="hidden"/>
                                      </p:to>
                                    </p:set>
                                  </p:childTnLst>
                                </p:cTn>
                              </p:par>
                              <p:par>
                                <p:cTn id="1182" presetID="6" presetClass="emph" presetSubtype="0" fill="hold" grpId="13" nodeType="withEffect">
                                  <p:stCondLst>
                                    <p:cond delay="0"/>
                                  </p:stCondLst>
                                  <p:childTnLst>
                                    <p:animScale>
                                      <p:cBhvr>
                                        <p:cTn id="1183" dur="500" fill="hold"/>
                                        <p:tgtEl>
                                          <p:spTgt spid="89107"/>
                                        </p:tgtEl>
                                      </p:cBhvr>
                                      <p:by x="200000" y="200000"/>
                                    </p:animScale>
                                  </p:childTnLst>
                                </p:cTn>
                              </p:par>
                              <p:par>
                                <p:cTn id="1184" presetID="64" presetClass="path" presetSubtype="0" accel="50000" decel="50000" fill="hold" grpId="14" nodeType="withEffect">
                                  <p:stCondLst>
                                    <p:cond delay="0"/>
                                  </p:stCondLst>
                                  <p:childTnLst>
                                    <p:animMotion origin="layout" path="M 0.0 -6.72074E-7 L 0.22083 -0.36176 " pathEditMode="relative" rAng="0" ptsTypes="AA">
                                      <p:cBhvr>
                                        <p:cTn id="1185" dur="500" fill="hold"/>
                                        <p:tgtEl>
                                          <p:spTgt spid="89107"/>
                                        </p:tgtEl>
                                        <p:attrNameLst>
                                          <p:attrName>ppt_x</p:attrName>
                                          <p:attrName>ppt_y</p:attrName>
                                        </p:attrNameLst>
                                      </p:cBhvr>
                                      <p:rCtr x="11000" y="-18100"/>
                                    </p:animMotion>
                                  </p:childTnLst>
                                </p:cTn>
                              </p:par>
                            </p:childTnLst>
                          </p:cTn>
                        </p:par>
                      </p:childTnLst>
                    </p:cTn>
                  </p:par>
                  <p:par>
                    <p:cTn id="1186" fill="hold">
                      <p:stCondLst>
                        <p:cond delay="indefinite"/>
                      </p:stCondLst>
                      <p:childTnLst>
                        <p:par>
                          <p:cTn id="1187" fill="hold">
                            <p:stCondLst>
                              <p:cond delay="0"/>
                            </p:stCondLst>
                            <p:childTnLst>
                              <p:par>
                                <p:cTn id="1188" presetID="15" presetClass="entr" presetSubtype="0" fill="hold" grpId="14" nodeType="clickEffect">
                                  <p:stCondLst>
                                    <p:cond delay="0"/>
                                  </p:stCondLst>
                                  <p:childTnLst>
                                    <p:set>
                                      <p:cBhvr>
                                        <p:cTn id="1189" dur="1" fill="hold">
                                          <p:stCondLst>
                                            <p:cond delay="0"/>
                                          </p:stCondLst>
                                        </p:cTn>
                                        <p:tgtEl>
                                          <p:spTgt spid="89125"/>
                                        </p:tgtEl>
                                        <p:attrNameLst>
                                          <p:attrName>style.visibility</p:attrName>
                                        </p:attrNameLst>
                                      </p:cBhvr>
                                      <p:to>
                                        <p:strVal val="visible"/>
                                      </p:to>
                                    </p:set>
                                    <p:anim calcmode="lin" valueType="num">
                                      <p:cBhvr>
                                        <p:cTn id="1190" dur="500" fill="hold"/>
                                        <p:tgtEl>
                                          <p:spTgt spid="89125"/>
                                        </p:tgtEl>
                                        <p:attrNameLst>
                                          <p:attrName>ppt_w</p:attrName>
                                        </p:attrNameLst>
                                      </p:cBhvr>
                                      <p:tavLst>
                                        <p:tav tm="0">
                                          <p:val>
                                            <p:fltVal val="0"/>
                                          </p:val>
                                        </p:tav>
                                        <p:tav tm="100000">
                                          <p:val>
                                            <p:strVal val="#ppt_w"/>
                                          </p:val>
                                        </p:tav>
                                      </p:tavLst>
                                    </p:anim>
                                    <p:anim calcmode="lin" valueType="num">
                                      <p:cBhvr>
                                        <p:cTn id="1191" dur="500" fill="hold"/>
                                        <p:tgtEl>
                                          <p:spTgt spid="89125"/>
                                        </p:tgtEl>
                                        <p:attrNameLst>
                                          <p:attrName>ppt_h</p:attrName>
                                        </p:attrNameLst>
                                      </p:cBhvr>
                                      <p:tavLst>
                                        <p:tav tm="0">
                                          <p:val>
                                            <p:fltVal val="0"/>
                                          </p:val>
                                        </p:tav>
                                        <p:tav tm="100000">
                                          <p:val>
                                            <p:strVal val="#ppt_h"/>
                                          </p:val>
                                        </p:tav>
                                      </p:tavLst>
                                    </p:anim>
                                    <p:anim calcmode="lin" valueType="num">
                                      <p:cBhvr>
                                        <p:cTn id="1192" dur="500" fill="hold"/>
                                        <p:tgtEl>
                                          <p:spTgt spid="89125"/>
                                        </p:tgtEl>
                                        <p:attrNameLst>
                                          <p:attrName>ppt_x</p:attrName>
                                        </p:attrNameLst>
                                      </p:cBhvr>
                                      <p:tavLst>
                                        <p:tav tm="0" fmla="#ppt_x+(cos(-2*pi*(1-$))*-#ppt_x-sin(-2*pi*(1-$))*(1-#ppt_y))*(1-$)">
                                          <p:val>
                                            <p:fltVal val="0"/>
                                          </p:val>
                                        </p:tav>
                                        <p:tav tm="100000">
                                          <p:val>
                                            <p:fltVal val="1"/>
                                          </p:val>
                                        </p:tav>
                                      </p:tavLst>
                                    </p:anim>
                                    <p:anim calcmode="lin" valueType="num">
                                      <p:cBhvr>
                                        <p:cTn id="1193" dur="500" fill="hold"/>
                                        <p:tgtEl>
                                          <p:spTgt spid="89125"/>
                                        </p:tgtEl>
                                        <p:attrNameLst>
                                          <p:attrName>ppt_y</p:attrName>
                                        </p:attrNameLst>
                                      </p:cBhvr>
                                      <p:tavLst>
                                        <p:tav tm="0" fmla="#ppt_y+(sin(-2*pi*(1-$))*-#ppt_x+cos(-2*pi*(1-$))*(1-#ppt_y))*(1-$)">
                                          <p:val>
                                            <p:fltVal val="0"/>
                                          </p:val>
                                        </p:tav>
                                        <p:tav tm="100000">
                                          <p:val>
                                            <p:fltVal val="1"/>
                                          </p:val>
                                        </p:tav>
                                      </p:tavLst>
                                    </p:anim>
                                  </p:childTnLst>
                                </p:cTn>
                              </p:par>
                              <p:par>
                                <p:cTn id="1194" presetID="15" presetClass="entr" presetSubtype="0" fill="hold" grpId="14" nodeType="withEffect">
                                  <p:stCondLst>
                                    <p:cond delay="0"/>
                                  </p:stCondLst>
                                  <p:childTnLst>
                                    <p:set>
                                      <p:cBhvr>
                                        <p:cTn id="1195" dur="1" fill="hold">
                                          <p:stCondLst>
                                            <p:cond delay="0"/>
                                          </p:stCondLst>
                                        </p:cTn>
                                        <p:tgtEl>
                                          <p:spTgt spid="89104"/>
                                        </p:tgtEl>
                                        <p:attrNameLst>
                                          <p:attrName>style.visibility</p:attrName>
                                        </p:attrNameLst>
                                      </p:cBhvr>
                                      <p:to>
                                        <p:strVal val="visible"/>
                                      </p:to>
                                    </p:set>
                                    <p:anim calcmode="lin" valueType="num">
                                      <p:cBhvr>
                                        <p:cTn id="1196" dur="500" fill="hold"/>
                                        <p:tgtEl>
                                          <p:spTgt spid="89104"/>
                                        </p:tgtEl>
                                        <p:attrNameLst>
                                          <p:attrName>ppt_w</p:attrName>
                                        </p:attrNameLst>
                                      </p:cBhvr>
                                      <p:tavLst>
                                        <p:tav tm="0">
                                          <p:val>
                                            <p:fltVal val="0"/>
                                          </p:val>
                                        </p:tav>
                                        <p:tav tm="100000">
                                          <p:val>
                                            <p:strVal val="#ppt_w"/>
                                          </p:val>
                                        </p:tav>
                                      </p:tavLst>
                                    </p:anim>
                                    <p:anim calcmode="lin" valueType="num">
                                      <p:cBhvr>
                                        <p:cTn id="1197" dur="500" fill="hold"/>
                                        <p:tgtEl>
                                          <p:spTgt spid="89104"/>
                                        </p:tgtEl>
                                        <p:attrNameLst>
                                          <p:attrName>ppt_h</p:attrName>
                                        </p:attrNameLst>
                                      </p:cBhvr>
                                      <p:tavLst>
                                        <p:tav tm="0">
                                          <p:val>
                                            <p:fltVal val="0"/>
                                          </p:val>
                                        </p:tav>
                                        <p:tav tm="100000">
                                          <p:val>
                                            <p:strVal val="#ppt_h"/>
                                          </p:val>
                                        </p:tav>
                                      </p:tavLst>
                                    </p:anim>
                                    <p:anim calcmode="lin" valueType="num">
                                      <p:cBhvr>
                                        <p:cTn id="1198" dur="500" fill="hold"/>
                                        <p:tgtEl>
                                          <p:spTgt spid="89104"/>
                                        </p:tgtEl>
                                        <p:attrNameLst>
                                          <p:attrName>ppt_x</p:attrName>
                                        </p:attrNameLst>
                                      </p:cBhvr>
                                      <p:tavLst>
                                        <p:tav tm="0" fmla="#ppt_x+(cos(-2*pi*(1-$))*-#ppt_x-sin(-2*pi*(1-$))*(1-#ppt_y))*(1-$)">
                                          <p:val>
                                            <p:fltVal val="0"/>
                                          </p:val>
                                        </p:tav>
                                        <p:tav tm="100000">
                                          <p:val>
                                            <p:fltVal val="1"/>
                                          </p:val>
                                        </p:tav>
                                      </p:tavLst>
                                    </p:anim>
                                    <p:anim calcmode="lin" valueType="num">
                                      <p:cBhvr>
                                        <p:cTn id="1199" dur="500" fill="hold"/>
                                        <p:tgtEl>
                                          <p:spTgt spid="89104"/>
                                        </p:tgtEl>
                                        <p:attrNameLst>
                                          <p:attrName>ppt_y</p:attrName>
                                        </p:attrNameLst>
                                      </p:cBhvr>
                                      <p:tavLst>
                                        <p:tav tm="0" fmla="#ppt_y+(sin(-2*pi*(1-$))*-#ppt_x+cos(-2*pi*(1-$))*(1-#ppt_y))*(1-$)">
                                          <p:val>
                                            <p:fltVal val="0"/>
                                          </p:val>
                                        </p:tav>
                                        <p:tav tm="100000">
                                          <p:val>
                                            <p:fltVal val="1"/>
                                          </p:val>
                                        </p:tav>
                                      </p:tavLst>
                                    </p:anim>
                                  </p:childTnLst>
                                </p:cTn>
                              </p:par>
                              <p:par>
                                <p:cTn id="1200" presetID="15" presetClass="entr" presetSubtype="0" fill="hold" grpId="14" nodeType="withEffect">
                                  <p:stCondLst>
                                    <p:cond delay="0"/>
                                  </p:stCondLst>
                                  <p:childTnLst>
                                    <p:set>
                                      <p:cBhvr>
                                        <p:cTn id="1201" dur="1" fill="hold">
                                          <p:stCondLst>
                                            <p:cond delay="0"/>
                                          </p:stCondLst>
                                        </p:cTn>
                                        <p:tgtEl>
                                          <p:spTgt spid="89105"/>
                                        </p:tgtEl>
                                        <p:attrNameLst>
                                          <p:attrName>style.visibility</p:attrName>
                                        </p:attrNameLst>
                                      </p:cBhvr>
                                      <p:to>
                                        <p:strVal val="visible"/>
                                      </p:to>
                                    </p:set>
                                    <p:anim calcmode="lin" valueType="num">
                                      <p:cBhvr>
                                        <p:cTn id="1202" dur="500" fill="hold"/>
                                        <p:tgtEl>
                                          <p:spTgt spid="89105"/>
                                        </p:tgtEl>
                                        <p:attrNameLst>
                                          <p:attrName>ppt_w</p:attrName>
                                        </p:attrNameLst>
                                      </p:cBhvr>
                                      <p:tavLst>
                                        <p:tav tm="0">
                                          <p:val>
                                            <p:fltVal val="0"/>
                                          </p:val>
                                        </p:tav>
                                        <p:tav tm="100000">
                                          <p:val>
                                            <p:strVal val="#ppt_w"/>
                                          </p:val>
                                        </p:tav>
                                      </p:tavLst>
                                    </p:anim>
                                    <p:anim calcmode="lin" valueType="num">
                                      <p:cBhvr>
                                        <p:cTn id="1203" dur="500" fill="hold"/>
                                        <p:tgtEl>
                                          <p:spTgt spid="89105"/>
                                        </p:tgtEl>
                                        <p:attrNameLst>
                                          <p:attrName>ppt_h</p:attrName>
                                        </p:attrNameLst>
                                      </p:cBhvr>
                                      <p:tavLst>
                                        <p:tav tm="0">
                                          <p:val>
                                            <p:fltVal val="0"/>
                                          </p:val>
                                        </p:tav>
                                        <p:tav tm="100000">
                                          <p:val>
                                            <p:strVal val="#ppt_h"/>
                                          </p:val>
                                        </p:tav>
                                      </p:tavLst>
                                    </p:anim>
                                    <p:anim calcmode="lin" valueType="num">
                                      <p:cBhvr>
                                        <p:cTn id="1204" dur="500" fill="hold"/>
                                        <p:tgtEl>
                                          <p:spTgt spid="89105"/>
                                        </p:tgtEl>
                                        <p:attrNameLst>
                                          <p:attrName>ppt_x</p:attrName>
                                        </p:attrNameLst>
                                      </p:cBhvr>
                                      <p:tavLst>
                                        <p:tav tm="0" fmla="#ppt_x+(cos(-2*pi*(1-$))*-#ppt_x-sin(-2*pi*(1-$))*(1-#ppt_y))*(1-$)">
                                          <p:val>
                                            <p:fltVal val="0"/>
                                          </p:val>
                                        </p:tav>
                                        <p:tav tm="100000">
                                          <p:val>
                                            <p:fltVal val="1"/>
                                          </p:val>
                                        </p:tav>
                                      </p:tavLst>
                                    </p:anim>
                                    <p:anim calcmode="lin" valueType="num">
                                      <p:cBhvr>
                                        <p:cTn id="1205" dur="500" fill="hold"/>
                                        <p:tgtEl>
                                          <p:spTgt spid="89105"/>
                                        </p:tgtEl>
                                        <p:attrNameLst>
                                          <p:attrName>ppt_y</p:attrName>
                                        </p:attrNameLst>
                                      </p:cBhvr>
                                      <p:tavLst>
                                        <p:tav tm="0" fmla="#ppt_y+(sin(-2*pi*(1-$))*-#ppt_x+cos(-2*pi*(1-$))*(1-#ppt_y))*(1-$)">
                                          <p:val>
                                            <p:fltVal val="0"/>
                                          </p:val>
                                        </p:tav>
                                        <p:tav tm="100000">
                                          <p:val>
                                            <p:fltVal val="1"/>
                                          </p:val>
                                        </p:tav>
                                      </p:tavLst>
                                    </p:anim>
                                  </p:childTnLst>
                                </p:cTn>
                              </p:par>
                              <p:par>
                                <p:cTn id="1206" presetID="15" presetClass="entr" presetSubtype="0" fill="hold" grpId="14" nodeType="withEffect">
                                  <p:stCondLst>
                                    <p:cond delay="0"/>
                                  </p:stCondLst>
                                  <p:childTnLst>
                                    <p:set>
                                      <p:cBhvr>
                                        <p:cTn id="1207" dur="1" fill="hold">
                                          <p:stCondLst>
                                            <p:cond delay="0"/>
                                          </p:stCondLst>
                                        </p:cTn>
                                        <p:tgtEl>
                                          <p:spTgt spid="89103"/>
                                        </p:tgtEl>
                                        <p:attrNameLst>
                                          <p:attrName>style.visibility</p:attrName>
                                        </p:attrNameLst>
                                      </p:cBhvr>
                                      <p:to>
                                        <p:strVal val="visible"/>
                                      </p:to>
                                    </p:set>
                                    <p:anim calcmode="lin" valueType="num">
                                      <p:cBhvr>
                                        <p:cTn id="1208" dur="500" fill="hold"/>
                                        <p:tgtEl>
                                          <p:spTgt spid="89103"/>
                                        </p:tgtEl>
                                        <p:attrNameLst>
                                          <p:attrName>ppt_w</p:attrName>
                                        </p:attrNameLst>
                                      </p:cBhvr>
                                      <p:tavLst>
                                        <p:tav tm="0">
                                          <p:val>
                                            <p:fltVal val="0"/>
                                          </p:val>
                                        </p:tav>
                                        <p:tav tm="100000">
                                          <p:val>
                                            <p:strVal val="#ppt_w"/>
                                          </p:val>
                                        </p:tav>
                                      </p:tavLst>
                                    </p:anim>
                                    <p:anim calcmode="lin" valueType="num">
                                      <p:cBhvr>
                                        <p:cTn id="1209" dur="500" fill="hold"/>
                                        <p:tgtEl>
                                          <p:spTgt spid="89103"/>
                                        </p:tgtEl>
                                        <p:attrNameLst>
                                          <p:attrName>ppt_h</p:attrName>
                                        </p:attrNameLst>
                                      </p:cBhvr>
                                      <p:tavLst>
                                        <p:tav tm="0">
                                          <p:val>
                                            <p:fltVal val="0"/>
                                          </p:val>
                                        </p:tav>
                                        <p:tav tm="100000">
                                          <p:val>
                                            <p:strVal val="#ppt_h"/>
                                          </p:val>
                                        </p:tav>
                                      </p:tavLst>
                                    </p:anim>
                                    <p:anim calcmode="lin" valueType="num">
                                      <p:cBhvr>
                                        <p:cTn id="1210" dur="500" fill="hold"/>
                                        <p:tgtEl>
                                          <p:spTgt spid="89103"/>
                                        </p:tgtEl>
                                        <p:attrNameLst>
                                          <p:attrName>ppt_x</p:attrName>
                                        </p:attrNameLst>
                                      </p:cBhvr>
                                      <p:tavLst>
                                        <p:tav tm="0" fmla="#ppt_x+(cos(-2*pi*(1-$))*-#ppt_x-sin(-2*pi*(1-$))*(1-#ppt_y))*(1-$)">
                                          <p:val>
                                            <p:fltVal val="0"/>
                                          </p:val>
                                        </p:tav>
                                        <p:tav tm="100000">
                                          <p:val>
                                            <p:fltVal val="1"/>
                                          </p:val>
                                        </p:tav>
                                      </p:tavLst>
                                    </p:anim>
                                    <p:anim calcmode="lin" valueType="num">
                                      <p:cBhvr>
                                        <p:cTn id="1211" dur="500" fill="hold"/>
                                        <p:tgtEl>
                                          <p:spTgt spid="89103"/>
                                        </p:tgtEl>
                                        <p:attrNameLst>
                                          <p:attrName>ppt_y</p:attrName>
                                        </p:attrNameLst>
                                      </p:cBhvr>
                                      <p:tavLst>
                                        <p:tav tm="0" fmla="#ppt_y+(sin(-2*pi*(1-$))*-#ppt_x+cos(-2*pi*(1-$))*(1-#ppt_y))*(1-$)">
                                          <p:val>
                                            <p:fltVal val="0"/>
                                          </p:val>
                                        </p:tav>
                                        <p:tav tm="100000">
                                          <p:val>
                                            <p:fltVal val="1"/>
                                          </p:val>
                                        </p:tav>
                                      </p:tavLst>
                                    </p:anim>
                                  </p:childTnLst>
                                </p:cTn>
                              </p:par>
                              <p:par>
                                <p:cTn id="1212" presetID="15" presetClass="entr" presetSubtype="0" fill="hold" grpId="14" nodeType="withEffect">
                                  <p:stCondLst>
                                    <p:cond delay="0"/>
                                  </p:stCondLst>
                                  <p:childTnLst>
                                    <p:set>
                                      <p:cBhvr>
                                        <p:cTn id="1213" dur="1" fill="hold">
                                          <p:stCondLst>
                                            <p:cond delay="0"/>
                                          </p:stCondLst>
                                        </p:cTn>
                                        <p:tgtEl>
                                          <p:spTgt spid="89123"/>
                                        </p:tgtEl>
                                        <p:attrNameLst>
                                          <p:attrName>style.visibility</p:attrName>
                                        </p:attrNameLst>
                                      </p:cBhvr>
                                      <p:to>
                                        <p:strVal val="visible"/>
                                      </p:to>
                                    </p:set>
                                    <p:anim calcmode="lin" valueType="num">
                                      <p:cBhvr>
                                        <p:cTn id="1214" dur="500" fill="hold"/>
                                        <p:tgtEl>
                                          <p:spTgt spid="89123"/>
                                        </p:tgtEl>
                                        <p:attrNameLst>
                                          <p:attrName>ppt_w</p:attrName>
                                        </p:attrNameLst>
                                      </p:cBhvr>
                                      <p:tavLst>
                                        <p:tav tm="0">
                                          <p:val>
                                            <p:fltVal val="0"/>
                                          </p:val>
                                        </p:tav>
                                        <p:tav tm="100000">
                                          <p:val>
                                            <p:strVal val="#ppt_w"/>
                                          </p:val>
                                        </p:tav>
                                      </p:tavLst>
                                    </p:anim>
                                    <p:anim calcmode="lin" valueType="num">
                                      <p:cBhvr>
                                        <p:cTn id="1215" dur="500" fill="hold"/>
                                        <p:tgtEl>
                                          <p:spTgt spid="89123"/>
                                        </p:tgtEl>
                                        <p:attrNameLst>
                                          <p:attrName>ppt_h</p:attrName>
                                        </p:attrNameLst>
                                      </p:cBhvr>
                                      <p:tavLst>
                                        <p:tav tm="0">
                                          <p:val>
                                            <p:fltVal val="0"/>
                                          </p:val>
                                        </p:tav>
                                        <p:tav tm="100000">
                                          <p:val>
                                            <p:strVal val="#ppt_h"/>
                                          </p:val>
                                        </p:tav>
                                      </p:tavLst>
                                    </p:anim>
                                    <p:anim calcmode="lin" valueType="num">
                                      <p:cBhvr>
                                        <p:cTn id="1216" dur="500" fill="hold"/>
                                        <p:tgtEl>
                                          <p:spTgt spid="89123"/>
                                        </p:tgtEl>
                                        <p:attrNameLst>
                                          <p:attrName>ppt_x</p:attrName>
                                        </p:attrNameLst>
                                      </p:cBhvr>
                                      <p:tavLst>
                                        <p:tav tm="0" fmla="#ppt_x+(cos(-2*pi*(1-$))*-#ppt_x-sin(-2*pi*(1-$))*(1-#ppt_y))*(1-$)">
                                          <p:val>
                                            <p:fltVal val="0"/>
                                          </p:val>
                                        </p:tav>
                                        <p:tav tm="100000">
                                          <p:val>
                                            <p:fltVal val="1"/>
                                          </p:val>
                                        </p:tav>
                                      </p:tavLst>
                                    </p:anim>
                                    <p:anim calcmode="lin" valueType="num">
                                      <p:cBhvr>
                                        <p:cTn id="1217" dur="500" fill="hold"/>
                                        <p:tgtEl>
                                          <p:spTgt spid="89123"/>
                                        </p:tgtEl>
                                        <p:attrNameLst>
                                          <p:attrName>ppt_y</p:attrName>
                                        </p:attrNameLst>
                                      </p:cBhvr>
                                      <p:tavLst>
                                        <p:tav tm="0" fmla="#ppt_y+(sin(-2*pi*(1-$))*-#ppt_x+cos(-2*pi*(1-$))*(1-#ppt_y))*(1-$)">
                                          <p:val>
                                            <p:fltVal val="0"/>
                                          </p:val>
                                        </p:tav>
                                        <p:tav tm="100000">
                                          <p:val>
                                            <p:fltVal val="1"/>
                                          </p:val>
                                        </p:tav>
                                      </p:tavLst>
                                    </p:anim>
                                  </p:childTnLst>
                                </p:cTn>
                              </p:par>
                              <p:par>
                                <p:cTn id="1218" presetID="15" presetClass="entr" presetSubtype="0" fill="hold" grpId="14" nodeType="withEffect">
                                  <p:stCondLst>
                                    <p:cond delay="0"/>
                                  </p:stCondLst>
                                  <p:childTnLst>
                                    <p:set>
                                      <p:cBhvr>
                                        <p:cTn id="1219" dur="1" fill="hold">
                                          <p:stCondLst>
                                            <p:cond delay="0"/>
                                          </p:stCondLst>
                                        </p:cTn>
                                        <p:tgtEl>
                                          <p:spTgt spid="89124"/>
                                        </p:tgtEl>
                                        <p:attrNameLst>
                                          <p:attrName>style.visibility</p:attrName>
                                        </p:attrNameLst>
                                      </p:cBhvr>
                                      <p:to>
                                        <p:strVal val="visible"/>
                                      </p:to>
                                    </p:set>
                                    <p:anim calcmode="lin" valueType="num">
                                      <p:cBhvr>
                                        <p:cTn id="1220" dur="500" fill="hold"/>
                                        <p:tgtEl>
                                          <p:spTgt spid="89124"/>
                                        </p:tgtEl>
                                        <p:attrNameLst>
                                          <p:attrName>ppt_w</p:attrName>
                                        </p:attrNameLst>
                                      </p:cBhvr>
                                      <p:tavLst>
                                        <p:tav tm="0">
                                          <p:val>
                                            <p:fltVal val="0"/>
                                          </p:val>
                                        </p:tav>
                                        <p:tav tm="100000">
                                          <p:val>
                                            <p:strVal val="#ppt_w"/>
                                          </p:val>
                                        </p:tav>
                                      </p:tavLst>
                                    </p:anim>
                                    <p:anim calcmode="lin" valueType="num">
                                      <p:cBhvr>
                                        <p:cTn id="1221" dur="500" fill="hold"/>
                                        <p:tgtEl>
                                          <p:spTgt spid="89124"/>
                                        </p:tgtEl>
                                        <p:attrNameLst>
                                          <p:attrName>ppt_h</p:attrName>
                                        </p:attrNameLst>
                                      </p:cBhvr>
                                      <p:tavLst>
                                        <p:tav tm="0">
                                          <p:val>
                                            <p:fltVal val="0"/>
                                          </p:val>
                                        </p:tav>
                                        <p:tav tm="100000">
                                          <p:val>
                                            <p:strVal val="#ppt_h"/>
                                          </p:val>
                                        </p:tav>
                                      </p:tavLst>
                                    </p:anim>
                                    <p:anim calcmode="lin" valueType="num">
                                      <p:cBhvr>
                                        <p:cTn id="1222" dur="500" fill="hold"/>
                                        <p:tgtEl>
                                          <p:spTgt spid="89124"/>
                                        </p:tgtEl>
                                        <p:attrNameLst>
                                          <p:attrName>ppt_x</p:attrName>
                                        </p:attrNameLst>
                                      </p:cBhvr>
                                      <p:tavLst>
                                        <p:tav tm="0" fmla="#ppt_x+(cos(-2*pi*(1-$))*-#ppt_x-sin(-2*pi*(1-$))*(1-#ppt_y))*(1-$)">
                                          <p:val>
                                            <p:fltVal val="0"/>
                                          </p:val>
                                        </p:tav>
                                        <p:tav tm="100000">
                                          <p:val>
                                            <p:fltVal val="1"/>
                                          </p:val>
                                        </p:tav>
                                      </p:tavLst>
                                    </p:anim>
                                    <p:anim calcmode="lin" valueType="num">
                                      <p:cBhvr>
                                        <p:cTn id="1223" dur="500" fill="hold"/>
                                        <p:tgtEl>
                                          <p:spTgt spid="89124"/>
                                        </p:tgtEl>
                                        <p:attrNameLst>
                                          <p:attrName>ppt_y</p:attrName>
                                        </p:attrNameLst>
                                      </p:cBhvr>
                                      <p:tavLst>
                                        <p:tav tm="0" fmla="#ppt_y+(sin(-2*pi*(1-$))*-#ppt_x+cos(-2*pi*(1-$))*(1-#ppt_y))*(1-$)">
                                          <p:val>
                                            <p:fltVal val="0"/>
                                          </p:val>
                                        </p:tav>
                                        <p:tav tm="100000">
                                          <p:val>
                                            <p:fltVal val="1"/>
                                          </p:val>
                                        </p:tav>
                                      </p:tavLst>
                                    </p:anim>
                                  </p:childTnLst>
                                </p:cTn>
                              </p:par>
                              <p:par>
                                <p:cTn id="1224" presetID="15" presetClass="entr" presetSubtype="0" fill="hold" grpId="14" nodeType="withEffect">
                                  <p:stCondLst>
                                    <p:cond delay="0"/>
                                  </p:stCondLst>
                                  <p:childTnLst>
                                    <p:set>
                                      <p:cBhvr>
                                        <p:cTn id="1225" dur="1" fill="hold">
                                          <p:stCondLst>
                                            <p:cond delay="0"/>
                                          </p:stCondLst>
                                        </p:cTn>
                                        <p:tgtEl>
                                          <p:spTgt spid="89126"/>
                                        </p:tgtEl>
                                        <p:attrNameLst>
                                          <p:attrName>style.visibility</p:attrName>
                                        </p:attrNameLst>
                                      </p:cBhvr>
                                      <p:to>
                                        <p:strVal val="visible"/>
                                      </p:to>
                                    </p:set>
                                    <p:anim calcmode="lin" valueType="num">
                                      <p:cBhvr>
                                        <p:cTn id="1226" dur="500" fill="hold"/>
                                        <p:tgtEl>
                                          <p:spTgt spid="89126"/>
                                        </p:tgtEl>
                                        <p:attrNameLst>
                                          <p:attrName>ppt_w</p:attrName>
                                        </p:attrNameLst>
                                      </p:cBhvr>
                                      <p:tavLst>
                                        <p:tav tm="0">
                                          <p:val>
                                            <p:fltVal val="0"/>
                                          </p:val>
                                        </p:tav>
                                        <p:tav tm="100000">
                                          <p:val>
                                            <p:strVal val="#ppt_w"/>
                                          </p:val>
                                        </p:tav>
                                      </p:tavLst>
                                    </p:anim>
                                    <p:anim calcmode="lin" valueType="num">
                                      <p:cBhvr>
                                        <p:cTn id="1227" dur="500" fill="hold"/>
                                        <p:tgtEl>
                                          <p:spTgt spid="89126"/>
                                        </p:tgtEl>
                                        <p:attrNameLst>
                                          <p:attrName>ppt_h</p:attrName>
                                        </p:attrNameLst>
                                      </p:cBhvr>
                                      <p:tavLst>
                                        <p:tav tm="0">
                                          <p:val>
                                            <p:fltVal val="0"/>
                                          </p:val>
                                        </p:tav>
                                        <p:tav tm="100000">
                                          <p:val>
                                            <p:strVal val="#ppt_h"/>
                                          </p:val>
                                        </p:tav>
                                      </p:tavLst>
                                    </p:anim>
                                    <p:anim calcmode="lin" valueType="num">
                                      <p:cBhvr>
                                        <p:cTn id="1228" dur="500" fill="hold"/>
                                        <p:tgtEl>
                                          <p:spTgt spid="89126"/>
                                        </p:tgtEl>
                                        <p:attrNameLst>
                                          <p:attrName>ppt_x</p:attrName>
                                        </p:attrNameLst>
                                      </p:cBhvr>
                                      <p:tavLst>
                                        <p:tav tm="0" fmla="#ppt_x+(cos(-2*pi*(1-$))*-#ppt_x-sin(-2*pi*(1-$))*(1-#ppt_y))*(1-$)">
                                          <p:val>
                                            <p:fltVal val="0"/>
                                          </p:val>
                                        </p:tav>
                                        <p:tav tm="100000">
                                          <p:val>
                                            <p:fltVal val="1"/>
                                          </p:val>
                                        </p:tav>
                                      </p:tavLst>
                                    </p:anim>
                                    <p:anim calcmode="lin" valueType="num">
                                      <p:cBhvr>
                                        <p:cTn id="1229" dur="500" fill="hold"/>
                                        <p:tgtEl>
                                          <p:spTgt spid="89126"/>
                                        </p:tgtEl>
                                        <p:attrNameLst>
                                          <p:attrName>ppt_y</p:attrName>
                                        </p:attrNameLst>
                                      </p:cBhvr>
                                      <p:tavLst>
                                        <p:tav tm="0" fmla="#ppt_y+(sin(-2*pi*(1-$))*-#ppt_x+cos(-2*pi*(1-$))*(1-#ppt_y))*(1-$)">
                                          <p:val>
                                            <p:fltVal val="0"/>
                                          </p:val>
                                        </p:tav>
                                        <p:tav tm="100000">
                                          <p:val>
                                            <p:fltVal val="1"/>
                                          </p:val>
                                        </p:tav>
                                      </p:tavLst>
                                    </p:anim>
                                  </p:childTnLst>
                                </p:cTn>
                              </p:par>
                              <p:par>
                                <p:cTn id="1230" presetID="15" presetClass="entr" presetSubtype="0" fill="hold" grpId="14" nodeType="withEffect">
                                  <p:stCondLst>
                                    <p:cond delay="0"/>
                                  </p:stCondLst>
                                  <p:childTnLst>
                                    <p:set>
                                      <p:cBhvr>
                                        <p:cTn id="1231" dur="1" fill="hold">
                                          <p:stCondLst>
                                            <p:cond delay="0"/>
                                          </p:stCondLst>
                                        </p:cTn>
                                        <p:tgtEl>
                                          <p:spTgt spid="89095"/>
                                        </p:tgtEl>
                                        <p:attrNameLst>
                                          <p:attrName>style.visibility</p:attrName>
                                        </p:attrNameLst>
                                      </p:cBhvr>
                                      <p:to>
                                        <p:strVal val="visible"/>
                                      </p:to>
                                    </p:set>
                                    <p:anim calcmode="lin" valueType="num">
                                      <p:cBhvr>
                                        <p:cTn id="1232" dur="500" fill="hold"/>
                                        <p:tgtEl>
                                          <p:spTgt spid="89095"/>
                                        </p:tgtEl>
                                        <p:attrNameLst>
                                          <p:attrName>ppt_w</p:attrName>
                                        </p:attrNameLst>
                                      </p:cBhvr>
                                      <p:tavLst>
                                        <p:tav tm="0">
                                          <p:val>
                                            <p:fltVal val="0"/>
                                          </p:val>
                                        </p:tav>
                                        <p:tav tm="100000">
                                          <p:val>
                                            <p:strVal val="#ppt_w"/>
                                          </p:val>
                                        </p:tav>
                                      </p:tavLst>
                                    </p:anim>
                                    <p:anim calcmode="lin" valueType="num">
                                      <p:cBhvr>
                                        <p:cTn id="1233" dur="500" fill="hold"/>
                                        <p:tgtEl>
                                          <p:spTgt spid="89095"/>
                                        </p:tgtEl>
                                        <p:attrNameLst>
                                          <p:attrName>ppt_h</p:attrName>
                                        </p:attrNameLst>
                                      </p:cBhvr>
                                      <p:tavLst>
                                        <p:tav tm="0">
                                          <p:val>
                                            <p:fltVal val="0"/>
                                          </p:val>
                                        </p:tav>
                                        <p:tav tm="100000">
                                          <p:val>
                                            <p:strVal val="#ppt_h"/>
                                          </p:val>
                                        </p:tav>
                                      </p:tavLst>
                                    </p:anim>
                                    <p:anim calcmode="lin" valueType="num">
                                      <p:cBhvr>
                                        <p:cTn id="1234" dur="500" fill="hold"/>
                                        <p:tgtEl>
                                          <p:spTgt spid="89095"/>
                                        </p:tgtEl>
                                        <p:attrNameLst>
                                          <p:attrName>ppt_x</p:attrName>
                                        </p:attrNameLst>
                                      </p:cBhvr>
                                      <p:tavLst>
                                        <p:tav tm="0" fmla="#ppt_x+(cos(-2*pi*(1-$))*-#ppt_x-sin(-2*pi*(1-$))*(1-#ppt_y))*(1-$)">
                                          <p:val>
                                            <p:fltVal val="0"/>
                                          </p:val>
                                        </p:tav>
                                        <p:tav tm="100000">
                                          <p:val>
                                            <p:fltVal val="1"/>
                                          </p:val>
                                        </p:tav>
                                      </p:tavLst>
                                    </p:anim>
                                    <p:anim calcmode="lin" valueType="num">
                                      <p:cBhvr>
                                        <p:cTn id="1235" dur="500" fill="hold"/>
                                        <p:tgtEl>
                                          <p:spTgt spid="89095"/>
                                        </p:tgtEl>
                                        <p:attrNameLst>
                                          <p:attrName>ppt_y</p:attrName>
                                        </p:attrNameLst>
                                      </p:cBhvr>
                                      <p:tavLst>
                                        <p:tav tm="0" fmla="#ppt_y+(sin(-2*pi*(1-$))*-#ppt_x+cos(-2*pi*(1-$))*(1-#ppt_y))*(1-$)">
                                          <p:val>
                                            <p:fltVal val="0"/>
                                          </p:val>
                                        </p:tav>
                                        <p:tav tm="100000">
                                          <p:val>
                                            <p:fltVal val="1"/>
                                          </p:val>
                                        </p:tav>
                                      </p:tavLst>
                                    </p:anim>
                                  </p:childTnLst>
                                </p:cTn>
                              </p:par>
                              <p:par>
                                <p:cTn id="1236" presetID="15" presetClass="entr" presetSubtype="0" fill="hold" grpId="12" nodeType="withEffect">
                                  <p:stCondLst>
                                    <p:cond delay="0"/>
                                  </p:stCondLst>
                                  <p:childTnLst>
                                    <p:set>
                                      <p:cBhvr>
                                        <p:cTn id="1237" dur="1" fill="hold">
                                          <p:stCondLst>
                                            <p:cond delay="0"/>
                                          </p:stCondLst>
                                        </p:cTn>
                                        <p:tgtEl>
                                          <p:spTgt spid="89099"/>
                                        </p:tgtEl>
                                        <p:attrNameLst>
                                          <p:attrName>style.visibility</p:attrName>
                                        </p:attrNameLst>
                                      </p:cBhvr>
                                      <p:to>
                                        <p:strVal val="visible"/>
                                      </p:to>
                                    </p:set>
                                    <p:anim calcmode="lin" valueType="num">
                                      <p:cBhvr>
                                        <p:cTn id="1238" dur="500" fill="hold"/>
                                        <p:tgtEl>
                                          <p:spTgt spid="89099"/>
                                        </p:tgtEl>
                                        <p:attrNameLst>
                                          <p:attrName>ppt_w</p:attrName>
                                        </p:attrNameLst>
                                      </p:cBhvr>
                                      <p:tavLst>
                                        <p:tav tm="0">
                                          <p:val>
                                            <p:fltVal val="0"/>
                                          </p:val>
                                        </p:tav>
                                        <p:tav tm="100000">
                                          <p:val>
                                            <p:strVal val="#ppt_w"/>
                                          </p:val>
                                        </p:tav>
                                      </p:tavLst>
                                    </p:anim>
                                    <p:anim calcmode="lin" valueType="num">
                                      <p:cBhvr>
                                        <p:cTn id="1239" dur="500" fill="hold"/>
                                        <p:tgtEl>
                                          <p:spTgt spid="89099"/>
                                        </p:tgtEl>
                                        <p:attrNameLst>
                                          <p:attrName>ppt_h</p:attrName>
                                        </p:attrNameLst>
                                      </p:cBhvr>
                                      <p:tavLst>
                                        <p:tav tm="0">
                                          <p:val>
                                            <p:fltVal val="0"/>
                                          </p:val>
                                        </p:tav>
                                        <p:tav tm="100000">
                                          <p:val>
                                            <p:strVal val="#ppt_h"/>
                                          </p:val>
                                        </p:tav>
                                      </p:tavLst>
                                    </p:anim>
                                    <p:anim calcmode="lin" valueType="num">
                                      <p:cBhvr>
                                        <p:cTn id="1240" dur="500" fill="hold"/>
                                        <p:tgtEl>
                                          <p:spTgt spid="89099"/>
                                        </p:tgtEl>
                                        <p:attrNameLst>
                                          <p:attrName>ppt_x</p:attrName>
                                        </p:attrNameLst>
                                      </p:cBhvr>
                                      <p:tavLst>
                                        <p:tav tm="0" fmla="#ppt_x+(cos(-2*pi*(1-$))*-#ppt_x-sin(-2*pi*(1-$))*(1-#ppt_y))*(1-$)">
                                          <p:val>
                                            <p:fltVal val="0"/>
                                          </p:val>
                                        </p:tav>
                                        <p:tav tm="100000">
                                          <p:val>
                                            <p:fltVal val="1"/>
                                          </p:val>
                                        </p:tav>
                                      </p:tavLst>
                                    </p:anim>
                                    <p:anim calcmode="lin" valueType="num">
                                      <p:cBhvr>
                                        <p:cTn id="1241" dur="500" fill="hold"/>
                                        <p:tgtEl>
                                          <p:spTgt spid="89099"/>
                                        </p:tgtEl>
                                        <p:attrNameLst>
                                          <p:attrName>ppt_y</p:attrName>
                                        </p:attrNameLst>
                                      </p:cBhvr>
                                      <p:tavLst>
                                        <p:tav tm="0" fmla="#ppt_y+(sin(-2*pi*(1-$))*-#ppt_x+cos(-2*pi*(1-$))*(1-#ppt_y))*(1-$)">
                                          <p:val>
                                            <p:fltVal val="0"/>
                                          </p:val>
                                        </p:tav>
                                        <p:tav tm="100000">
                                          <p:val>
                                            <p:fltVal val="1"/>
                                          </p:val>
                                        </p:tav>
                                      </p:tavLst>
                                    </p:anim>
                                  </p:childTnLst>
                                </p:cTn>
                              </p:par>
                              <p:par>
                                <p:cTn id="1242" presetID="15" presetClass="entr" presetSubtype="0" fill="hold" grpId="12" nodeType="withEffect">
                                  <p:stCondLst>
                                    <p:cond delay="0"/>
                                  </p:stCondLst>
                                  <p:childTnLst>
                                    <p:set>
                                      <p:cBhvr>
                                        <p:cTn id="1243" dur="1" fill="hold">
                                          <p:stCondLst>
                                            <p:cond delay="0"/>
                                          </p:stCondLst>
                                        </p:cTn>
                                        <p:tgtEl>
                                          <p:spTgt spid="89100"/>
                                        </p:tgtEl>
                                        <p:attrNameLst>
                                          <p:attrName>style.visibility</p:attrName>
                                        </p:attrNameLst>
                                      </p:cBhvr>
                                      <p:to>
                                        <p:strVal val="visible"/>
                                      </p:to>
                                    </p:set>
                                    <p:anim calcmode="lin" valueType="num">
                                      <p:cBhvr>
                                        <p:cTn id="1244" dur="500" fill="hold"/>
                                        <p:tgtEl>
                                          <p:spTgt spid="89100"/>
                                        </p:tgtEl>
                                        <p:attrNameLst>
                                          <p:attrName>ppt_w</p:attrName>
                                        </p:attrNameLst>
                                      </p:cBhvr>
                                      <p:tavLst>
                                        <p:tav tm="0">
                                          <p:val>
                                            <p:fltVal val="0"/>
                                          </p:val>
                                        </p:tav>
                                        <p:tav tm="100000">
                                          <p:val>
                                            <p:strVal val="#ppt_w"/>
                                          </p:val>
                                        </p:tav>
                                      </p:tavLst>
                                    </p:anim>
                                    <p:anim calcmode="lin" valueType="num">
                                      <p:cBhvr>
                                        <p:cTn id="1245" dur="500" fill="hold"/>
                                        <p:tgtEl>
                                          <p:spTgt spid="89100"/>
                                        </p:tgtEl>
                                        <p:attrNameLst>
                                          <p:attrName>ppt_h</p:attrName>
                                        </p:attrNameLst>
                                      </p:cBhvr>
                                      <p:tavLst>
                                        <p:tav tm="0">
                                          <p:val>
                                            <p:fltVal val="0"/>
                                          </p:val>
                                        </p:tav>
                                        <p:tav tm="100000">
                                          <p:val>
                                            <p:strVal val="#ppt_h"/>
                                          </p:val>
                                        </p:tav>
                                      </p:tavLst>
                                    </p:anim>
                                    <p:anim calcmode="lin" valueType="num">
                                      <p:cBhvr>
                                        <p:cTn id="1246" dur="500" fill="hold"/>
                                        <p:tgtEl>
                                          <p:spTgt spid="89100"/>
                                        </p:tgtEl>
                                        <p:attrNameLst>
                                          <p:attrName>ppt_x</p:attrName>
                                        </p:attrNameLst>
                                      </p:cBhvr>
                                      <p:tavLst>
                                        <p:tav tm="0" fmla="#ppt_x+(cos(-2*pi*(1-$))*-#ppt_x-sin(-2*pi*(1-$))*(1-#ppt_y))*(1-$)">
                                          <p:val>
                                            <p:fltVal val="0"/>
                                          </p:val>
                                        </p:tav>
                                        <p:tav tm="100000">
                                          <p:val>
                                            <p:fltVal val="1"/>
                                          </p:val>
                                        </p:tav>
                                      </p:tavLst>
                                    </p:anim>
                                    <p:anim calcmode="lin" valueType="num">
                                      <p:cBhvr>
                                        <p:cTn id="1247" dur="500" fill="hold"/>
                                        <p:tgtEl>
                                          <p:spTgt spid="89100"/>
                                        </p:tgtEl>
                                        <p:attrNameLst>
                                          <p:attrName>ppt_y</p:attrName>
                                        </p:attrNameLst>
                                      </p:cBhvr>
                                      <p:tavLst>
                                        <p:tav tm="0" fmla="#ppt_y+(sin(-2*pi*(1-$))*-#ppt_x+cos(-2*pi*(1-$))*(1-#ppt_y))*(1-$)">
                                          <p:val>
                                            <p:fltVal val="0"/>
                                          </p:val>
                                        </p:tav>
                                        <p:tav tm="100000">
                                          <p:val>
                                            <p:fltVal val="1"/>
                                          </p:val>
                                        </p:tav>
                                      </p:tavLst>
                                    </p:anim>
                                  </p:childTnLst>
                                </p:cTn>
                              </p:par>
                              <p:par>
                                <p:cTn id="1248" presetID="15" presetClass="entr" presetSubtype="0" fill="hold" grpId="12" nodeType="withEffect">
                                  <p:stCondLst>
                                    <p:cond delay="0"/>
                                  </p:stCondLst>
                                  <p:childTnLst>
                                    <p:set>
                                      <p:cBhvr>
                                        <p:cTn id="1249" dur="1" fill="hold">
                                          <p:stCondLst>
                                            <p:cond delay="0"/>
                                          </p:stCondLst>
                                        </p:cTn>
                                        <p:tgtEl>
                                          <p:spTgt spid="89101"/>
                                        </p:tgtEl>
                                        <p:attrNameLst>
                                          <p:attrName>style.visibility</p:attrName>
                                        </p:attrNameLst>
                                      </p:cBhvr>
                                      <p:to>
                                        <p:strVal val="visible"/>
                                      </p:to>
                                    </p:set>
                                    <p:anim calcmode="lin" valueType="num">
                                      <p:cBhvr>
                                        <p:cTn id="1250" dur="500" fill="hold"/>
                                        <p:tgtEl>
                                          <p:spTgt spid="89101"/>
                                        </p:tgtEl>
                                        <p:attrNameLst>
                                          <p:attrName>ppt_w</p:attrName>
                                        </p:attrNameLst>
                                      </p:cBhvr>
                                      <p:tavLst>
                                        <p:tav tm="0">
                                          <p:val>
                                            <p:fltVal val="0"/>
                                          </p:val>
                                        </p:tav>
                                        <p:tav tm="100000">
                                          <p:val>
                                            <p:strVal val="#ppt_w"/>
                                          </p:val>
                                        </p:tav>
                                      </p:tavLst>
                                    </p:anim>
                                    <p:anim calcmode="lin" valueType="num">
                                      <p:cBhvr>
                                        <p:cTn id="1251" dur="500" fill="hold"/>
                                        <p:tgtEl>
                                          <p:spTgt spid="89101"/>
                                        </p:tgtEl>
                                        <p:attrNameLst>
                                          <p:attrName>ppt_h</p:attrName>
                                        </p:attrNameLst>
                                      </p:cBhvr>
                                      <p:tavLst>
                                        <p:tav tm="0">
                                          <p:val>
                                            <p:fltVal val="0"/>
                                          </p:val>
                                        </p:tav>
                                        <p:tav tm="100000">
                                          <p:val>
                                            <p:strVal val="#ppt_h"/>
                                          </p:val>
                                        </p:tav>
                                      </p:tavLst>
                                    </p:anim>
                                    <p:anim calcmode="lin" valueType="num">
                                      <p:cBhvr>
                                        <p:cTn id="1252" dur="500" fill="hold"/>
                                        <p:tgtEl>
                                          <p:spTgt spid="89101"/>
                                        </p:tgtEl>
                                        <p:attrNameLst>
                                          <p:attrName>ppt_x</p:attrName>
                                        </p:attrNameLst>
                                      </p:cBhvr>
                                      <p:tavLst>
                                        <p:tav tm="0" fmla="#ppt_x+(cos(-2*pi*(1-$))*-#ppt_x-sin(-2*pi*(1-$))*(1-#ppt_y))*(1-$)">
                                          <p:val>
                                            <p:fltVal val="0"/>
                                          </p:val>
                                        </p:tav>
                                        <p:tav tm="100000">
                                          <p:val>
                                            <p:fltVal val="1"/>
                                          </p:val>
                                        </p:tav>
                                      </p:tavLst>
                                    </p:anim>
                                    <p:anim calcmode="lin" valueType="num">
                                      <p:cBhvr>
                                        <p:cTn id="1253" dur="500" fill="hold"/>
                                        <p:tgtEl>
                                          <p:spTgt spid="89101"/>
                                        </p:tgtEl>
                                        <p:attrNameLst>
                                          <p:attrName>ppt_y</p:attrName>
                                        </p:attrNameLst>
                                      </p:cBhvr>
                                      <p:tavLst>
                                        <p:tav tm="0" fmla="#ppt_y+(sin(-2*pi*(1-$))*-#ppt_x+cos(-2*pi*(1-$))*(1-#ppt_y))*(1-$)">
                                          <p:val>
                                            <p:fltVal val="0"/>
                                          </p:val>
                                        </p:tav>
                                        <p:tav tm="100000">
                                          <p:val>
                                            <p:fltVal val="1"/>
                                          </p:val>
                                        </p:tav>
                                      </p:tavLst>
                                    </p:anim>
                                  </p:childTnLst>
                                </p:cTn>
                              </p:par>
                              <p:par>
                                <p:cTn id="1254" presetID="15" presetClass="entr" presetSubtype="0" fill="hold" grpId="12" nodeType="withEffect">
                                  <p:stCondLst>
                                    <p:cond delay="0"/>
                                  </p:stCondLst>
                                  <p:childTnLst>
                                    <p:set>
                                      <p:cBhvr>
                                        <p:cTn id="1255" dur="1" fill="hold">
                                          <p:stCondLst>
                                            <p:cond delay="0"/>
                                          </p:stCondLst>
                                        </p:cTn>
                                        <p:tgtEl>
                                          <p:spTgt spid="89106"/>
                                        </p:tgtEl>
                                        <p:attrNameLst>
                                          <p:attrName>style.visibility</p:attrName>
                                        </p:attrNameLst>
                                      </p:cBhvr>
                                      <p:to>
                                        <p:strVal val="visible"/>
                                      </p:to>
                                    </p:set>
                                    <p:anim calcmode="lin" valueType="num">
                                      <p:cBhvr>
                                        <p:cTn id="1256" dur="500" fill="hold"/>
                                        <p:tgtEl>
                                          <p:spTgt spid="89106"/>
                                        </p:tgtEl>
                                        <p:attrNameLst>
                                          <p:attrName>ppt_w</p:attrName>
                                        </p:attrNameLst>
                                      </p:cBhvr>
                                      <p:tavLst>
                                        <p:tav tm="0">
                                          <p:val>
                                            <p:fltVal val="0"/>
                                          </p:val>
                                        </p:tav>
                                        <p:tav tm="100000">
                                          <p:val>
                                            <p:strVal val="#ppt_w"/>
                                          </p:val>
                                        </p:tav>
                                      </p:tavLst>
                                    </p:anim>
                                    <p:anim calcmode="lin" valueType="num">
                                      <p:cBhvr>
                                        <p:cTn id="1257" dur="500" fill="hold"/>
                                        <p:tgtEl>
                                          <p:spTgt spid="89106"/>
                                        </p:tgtEl>
                                        <p:attrNameLst>
                                          <p:attrName>ppt_h</p:attrName>
                                        </p:attrNameLst>
                                      </p:cBhvr>
                                      <p:tavLst>
                                        <p:tav tm="0">
                                          <p:val>
                                            <p:fltVal val="0"/>
                                          </p:val>
                                        </p:tav>
                                        <p:tav tm="100000">
                                          <p:val>
                                            <p:strVal val="#ppt_h"/>
                                          </p:val>
                                        </p:tav>
                                      </p:tavLst>
                                    </p:anim>
                                    <p:anim calcmode="lin" valueType="num">
                                      <p:cBhvr>
                                        <p:cTn id="1258" dur="500" fill="hold"/>
                                        <p:tgtEl>
                                          <p:spTgt spid="89106"/>
                                        </p:tgtEl>
                                        <p:attrNameLst>
                                          <p:attrName>ppt_x</p:attrName>
                                        </p:attrNameLst>
                                      </p:cBhvr>
                                      <p:tavLst>
                                        <p:tav tm="0" fmla="#ppt_x+(cos(-2*pi*(1-$))*-#ppt_x-sin(-2*pi*(1-$))*(1-#ppt_y))*(1-$)">
                                          <p:val>
                                            <p:fltVal val="0"/>
                                          </p:val>
                                        </p:tav>
                                        <p:tav tm="100000">
                                          <p:val>
                                            <p:fltVal val="1"/>
                                          </p:val>
                                        </p:tav>
                                      </p:tavLst>
                                    </p:anim>
                                    <p:anim calcmode="lin" valueType="num">
                                      <p:cBhvr>
                                        <p:cTn id="1259" dur="500" fill="hold"/>
                                        <p:tgtEl>
                                          <p:spTgt spid="89106"/>
                                        </p:tgtEl>
                                        <p:attrNameLst>
                                          <p:attrName>ppt_y</p:attrName>
                                        </p:attrNameLst>
                                      </p:cBhvr>
                                      <p:tavLst>
                                        <p:tav tm="0" fmla="#ppt_y+(sin(-2*pi*(1-$))*-#ppt_x+cos(-2*pi*(1-$))*(1-#ppt_y))*(1-$)">
                                          <p:val>
                                            <p:fltVal val="0"/>
                                          </p:val>
                                        </p:tav>
                                        <p:tav tm="100000">
                                          <p:val>
                                            <p:fltVal val="1"/>
                                          </p:val>
                                        </p:tav>
                                      </p:tavLst>
                                    </p:anim>
                                  </p:childTnLst>
                                </p:cTn>
                              </p:par>
                              <p:par>
                                <p:cTn id="1260" presetID="15" presetClass="entr" presetSubtype="0" fill="hold" grpId="12" nodeType="withEffect">
                                  <p:stCondLst>
                                    <p:cond delay="0"/>
                                  </p:stCondLst>
                                  <p:childTnLst>
                                    <p:set>
                                      <p:cBhvr>
                                        <p:cTn id="1261" dur="1" fill="hold">
                                          <p:stCondLst>
                                            <p:cond delay="0"/>
                                          </p:stCondLst>
                                        </p:cTn>
                                        <p:tgtEl>
                                          <p:spTgt spid="89108"/>
                                        </p:tgtEl>
                                        <p:attrNameLst>
                                          <p:attrName>style.visibility</p:attrName>
                                        </p:attrNameLst>
                                      </p:cBhvr>
                                      <p:to>
                                        <p:strVal val="visible"/>
                                      </p:to>
                                    </p:set>
                                    <p:anim calcmode="lin" valueType="num">
                                      <p:cBhvr>
                                        <p:cTn id="1262" dur="500" fill="hold"/>
                                        <p:tgtEl>
                                          <p:spTgt spid="89108"/>
                                        </p:tgtEl>
                                        <p:attrNameLst>
                                          <p:attrName>ppt_w</p:attrName>
                                        </p:attrNameLst>
                                      </p:cBhvr>
                                      <p:tavLst>
                                        <p:tav tm="0">
                                          <p:val>
                                            <p:fltVal val="0"/>
                                          </p:val>
                                        </p:tav>
                                        <p:tav tm="100000">
                                          <p:val>
                                            <p:strVal val="#ppt_w"/>
                                          </p:val>
                                        </p:tav>
                                      </p:tavLst>
                                    </p:anim>
                                    <p:anim calcmode="lin" valueType="num">
                                      <p:cBhvr>
                                        <p:cTn id="1263" dur="500" fill="hold"/>
                                        <p:tgtEl>
                                          <p:spTgt spid="89108"/>
                                        </p:tgtEl>
                                        <p:attrNameLst>
                                          <p:attrName>ppt_h</p:attrName>
                                        </p:attrNameLst>
                                      </p:cBhvr>
                                      <p:tavLst>
                                        <p:tav tm="0">
                                          <p:val>
                                            <p:fltVal val="0"/>
                                          </p:val>
                                        </p:tav>
                                        <p:tav tm="100000">
                                          <p:val>
                                            <p:strVal val="#ppt_h"/>
                                          </p:val>
                                        </p:tav>
                                      </p:tavLst>
                                    </p:anim>
                                    <p:anim calcmode="lin" valueType="num">
                                      <p:cBhvr>
                                        <p:cTn id="1264" dur="500" fill="hold"/>
                                        <p:tgtEl>
                                          <p:spTgt spid="89108"/>
                                        </p:tgtEl>
                                        <p:attrNameLst>
                                          <p:attrName>ppt_x</p:attrName>
                                        </p:attrNameLst>
                                      </p:cBhvr>
                                      <p:tavLst>
                                        <p:tav tm="0" fmla="#ppt_x+(cos(-2*pi*(1-$))*-#ppt_x-sin(-2*pi*(1-$))*(1-#ppt_y))*(1-$)">
                                          <p:val>
                                            <p:fltVal val="0"/>
                                          </p:val>
                                        </p:tav>
                                        <p:tav tm="100000">
                                          <p:val>
                                            <p:fltVal val="1"/>
                                          </p:val>
                                        </p:tav>
                                      </p:tavLst>
                                    </p:anim>
                                    <p:anim calcmode="lin" valueType="num">
                                      <p:cBhvr>
                                        <p:cTn id="1265" dur="500" fill="hold"/>
                                        <p:tgtEl>
                                          <p:spTgt spid="89108"/>
                                        </p:tgtEl>
                                        <p:attrNameLst>
                                          <p:attrName>ppt_y</p:attrName>
                                        </p:attrNameLst>
                                      </p:cBhvr>
                                      <p:tavLst>
                                        <p:tav tm="0" fmla="#ppt_y+(sin(-2*pi*(1-$))*-#ppt_x+cos(-2*pi*(1-$))*(1-#ppt_y))*(1-$)">
                                          <p:val>
                                            <p:fltVal val="0"/>
                                          </p:val>
                                        </p:tav>
                                        <p:tav tm="100000">
                                          <p:val>
                                            <p:fltVal val="1"/>
                                          </p:val>
                                        </p:tav>
                                      </p:tavLst>
                                    </p:anim>
                                  </p:childTnLst>
                                </p:cTn>
                              </p:par>
                              <p:par>
                                <p:cTn id="1266" presetID="15" presetClass="entr" presetSubtype="0" fill="hold" grpId="12" nodeType="withEffect">
                                  <p:stCondLst>
                                    <p:cond delay="0"/>
                                  </p:stCondLst>
                                  <p:childTnLst>
                                    <p:set>
                                      <p:cBhvr>
                                        <p:cTn id="1267" dur="1" fill="hold">
                                          <p:stCondLst>
                                            <p:cond delay="0"/>
                                          </p:stCondLst>
                                        </p:cTn>
                                        <p:tgtEl>
                                          <p:spTgt spid="89109"/>
                                        </p:tgtEl>
                                        <p:attrNameLst>
                                          <p:attrName>style.visibility</p:attrName>
                                        </p:attrNameLst>
                                      </p:cBhvr>
                                      <p:to>
                                        <p:strVal val="visible"/>
                                      </p:to>
                                    </p:set>
                                    <p:anim calcmode="lin" valueType="num">
                                      <p:cBhvr>
                                        <p:cTn id="1268" dur="500" fill="hold"/>
                                        <p:tgtEl>
                                          <p:spTgt spid="89109"/>
                                        </p:tgtEl>
                                        <p:attrNameLst>
                                          <p:attrName>ppt_w</p:attrName>
                                        </p:attrNameLst>
                                      </p:cBhvr>
                                      <p:tavLst>
                                        <p:tav tm="0">
                                          <p:val>
                                            <p:fltVal val="0"/>
                                          </p:val>
                                        </p:tav>
                                        <p:tav tm="100000">
                                          <p:val>
                                            <p:strVal val="#ppt_w"/>
                                          </p:val>
                                        </p:tav>
                                      </p:tavLst>
                                    </p:anim>
                                    <p:anim calcmode="lin" valueType="num">
                                      <p:cBhvr>
                                        <p:cTn id="1269" dur="500" fill="hold"/>
                                        <p:tgtEl>
                                          <p:spTgt spid="89109"/>
                                        </p:tgtEl>
                                        <p:attrNameLst>
                                          <p:attrName>ppt_h</p:attrName>
                                        </p:attrNameLst>
                                      </p:cBhvr>
                                      <p:tavLst>
                                        <p:tav tm="0">
                                          <p:val>
                                            <p:fltVal val="0"/>
                                          </p:val>
                                        </p:tav>
                                        <p:tav tm="100000">
                                          <p:val>
                                            <p:strVal val="#ppt_h"/>
                                          </p:val>
                                        </p:tav>
                                      </p:tavLst>
                                    </p:anim>
                                    <p:anim calcmode="lin" valueType="num">
                                      <p:cBhvr>
                                        <p:cTn id="1270" dur="500" fill="hold"/>
                                        <p:tgtEl>
                                          <p:spTgt spid="89109"/>
                                        </p:tgtEl>
                                        <p:attrNameLst>
                                          <p:attrName>ppt_x</p:attrName>
                                        </p:attrNameLst>
                                      </p:cBhvr>
                                      <p:tavLst>
                                        <p:tav tm="0" fmla="#ppt_x+(cos(-2*pi*(1-$))*-#ppt_x-sin(-2*pi*(1-$))*(1-#ppt_y))*(1-$)">
                                          <p:val>
                                            <p:fltVal val="0"/>
                                          </p:val>
                                        </p:tav>
                                        <p:tav tm="100000">
                                          <p:val>
                                            <p:fltVal val="1"/>
                                          </p:val>
                                        </p:tav>
                                      </p:tavLst>
                                    </p:anim>
                                    <p:anim calcmode="lin" valueType="num">
                                      <p:cBhvr>
                                        <p:cTn id="1271" dur="500" fill="hold"/>
                                        <p:tgtEl>
                                          <p:spTgt spid="89109"/>
                                        </p:tgtEl>
                                        <p:attrNameLst>
                                          <p:attrName>ppt_y</p:attrName>
                                        </p:attrNameLst>
                                      </p:cBhvr>
                                      <p:tavLst>
                                        <p:tav tm="0" fmla="#ppt_y+(sin(-2*pi*(1-$))*-#ppt_x+cos(-2*pi*(1-$))*(1-#ppt_y))*(1-$)">
                                          <p:val>
                                            <p:fltVal val="0"/>
                                          </p:val>
                                        </p:tav>
                                        <p:tav tm="100000">
                                          <p:val>
                                            <p:fltVal val="1"/>
                                          </p:val>
                                        </p:tav>
                                      </p:tavLst>
                                    </p:anim>
                                  </p:childTnLst>
                                </p:cTn>
                              </p:par>
                              <p:par>
                                <p:cTn id="1272" presetID="6" presetClass="emph" presetSubtype="0" fill="hold" grpId="15" nodeType="withEffect">
                                  <p:stCondLst>
                                    <p:cond delay="0"/>
                                  </p:stCondLst>
                                  <p:childTnLst>
                                    <p:animScale>
                                      <p:cBhvr>
                                        <p:cTn id="1273" dur="500" fill="hold"/>
                                        <p:tgtEl>
                                          <p:spTgt spid="89107"/>
                                        </p:tgtEl>
                                      </p:cBhvr>
                                      <p:by x="50000" y="50000"/>
                                    </p:animScale>
                                  </p:childTnLst>
                                </p:cTn>
                              </p:par>
                              <p:par>
                                <p:cTn id="1274" presetID="64" presetClass="path" presetSubtype="0" accel="50000" decel="50000" fill="hold" grpId="16" nodeType="withEffect">
                                  <p:stCondLst>
                                    <p:cond delay="0"/>
                                  </p:stCondLst>
                                  <p:childTnLst>
                                    <p:animMotion origin="layout" path="M 0.0 -6.72074E-7 L 0.2125 -0.35064 " pathEditMode="relative" rAng="0" ptsTypes="AA">
                                      <p:cBhvr>
                                        <p:cTn id="1275" dur="500" spd="-100000" fill="hold"/>
                                        <p:tgtEl>
                                          <p:spTgt spid="89107"/>
                                        </p:tgtEl>
                                        <p:attrNameLst>
                                          <p:attrName>ppt_x</p:attrName>
                                          <p:attrName>ppt_y</p:attrName>
                                        </p:attrNameLst>
                                      </p:cBhvr>
                                      <p:rCtr x="10600" y="-17500"/>
                                    </p:animMotion>
                                  </p:childTnLst>
                                </p:cTn>
                              </p:par>
                            </p:childTnLst>
                          </p:cTn>
                        </p:par>
                      </p:childTnLst>
                    </p:cTn>
                  </p:par>
                </p:childTnLst>
              </p:cTn>
              <p:nextCondLst>
                <p:cond evt="onClick" delay="0">
                  <p:tgtEl>
                    <p:spTgt spid="89107"/>
                  </p:tgtEl>
                </p:cond>
              </p:nextCondLst>
            </p:seq>
          </p:childTnLst>
        </p:cTn>
      </p:par>
    </p:tnLst>
    <p:bldLst>
      <p:bldP spid="89125" grpId="0" animBg="1"/>
      <p:bldP spid="89125" grpId="1" animBg="1"/>
      <p:bldP spid="89125" grpId="2" animBg="1"/>
      <p:bldP spid="89125" grpId="3" animBg="1"/>
      <p:bldP spid="89125" grpId="4" animBg="1"/>
      <p:bldP spid="89125" grpId="5" animBg="1"/>
      <p:bldP spid="89125" grpId="6" animBg="1"/>
      <p:bldP spid="89125" grpId="7" animBg="1"/>
      <p:bldP spid="89125" grpId="8" animBg="1"/>
      <p:bldP spid="89125" grpId="9" animBg="1"/>
      <p:bldP spid="89125" grpId="10" animBg="1"/>
      <p:bldP spid="89125" grpId="11" animBg="1"/>
      <p:bldP spid="89125" grpId="12" animBg="1"/>
      <p:bldP spid="89125" grpId="13" animBg="1"/>
      <p:bldP spid="89125" grpId="14" animBg="1"/>
      <p:bldP spid="89104" grpId="0" animBg="1"/>
      <p:bldP spid="89104" grpId="1" animBg="1"/>
      <p:bldP spid="89104" grpId="2" animBg="1"/>
      <p:bldP spid="89104" grpId="3" animBg="1"/>
      <p:bldP spid="89104" grpId="4" animBg="1"/>
      <p:bldP spid="89104" grpId="5" animBg="1"/>
      <p:bldP spid="89104" grpId="6" animBg="1"/>
      <p:bldP spid="89104" grpId="7" animBg="1"/>
      <p:bldP spid="89104" grpId="8" animBg="1"/>
      <p:bldP spid="89104" grpId="9" animBg="1"/>
      <p:bldP spid="89104" grpId="10" animBg="1"/>
      <p:bldP spid="89104" grpId="11" animBg="1"/>
      <p:bldP spid="89104" grpId="12" animBg="1"/>
      <p:bldP spid="89104" grpId="13" animBg="1"/>
      <p:bldP spid="89104" grpId="14" animBg="1"/>
      <p:bldP spid="89105" grpId="0" animBg="1"/>
      <p:bldP spid="89105" grpId="1" animBg="1"/>
      <p:bldP spid="89105" grpId="2" animBg="1"/>
      <p:bldP spid="89105" grpId="3" animBg="1"/>
      <p:bldP spid="89105" grpId="4" animBg="1"/>
      <p:bldP spid="89105" grpId="5" animBg="1"/>
      <p:bldP spid="89105" grpId="6" animBg="1"/>
      <p:bldP spid="89105" grpId="7" animBg="1"/>
      <p:bldP spid="89105" grpId="8" animBg="1"/>
      <p:bldP spid="89105" grpId="9" animBg="1"/>
      <p:bldP spid="89105" grpId="10" animBg="1"/>
      <p:bldP spid="89105" grpId="11" animBg="1"/>
      <p:bldP spid="89105" grpId="12" animBg="1"/>
      <p:bldP spid="89105" grpId="13" animBg="1"/>
      <p:bldP spid="89105" grpId="14" animBg="1"/>
      <p:bldP spid="89103" grpId="0" animBg="1"/>
      <p:bldP spid="89103" grpId="1" animBg="1"/>
      <p:bldP spid="89103" grpId="2" animBg="1"/>
      <p:bldP spid="89103" grpId="3" animBg="1"/>
      <p:bldP spid="89103" grpId="4" animBg="1"/>
      <p:bldP spid="89103" grpId="5" animBg="1"/>
      <p:bldP spid="89103" grpId="6" animBg="1"/>
      <p:bldP spid="89103" grpId="7" animBg="1"/>
      <p:bldP spid="89103" grpId="8" animBg="1"/>
      <p:bldP spid="89103" grpId="9" animBg="1"/>
      <p:bldP spid="89103" grpId="10" animBg="1"/>
      <p:bldP spid="89103" grpId="11" animBg="1"/>
      <p:bldP spid="89103" grpId="12" animBg="1"/>
      <p:bldP spid="89103" grpId="13" animBg="1"/>
      <p:bldP spid="89103" grpId="14" animBg="1"/>
      <p:bldP spid="89123" grpId="0" animBg="1"/>
      <p:bldP spid="89123" grpId="1" animBg="1"/>
      <p:bldP spid="89123" grpId="2" animBg="1"/>
      <p:bldP spid="89123" grpId="3" animBg="1"/>
      <p:bldP spid="89123" grpId="4" animBg="1"/>
      <p:bldP spid="89123" grpId="5" animBg="1"/>
      <p:bldP spid="89123" grpId="6" animBg="1"/>
      <p:bldP spid="89123" grpId="7" animBg="1"/>
      <p:bldP spid="89123" grpId="8" animBg="1"/>
      <p:bldP spid="89123" grpId="9" animBg="1"/>
      <p:bldP spid="89123" grpId="10" animBg="1"/>
      <p:bldP spid="89123" grpId="11" animBg="1"/>
      <p:bldP spid="89123" grpId="12" animBg="1"/>
      <p:bldP spid="89123" grpId="13" animBg="1"/>
      <p:bldP spid="89123" grpId="14" animBg="1"/>
      <p:bldP spid="89124" grpId="0" animBg="1"/>
      <p:bldP spid="89124" grpId="1" animBg="1"/>
      <p:bldP spid="89124" grpId="2" animBg="1"/>
      <p:bldP spid="89124" grpId="3" animBg="1"/>
      <p:bldP spid="89124" grpId="4" animBg="1"/>
      <p:bldP spid="89124" grpId="5" animBg="1"/>
      <p:bldP spid="89124" grpId="6" animBg="1"/>
      <p:bldP spid="89124" grpId="7" animBg="1"/>
      <p:bldP spid="89124" grpId="8" animBg="1"/>
      <p:bldP spid="89124" grpId="9" animBg="1"/>
      <p:bldP spid="89124" grpId="10" animBg="1"/>
      <p:bldP spid="89124" grpId="11" animBg="1"/>
      <p:bldP spid="89124" grpId="12" animBg="1"/>
      <p:bldP spid="89124" grpId="13" animBg="1"/>
      <p:bldP spid="89124" grpId="14" animBg="1"/>
      <p:bldP spid="89126" grpId="0" animBg="1"/>
      <p:bldP spid="89126" grpId="1" animBg="1"/>
      <p:bldP spid="89126" grpId="2" animBg="1"/>
      <p:bldP spid="89126" grpId="3" animBg="1"/>
      <p:bldP spid="89126" grpId="4" animBg="1"/>
      <p:bldP spid="89126" grpId="5" animBg="1"/>
      <p:bldP spid="89126" grpId="6" animBg="1"/>
      <p:bldP spid="89126" grpId="7" animBg="1"/>
      <p:bldP spid="89126" grpId="8" animBg="1"/>
      <p:bldP spid="89126" grpId="9" animBg="1"/>
      <p:bldP spid="89126" grpId="10" animBg="1"/>
      <p:bldP spid="89126" grpId="11" animBg="1"/>
      <p:bldP spid="89126" grpId="12" animBg="1"/>
      <p:bldP spid="89126" grpId="13" animBg="1"/>
      <p:bldP spid="89126" grpId="14" animBg="1"/>
      <p:bldP spid="89095" grpId="0" animBg="1"/>
      <p:bldP spid="89095" grpId="1" animBg="1"/>
      <p:bldP spid="89095" grpId="2" animBg="1"/>
      <p:bldP spid="89095" grpId="3" animBg="1"/>
      <p:bldP spid="89095" grpId="4" animBg="1"/>
      <p:bldP spid="89095" grpId="5" animBg="1"/>
      <p:bldP spid="89095" grpId="6" animBg="1"/>
      <p:bldP spid="89095" grpId="7" animBg="1"/>
      <p:bldP spid="89095" grpId="8" animBg="1"/>
      <p:bldP spid="89095" grpId="9" animBg="1"/>
      <p:bldP spid="89095" grpId="10" animBg="1"/>
      <p:bldP spid="89095" grpId="11" animBg="1"/>
      <p:bldP spid="89095" grpId="12" animBg="1"/>
      <p:bldP spid="89095" grpId="13" animBg="1"/>
      <p:bldP spid="89095" grpId="14" animBg="1"/>
      <p:bldP spid="89099" grpId="0" animBg="1"/>
      <p:bldP spid="89099" grpId="1" animBg="1"/>
      <p:bldP spid="89099" grpId="2" animBg="1"/>
      <p:bldP spid="89099" grpId="3" animBg="1"/>
      <p:bldP spid="89099" grpId="4" animBg="1"/>
      <p:bldP spid="89099" grpId="5" animBg="1"/>
      <p:bldP spid="89099" grpId="6" animBg="1"/>
      <p:bldP spid="89099" grpId="7" animBg="1"/>
      <p:bldP spid="89099" grpId="8" animBg="1"/>
      <p:bldP spid="89099" grpId="9" animBg="1"/>
      <p:bldP spid="89099" grpId="10" animBg="1"/>
      <p:bldP spid="89099" grpId="11" animBg="1"/>
      <p:bldP spid="89099" grpId="12" animBg="1"/>
      <p:bldP spid="89099" grpId="13" animBg="1"/>
      <p:bldP spid="89099" grpId="14" animBg="1"/>
      <p:bldP spid="89099" grpId="15" animBg="1"/>
      <p:bldP spid="89099" grpId="16" animBg="1"/>
      <p:bldP spid="89100" grpId="0" animBg="1"/>
      <p:bldP spid="89100" grpId="1" animBg="1"/>
      <p:bldP spid="89100" grpId="2" animBg="1"/>
      <p:bldP spid="89100" grpId="3" animBg="1"/>
      <p:bldP spid="89100" grpId="4" animBg="1"/>
      <p:bldP spid="89100" grpId="5" animBg="1"/>
      <p:bldP spid="89100" grpId="6" animBg="1"/>
      <p:bldP spid="89100" grpId="7" animBg="1"/>
      <p:bldP spid="89100" grpId="8" animBg="1"/>
      <p:bldP spid="89100" grpId="9" animBg="1"/>
      <p:bldP spid="89100" grpId="10" animBg="1"/>
      <p:bldP spid="89100" grpId="11" animBg="1"/>
      <p:bldP spid="89100" grpId="12" animBg="1"/>
      <p:bldP spid="89100" grpId="13" animBg="1"/>
      <p:bldP spid="89100" grpId="14" animBg="1"/>
      <p:bldP spid="89100" grpId="15" animBg="1"/>
      <p:bldP spid="89100" grpId="16" animBg="1"/>
      <p:bldP spid="89101" grpId="0" animBg="1"/>
      <p:bldP spid="89101" grpId="1" animBg="1"/>
      <p:bldP spid="89101" grpId="2" animBg="1"/>
      <p:bldP spid="89101" grpId="3" animBg="1"/>
      <p:bldP spid="89101" grpId="4" animBg="1"/>
      <p:bldP spid="89101" grpId="5" animBg="1"/>
      <p:bldP spid="89101" grpId="6" animBg="1"/>
      <p:bldP spid="89101" grpId="7" animBg="1"/>
      <p:bldP spid="89101" grpId="8" animBg="1"/>
      <p:bldP spid="89101" grpId="9" animBg="1"/>
      <p:bldP spid="89101" grpId="10" animBg="1"/>
      <p:bldP spid="89101" grpId="11" animBg="1"/>
      <p:bldP spid="89101" grpId="12" animBg="1"/>
      <p:bldP spid="89101" grpId="13" animBg="1"/>
      <p:bldP spid="89101" grpId="14" animBg="1"/>
      <p:bldP spid="89101" grpId="15" animBg="1"/>
      <p:bldP spid="89101" grpId="16" animBg="1"/>
      <p:bldP spid="89106" grpId="0" animBg="1"/>
      <p:bldP spid="89106" grpId="1" animBg="1"/>
      <p:bldP spid="89106" grpId="2" animBg="1"/>
      <p:bldP spid="89106" grpId="3" animBg="1"/>
      <p:bldP spid="89106" grpId="4" animBg="1"/>
      <p:bldP spid="89106" grpId="5" animBg="1"/>
      <p:bldP spid="89106" grpId="6" animBg="1"/>
      <p:bldP spid="89106" grpId="7" animBg="1"/>
      <p:bldP spid="89106" grpId="8" animBg="1"/>
      <p:bldP spid="89106" grpId="9" animBg="1"/>
      <p:bldP spid="89106" grpId="10" animBg="1"/>
      <p:bldP spid="89106" grpId="11" animBg="1"/>
      <p:bldP spid="89106" grpId="12" animBg="1"/>
      <p:bldP spid="89106" grpId="13" animBg="1"/>
      <p:bldP spid="89106" grpId="14" animBg="1"/>
      <p:bldP spid="89106" grpId="15" animBg="1"/>
      <p:bldP spid="89106" grpId="16" animBg="1"/>
      <p:bldP spid="89107" grpId="0" animBg="1"/>
      <p:bldP spid="89107" grpId="1" animBg="1"/>
      <p:bldP spid="89107" grpId="2" animBg="1"/>
      <p:bldP spid="89107" grpId="3" animBg="1"/>
      <p:bldP spid="89107" grpId="4" animBg="1"/>
      <p:bldP spid="89107" grpId="5" animBg="1"/>
      <p:bldP spid="89107" grpId="6" animBg="1"/>
      <p:bldP spid="89107" grpId="7" animBg="1"/>
      <p:bldP spid="89107" grpId="8" animBg="1"/>
      <p:bldP spid="89107" grpId="9" animBg="1"/>
      <p:bldP spid="89107" grpId="10" animBg="1"/>
      <p:bldP spid="89107" grpId="11" animBg="1"/>
      <p:bldP spid="89107" grpId="12" animBg="1"/>
      <p:bldP spid="89107" grpId="13" animBg="1"/>
      <p:bldP spid="89107" grpId="14" animBg="1"/>
      <p:bldP spid="89107" grpId="15" animBg="1"/>
      <p:bldP spid="89107" grpId="16" animBg="1"/>
      <p:bldP spid="89108" grpId="0" animBg="1"/>
      <p:bldP spid="89108" grpId="1" animBg="1"/>
      <p:bldP spid="89108" grpId="2" animBg="1"/>
      <p:bldP spid="89108" grpId="3" animBg="1"/>
      <p:bldP spid="89108" grpId="4" animBg="1"/>
      <p:bldP spid="89108" grpId="5" animBg="1"/>
      <p:bldP spid="89108" grpId="6" animBg="1"/>
      <p:bldP spid="89108" grpId="7" animBg="1"/>
      <p:bldP spid="89108" grpId="8" animBg="1"/>
      <p:bldP spid="89108" grpId="9" animBg="1"/>
      <p:bldP spid="89108" grpId="10" animBg="1"/>
      <p:bldP spid="89108" grpId="11" animBg="1"/>
      <p:bldP spid="89108" grpId="12" animBg="1"/>
      <p:bldP spid="89108" grpId="13" animBg="1"/>
      <p:bldP spid="89108" grpId="14" animBg="1"/>
      <p:bldP spid="89108" grpId="15" animBg="1"/>
      <p:bldP spid="89108" grpId="16" animBg="1"/>
      <p:bldP spid="89109" grpId="0" animBg="1"/>
      <p:bldP spid="89109" grpId="1" animBg="1"/>
      <p:bldP spid="89109" grpId="2" animBg="1"/>
      <p:bldP spid="89109" grpId="3" animBg="1"/>
      <p:bldP spid="89109" grpId="4" animBg="1"/>
      <p:bldP spid="89109" grpId="5" animBg="1"/>
      <p:bldP spid="89109" grpId="6" animBg="1"/>
      <p:bldP spid="89109" grpId="7" animBg="1"/>
      <p:bldP spid="89109" grpId="8" animBg="1"/>
      <p:bldP spid="89109" grpId="9" animBg="1"/>
      <p:bldP spid="89109" grpId="10" animBg="1"/>
      <p:bldP spid="89109" grpId="11" animBg="1"/>
      <p:bldP spid="89109" grpId="12" animBg="1"/>
      <p:bldP spid="89109" grpId="13" animBg="1"/>
      <p:bldP spid="89109" grpId="14" animBg="1"/>
      <p:bldP spid="89109" grpId="15" animBg="1"/>
      <p:bldP spid="89109" grpId="16"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7467600" cy="1143000"/>
          </a:xfrm>
        </p:spPr>
        <p:txBody>
          <a:bodyPr/>
          <a:lstStyle/>
          <a:p>
            <a:pPr eaLnBrk="1" fontAlgn="auto" hangingPunct="1">
              <a:spcAft>
                <a:spcPts val="0"/>
              </a:spcAft>
              <a:defRPr/>
            </a:pPr>
            <a:r>
              <a:rPr lang="id-ID" dirty="0">
                <a:latin typeface="Kristen ITC" pitchFamily="66" charset="0"/>
              </a:rPr>
              <a:t>Konstitusi Sama Dengan Undang-Undang Dasar</a:t>
            </a:r>
            <a:endParaRPr lang="en-US" dirty="0">
              <a:latin typeface="Kristen ITC" pitchFamily="66" charset="0"/>
            </a:endParaRPr>
          </a:p>
        </p:txBody>
      </p:sp>
      <p:sp>
        <p:nvSpPr>
          <p:cNvPr id="12291" name="Rectangle 3"/>
          <p:cNvSpPr>
            <a:spLocks noGrp="1" noChangeArrowheads="1"/>
          </p:cNvSpPr>
          <p:nvPr>
            <p:ph sz="quarter" idx="1"/>
          </p:nvPr>
        </p:nvSpPr>
        <p:spPr>
          <a:xfrm>
            <a:off x="228600" y="1219200"/>
            <a:ext cx="8915400" cy="5638800"/>
          </a:xfrm>
        </p:spPr>
        <p:txBody>
          <a:bodyPr/>
          <a:lstStyle/>
          <a:p>
            <a:pPr eaLnBrk="1" hangingPunct="1">
              <a:lnSpc>
                <a:spcPct val="80000"/>
              </a:lnSpc>
              <a:buFontTx/>
              <a:buNone/>
            </a:pPr>
            <a:endParaRPr lang="id-ID" sz="800" dirty="0" smtClean="0"/>
          </a:p>
          <a:p>
            <a:pPr eaLnBrk="1" hangingPunct="1">
              <a:lnSpc>
                <a:spcPct val="80000"/>
              </a:lnSpc>
              <a:buFontTx/>
              <a:buNone/>
            </a:pPr>
            <a:r>
              <a:rPr lang="en-US" sz="1200" dirty="0" smtClean="0">
                <a:latin typeface="Lucida Bright" pitchFamily="18" charset="0"/>
              </a:rPr>
              <a:t>	</a:t>
            </a:r>
            <a:r>
              <a:rPr lang="id-ID" dirty="0" smtClean="0">
                <a:latin typeface="Monotype Corsiva" pitchFamily="66" charset="0"/>
              </a:rPr>
              <a:t>Penyamaan pengertian konstitusi dengan UUD diakui oleh Sri </a:t>
            </a:r>
            <a:endParaRPr lang="en-US" dirty="0" smtClean="0">
              <a:latin typeface="Monotype Corsiva" pitchFamily="66" charset="0"/>
            </a:endParaRPr>
          </a:p>
          <a:p>
            <a:pPr eaLnBrk="1" hangingPunct="1">
              <a:lnSpc>
                <a:spcPct val="80000"/>
              </a:lnSpc>
              <a:buFontTx/>
              <a:buNone/>
            </a:pPr>
            <a:r>
              <a:rPr lang="en-US" dirty="0" smtClean="0">
                <a:latin typeface="Monotype Corsiva" pitchFamily="66" charset="0"/>
              </a:rPr>
              <a:t>	</a:t>
            </a:r>
            <a:r>
              <a:rPr lang="id-ID" dirty="0" smtClean="0">
                <a:latin typeface="Monotype Corsiva" pitchFamily="66" charset="0"/>
              </a:rPr>
              <a:t>Soemantri, C. F.Strong dan James Bryce. Strong  dalam </a:t>
            </a:r>
            <a:r>
              <a:rPr lang="id-ID" i="1" dirty="0" smtClean="0">
                <a:latin typeface="Monotype Corsiva" pitchFamily="66" charset="0"/>
              </a:rPr>
              <a:t>Modern </a:t>
            </a:r>
            <a:endParaRPr lang="en-US" i="1" dirty="0" smtClean="0">
              <a:latin typeface="Monotype Corsiva" pitchFamily="66" charset="0"/>
            </a:endParaRPr>
          </a:p>
          <a:p>
            <a:pPr eaLnBrk="1" hangingPunct="1">
              <a:lnSpc>
                <a:spcPct val="80000"/>
              </a:lnSpc>
              <a:buFontTx/>
              <a:buNone/>
            </a:pPr>
            <a:r>
              <a:rPr lang="en-US" i="1" dirty="0" smtClean="0">
                <a:latin typeface="Monotype Corsiva" pitchFamily="66" charset="0"/>
              </a:rPr>
              <a:t>	</a:t>
            </a:r>
            <a:r>
              <a:rPr lang="id-ID" i="1" dirty="0" smtClean="0">
                <a:latin typeface="Monotype Corsiva" pitchFamily="66" charset="0"/>
              </a:rPr>
              <a:t>Political Constitutions</a:t>
            </a:r>
            <a:r>
              <a:rPr lang="id-ID" b="1" i="1" dirty="0" smtClean="0">
                <a:latin typeface="Monotype Corsiva" pitchFamily="66" charset="0"/>
              </a:rPr>
              <a:t> </a:t>
            </a:r>
            <a:r>
              <a:rPr lang="id-ID" dirty="0" smtClean="0">
                <a:latin typeface="Monotype Corsiva" pitchFamily="66" charset="0"/>
              </a:rPr>
              <a:t>berpendapat konstitusi adalah kerangka </a:t>
            </a:r>
            <a:endParaRPr lang="en-US" dirty="0" smtClean="0">
              <a:latin typeface="Monotype Corsiva" pitchFamily="66" charset="0"/>
            </a:endParaRPr>
          </a:p>
          <a:p>
            <a:pPr eaLnBrk="1" hangingPunct="1">
              <a:lnSpc>
                <a:spcPct val="80000"/>
              </a:lnSpc>
              <a:buFontTx/>
              <a:buNone/>
            </a:pPr>
            <a:r>
              <a:rPr lang="en-US" dirty="0" smtClean="0">
                <a:latin typeface="Monotype Corsiva" pitchFamily="66" charset="0"/>
              </a:rPr>
              <a:t>	</a:t>
            </a:r>
            <a:r>
              <a:rPr lang="id-ID" dirty="0" smtClean="0">
                <a:latin typeface="Monotype Corsiva" pitchFamily="66" charset="0"/>
              </a:rPr>
              <a:t>negara yang diorganisir dengan dan melalui hukum, dalam hal </a:t>
            </a:r>
            <a:endParaRPr lang="en-US" dirty="0" smtClean="0">
              <a:latin typeface="Monotype Corsiva" pitchFamily="66" charset="0"/>
            </a:endParaRPr>
          </a:p>
          <a:p>
            <a:pPr eaLnBrk="1" hangingPunct="1">
              <a:lnSpc>
                <a:spcPct val="80000"/>
              </a:lnSpc>
              <a:buFontTx/>
              <a:buNone/>
            </a:pPr>
            <a:r>
              <a:rPr lang="en-US" dirty="0" smtClean="0">
                <a:latin typeface="Monotype Corsiva" pitchFamily="66" charset="0"/>
              </a:rPr>
              <a:t>	</a:t>
            </a:r>
            <a:r>
              <a:rPr lang="id-ID" dirty="0" smtClean="0">
                <a:latin typeface="Monotype Corsiva" pitchFamily="66" charset="0"/>
              </a:rPr>
              <a:t>mana hukum menetapkan;</a:t>
            </a:r>
          </a:p>
          <a:p>
            <a:pPr lvl="2" eaLnBrk="1" hangingPunct="1">
              <a:lnSpc>
                <a:spcPct val="80000"/>
              </a:lnSpc>
            </a:pPr>
            <a:r>
              <a:rPr lang="id-ID" dirty="0" smtClean="0">
                <a:latin typeface="Monotype Corsiva" pitchFamily="66" charset="0"/>
              </a:rPr>
              <a:t>Pengaturan mengenai pendirian lembaga-lembaga yang permanen.</a:t>
            </a:r>
          </a:p>
          <a:p>
            <a:pPr lvl="2" eaLnBrk="1" hangingPunct="1">
              <a:lnSpc>
                <a:spcPct val="80000"/>
              </a:lnSpc>
            </a:pPr>
            <a:r>
              <a:rPr lang="id-ID" dirty="0" smtClean="0">
                <a:latin typeface="Monotype Corsiva" pitchFamily="66" charset="0"/>
              </a:rPr>
              <a:t>Fungsi dari alat-alat kelengkapan.</a:t>
            </a:r>
          </a:p>
          <a:p>
            <a:pPr lvl="2" eaLnBrk="1" hangingPunct="1">
              <a:lnSpc>
                <a:spcPct val="80000"/>
              </a:lnSpc>
            </a:pPr>
            <a:r>
              <a:rPr lang="id-ID" dirty="0" smtClean="0">
                <a:latin typeface="Monotype Corsiva" pitchFamily="66" charset="0"/>
              </a:rPr>
              <a:t>Hak-hak tertentu yang telah ditetapkan.</a:t>
            </a:r>
          </a:p>
          <a:p>
            <a:pPr lvl="2" eaLnBrk="1" hangingPunct="1">
              <a:lnSpc>
                <a:spcPct val="80000"/>
              </a:lnSpc>
            </a:pPr>
            <a:r>
              <a:rPr lang="id-ID" dirty="0" smtClean="0">
                <a:latin typeface="Monotype Corsiva" pitchFamily="66" charset="0"/>
              </a:rPr>
              <a:t>Yang diperjelas olehnya bahwa konstitusi adalah suatu kumpulan asas-asas yang menyelenggarakan;</a:t>
            </a:r>
            <a:endParaRPr lang="en-US" dirty="0" smtClean="0">
              <a:latin typeface="Monotype Corsiva" pitchFamily="66" charset="0"/>
            </a:endParaRPr>
          </a:p>
          <a:p>
            <a:pPr lvl="2" eaLnBrk="1" hangingPunct="1">
              <a:lnSpc>
                <a:spcPct val="80000"/>
              </a:lnSpc>
            </a:pPr>
            <a:r>
              <a:rPr lang="id-ID" dirty="0" smtClean="0">
                <a:latin typeface="Monotype Corsiva" pitchFamily="66" charset="0"/>
              </a:rPr>
              <a:t>Kekuasaan pemerintahan</a:t>
            </a:r>
            <a:endParaRPr lang="en-US" dirty="0" smtClean="0">
              <a:latin typeface="Monotype Corsiva" pitchFamily="66" charset="0"/>
            </a:endParaRPr>
          </a:p>
          <a:p>
            <a:pPr lvl="2" eaLnBrk="1" hangingPunct="1">
              <a:lnSpc>
                <a:spcPct val="80000"/>
              </a:lnSpc>
            </a:pPr>
            <a:r>
              <a:rPr lang="id-ID" dirty="0" smtClean="0">
                <a:latin typeface="Monotype Corsiva" pitchFamily="66" charset="0"/>
              </a:rPr>
              <a:t>Hak-hak dari yang diperintah.</a:t>
            </a:r>
            <a:endParaRPr lang="en-US" dirty="0" smtClean="0">
              <a:latin typeface="Monotype Corsiva" pitchFamily="66" charset="0"/>
            </a:endParaRPr>
          </a:p>
          <a:p>
            <a:pPr lvl="2" eaLnBrk="1" hangingPunct="1">
              <a:lnSpc>
                <a:spcPct val="80000"/>
              </a:lnSpc>
            </a:pPr>
            <a:r>
              <a:rPr lang="id-ID" dirty="0" smtClean="0">
                <a:latin typeface="Monotype Corsiva" pitchFamily="66" charset="0"/>
              </a:rPr>
              <a:t>Hubungan antara pemerintah dan yang diperintah (menyangkut di dalamnya masalah hak asasi manusia)</a:t>
            </a:r>
            <a:endParaRPr lang="en-US" dirty="0" smtClean="0">
              <a:latin typeface="Monotype Corsiva" pitchFamily="66" charset="0"/>
            </a:endParaRPr>
          </a:p>
          <a:p>
            <a:pPr eaLnBrk="1" hangingPunct="1">
              <a:lnSpc>
                <a:spcPct val="80000"/>
              </a:lnSpc>
            </a:pPr>
            <a:endParaRPr lang="en-US" dirty="0" smtClean="0">
              <a:latin typeface="Monotype Corsiva" pitchFamily="66"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2511425" y="2005013"/>
            <a:ext cx="3948113" cy="2895600"/>
            <a:chOff x="1632" y="1248"/>
            <a:chExt cx="2529" cy="1824"/>
          </a:xfrm>
        </p:grpSpPr>
        <p:sp>
          <p:nvSpPr>
            <p:cNvPr id="58382" name="Freeform 26"/>
            <p:cNvSpPr>
              <a:spLocks/>
            </p:cNvSpPr>
            <p:nvPr/>
          </p:nvSpPr>
          <p:spPr bwMode="auto">
            <a:xfrm>
              <a:off x="2235" y="1248"/>
              <a:ext cx="144" cy="336"/>
            </a:xfrm>
            <a:custGeom>
              <a:avLst/>
              <a:gdLst>
                <a:gd name="T0" fmla="*/ 0 w 144"/>
                <a:gd name="T1" fmla="*/ 0 h 336"/>
                <a:gd name="T2" fmla="*/ 0 w 144"/>
                <a:gd name="T3" fmla="*/ 192 h 336"/>
                <a:gd name="T4" fmla="*/ 144 w 144"/>
                <a:gd name="T5" fmla="*/ 336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0" y="0"/>
                  </a:moveTo>
                  <a:lnTo>
                    <a:pt x="0" y="192"/>
                  </a:lnTo>
                  <a:lnTo>
                    <a:pt x="144" y="336"/>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58383" name="Freeform 27"/>
            <p:cNvSpPr>
              <a:spLocks/>
            </p:cNvSpPr>
            <p:nvPr/>
          </p:nvSpPr>
          <p:spPr bwMode="auto">
            <a:xfrm flipH="1">
              <a:off x="3426" y="1248"/>
              <a:ext cx="144" cy="336"/>
            </a:xfrm>
            <a:custGeom>
              <a:avLst/>
              <a:gdLst>
                <a:gd name="T0" fmla="*/ 0 w 144"/>
                <a:gd name="T1" fmla="*/ 0 h 336"/>
                <a:gd name="T2" fmla="*/ 0 w 144"/>
                <a:gd name="T3" fmla="*/ 192 h 336"/>
                <a:gd name="T4" fmla="*/ 144 w 144"/>
                <a:gd name="T5" fmla="*/ 336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0" y="0"/>
                  </a:moveTo>
                  <a:lnTo>
                    <a:pt x="0" y="192"/>
                  </a:lnTo>
                  <a:lnTo>
                    <a:pt x="144" y="336"/>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58384" name="Line 28"/>
            <p:cNvSpPr>
              <a:spLocks noChangeShapeType="1"/>
            </p:cNvSpPr>
            <p:nvPr/>
          </p:nvSpPr>
          <p:spPr bwMode="auto">
            <a:xfrm>
              <a:off x="1920" y="2088"/>
              <a:ext cx="192" cy="0"/>
            </a:xfrm>
            <a:prstGeom prst="line">
              <a:avLst/>
            </a:prstGeom>
            <a:noFill/>
            <a:ln w="28575">
              <a:solidFill>
                <a:schemeClr val="tx1"/>
              </a:solidFill>
              <a:round/>
              <a:headEnd/>
              <a:tailEnd/>
            </a:ln>
          </p:spPr>
          <p:txBody>
            <a:bodyPr/>
            <a:lstStyle/>
            <a:p>
              <a:endParaRPr lang="en-US"/>
            </a:p>
          </p:txBody>
        </p:sp>
        <p:sp>
          <p:nvSpPr>
            <p:cNvPr id="58385" name="Line 29"/>
            <p:cNvSpPr>
              <a:spLocks noChangeShapeType="1"/>
            </p:cNvSpPr>
            <p:nvPr/>
          </p:nvSpPr>
          <p:spPr bwMode="auto">
            <a:xfrm>
              <a:off x="3687" y="2088"/>
              <a:ext cx="192" cy="0"/>
            </a:xfrm>
            <a:prstGeom prst="line">
              <a:avLst/>
            </a:prstGeom>
            <a:noFill/>
            <a:ln w="28575">
              <a:solidFill>
                <a:schemeClr val="tx1"/>
              </a:solidFill>
              <a:round/>
              <a:headEnd/>
              <a:tailEnd/>
            </a:ln>
          </p:spPr>
          <p:txBody>
            <a:bodyPr/>
            <a:lstStyle/>
            <a:p>
              <a:endParaRPr lang="en-US"/>
            </a:p>
          </p:txBody>
        </p:sp>
        <p:sp>
          <p:nvSpPr>
            <p:cNvPr id="58386" name="Freeform 30"/>
            <p:cNvSpPr>
              <a:spLocks/>
            </p:cNvSpPr>
            <p:nvPr/>
          </p:nvSpPr>
          <p:spPr bwMode="auto">
            <a:xfrm>
              <a:off x="1632" y="2640"/>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480" y="240"/>
                  </a:lnTo>
                  <a:lnTo>
                    <a:pt x="720" y="0"/>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58387" name="Freeform 31"/>
            <p:cNvSpPr>
              <a:spLocks/>
            </p:cNvSpPr>
            <p:nvPr/>
          </p:nvSpPr>
          <p:spPr bwMode="auto">
            <a:xfrm flipH="1">
              <a:off x="3441" y="2643"/>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480" y="240"/>
                  </a:lnTo>
                  <a:lnTo>
                    <a:pt x="720" y="0"/>
                  </a:lnTo>
                </a:path>
              </a:pathLst>
            </a:custGeom>
            <a:noFill/>
            <a:ln w="28575">
              <a:solidFill>
                <a:schemeClr val="tx1"/>
              </a:solidFill>
              <a:round/>
              <a:headEnd/>
              <a:tailEnd/>
            </a:ln>
          </p:spPr>
          <p:txBody>
            <a:bodyPr/>
            <a:lstStyle/>
            <a:p>
              <a:endParaRPr lang="en-US">
                <a:latin typeface="Century Schoolbook" pitchFamily="18" charset="0"/>
              </a:endParaRPr>
            </a:p>
          </p:txBody>
        </p:sp>
        <p:sp>
          <p:nvSpPr>
            <p:cNvPr id="58388" name="Line 32"/>
            <p:cNvSpPr>
              <a:spLocks noChangeShapeType="1"/>
            </p:cNvSpPr>
            <p:nvPr/>
          </p:nvSpPr>
          <p:spPr bwMode="auto">
            <a:xfrm>
              <a:off x="2901" y="2880"/>
              <a:ext cx="0" cy="192"/>
            </a:xfrm>
            <a:prstGeom prst="line">
              <a:avLst/>
            </a:prstGeom>
            <a:noFill/>
            <a:ln w="28575">
              <a:solidFill>
                <a:schemeClr val="tx1"/>
              </a:solidFill>
              <a:round/>
              <a:headEnd/>
              <a:tailEnd/>
            </a:ln>
          </p:spPr>
          <p:txBody>
            <a:bodyPr/>
            <a:lstStyle/>
            <a:p>
              <a:endParaRPr lang="en-US"/>
            </a:p>
          </p:txBody>
        </p:sp>
      </p:grpSp>
      <p:sp>
        <p:nvSpPr>
          <p:cNvPr id="58371" name="Rectangle 34"/>
          <p:cNvSpPr>
            <a:spLocks noChangeArrowheads="1"/>
          </p:cNvSpPr>
          <p:nvPr/>
        </p:nvSpPr>
        <p:spPr bwMode="auto">
          <a:xfrm>
            <a:off x="76200" y="42863"/>
            <a:ext cx="8120063" cy="274637"/>
          </a:xfrm>
          <a:prstGeom prst="rect">
            <a:avLst/>
          </a:prstGeom>
          <a:noFill/>
          <a:ln w="9525">
            <a:noFill/>
            <a:miter lim="800000"/>
            <a:headEnd/>
            <a:tailEnd/>
          </a:ln>
        </p:spPr>
        <p:txBody>
          <a:bodyPr lIns="36000" tIns="36000" rIns="36000" bIns="36000"/>
          <a:lstStyle/>
          <a:p>
            <a:r>
              <a:rPr lang="en-US" b="1">
                <a:latin typeface="Century Schoolbook" pitchFamily="18" charset="0"/>
              </a:rPr>
              <a:t>BAB XIV. </a:t>
            </a:r>
            <a:r>
              <a:rPr lang="en-US" b="1" noProof="1">
                <a:latin typeface="Century Schoolbook" pitchFamily="18" charset="0"/>
              </a:rPr>
              <a:t>PEREKONOMIAN NASIONAL </a:t>
            </a:r>
            <a:r>
              <a:rPr lang="en-US" b="1">
                <a:latin typeface="Century Schoolbook" pitchFamily="18" charset="0"/>
              </a:rPr>
              <a:t> DAN KESEJAHTERAAN SOSIAL</a:t>
            </a:r>
            <a:endParaRPr lang="en-US">
              <a:latin typeface="Century Schoolbook" pitchFamily="18" charset="0"/>
            </a:endParaRPr>
          </a:p>
        </p:txBody>
      </p:sp>
      <p:sp>
        <p:nvSpPr>
          <p:cNvPr id="90153" name="Oval 41"/>
          <p:cNvSpPr>
            <a:spLocks noChangeArrowheads="1"/>
          </p:cNvSpPr>
          <p:nvPr/>
        </p:nvSpPr>
        <p:spPr bwMode="auto">
          <a:xfrm>
            <a:off x="3206750" y="2233613"/>
            <a:ext cx="2514600" cy="2362200"/>
          </a:xfrm>
          <a:prstGeom prst="ellipse">
            <a:avLst/>
          </a:prstGeom>
          <a:gradFill rotWithShape="1">
            <a:gsLst>
              <a:gs pos="0">
                <a:srgbClr val="FFFF00"/>
              </a:gs>
              <a:gs pos="100000">
                <a:srgbClr val="BABA00"/>
              </a:gs>
            </a:gsLst>
            <a:path path="shape">
              <a:fillToRect l="50000" t="50000" r="50000" b="50000"/>
            </a:path>
          </a:gradFill>
          <a:ln w="28575">
            <a:noFill/>
            <a:round/>
            <a:headEnd/>
            <a:tailEnd/>
          </a:ln>
        </p:spPr>
        <p:txBody>
          <a:bodyPr lIns="0" tIns="0" rIns="0" bIns="0" anchor="ctr" anchorCtr="1"/>
          <a:lstStyle/>
          <a:p>
            <a:r>
              <a:rPr lang="en-US" sz="1600" b="1">
                <a:latin typeface="Century Schoolbook" pitchFamily="18" charset="0"/>
              </a:rPr>
              <a:t>PEREKONOMIAN NASIONAL </a:t>
            </a:r>
          </a:p>
          <a:p>
            <a:r>
              <a:rPr lang="en-US" sz="1600" b="1">
                <a:latin typeface="Century Schoolbook" pitchFamily="18" charset="0"/>
              </a:rPr>
              <a:t>DAN </a:t>
            </a:r>
            <a:r>
              <a:rPr lang="id-ID" sz="1600" b="1">
                <a:latin typeface="Century Schoolbook" pitchFamily="18" charset="0"/>
              </a:rPr>
              <a:t>KESEJAHTERAAN SOSIAL</a:t>
            </a:r>
          </a:p>
        </p:txBody>
      </p:sp>
      <p:sp>
        <p:nvSpPr>
          <p:cNvPr id="90147" name="Text Box 35"/>
          <p:cNvSpPr txBox="1">
            <a:spLocks noChangeArrowheads="1"/>
          </p:cNvSpPr>
          <p:nvPr/>
        </p:nvSpPr>
        <p:spPr bwMode="auto">
          <a:xfrm>
            <a:off x="114300" y="2157413"/>
            <a:ext cx="2833688" cy="1905000"/>
          </a:xfrm>
          <a:prstGeom prst="rect">
            <a:avLst/>
          </a:prstGeom>
          <a:solidFill>
            <a:srgbClr val="CC9900"/>
          </a:solidFill>
          <a:ln w="19050">
            <a:solidFill>
              <a:srgbClr val="000000"/>
            </a:solidFill>
            <a:miter lim="800000"/>
            <a:headEnd/>
            <a:tailEnd/>
          </a:ln>
        </p:spPr>
        <p:txBody>
          <a:bodyPr anchor="ctr" anchorCtr="1"/>
          <a:lstStyle/>
          <a:p>
            <a:r>
              <a:rPr lang="en-US" sz="1400" dirty="0">
                <a:solidFill>
                  <a:schemeClr val="bg1"/>
                </a:solidFill>
                <a:latin typeface="Century Schoolbook" pitchFamily="18" charset="0"/>
              </a:rPr>
              <a:t>d</a:t>
            </a:r>
            <a:r>
              <a:rPr lang="id-ID" sz="1400" dirty="0">
                <a:solidFill>
                  <a:schemeClr val="bg1"/>
                </a:solidFill>
                <a:latin typeface="Century Schoolbook" pitchFamily="18" charset="0"/>
              </a:rPr>
              <a:t>isusun sebagai usaha bersama berdasar atas asas kekeluargaan</a:t>
            </a:r>
          </a:p>
          <a:p>
            <a:r>
              <a:rPr lang="id-ID" sz="1400" dirty="0">
                <a:solidFill>
                  <a:schemeClr val="bg1"/>
                </a:solidFill>
                <a:latin typeface="Century Schoolbook" pitchFamily="18" charset="0"/>
              </a:rPr>
              <a:t>[Pasal 33 (1)]</a:t>
            </a:r>
            <a:endParaRPr lang="en-US" sz="1400" dirty="0">
              <a:solidFill>
                <a:schemeClr val="bg1"/>
              </a:solidFill>
              <a:latin typeface="Century Schoolbook" pitchFamily="18" charset="0"/>
            </a:endParaRPr>
          </a:p>
        </p:txBody>
      </p:sp>
      <p:sp>
        <p:nvSpPr>
          <p:cNvPr id="90148" name="Text Box 36"/>
          <p:cNvSpPr txBox="1">
            <a:spLocks noChangeArrowheads="1"/>
          </p:cNvSpPr>
          <p:nvPr/>
        </p:nvSpPr>
        <p:spPr bwMode="auto">
          <a:xfrm>
            <a:off x="1301750" y="557213"/>
            <a:ext cx="2667000" cy="1447800"/>
          </a:xfrm>
          <a:prstGeom prst="rect">
            <a:avLst/>
          </a:prstGeom>
          <a:solidFill>
            <a:srgbClr val="CC9900"/>
          </a:solidFill>
          <a:ln w="19050">
            <a:solidFill>
              <a:srgbClr val="000000"/>
            </a:solidFill>
            <a:miter lim="800000"/>
            <a:headEnd/>
            <a:tailEnd/>
          </a:ln>
        </p:spPr>
        <p:txBody>
          <a:bodyPr anchor="ctr" anchorCtr="1"/>
          <a:lstStyle/>
          <a:p>
            <a:r>
              <a:rPr lang="id-ID" sz="1400" dirty="0">
                <a:solidFill>
                  <a:schemeClr val="bg1"/>
                </a:solidFill>
                <a:latin typeface="Century Schoolbook" pitchFamily="18" charset="0"/>
              </a:rPr>
              <a:t>Cabang-cabang produksi yang penting bagi negara dan menguasai hajat hidup orang banyak dikuasai oleh negara</a:t>
            </a:r>
            <a:r>
              <a:rPr lang="en-US" sz="1400" dirty="0">
                <a:solidFill>
                  <a:schemeClr val="bg1"/>
                </a:solidFill>
                <a:latin typeface="Century Schoolbook" pitchFamily="18" charset="0"/>
              </a:rPr>
              <a:t> </a:t>
            </a:r>
            <a:r>
              <a:rPr lang="id-ID" sz="1400" dirty="0">
                <a:solidFill>
                  <a:schemeClr val="bg1"/>
                </a:solidFill>
                <a:latin typeface="Century Schoolbook" pitchFamily="18" charset="0"/>
              </a:rPr>
              <a:t>[Pasal 33 (2)]</a:t>
            </a:r>
            <a:endParaRPr lang="en-US" sz="1400" dirty="0">
              <a:solidFill>
                <a:schemeClr val="bg1"/>
              </a:solidFill>
              <a:latin typeface="Century Schoolbook" pitchFamily="18" charset="0"/>
            </a:endParaRPr>
          </a:p>
        </p:txBody>
      </p:sp>
      <p:sp>
        <p:nvSpPr>
          <p:cNvPr id="90149" name="Text Box 37"/>
          <p:cNvSpPr txBox="1">
            <a:spLocks noChangeArrowheads="1"/>
          </p:cNvSpPr>
          <p:nvPr/>
        </p:nvSpPr>
        <p:spPr bwMode="auto">
          <a:xfrm>
            <a:off x="4806950" y="557213"/>
            <a:ext cx="3143250" cy="1447800"/>
          </a:xfrm>
          <a:prstGeom prst="rect">
            <a:avLst/>
          </a:prstGeom>
          <a:solidFill>
            <a:srgbClr val="CC9900"/>
          </a:solidFill>
          <a:ln w="19050">
            <a:solidFill>
              <a:srgbClr val="000000"/>
            </a:solidFill>
            <a:miter lim="800000"/>
            <a:headEnd/>
            <a:tailEnd/>
          </a:ln>
        </p:spPr>
        <p:txBody>
          <a:bodyPr anchor="ctr" anchorCtr="1"/>
          <a:lstStyle/>
          <a:p>
            <a:r>
              <a:rPr lang="id-ID" sz="1400" dirty="0">
                <a:solidFill>
                  <a:schemeClr val="bg1"/>
                </a:solidFill>
                <a:latin typeface="Century Schoolbook" pitchFamily="18" charset="0"/>
              </a:rPr>
              <a:t>Bumi dan air dan kekayaan alam yang terkandung di dalamnya dikuasai oleh negara dan dipergunakan untuk sebesar-besar kemakmuran rakyat</a:t>
            </a:r>
            <a:endParaRPr lang="en-US" sz="1400" dirty="0">
              <a:solidFill>
                <a:schemeClr val="bg1"/>
              </a:solidFill>
              <a:latin typeface="Century Schoolbook" pitchFamily="18" charset="0"/>
            </a:endParaRPr>
          </a:p>
          <a:p>
            <a:r>
              <a:rPr lang="id-ID" sz="1400" dirty="0">
                <a:solidFill>
                  <a:schemeClr val="bg1"/>
                </a:solidFill>
                <a:latin typeface="Century Schoolbook" pitchFamily="18" charset="0"/>
              </a:rPr>
              <a:t>[Pasal 33 (3)]</a:t>
            </a:r>
            <a:endParaRPr lang="en-US" sz="1400" dirty="0">
              <a:solidFill>
                <a:schemeClr val="bg1"/>
              </a:solidFill>
              <a:latin typeface="Century Schoolbook" pitchFamily="18" charset="0"/>
            </a:endParaRPr>
          </a:p>
        </p:txBody>
      </p:sp>
      <p:sp>
        <p:nvSpPr>
          <p:cNvPr id="90150" name="Text Box 38"/>
          <p:cNvSpPr txBox="1">
            <a:spLocks noChangeArrowheads="1"/>
          </p:cNvSpPr>
          <p:nvPr/>
        </p:nvSpPr>
        <p:spPr bwMode="auto">
          <a:xfrm>
            <a:off x="5969000" y="2152650"/>
            <a:ext cx="3067050" cy="1905000"/>
          </a:xfrm>
          <a:prstGeom prst="rect">
            <a:avLst/>
          </a:prstGeom>
          <a:solidFill>
            <a:srgbClr val="CC9900"/>
          </a:solidFill>
          <a:ln w="19050">
            <a:solidFill>
              <a:srgbClr val="000000"/>
            </a:solidFill>
            <a:miter lim="800000"/>
            <a:headEnd/>
            <a:tailEnd/>
          </a:ln>
        </p:spPr>
        <p:txBody>
          <a:bodyPr anchor="ctr" anchorCtr="1"/>
          <a:lstStyle/>
          <a:p>
            <a:r>
              <a:rPr lang="en-US" sz="1400" dirty="0">
                <a:solidFill>
                  <a:schemeClr val="bg1"/>
                </a:solidFill>
                <a:latin typeface="Century Schoolbook" pitchFamily="18" charset="0"/>
              </a:rPr>
              <a:t>d</a:t>
            </a:r>
            <a:r>
              <a:rPr lang="id-ID" sz="1400" dirty="0">
                <a:solidFill>
                  <a:schemeClr val="bg1"/>
                </a:solidFill>
                <a:latin typeface="Century Schoolbook" pitchFamily="18" charset="0"/>
              </a:rPr>
              <a:t>iselenggarakan berdasar atas demokrasi ekonomi dengan prinsip kebersamaan, efisiensi </a:t>
            </a:r>
            <a:r>
              <a:rPr lang="en-US" sz="1400" dirty="0">
                <a:solidFill>
                  <a:schemeClr val="bg1"/>
                </a:solidFill>
                <a:latin typeface="Century Schoolbook" pitchFamily="18" charset="0"/>
              </a:rPr>
              <a:t>b</a:t>
            </a:r>
            <a:r>
              <a:rPr lang="id-ID" sz="1400" dirty="0">
                <a:solidFill>
                  <a:schemeClr val="bg1"/>
                </a:solidFill>
                <a:latin typeface="Century Schoolbook" pitchFamily="18" charset="0"/>
              </a:rPr>
              <a:t>erkeadilan, berkelanjutan, berwawasan lingkungan, kemandirian, serta dengan menjaga keseimbangan kemajuan dan kesatuan ekonomi nasional [Pasal 33 (4)</a:t>
            </a:r>
            <a:r>
              <a:rPr lang="en-US" sz="1400" dirty="0">
                <a:solidFill>
                  <a:schemeClr val="bg1"/>
                </a:solidFill>
                <a:latin typeface="Century Schoolbook" pitchFamily="18" charset="0"/>
              </a:rPr>
              <a:t>****</a:t>
            </a:r>
            <a:r>
              <a:rPr lang="id-ID" sz="1400" dirty="0">
                <a:solidFill>
                  <a:schemeClr val="bg1"/>
                </a:solidFill>
                <a:latin typeface="Century Schoolbook" pitchFamily="18" charset="0"/>
              </a:rPr>
              <a:t>]</a:t>
            </a:r>
            <a:endParaRPr lang="en-US" sz="1400" dirty="0">
              <a:solidFill>
                <a:schemeClr val="bg1"/>
              </a:solidFill>
              <a:latin typeface="Century Schoolbook" pitchFamily="18" charset="0"/>
            </a:endParaRPr>
          </a:p>
        </p:txBody>
      </p:sp>
      <p:sp>
        <p:nvSpPr>
          <p:cNvPr id="90154" name="Rectangle 42"/>
          <p:cNvSpPr>
            <a:spLocks noChangeArrowheads="1"/>
          </p:cNvSpPr>
          <p:nvPr/>
        </p:nvSpPr>
        <p:spPr bwMode="auto">
          <a:xfrm>
            <a:off x="134938" y="4291013"/>
            <a:ext cx="2376487" cy="1781175"/>
          </a:xfrm>
          <a:prstGeom prst="rect">
            <a:avLst/>
          </a:prstGeom>
          <a:solidFill>
            <a:srgbClr val="996633"/>
          </a:solidFill>
          <a:ln w="19050">
            <a:solidFill>
              <a:srgbClr val="000000"/>
            </a:solidFill>
            <a:miter lim="800000"/>
            <a:headEnd/>
            <a:tailEnd/>
          </a:ln>
        </p:spPr>
        <p:txBody>
          <a:bodyPr anchor="ctr" anchorCtr="1"/>
          <a:lstStyle/>
          <a:p>
            <a:r>
              <a:rPr lang="id-ID" sz="1400" dirty="0">
                <a:solidFill>
                  <a:schemeClr val="bg1"/>
                </a:solidFill>
                <a:latin typeface="Century Schoolbook" pitchFamily="18" charset="0"/>
              </a:rPr>
              <a:t>Fakir miskin dan anak-anak yang terlantar dipelihara oleh negara</a:t>
            </a:r>
          </a:p>
          <a:p>
            <a:r>
              <a:rPr lang="id-ID" sz="1400" dirty="0">
                <a:solidFill>
                  <a:schemeClr val="bg1"/>
                </a:solidFill>
                <a:latin typeface="Century Schoolbook" pitchFamily="18" charset="0"/>
              </a:rPr>
              <a:t>[Pasal 34 (1)</a:t>
            </a:r>
            <a:r>
              <a:rPr lang="en-US" sz="1400" dirty="0">
                <a:solidFill>
                  <a:schemeClr val="bg1"/>
                </a:solidFill>
                <a:latin typeface="Century Schoolbook" pitchFamily="18" charset="0"/>
              </a:rPr>
              <a:t>****</a:t>
            </a:r>
            <a:r>
              <a:rPr lang="id-ID" sz="1400" dirty="0">
                <a:solidFill>
                  <a:schemeClr val="bg1"/>
                </a:solidFill>
                <a:latin typeface="Century Schoolbook" pitchFamily="18" charset="0"/>
              </a:rPr>
              <a:t>]</a:t>
            </a:r>
          </a:p>
        </p:txBody>
      </p:sp>
      <p:sp>
        <p:nvSpPr>
          <p:cNvPr id="90155" name="Rectangle 43"/>
          <p:cNvSpPr>
            <a:spLocks noChangeArrowheads="1"/>
          </p:cNvSpPr>
          <p:nvPr/>
        </p:nvSpPr>
        <p:spPr bwMode="auto">
          <a:xfrm>
            <a:off x="2743200" y="4876800"/>
            <a:ext cx="3505200" cy="1576388"/>
          </a:xfrm>
          <a:prstGeom prst="rect">
            <a:avLst/>
          </a:prstGeom>
          <a:solidFill>
            <a:srgbClr val="996633"/>
          </a:solidFill>
          <a:ln w="19050">
            <a:solidFill>
              <a:srgbClr val="000000"/>
            </a:solidFill>
            <a:miter lim="800000"/>
            <a:headEnd/>
            <a:tailEnd/>
          </a:ln>
        </p:spPr>
        <p:txBody>
          <a:bodyPr lIns="0" rIns="0" anchor="ctr" anchorCtr="1"/>
          <a:lstStyle/>
          <a:p>
            <a:r>
              <a:rPr lang="id-ID" sz="1400" dirty="0">
                <a:solidFill>
                  <a:schemeClr val="bg1"/>
                </a:solidFill>
                <a:latin typeface="Century Schoolbook" pitchFamily="18" charset="0"/>
              </a:rPr>
              <a:t>Negara mengembangkan sistem jaminan sosial bagi seluruh rakyat dan memberdayakan masyarakat yang lemah dan tidak mampu sesuai dengan martabat kemanusiaan</a:t>
            </a:r>
            <a:endParaRPr lang="en-US" sz="1400" dirty="0">
              <a:solidFill>
                <a:schemeClr val="bg1"/>
              </a:solidFill>
              <a:latin typeface="Century Schoolbook" pitchFamily="18" charset="0"/>
            </a:endParaRPr>
          </a:p>
          <a:p>
            <a:r>
              <a:rPr lang="id-ID" sz="1400" dirty="0">
                <a:solidFill>
                  <a:schemeClr val="bg1"/>
                </a:solidFill>
                <a:latin typeface="Century Schoolbook" pitchFamily="18" charset="0"/>
              </a:rPr>
              <a:t> [Pasal 34 (2)</a:t>
            </a:r>
            <a:r>
              <a:rPr lang="en-US" sz="1400" dirty="0">
                <a:solidFill>
                  <a:schemeClr val="bg1"/>
                </a:solidFill>
                <a:latin typeface="Century Schoolbook" pitchFamily="18" charset="0"/>
              </a:rPr>
              <a:t>****</a:t>
            </a:r>
            <a:r>
              <a:rPr lang="id-ID" sz="1400" dirty="0">
                <a:solidFill>
                  <a:schemeClr val="bg1"/>
                </a:solidFill>
                <a:latin typeface="Century Schoolbook" pitchFamily="18" charset="0"/>
              </a:rPr>
              <a:t>]</a:t>
            </a:r>
          </a:p>
        </p:txBody>
      </p:sp>
      <p:sp>
        <p:nvSpPr>
          <p:cNvPr id="90156" name="Rectangle 44"/>
          <p:cNvSpPr>
            <a:spLocks noChangeArrowheads="1"/>
          </p:cNvSpPr>
          <p:nvPr/>
        </p:nvSpPr>
        <p:spPr bwMode="auto">
          <a:xfrm>
            <a:off x="6450013" y="4291013"/>
            <a:ext cx="2462212" cy="1752600"/>
          </a:xfrm>
          <a:prstGeom prst="rect">
            <a:avLst/>
          </a:prstGeom>
          <a:solidFill>
            <a:srgbClr val="996633"/>
          </a:solidFill>
          <a:ln w="19050">
            <a:solidFill>
              <a:srgbClr val="000000"/>
            </a:solidFill>
            <a:miter lim="800000"/>
            <a:headEnd/>
            <a:tailEnd/>
          </a:ln>
        </p:spPr>
        <p:txBody>
          <a:bodyPr lIns="27432" rIns="27432" anchor="ctr" anchorCtr="1"/>
          <a:lstStyle/>
          <a:p>
            <a:r>
              <a:rPr lang="id-ID" sz="1400" dirty="0">
                <a:solidFill>
                  <a:schemeClr val="bg1"/>
                </a:solidFill>
                <a:latin typeface="Century Schoolbook" pitchFamily="18" charset="0"/>
              </a:rPr>
              <a:t>Negara bertanggung jawab atas penyediaan fasilitas pelayanan kesehatan dan fasilitas pelayanan umum</a:t>
            </a:r>
            <a:endParaRPr lang="en-US" sz="1400" dirty="0">
              <a:solidFill>
                <a:schemeClr val="bg1"/>
              </a:solidFill>
              <a:latin typeface="Century Schoolbook" pitchFamily="18" charset="0"/>
            </a:endParaRPr>
          </a:p>
          <a:p>
            <a:r>
              <a:rPr lang="id-ID" sz="1400" dirty="0">
                <a:solidFill>
                  <a:schemeClr val="bg1"/>
                </a:solidFill>
                <a:latin typeface="Century Schoolbook" pitchFamily="18" charset="0"/>
              </a:rPr>
              <a:t>yang layak</a:t>
            </a:r>
            <a:endParaRPr lang="en-US" sz="1400" dirty="0">
              <a:solidFill>
                <a:schemeClr val="bg1"/>
              </a:solidFill>
              <a:latin typeface="Century Schoolbook" pitchFamily="18" charset="0"/>
            </a:endParaRPr>
          </a:p>
          <a:p>
            <a:r>
              <a:rPr lang="id-ID" sz="1400" dirty="0">
                <a:solidFill>
                  <a:schemeClr val="bg1"/>
                </a:solidFill>
                <a:latin typeface="Century Schoolbook" pitchFamily="18" charset="0"/>
              </a:rPr>
              <a:t>[Pasal 34 (3)</a:t>
            </a:r>
            <a:r>
              <a:rPr lang="en-US" sz="1400" dirty="0">
                <a:solidFill>
                  <a:schemeClr val="bg1"/>
                </a:solidFill>
                <a:latin typeface="Century Schoolbook" pitchFamily="18" charset="0"/>
              </a:rPr>
              <a:t>****</a:t>
            </a:r>
            <a:r>
              <a:rPr lang="id-ID" sz="1400" dirty="0">
                <a:solidFill>
                  <a:schemeClr val="bg1"/>
                </a:solidFill>
                <a:latin typeface="Century Schoolbook" pitchFamily="18" charset="0"/>
              </a:rPr>
              <a:t>]</a:t>
            </a:r>
          </a:p>
        </p:txBody>
      </p:sp>
      <p:sp>
        <p:nvSpPr>
          <p:cNvPr id="58380" name="Text Box 48"/>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40</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0153"/>
                                        </p:tgtEl>
                                        <p:attrNameLst>
                                          <p:attrName>style.visibility</p:attrName>
                                        </p:attrNameLst>
                                      </p:cBhvr>
                                      <p:to>
                                        <p:strVal val="visible"/>
                                      </p:to>
                                    </p:set>
                                    <p:anim calcmode="lin" valueType="num">
                                      <p:cBhvr additive="base">
                                        <p:cTn id="7" dur="2000" fill="hold"/>
                                        <p:tgtEl>
                                          <p:spTgt spid="90153"/>
                                        </p:tgtEl>
                                        <p:attrNameLst>
                                          <p:attrName>ppt_x</p:attrName>
                                        </p:attrNameLst>
                                      </p:cBhvr>
                                      <p:tavLst>
                                        <p:tav tm="0">
                                          <p:val>
                                            <p:strVal val="0-#ppt_w/2"/>
                                          </p:val>
                                        </p:tav>
                                        <p:tav tm="100000">
                                          <p:val>
                                            <p:strVal val="#ppt_x"/>
                                          </p:val>
                                        </p:tav>
                                      </p:tavLst>
                                    </p:anim>
                                    <p:anim calcmode="lin" valueType="num">
                                      <p:cBhvr additive="base">
                                        <p:cTn id="8" dur="2000" fill="hold"/>
                                        <p:tgtEl>
                                          <p:spTgt spid="9015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000" fill="hold"/>
                                        <p:tgtEl>
                                          <p:spTgt spid="90153"/>
                                        </p:tgtEl>
                                        <p:attrNameLst>
                                          <p:attrName>r</p:attrName>
                                        </p:attrNameLst>
                                      </p:cBhvr>
                                    </p:animRot>
                                  </p:childTnLst>
                                </p:cTn>
                              </p:par>
                            </p:childTnLst>
                          </p:cTn>
                        </p:par>
                        <p:par>
                          <p:cTn id="11" fill="hold">
                            <p:stCondLst>
                              <p:cond delay="2000"/>
                            </p:stCondLst>
                            <p:childTnLst>
                              <p:par>
                                <p:cTn id="12" presetID="49" presetClass="entr" presetSubtype="0" decel="10000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2000" fill="hold"/>
                                        <p:tgtEl>
                                          <p:spTgt spid="2"/>
                                        </p:tgtEl>
                                        <p:attrNameLst>
                                          <p:attrName>ppt_w</p:attrName>
                                        </p:attrNameLst>
                                      </p:cBhvr>
                                      <p:tavLst>
                                        <p:tav tm="0">
                                          <p:val>
                                            <p:fltVal val="0"/>
                                          </p:val>
                                        </p:tav>
                                        <p:tav tm="100000">
                                          <p:val>
                                            <p:strVal val="#ppt_w"/>
                                          </p:val>
                                        </p:tav>
                                      </p:tavLst>
                                    </p:anim>
                                    <p:anim calcmode="lin" valueType="num">
                                      <p:cBhvr>
                                        <p:cTn id="15" dur="2000" fill="hold"/>
                                        <p:tgtEl>
                                          <p:spTgt spid="2"/>
                                        </p:tgtEl>
                                        <p:attrNameLst>
                                          <p:attrName>ppt_h</p:attrName>
                                        </p:attrNameLst>
                                      </p:cBhvr>
                                      <p:tavLst>
                                        <p:tav tm="0">
                                          <p:val>
                                            <p:fltVal val="0"/>
                                          </p:val>
                                        </p:tav>
                                        <p:tav tm="100000">
                                          <p:val>
                                            <p:strVal val="#ppt_h"/>
                                          </p:val>
                                        </p:tav>
                                      </p:tavLst>
                                    </p:anim>
                                    <p:anim calcmode="lin" valueType="num">
                                      <p:cBhvr>
                                        <p:cTn id="16" dur="2000" fill="hold"/>
                                        <p:tgtEl>
                                          <p:spTgt spid="2"/>
                                        </p:tgtEl>
                                        <p:attrNameLst>
                                          <p:attrName>style.rotation</p:attrName>
                                        </p:attrNameLst>
                                      </p:cBhvr>
                                      <p:tavLst>
                                        <p:tav tm="0">
                                          <p:val>
                                            <p:fltVal val="360"/>
                                          </p:val>
                                        </p:tav>
                                        <p:tav tm="100000">
                                          <p:val>
                                            <p:fltVal val="0"/>
                                          </p:val>
                                        </p:tav>
                                      </p:tavLst>
                                    </p:anim>
                                    <p:animEffect transition="in" filter="fade">
                                      <p:cBhvr>
                                        <p:cTn id="17" dur="2000"/>
                                        <p:tgtEl>
                                          <p:spTgt spid="2"/>
                                        </p:tgtEl>
                                      </p:cBhvr>
                                    </p:animEffect>
                                  </p:childTnLst>
                                </p:cTn>
                              </p:par>
                            </p:childTnLst>
                          </p:cTn>
                        </p:par>
                        <p:par>
                          <p:cTn id="18" fill="hold">
                            <p:stCondLst>
                              <p:cond delay="4000"/>
                            </p:stCondLst>
                            <p:childTnLst>
                              <p:par>
                                <p:cTn id="19" presetID="25" presetClass="entr" presetSubtype="0" fill="hold" grpId="0" nodeType="afterEffect">
                                  <p:stCondLst>
                                    <p:cond delay="0"/>
                                  </p:stCondLst>
                                  <p:childTnLst>
                                    <p:set>
                                      <p:cBhvr>
                                        <p:cTn id="20" dur="1" fill="hold">
                                          <p:stCondLst>
                                            <p:cond delay="0"/>
                                          </p:stCondLst>
                                        </p:cTn>
                                        <p:tgtEl>
                                          <p:spTgt spid="90154"/>
                                        </p:tgtEl>
                                        <p:attrNameLst>
                                          <p:attrName>style.visibility</p:attrName>
                                        </p:attrNameLst>
                                      </p:cBhvr>
                                      <p:to>
                                        <p:strVal val="visible"/>
                                      </p:to>
                                    </p:set>
                                    <p:anim calcmode="lin" valueType="num">
                                      <p:cBhvr>
                                        <p:cTn id="21" dur="500" decel="50000" fill="hold">
                                          <p:stCondLst>
                                            <p:cond delay="0"/>
                                          </p:stCondLst>
                                        </p:cTn>
                                        <p:tgtEl>
                                          <p:spTgt spid="90154"/>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90154"/>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90154"/>
                                        </p:tgtEl>
                                        <p:attrNameLst>
                                          <p:attrName>ppt_w</p:attrName>
                                        </p:attrNameLst>
                                      </p:cBhvr>
                                      <p:tavLst>
                                        <p:tav tm="0">
                                          <p:val>
                                            <p:strVal val="#ppt_w*.05"/>
                                          </p:val>
                                        </p:tav>
                                        <p:tav tm="100000">
                                          <p:val>
                                            <p:strVal val="#ppt_w"/>
                                          </p:val>
                                        </p:tav>
                                      </p:tavLst>
                                    </p:anim>
                                    <p:anim calcmode="lin" valueType="num">
                                      <p:cBhvr>
                                        <p:cTn id="24" dur="1000" fill="hold"/>
                                        <p:tgtEl>
                                          <p:spTgt spid="90154"/>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90154"/>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90154"/>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90154"/>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90154"/>
                                        </p:tgtEl>
                                      </p:cBhvr>
                                    </p:animEffect>
                                  </p:childTnLst>
                                </p:cTn>
                              </p:par>
                              <p:par>
                                <p:cTn id="29" presetID="25" presetClass="entr" presetSubtype="0" fill="hold" grpId="0" nodeType="withEffect">
                                  <p:stCondLst>
                                    <p:cond delay="0"/>
                                  </p:stCondLst>
                                  <p:childTnLst>
                                    <p:set>
                                      <p:cBhvr>
                                        <p:cTn id="30" dur="1" fill="hold">
                                          <p:stCondLst>
                                            <p:cond delay="0"/>
                                          </p:stCondLst>
                                        </p:cTn>
                                        <p:tgtEl>
                                          <p:spTgt spid="90147"/>
                                        </p:tgtEl>
                                        <p:attrNameLst>
                                          <p:attrName>style.visibility</p:attrName>
                                        </p:attrNameLst>
                                      </p:cBhvr>
                                      <p:to>
                                        <p:strVal val="visible"/>
                                      </p:to>
                                    </p:set>
                                    <p:anim calcmode="lin" valueType="num">
                                      <p:cBhvr>
                                        <p:cTn id="31" dur="500" decel="50000" fill="hold">
                                          <p:stCondLst>
                                            <p:cond delay="0"/>
                                          </p:stCondLst>
                                        </p:cTn>
                                        <p:tgtEl>
                                          <p:spTgt spid="9014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014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0147"/>
                                        </p:tgtEl>
                                        <p:attrNameLst>
                                          <p:attrName>ppt_w</p:attrName>
                                        </p:attrNameLst>
                                      </p:cBhvr>
                                      <p:tavLst>
                                        <p:tav tm="0">
                                          <p:val>
                                            <p:strVal val="#ppt_w*.05"/>
                                          </p:val>
                                        </p:tav>
                                        <p:tav tm="100000">
                                          <p:val>
                                            <p:strVal val="#ppt_w"/>
                                          </p:val>
                                        </p:tav>
                                      </p:tavLst>
                                    </p:anim>
                                    <p:anim calcmode="lin" valueType="num">
                                      <p:cBhvr>
                                        <p:cTn id="34" dur="1000" fill="hold"/>
                                        <p:tgtEl>
                                          <p:spTgt spid="9014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014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014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014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0147"/>
                                        </p:tgtEl>
                                      </p:cBhvr>
                                    </p:animEffect>
                                  </p:childTnLst>
                                </p:cTn>
                              </p:par>
                              <p:par>
                                <p:cTn id="39" presetID="25" presetClass="entr" presetSubtype="0" fill="hold" grpId="0" nodeType="withEffect">
                                  <p:stCondLst>
                                    <p:cond delay="0"/>
                                  </p:stCondLst>
                                  <p:childTnLst>
                                    <p:set>
                                      <p:cBhvr>
                                        <p:cTn id="40" dur="1" fill="hold">
                                          <p:stCondLst>
                                            <p:cond delay="0"/>
                                          </p:stCondLst>
                                        </p:cTn>
                                        <p:tgtEl>
                                          <p:spTgt spid="90148"/>
                                        </p:tgtEl>
                                        <p:attrNameLst>
                                          <p:attrName>style.visibility</p:attrName>
                                        </p:attrNameLst>
                                      </p:cBhvr>
                                      <p:to>
                                        <p:strVal val="visible"/>
                                      </p:to>
                                    </p:set>
                                    <p:anim calcmode="lin" valueType="num">
                                      <p:cBhvr>
                                        <p:cTn id="41" dur="500" decel="50000" fill="hold">
                                          <p:stCondLst>
                                            <p:cond delay="0"/>
                                          </p:stCondLst>
                                        </p:cTn>
                                        <p:tgtEl>
                                          <p:spTgt spid="90148"/>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90148"/>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90148"/>
                                        </p:tgtEl>
                                        <p:attrNameLst>
                                          <p:attrName>ppt_w</p:attrName>
                                        </p:attrNameLst>
                                      </p:cBhvr>
                                      <p:tavLst>
                                        <p:tav tm="0">
                                          <p:val>
                                            <p:strVal val="#ppt_w*.05"/>
                                          </p:val>
                                        </p:tav>
                                        <p:tav tm="100000">
                                          <p:val>
                                            <p:strVal val="#ppt_w"/>
                                          </p:val>
                                        </p:tav>
                                      </p:tavLst>
                                    </p:anim>
                                    <p:anim calcmode="lin" valueType="num">
                                      <p:cBhvr>
                                        <p:cTn id="44" dur="1000" fill="hold"/>
                                        <p:tgtEl>
                                          <p:spTgt spid="90148"/>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90148"/>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90148"/>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90148"/>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90148"/>
                                        </p:tgtEl>
                                      </p:cBhvr>
                                    </p:animEffect>
                                  </p:childTnLst>
                                </p:cTn>
                              </p:par>
                              <p:par>
                                <p:cTn id="49" presetID="25" presetClass="entr" presetSubtype="0" fill="hold" grpId="0" nodeType="withEffect">
                                  <p:stCondLst>
                                    <p:cond delay="0"/>
                                  </p:stCondLst>
                                  <p:childTnLst>
                                    <p:set>
                                      <p:cBhvr>
                                        <p:cTn id="50" dur="1" fill="hold">
                                          <p:stCondLst>
                                            <p:cond delay="0"/>
                                          </p:stCondLst>
                                        </p:cTn>
                                        <p:tgtEl>
                                          <p:spTgt spid="90149"/>
                                        </p:tgtEl>
                                        <p:attrNameLst>
                                          <p:attrName>style.visibility</p:attrName>
                                        </p:attrNameLst>
                                      </p:cBhvr>
                                      <p:to>
                                        <p:strVal val="visible"/>
                                      </p:to>
                                    </p:set>
                                    <p:anim calcmode="lin" valueType="num">
                                      <p:cBhvr>
                                        <p:cTn id="51" dur="500" decel="50000" fill="hold">
                                          <p:stCondLst>
                                            <p:cond delay="0"/>
                                          </p:stCondLst>
                                        </p:cTn>
                                        <p:tgtEl>
                                          <p:spTgt spid="90149"/>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90149"/>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90149"/>
                                        </p:tgtEl>
                                        <p:attrNameLst>
                                          <p:attrName>ppt_w</p:attrName>
                                        </p:attrNameLst>
                                      </p:cBhvr>
                                      <p:tavLst>
                                        <p:tav tm="0">
                                          <p:val>
                                            <p:strVal val="#ppt_w*.05"/>
                                          </p:val>
                                        </p:tav>
                                        <p:tav tm="100000">
                                          <p:val>
                                            <p:strVal val="#ppt_w"/>
                                          </p:val>
                                        </p:tav>
                                      </p:tavLst>
                                    </p:anim>
                                    <p:anim calcmode="lin" valueType="num">
                                      <p:cBhvr>
                                        <p:cTn id="54" dur="1000" fill="hold"/>
                                        <p:tgtEl>
                                          <p:spTgt spid="90149"/>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90149"/>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90149"/>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90149"/>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90149"/>
                                        </p:tgtEl>
                                      </p:cBhvr>
                                    </p:animEffect>
                                  </p:childTnLst>
                                </p:cTn>
                              </p:par>
                              <p:par>
                                <p:cTn id="59" presetID="25" presetClass="entr" presetSubtype="0" fill="hold" grpId="0" nodeType="withEffect">
                                  <p:stCondLst>
                                    <p:cond delay="0"/>
                                  </p:stCondLst>
                                  <p:childTnLst>
                                    <p:set>
                                      <p:cBhvr>
                                        <p:cTn id="60" dur="1" fill="hold">
                                          <p:stCondLst>
                                            <p:cond delay="0"/>
                                          </p:stCondLst>
                                        </p:cTn>
                                        <p:tgtEl>
                                          <p:spTgt spid="90150"/>
                                        </p:tgtEl>
                                        <p:attrNameLst>
                                          <p:attrName>style.visibility</p:attrName>
                                        </p:attrNameLst>
                                      </p:cBhvr>
                                      <p:to>
                                        <p:strVal val="visible"/>
                                      </p:to>
                                    </p:set>
                                    <p:anim calcmode="lin" valueType="num">
                                      <p:cBhvr>
                                        <p:cTn id="61" dur="500" decel="50000" fill="hold">
                                          <p:stCondLst>
                                            <p:cond delay="0"/>
                                          </p:stCondLst>
                                        </p:cTn>
                                        <p:tgtEl>
                                          <p:spTgt spid="90150"/>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90150"/>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90150"/>
                                        </p:tgtEl>
                                        <p:attrNameLst>
                                          <p:attrName>ppt_w</p:attrName>
                                        </p:attrNameLst>
                                      </p:cBhvr>
                                      <p:tavLst>
                                        <p:tav tm="0">
                                          <p:val>
                                            <p:strVal val="#ppt_w*.05"/>
                                          </p:val>
                                        </p:tav>
                                        <p:tav tm="100000">
                                          <p:val>
                                            <p:strVal val="#ppt_w"/>
                                          </p:val>
                                        </p:tav>
                                      </p:tavLst>
                                    </p:anim>
                                    <p:anim calcmode="lin" valueType="num">
                                      <p:cBhvr>
                                        <p:cTn id="64" dur="1000" fill="hold"/>
                                        <p:tgtEl>
                                          <p:spTgt spid="90150"/>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90150"/>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90150"/>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90150"/>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90150"/>
                                        </p:tgtEl>
                                      </p:cBhvr>
                                    </p:animEffect>
                                  </p:childTnLst>
                                </p:cTn>
                              </p:par>
                              <p:par>
                                <p:cTn id="69" presetID="25" presetClass="entr" presetSubtype="0" fill="hold" grpId="0" nodeType="withEffect">
                                  <p:stCondLst>
                                    <p:cond delay="0"/>
                                  </p:stCondLst>
                                  <p:childTnLst>
                                    <p:set>
                                      <p:cBhvr>
                                        <p:cTn id="70" dur="1" fill="hold">
                                          <p:stCondLst>
                                            <p:cond delay="0"/>
                                          </p:stCondLst>
                                        </p:cTn>
                                        <p:tgtEl>
                                          <p:spTgt spid="90156"/>
                                        </p:tgtEl>
                                        <p:attrNameLst>
                                          <p:attrName>style.visibility</p:attrName>
                                        </p:attrNameLst>
                                      </p:cBhvr>
                                      <p:to>
                                        <p:strVal val="visible"/>
                                      </p:to>
                                    </p:set>
                                    <p:anim calcmode="lin" valueType="num">
                                      <p:cBhvr>
                                        <p:cTn id="71" dur="500" decel="50000" fill="hold">
                                          <p:stCondLst>
                                            <p:cond delay="0"/>
                                          </p:stCondLst>
                                        </p:cTn>
                                        <p:tgtEl>
                                          <p:spTgt spid="90156"/>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90156"/>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90156"/>
                                        </p:tgtEl>
                                        <p:attrNameLst>
                                          <p:attrName>ppt_w</p:attrName>
                                        </p:attrNameLst>
                                      </p:cBhvr>
                                      <p:tavLst>
                                        <p:tav tm="0">
                                          <p:val>
                                            <p:strVal val="#ppt_w*.05"/>
                                          </p:val>
                                        </p:tav>
                                        <p:tav tm="100000">
                                          <p:val>
                                            <p:strVal val="#ppt_w"/>
                                          </p:val>
                                        </p:tav>
                                      </p:tavLst>
                                    </p:anim>
                                    <p:anim calcmode="lin" valueType="num">
                                      <p:cBhvr>
                                        <p:cTn id="74" dur="1000" fill="hold"/>
                                        <p:tgtEl>
                                          <p:spTgt spid="90156"/>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90156"/>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90156"/>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90156"/>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90156"/>
                                        </p:tgtEl>
                                      </p:cBhvr>
                                    </p:animEffect>
                                  </p:childTnLst>
                                </p:cTn>
                              </p:par>
                              <p:par>
                                <p:cTn id="79" presetID="25" presetClass="entr" presetSubtype="0" fill="hold" grpId="0" nodeType="withEffect">
                                  <p:stCondLst>
                                    <p:cond delay="0"/>
                                  </p:stCondLst>
                                  <p:childTnLst>
                                    <p:set>
                                      <p:cBhvr>
                                        <p:cTn id="80" dur="1" fill="hold">
                                          <p:stCondLst>
                                            <p:cond delay="0"/>
                                          </p:stCondLst>
                                        </p:cTn>
                                        <p:tgtEl>
                                          <p:spTgt spid="90155"/>
                                        </p:tgtEl>
                                        <p:attrNameLst>
                                          <p:attrName>style.visibility</p:attrName>
                                        </p:attrNameLst>
                                      </p:cBhvr>
                                      <p:to>
                                        <p:strVal val="visible"/>
                                      </p:to>
                                    </p:set>
                                    <p:anim calcmode="lin" valueType="num">
                                      <p:cBhvr>
                                        <p:cTn id="81" dur="500" decel="50000" fill="hold">
                                          <p:stCondLst>
                                            <p:cond delay="0"/>
                                          </p:stCondLst>
                                        </p:cTn>
                                        <p:tgtEl>
                                          <p:spTgt spid="90155"/>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90155"/>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90155"/>
                                        </p:tgtEl>
                                        <p:attrNameLst>
                                          <p:attrName>ppt_w</p:attrName>
                                        </p:attrNameLst>
                                      </p:cBhvr>
                                      <p:tavLst>
                                        <p:tav tm="0">
                                          <p:val>
                                            <p:strVal val="#ppt_w*.05"/>
                                          </p:val>
                                        </p:tav>
                                        <p:tav tm="100000">
                                          <p:val>
                                            <p:strVal val="#ppt_w"/>
                                          </p:val>
                                        </p:tav>
                                      </p:tavLst>
                                    </p:anim>
                                    <p:anim calcmode="lin" valueType="num">
                                      <p:cBhvr>
                                        <p:cTn id="84" dur="1000" fill="hold"/>
                                        <p:tgtEl>
                                          <p:spTgt spid="90155"/>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90155"/>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90155"/>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90155"/>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9015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9" restart="whenNotActive" fill="hold" evtFilter="cancelBubble" nodeType="interactiveSeq">
                <p:stCondLst>
                  <p:cond evt="onClick" delay="0">
                    <p:tgtEl>
                      <p:spTgt spid="90147"/>
                    </p:tgtEl>
                  </p:cond>
                </p:stCondLst>
                <p:endSync evt="end" delay="0">
                  <p:rtn val="all"/>
                </p:endSync>
                <p:childTnLst>
                  <p:par>
                    <p:cTn id="90" fill="hold">
                      <p:stCondLst>
                        <p:cond delay="0"/>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2"/>
                                        </p:tgtEl>
                                      </p:cBhvr>
                                    </p:animEffect>
                                    <p:set>
                                      <p:cBhvr>
                                        <p:cTn id="94" dur="1" fill="hold">
                                          <p:stCondLst>
                                            <p:cond delay="499"/>
                                          </p:stCondLst>
                                        </p:cTn>
                                        <p:tgtEl>
                                          <p:spTgt spid="2"/>
                                        </p:tgtEl>
                                        <p:attrNameLst>
                                          <p:attrName>style.visibility</p:attrName>
                                        </p:attrNameLst>
                                      </p:cBhvr>
                                      <p:to>
                                        <p:strVal val="hidden"/>
                                      </p:to>
                                    </p:set>
                                  </p:childTnLst>
                                </p:cTn>
                              </p:par>
                              <p:par>
                                <p:cTn id="95" presetID="3" presetClass="exit" presetSubtype="10" fill="hold" grpId="2" nodeType="withEffect">
                                  <p:stCondLst>
                                    <p:cond delay="0"/>
                                  </p:stCondLst>
                                  <p:childTnLst>
                                    <p:animEffect transition="out" filter="blinds(horizontal)">
                                      <p:cBhvr>
                                        <p:cTn id="96" dur="500"/>
                                        <p:tgtEl>
                                          <p:spTgt spid="90153"/>
                                        </p:tgtEl>
                                      </p:cBhvr>
                                    </p:animEffect>
                                    <p:set>
                                      <p:cBhvr>
                                        <p:cTn id="97" dur="1" fill="hold">
                                          <p:stCondLst>
                                            <p:cond delay="499"/>
                                          </p:stCondLst>
                                        </p:cTn>
                                        <p:tgtEl>
                                          <p:spTgt spid="90153"/>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90148"/>
                                        </p:tgtEl>
                                      </p:cBhvr>
                                    </p:animEffect>
                                    <p:set>
                                      <p:cBhvr>
                                        <p:cTn id="100" dur="1" fill="hold">
                                          <p:stCondLst>
                                            <p:cond delay="499"/>
                                          </p:stCondLst>
                                        </p:cTn>
                                        <p:tgtEl>
                                          <p:spTgt spid="90148"/>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90149"/>
                                        </p:tgtEl>
                                      </p:cBhvr>
                                    </p:animEffect>
                                    <p:set>
                                      <p:cBhvr>
                                        <p:cTn id="103" dur="1" fill="hold">
                                          <p:stCondLst>
                                            <p:cond delay="499"/>
                                          </p:stCondLst>
                                        </p:cTn>
                                        <p:tgtEl>
                                          <p:spTgt spid="90149"/>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90150"/>
                                        </p:tgtEl>
                                      </p:cBhvr>
                                    </p:animEffect>
                                    <p:set>
                                      <p:cBhvr>
                                        <p:cTn id="106" dur="1" fill="hold">
                                          <p:stCondLst>
                                            <p:cond delay="499"/>
                                          </p:stCondLst>
                                        </p:cTn>
                                        <p:tgtEl>
                                          <p:spTgt spid="90150"/>
                                        </p:tgtEl>
                                        <p:attrNameLst>
                                          <p:attrName>style.visibility</p:attrName>
                                        </p:attrNameLst>
                                      </p:cBhvr>
                                      <p:to>
                                        <p:strVal val="hidden"/>
                                      </p:to>
                                    </p:set>
                                  </p:childTnLst>
                                </p:cTn>
                              </p:par>
                              <p:par>
                                <p:cTn id="107" presetID="3" presetClass="exit" presetSubtype="10" fill="hold" grpId="1" nodeType="withEffect">
                                  <p:stCondLst>
                                    <p:cond delay="0"/>
                                  </p:stCondLst>
                                  <p:childTnLst>
                                    <p:animEffect transition="out" filter="blinds(horizontal)">
                                      <p:cBhvr>
                                        <p:cTn id="108" dur="500"/>
                                        <p:tgtEl>
                                          <p:spTgt spid="90154"/>
                                        </p:tgtEl>
                                      </p:cBhvr>
                                    </p:animEffect>
                                    <p:set>
                                      <p:cBhvr>
                                        <p:cTn id="109" dur="1" fill="hold">
                                          <p:stCondLst>
                                            <p:cond delay="499"/>
                                          </p:stCondLst>
                                        </p:cTn>
                                        <p:tgtEl>
                                          <p:spTgt spid="90154"/>
                                        </p:tgtEl>
                                        <p:attrNameLst>
                                          <p:attrName>style.visibility</p:attrName>
                                        </p:attrNameLst>
                                      </p:cBhvr>
                                      <p:to>
                                        <p:strVal val="hidden"/>
                                      </p:to>
                                    </p:set>
                                  </p:childTnLst>
                                </p:cTn>
                              </p:par>
                              <p:par>
                                <p:cTn id="110" presetID="3" presetClass="exit" presetSubtype="10" fill="hold" grpId="1" nodeType="withEffect">
                                  <p:stCondLst>
                                    <p:cond delay="0"/>
                                  </p:stCondLst>
                                  <p:childTnLst>
                                    <p:animEffect transition="out" filter="blinds(horizontal)">
                                      <p:cBhvr>
                                        <p:cTn id="111" dur="500"/>
                                        <p:tgtEl>
                                          <p:spTgt spid="90155"/>
                                        </p:tgtEl>
                                      </p:cBhvr>
                                    </p:animEffect>
                                    <p:set>
                                      <p:cBhvr>
                                        <p:cTn id="112" dur="1" fill="hold">
                                          <p:stCondLst>
                                            <p:cond delay="499"/>
                                          </p:stCondLst>
                                        </p:cTn>
                                        <p:tgtEl>
                                          <p:spTgt spid="90155"/>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90156"/>
                                        </p:tgtEl>
                                      </p:cBhvr>
                                    </p:animEffect>
                                    <p:set>
                                      <p:cBhvr>
                                        <p:cTn id="115" dur="1" fill="hold">
                                          <p:stCondLst>
                                            <p:cond delay="499"/>
                                          </p:stCondLst>
                                        </p:cTn>
                                        <p:tgtEl>
                                          <p:spTgt spid="90156"/>
                                        </p:tgtEl>
                                        <p:attrNameLst>
                                          <p:attrName>style.visibility</p:attrName>
                                        </p:attrNameLst>
                                      </p:cBhvr>
                                      <p:to>
                                        <p:strVal val="hidden"/>
                                      </p:to>
                                    </p:set>
                                  </p:childTnLst>
                                </p:cTn>
                              </p:par>
                              <p:par>
                                <p:cTn id="116" presetID="6" presetClass="emph" presetSubtype="0" fill="hold" grpId="13" nodeType="withEffect">
                                  <p:stCondLst>
                                    <p:cond delay="0"/>
                                  </p:stCondLst>
                                  <p:childTnLst>
                                    <p:animScale>
                                      <p:cBhvr>
                                        <p:cTn id="117" dur="500" fill="hold"/>
                                        <p:tgtEl>
                                          <p:spTgt spid="90147"/>
                                        </p:tgtEl>
                                      </p:cBhvr>
                                      <p:by x="200000" y="200000"/>
                                    </p:animScale>
                                  </p:childTnLst>
                                </p:cTn>
                              </p:par>
                              <p:par>
                                <p:cTn id="118" presetID="63" presetClass="path" presetSubtype="0" accel="50000" decel="50000" fill="hold" grpId="14" nodeType="withEffect">
                                  <p:stCondLst>
                                    <p:cond delay="0"/>
                                  </p:stCondLst>
                                  <p:childTnLst>
                                    <p:animMotion origin="layout" path="M -1.11111E-6 2.3175E-6 L 0.31597 0.04658 " pathEditMode="relative" rAng="0" ptsTypes="AA">
                                      <p:cBhvr>
                                        <p:cTn id="119" dur="500" fill="hold"/>
                                        <p:tgtEl>
                                          <p:spTgt spid="90147"/>
                                        </p:tgtEl>
                                        <p:attrNameLst>
                                          <p:attrName>ppt_x</p:attrName>
                                          <p:attrName>ppt_y</p:attrName>
                                        </p:attrNameLst>
                                      </p:cBhvr>
                                      <p:rCtr x="15800" y="2300"/>
                                    </p:animMotion>
                                  </p:childTnLst>
                                </p:cTn>
                              </p:par>
                            </p:childTnLst>
                          </p:cTn>
                        </p:par>
                      </p:childTnLst>
                    </p:cTn>
                  </p:par>
                  <p:par>
                    <p:cTn id="120" fill="hold">
                      <p:stCondLst>
                        <p:cond delay="indefinite"/>
                      </p:stCondLst>
                      <p:childTnLst>
                        <p:par>
                          <p:cTn id="121" fill="hold">
                            <p:stCondLst>
                              <p:cond delay="0"/>
                            </p:stCondLst>
                            <p:childTnLst>
                              <p:par>
                                <p:cTn id="122" presetID="25" presetClass="entr" presetSubtype="0" fill="hold" nodeType="clickEffect">
                                  <p:stCondLst>
                                    <p:cond delay="0"/>
                                  </p:stCondLst>
                                  <p:childTnLst>
                                    <p:set>
                                      <p:cBhvr>
                                        <p:cTn id="123" dur="1" fill="hold">
                                          <p:stCondLst>
                                            <p:cond delay="0"/>
                                          </p:stCondLst>
                                        </p:cTn>
                                        <p:tgtEl>
                                          <p:spTgt spid="2"/>
                                        </p:tgtEl>
                                        <p:attrNameLst>
                                          <p:attrName>style.visibility</p:attrName>
                                        </p:attrNameLst>
                                      </p:cBhvr>
                                      <p:to>
                                        <p:strVal val="visible"/>
                                      </p:to>
                                    </p:set>
                                    <p:anim calcmode="lin" valueType="num">
                                      <p:cBhvr>
                                        <p:cTn id="124"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5"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26"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27" dur="500" fill="hold"/>
                                        <p:tgtEl>
                                          <p:spTgt spid="2"/>
                                        </p:tgtEl>
                                        <p:attrNameLst>
                                          <p:attrName>ppt_h</p:attrName>
                                        </p:attrNameLst>
                                      </p:cBhvr>
                                      <p:tavLst>
                                        <p:tav tm="0">
                                          <p:val>
                                            <p:strVal val="#ppt_h"/>
                                          </p:val>
                                        </p:tav>
                                        <p:tav tm="100000">
                                          <p:val>
                                            <p:strVal val="#ppt_h"/>
                                          </p:val>
                                        </p:tav>
                                      </p:tavLst>
                                    </p:anim>
                                    <p:anim calcmode="lin" valueType="num">
                                      <p:cBhvr>
                                        <p:cTn id="128"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9"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0"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31" dur="500" decel="50000">
                                          <p:stCondLst>
                                            <p:cond delay="0"/>
                                          </p:stCondLst>
                                        </p:cTn>
                                        <p:tgtEl>
                                          <p:spTgt spid="2"/>
                                        </p:tgtEl>
                                      </p:cBhvr>
                                    </p:animEffect>
                                  </p:childTnLst>
                                </p:cTn>
                              </p:par>
                              <p:par>
                                <p:cTn id="132" presetID="25" presetClass="entr" presetSubtype="0" fill="hold" grpId="9" nodeType="withEffect">
                                  <p:stCondLst>
                                    <p:cond delay="0"/>
                                  </p:stCondLst>
                                  <p:childTnLst>
                                    <p:set>
                                      <p:cBhvr>
                                        <p:cTn id="133" dur="1" fill="hold">
                                          <p:stCondLst>
                                            <p:cond delay="0"/>
                                          </p:stCondLst>
                                        </p:cTn>
                                        <p:tgtEl>
                                          <p:spTgt spid="90153"/>
                                        </p:tgtEl>
                                        <p:attrNameLst>
                                          <p:attrName>style.visibility</p:attrName>
                                        </p:attrNameLst>
                                      </p:cBhvr>
                                      <p:to>
                                        <p:strVal val="visible"/>
                                      </p:to>
                                    </p:set>
                                    <p:anim calcmode="lin" valueType="num">
                                      <p:cBhvr>
                                        <p:cTn id="134" dur="250" decel="50000" fill="hold">
                                          <p:stCondLst>
                                            <p:cond delay="0"/>
                                          </p:stCondLst>
                                        </p:cTn>
                                        <p:tgtEl>
                                          <p:spTgt spid="90153"/>
                                        </p:tgtEl>
                                        <p:attrNameLst>
                                          <p:attrName>style.rotation</p:attrName>
                                        </p:attrNameLst>
                                      </p:cBhvr>
                                      <p:tavLst>
                                        <p:tav tm="0">
                                          <p:val>
                                            <p:fltVal val="-90"/>
                                          </p:val>
                                        </p:tav>
                                        <p:tav tm="100000">
                                          <p:val>
                                            <p:fltVal val="0"/>
                                          </p:val>
                                        </p:tav>
                                      </p:tavLst>
                                    </p:anim>
                                    <p:anim calcmode="lin" valueType="num">
                                      <p:cBhvr>
                                        <p:cTn id="135" dur="250" decel="50000" fill="hold">
                                          <p:stCondLst>
                                            <p:cond delay="0"/>
                                          </p:stCondLst>
                                        </p:cTn>
                                        <p:tgtEl>
                                          <p:spTgt spid="90153"/>
                                        </p:tgtEl>
                                        <p:attrNameLst>
                                          <p:attrName>ppt_w</p:attrName>
                                        </p:attrNameLst>
                                      </p:cBhvr>
                                      <p:tavLst>
                                        <p:tav tm="0">
                                          <p:val>
                                            <p:strVal val="#ppt_w"/>
                                          </p:val>
                                        </p:tav>
                                        <p:tav tm="100000">
                                          <p:val>
                                            <p:strVal val="#ppt_w*.05"/>
                                          </p:val>
                                        </p:tav>
                                      </p:tavLst>
                                    </p:anim>
                                    <p:anim calcmode="lin" valueType="num">
                                      <p:cBhvr>
                                        <p:cTn id="136" dur="250" accel="50000" fill="hold">
                                          <p:stCondLst>
                                            <p:cond delay="250"/>
                                          </p:stCondLst>
                                        </p:cTn>
                                        <p:tgtEl>
                                          <p:spTgt spid="90153"/>
                                        </p:tgtEl>
                                        <p:attrNameLst>
                                          <p:attrName>ppt_w</p:attrName>
                                        </p:attrNameLst>
                                      </p:cBhvr>
                                      <p:tavLst>
                                        <p:tav tm="0">
                                          <p:val>
                                            <p:strVal val="#ppt_w*.05"/>
                                          </p:val>
                                        </p:tav>
                                        <p:tav tm="100000">
                                          <p:val>
                                            <p:strVal val="#ppt_w"/>
                                          </p:val>
                                        </p:tav>
                                      </p:tavLst>
                                    </p:anim>
                                    <p:anim calcmode="lin" valueType="num">
                                      <p:cBhvr>
                                        <p:cTn id="137" dur="500" fill="hold"/>
                                        <p:tgtEl>
                                          <p:spTgt spid="90153"/>
                                        </p:tgtEl>
                                        <p:attrNameLst>
                                          <p:attrName>ppt_h</p:attrName>
                                        </p:attrNameLst>
                                      </p:cBhvr>
                                      <p:tavLst>
                                        <p:tav tm="0">
                                          <p:val>
                                            <p:strVal val="#ppt_h"/>
                                          </p:val>
                                        </p:tav>
                                        <p:tav tm="100000">
                                          <p:val>
                                            <p:strVal val="#ppt_h"/>
                                          </p:val>
                                        </p:tav>
                                      </p:tavLst>
                                    </p:anim>
                                    <p:anim calcmode="lin" valueType="num">
                                      <p:cBhvr>
                                        <p:cTn id="138" dur="250" decel="50000" fill="hold">
                                          <p:stCondLst>
                                            <p:cond delay="0"/>
                                          </p:stCondLst>
                                        </p:cTn>
                                        <p:tgtEl>
                                          <p:spTgt spid="90153"/>
                                        </p:tgtEl>
                                        <p:attrNameLst>
                                          <p:attrName>ppt_x</p:attrName>
                                        </p:attrNameLst>
                                      </p:cBhvr>
                                      <p:tavLst>
                                        <p:tav tm="0">
                                          <p:val>
                                            <p:strVal val="#ppt_x+.4"/>
                                          </p:val>
                                        </p:tav>
                                        <p:tav tm="100000">
                                          <p:val>
                                            <p:strVal val="#ppt_x"/>
                                          </p:val>
                                        </p:tav>
                                      </p:tavLst>
                                    </p:anim>
                                    <p:anim calcmode="lin" valueType="num">
                                      <p:cBhvr>
                                        <p:cTn id="139" dur="250" decel="50000" fill="hold">
                                          <p:stCondLst>
                                            <p:cond delay="0"/>
                                          </p:stCondLst>
                                        </p:cTn>
                                        <p:tgtEl>
                                          <p:spTgt spid="90153"/>
                                        </p:tgtEl>
                                        <p:attrNameLst>
                                          <p:attrName>ppt_y</p:attrName>
                                        </p:attrNameLst>
                                      </p:cBhvr>
                                      <p:tavLst>
                                        <p:tav tm="0">
                                          <p:val>
                                            <p:strVal val="#ppt_y-.2"/>
                                          </p:val>
                                        </p:tav>
                                        <p:tav tm="100000">
                                          <p:val>
                                            <p:strVal val="#ppt_y+.1"/>
                                          </p:val>
                                        </p:tav>
                                      </p:tavLst>
                                    </p:anim>
                                    <p:anim calcmode="lin" valueType="num">
                                      <p:cBhvr>
                                        <p:cTn id="140" dur="250" accel="50000" fill="hold">
                                          <p:stCondLst>
                                            <p:cond delay="250"/>
                                          </p:stCondLst>
                                        </p:cTn>
                                        <p:tgtEl>
                                          <p:spTgt spid="90153"/>
                                        </p:tgtEl>
                                        <p:attrNameLst>
                                          <p:attrName>ppt_y</p:attrName>
                                        </p:attrNameLst>
                                      </p:cBhvr>
                                      <p:tavLst>
                                        <p:tav tm="0">
                                          <p:val>
                                            <p:strVal val="#ppt_y+.1"/>
                                          </p:val>
                                        </p:tav>
                                        <p:tav tm="100000">
                                          <p:val>
                                            <p:strVal val="#ppt_y"/>
                                          </p:val>
                                        </p:tav>
                                      </p:tavLst>
                                    </p:anim>
                                    <p:animEffect transition="in" filter="fade">
                                      <p:cBhvr>
                                        <p:cTn id="141" dur="500" decel="50000">
                                          <p:stCondLst>
                                            <p:cond delay="0"/>
                                          </p:stCondLst>
                                        </p:cTn>
                                        <p:tgtEl>
                                          <p:spTgt spid="90153"/>
                                        </p:tgtEl>
                                      </p:cBhvr>
                                    </p:animEffect>
                                  </p:childTnLst>
                                </p:cTn>
                              </p:par>
                              <p:par>
                                <p:cTn id="142" presetID="25" presetClass="entr" presetSubtype="0" fill="hold" grpId="7" nodeType="withEffect">
                                  <p:stCondLst>
                                    <p:cond delay="0"/>
                                  </p:stCondLst>
                                  <p:childTnLst>
                                    <p:set>
                                      <p:cBhvr>
                                        <p:cTn id="143" dur="1" fill="hold">
                                          <p:stCondLst>
                                            <p:cond delay="0"/>
                                          </p:stCondLst>
                                        </p:cTn>
                                        <p:tgtEl>
                                          <p:spTgt spid="90148"/>
                                        </p:tgtEl>
                                        <p:attrNameLst>
                                          <p:attrName>style.visibility</p:attrName>
                                        </p:attrNameLst>
                                      </p:cBhvr>
                                      <p:to>
                                        <p:strVal val="visible"/>
                                      </p:to>
                                    </p:set>
                                    <p:anim calcmode="lin" valueType="num">
                                      <p:cBhvr>
                                        <p:cTn id="144" dur="250" decel="50000" fill="hold">
                                          <p:stCondLst>
                                            <p:cond delay="0"/>
                                          </p:stCondLst>
                                        </p:cTn>
                                        <p:tgtEl>
                                          <p:spTgt spid="90148"/>
                                        </p:tgtEl>
                                        <p:attrNameLst>
                                          <p:attrName>style.rotation</p:attrName>
                                        </p:attrNameLst>
                                      </p:cBhvr>
                                      <p:tavLst>
                                        <p:tav tm="0">
                                          <p:val>
                                            <p:fltVal val="-90"/>
                                          </p:val>
                                        </p:tav>
                                        <p:tav tm="100000">
                                          <p:val>
                                            <p:fltVal val="0"/>
                                          </p:val>
                                        </p:tav>
                                      </p:tavLst>
                                    </p:anim>
                                    <p:anim calcmode="lin" valueType="num">
                                      <p:cBhvr>
                                        <p:cTn id="145" dur="250" decel="50000" fill="hold">
                                          <p:stCondLst>
                                            <p:cond delay="0"/>
                                          </p:stCondLst>
                                        </p:cTn>
                                        <p:tgtEl>
                                          <p:spTgt spid="90148"/>
                                        </p:tgtEl>
                                        <p:attrNameLst>
                                          <p:attrName>ppt_w</p:attrName>
                                        </p:attrNameLst>
                                      </p:cBhvr>
                                      <p:tavLst>
                                        <p:tav tm="0">
                                          <p:val>
                                            <p:strVal val="#ppt_w"/>
                                          </p:val>
                                        </p:tav>
                                        <p:tav tm="100000">
                                          <p:val>
                                            <p:strVal val="#ppt_w*.05"/>
                                          </p:val>
                                        </p:tav>
                                      </p:tavLst>
                                    </p:anim>
                                    <p:anim calcmode="lin" valueType="num">
                                      <p:cBhvr>
                                        <p:cTn id="146" dur="250" accel="50000" fill="hold">
                                          <p:stCondLst>
                                            <p:cond delay="250"/>
                                          </p:stCondLst>
                                        </p:cTn>
                                        <p:tgtEl>
                                          <p:spTgt spid="90148"/>
                                        </p:tgtEl>
                                        <p:attrNameLst>
                                          <p:attrName>ppt_w</p:attrName>
                                        </p:attrNameLst>
                                      </p:cBhvr>
                                      <p:tavLst>
                                        <p:tav tm="0">
                                          <p:val>
                                            <p:strVal val="#ppt_w*.05"/>
                                          </p:val>
                                        </p:tav>
                                        <p:tav tm="100000">
                                          <p:val>
                                            <p:strVal val="#ppt_w"/>
                                          </p:val>
                                        </p:tav>
                                      </p:tavLst>
                                    </p:anim>
                                    <p:anim calcmode="lin" valueType="num">
                                      <p:cBhvr>
                                        <p:cTn id="147" dur="500" fill="hold"/>
                                        <p:tgtEl>
                                          <p:spTgt spid="90148"/>
                                        </p:tgtEl>
                                        <p:attrNameLst>
                                          <p:attrName>ppt_h</p:attrName>
                                        </p:attrNameLst>
                                      </p:cBhvr>
                                      <p:tavLst>
                                        <p:tav tm="0">
                                          <p:val>
                                            <p:strVal val="#ppt_h"/>
                                          </p:val>
                                        </p:tav>
                                        <p:tav tm="100000">
                                          <p:val>
                                            <p:strVal val="#ppt_h"/>
                                          </p:val>
                                        </p:tav>
                                      </p:tavLst>
                                    </p:anim>
                                    <p:anim calcmode="lin" valueType="num">
                                      <p:cBhvr>
                                        <p:cTn id="148" dur="250" decel="50000" fill="hold">
                                          <p:stCondLst>
                                            <p:cond delay="0"/>
                                          </p:stCondLst>
                                        </p:cTn>
                                        <p:tgtEl>
                                          <p:spTgt spid="90148"/>
                                        </p:tgtEl>
                                        <p:attrNameLst>
                                          <p:attrName>ppt_x</p:attrName>
                                        </p:attrNameLst>
                                      </p:cBhvr>
                                      <p:tavLst>
                                        <p:tav tm="0">
                                          <p:val>
                                            <p:strVal val="#ppt_x+.4"/>
                                          </p:val>
                                        </p:tav>
                                        <p:tav tm="100000">
                                          <p:val>
                                            <p:strVal val="#ppt_x"/>
                                          </p:val>
                                        </p:tav>
                                      </p:tavLst>
                                    </p:anim>
                                    <p:anim calcmode="lin" valueType="num">
                                      <p:cBhvr>
                                        <p:cTn id="149" dur="250" decel="50000" fill="hold">
                                          <p:stCondLst>
                                            <p:cond delay="0"/>
                                          </p:stCondLst>
                                        </p:cTn>
                                        <p:tgtEl>
                                          <p:spTgt spid="90148"/>
                                        </p:tgtEl>
                                        <p:attrNameLst>
                                          <p:attrName>ppt_y</p:attrName>
                                        </p:attrNameLst>
                                      </p:cBhvr>
                                      <p:tavLst>
                                        <p:tav tm="0">
                                          <p:val>
                                            <p:strVal val="#ppt_y-.2"/>
                                          </p:val>
                                        </p:tav>
                                        <p:tav tm="100000">
                                          <p:val>
                                            <p:strVal val="#ppt_y+.1"/>
                                          </p:val>
                                        </p:tav>
                                      </p:tavLst>
                                    </p:anim>
                                    <p:anim calcmode="lin" valueType="num">
                                      <p:cBhvr>
                                        <p:cTn id="150" dur="250" accel="50000" fill="hold">
                                          <p:stCondLst>
                                            <p:cond delay="250"/>
                                          </p:stCondLst>
                                        </p:cTn>
                                        <p:tgtEl>
                                          <p:spTgt spid="90148"/>
                                        </p:tgtEl>
                                        <p:attrNameLst>
                                          <p:attrName>ppt_y</p:attrName>
                                        </p:attrNameLst>
                                      </p:cBhvr>
                                      <p:tavLst>
                                        <p:tav tm="0">
                                          <p:val>
                                            <p:strVal val="#ppt_y+.1"/>
                                          </p:val>
                                        </p:tav>
                                        <p:tav tm="100000">
                                          <p:val>
                                            <p:strVal val="#ppt_y"/>
                                          </p:val>
                                        </p:tav>
                                      </p:tavLst>
                                    </p:anim>
                                    <p:animEffect transition="in" filter="fade">
                                      <p:cBhvr>
                                        <p:cTn id="151" dur="500" decel="50000">
                                          <p:stCondLst>
                                            <p:cond delay="0"/>
                                          </p:stCondLst>
                                        </p:cTn>
                                        <p:tgtEl>
                                          <p:spTgt spid="90148"/>
                                        </p:tgtEl>
                                      </p:cBhvr>
                                    </p:animEffect>
                                  </p:childTnLst>
                                </p:cTn>
                              </p:par>
                              <p:par>
                                <p:cTn id="152" presetID="25" presetClass="entr" presetSubtype="0" fill="hold" grpId="7" nodeType="withEffect">
                                  <p:stCondLst>
                                    <p:cond delay="0"/>
                                  </p:stCondLst>
                                  <p:childTnLst>
                                    <p:set>
                                      <p:cBhvr>
                                        <p:cTn id="153" dur="1" fill="hold">
                                          <p:stCondLst>
                                            <p:cond delay="0"/>
                                          </p:stCondLst>
                                        </p:cTn>
                                        <p:tgtEl>
                                          <p:spTgt spid="90149"/>
                                        </p:tgtEl>
                                        <p:attrNameLst>
                                          <p:attrName>style.visibility</p:attrName>
                                        </p:attrNameLst>
                                      </p:cBhvr>
                                      <p:to>
                                        <p:strVal val="visible"/>
                                      </p:to>
                                    </p:set>
                                    <p:anim calcmode="lin" valueType="num">
                                      <p:cBhvr>
                                        <p:cTn id="154" dur="250" decel="50000" fill="hold">
                                          <p:stCondLst>
                                            <p:cond delay="0"/>
                                          </p:stCondLst>
                                        </p:cTn>
                                        <p:tgtEl>
                                          <p:spTgt spid="90149"/>
                                        </p:tgtEl>
                                        <p:attrNameLst>
                                          <p:attrName>style.rotation</p:attrName>
                                        </p:attrNameLst>
                                      </p:cBhvr>
                                      <p:tavLst>
                                        <p:tav tm="0">
                                          <p:val>
                                            <p:fltVal val="-90"/>
                                          </p:val>
                                        </p:tav>
                                        <p:tav tm="100000">
                                          <p:val>
                                            <p:fltVal val="0"/>
                                          </p:val>
                                        </p:tav>
                                      </p:tavLst>
                                    </p:anim>
                                    <p:anim calcmode="lin" valueType="num">
                                      <p:cBhvr>
                                        <p:cTn id="155" dur="250" decel="50000" fill="hold">
                                          <p:stCondLst>
                                            <p:cond delay="0"/>
                                          </p:stCondLst>
                                        </p:cTn>
                                        <p:tgtEl>
                                          <p:spTgt spid="90149"/>
                                        </p:tgtEl>
                                        <p:attrNameLst>
                                          <p:attrName>ppt_w</p:attrName>
                                        </p:attrNameLst>
                                      </p:cBhvr>
                                      <p:tavLst>
                                        <p:tav tm="0">
                                          <p:val>
                                            <p:strVal val="#ppt_w"/>
                                          </p:val>
                                        </p:tav>
                                        <p:tav tm="100000">
                                          <p:val>
                                            <p:strVal val="#ppt_w*.05"/>
                                          </p:val>
                                        </p:tav>
                                      </p:tavLst>
                                    </p:anim>
                                    <p:anim calcmode="lin" valueType="num">
                                      <p:cBhvr>
                                        <p:cTn id="156" dur="250" accel="50000" fill="hold">
                                          <p:stCondLst>
                                            <p:cond delay="250"/>
                                          </p:stCondLst>
                                        </p:cTn>
                                        <p:tgtEl>
                                          <p:spTgt spid="90149"/>
                                        </p:tgtEl>
                                        <p:attrNameLst>
                                          <p:attrName>ppt_w</p:attrName>
                                        </p:attrNameLst>
                                      </p:cBhvr>
                                      <p:tavLst>
                                        <p:tav tm="0">
                                          <p:val>
                                            <p:strVal val="#ppt_w*.05"/>
                                          </p:val>
                                        </p:tav>
                                        <p:tav tm="100000">
                                          <p:val>
                                            <p:strVal val="#ppt_w"/>
                                          </p:val>
                                        </p:tav>
                                      </p:tavLst>
                                    </p:anim>
                                    <p:anim calcmode="lin" valueType="num">
                                      <p:cBhvr>
                                        <p:cTn id="157" dur="500" fill="hold"/>
                                        <p:tgtEl>
                                          <p:spTgt spid="90149"/>
                                        </p:tgtEl>
                                        <p:attrNameLst>
                                          <p:attrName>ppt_h</p:attrName>
                                        </p:attrNameLst>
                                      </p:cBhvr>
                                      <p:tavLst>
                                        <p:tav tm="0">
                                          <p:val>
                                            <p:strVal val="#ppt_h"/>
                                          </p:val>
                                        </p:tav>
                                        <p:tav tm="100000">
                                          <p:val>
                                            <p:strVal val="#ppt_h"/>
                                          </p:val>
                                        </p:tav>
                                      </p:tavLst>
                                    </p:anim>
                                    <p:anim calcmode="lin" valueType="num">
                                      <p:cBhvr>
                                        <p:cTn id="158" dur="250" decel="50000" fill="hold">
                                          <p:stCondLst>
                                            <p:cond delay="0"/>
                                          </p:stCondLst>
                                        </p:cTn>
                                        <p:tgtEl>
                                          <p:spTgt spid="90149"/>
                                        </p:tgtEl>
                                        <p:attrNameLst>
                                          <p:attrName>ppt_x</p:attrName>
                                        </p:attrNameLst>
                                      </p:cBhvr>
                                      <p:tavLst>
                                        <p:tav tm="0">
                                          <p:val>
                                            <p:strVal val="#ppt_x+.4"/>
                                          </p:val>
                                        </p:tav>
                                        <p:tav tm="100000">
                                          <p:val>
                                            <p:strVal val="#ppt_x"/>
                                          </p:val>
                                        </p:tav>
                                      </p:tavLst>
                                    </p:anim>
                                    <p:anim calcmode="lin" valueType="num">
                                      <p:cBhvr>
                                        <p:cTn id="159" dur="250" decel="50000" fill="hold">
                                          <p:stCondLst>
                                            <p:cond delay="0"/>
                                          </p:stCondLst>
                                        </p:cTn>
                                        <p:tgtEl>
                                          <p:spTgt spid="90149"/>
                                        </p:tgtEl>
                                        <p:attrNameLst>
                                          <p:attrName>ppt_y</p:attrName>
                                        </p:attrNameLst>
                                      </p:cBhvr>
                                      <p:tavLst>
                                        <p:tav tm="0">
                                          <p:val>
                                            <p:strVal val="#ppt_y-.2"/>
                                          </p:val>
                                        </p:tav>
                                        <p:tav tm="100000">
                                          <p:val>
                                            <p:strVal val="#ppt_y+.1"/>
                                          </p:val>
                                        </p:tav>
                                      </p:tavLst>
                                    </p:anim>
                                    <p:anim calcmode="lin" valueType="num">
                                      <p:cBhvr>
                                        <p:cTn id="160" dur="250" accel="50000" fill="hold">
                                          <p:stCondLst>
                                            <p:cond delay="250"/>
                                          </p:stCondLst>
                                        </p:cTn>
                                        <p:tgtEl>
                                          <p:spTgt spid="90149"/>
                                        </p:tgtEl>
                                        <p:attrNameLst>
                                          <p:attrName>ppt_y</p:attrName>
                                        </p:attrNameLst>
                                      </p:cBhvr>
                                      <p:tavLst>
                                        <p:tav tm="0">
                                          <p:val>
                                            <p:strVal val="#ppt_y+.1"/>
                                          </p:val>
                                        </p:tav>
                                        <p:tav tm="100000">
                                          <p:val>
                                            <p:strVal val="#ppt_y"/>
                                          </p:val>
                                        </p:tav>
                                      </p:tavLst>
                                    </p:anim>
                                    <p:animEffect transition="in" filter="fade">
                                      <p:cBhvr>
                                        <p:cTn id="161" dur="500" decel="50000">
                                          <p:stCondLst>
                                            <p:cond delay="0"/>
                                          </p:stCondLst>
                                        </p:cTn>
                                        <p:tgtEl>
                                          <p:spTgt spid="90149"/>
                                        </p:tgtEl>
                                      </p:cBhvr>
                                    </p:animEffect>
                                  </p:childTnLst>
                                </p:cTn>
                              </p:par>
                              <p:par>
                                <p:cTn id="162" presetID="25" presetClass="entr" presetSubtype="0" fill="hold" grpId="7" nodeType="withEffect">
                                  <p:stCondLst>
                                    <p:cond delay="0"/>
                                  </p:stCondLst>
                                  <p:childTnLst>
                                    <p:set>
                                      <p:cBhvr>
                                        <p:cTn id="163" dur="1" fill="hold">
                                          <p:stCondLst>
                                            <p:cond delay="0"/>
                                          </p:stCondLst>
                                        </p:cTn>
                                        <p:tgtEl>
                                          <p:spTgt spid="90150"/>
                                        </p:tgtEl>
                                        <p:attrNameLst>
                                          <p:attrName>style.visibility</p:attrName>
                                        </p:attrNameLst>
                                      </p:cBhvr>
                                      <p:to>
                                        <p:strVal val="visible"/>
                                      </p:to>
                                    </p:set>
                                    <p:anim calcmode="lin" valueType="num">
                                      <p:cBhvr>
                                        <p:cTn id="164" dur="250" decel="50000" fill="hold">
                                          <p:stCondLst>
                                            <p:cond delay="0"/>
                                          </p:stCondLst>
                                        </p:cTn>
                                        <p:tgtEl>
                                          <p:spTgt spid="90150"/>
                                        </p:tgtEl>
                                        <p:attrNameLst>
                                          <p:attrName>style.rotation</p:attrName>
                                        </p:attrNameLst>
                                      </p:cBhvr>
                                      <p:tavLst>
                                        <p:tav tm="0">
                                          <p:val>
                                            <p:fltVal val="-90"/>
                                          </p:val>
                                        </p:tav>
                                        <p:tav tm="100000">
                                          <p:val>
                                            <p:fltVal val="0"/>
                                          </p:val>
                                        </p:tav>
                                      </p:tavLst>
                                    </p:anim>
                                    <p:anim calcmode="lin" valueType="num">
                                      <p:cBhvr>
                                        <p:cTn id="165" dur="250" decel="50000" fill="hold">
                                          <p:stCondLst>
                                            <p:cond delay="0"/>
                                          </p:stCondLst>
                                        </p:cTn>
                                        <p:tgtEl>
                                          <p:spTgt spid="90150"/>
                                        </p:tgtEl>
                                        <p:attrNameLst>
                                          <p:attrName>ppt_w</p:attrName>
                                        </p:attrNameLst>
                                      </p:cBhvr>
                                      <p:tavLst>
                                        <p:tav tm="0">
                                          <p:val>
                                            <p:strVal val="#ppt_w"/>
                                          </p:val>
                                        </p:tav>
                                        <p:tav tm="100000">
                                          <p:val>
                                            <p:strVal val="#ppt_w*.05"/>
                                          </p:val>
                                        </p:tav>
                                      </p:tavLst>
                                    </p:anim>
                                    <p:anim calcmode="lin" valueType="num">
                                      <p:cBhvr>
                                        <p:cTn id="166" dur="250" accel="50000" fill="hold">
                                          <p:stCondLst>
                                            <p:cond delay="250"/>
                                          </p:stCondLst>
                                        </p:cTn>
                                        <p:tgtEl>
                                          <p:spTgt spid="90150"/>
                                        </p:tgtEl>
                                        <p:attrNameLst>
                                          <p:attrName>ppt_w</p:attrName>
                                        </p:attrNameLst>
                                      </p:cBhvr>
                                      <p:tavLst>
                                        <p:tav tm="0">
                                          <p:val>
                                            <p:strVal val="#ppt_w*.05"/>
                                          </p:val>
                                        </p:tav>
                                        <p:tav tm="100000">
                                          <p:val>
                                            <p:strVal val="#ppt_w"/>
                                          </p:val>
                                        </p:tav>
                                      </p:tavLst>
                                    </p:anim>
                                    <p:anim calcmode="lin" valueType="num">
                                      <p:cBhvr>
                                        <p:cTn id="167" dur="500" fill="hold"/>
                                        <p:tgtEl>
                                          <p:spTgt spid="90150"/>
                                        </p:tgtEl>
                                        <p:attrNameLst>
                                          <p:attrName>ppt_h</p:attrName>
                                        </p:attrNameLst>
                                      </p:cBhvr>
                                      <p:tavLst>
                                        <p:tav tm="0">
                                          <p:val>
                                            <p:strVal val="#ppt_h"/>
                                          </p:val>
                                        </p:tav>
                                        <p:tav tm="100000">
                                          <p:val>
                                            <p:strVal val="#ppt_h"/>
                                          </p:val>
                                        </p:tav>
                                      </p:tavLst>
                                    </p:anim>
                                    <p:anim calcmode="lin" valueType="num">
                                      <p:cBhvr>
                                        <p:cTn id="168" dur="250" decel="50000" fill="hold">
                                          <p:stCondLst>
                                            <p:cond delay="0"/>
                                          </p:stCondLst>
                                        </p:cTn>
                                        <p:tgtEl>
                                          <p:spTgt spid="90150"/>
                                        </p:tgtEl>
                                        <p:attrNameLst>
                                          <p:attrName>ppt_x</p:attrName>
                                        </p:attrNameLst>
                                      </p:cBhvr>
                                      <p:tavLst>
                                        <p:tav tm="0">
                                          <p:val>
                                            <p:strVal val="#ppt_x+.4"/>
                                          </p:val>
                                        </p:tav>
                                        <p:tav tm="100000">
                                          <p:val>
                                            <p:strVal val="#ppt_x"/>
                                          </p:val>
                                        </p:tav>
                                      </p:tavLst>
                                    </p:anim>
                                    <p:anim calcmode="lin" valueType="num">
                                      <p:cBhvr>
                                        <p:cTn id="169" dur="250" decel="50000" fill="hold">
                                          <p:stCondLst>
                                            <p:cond delay="0"/>
                                          </p:stCondLst>
                                        </p:cTn>
                                        <p:tgtEl>
                                          <p:spTgt spid="90150"/>
                                        </p:tgtEl>
                                        <p:attrNameLst>
                                          <p:attrName>ppt_y</p:attrName>
                                        </p:attrNameLst>
                                      </p:cBhvr>
                                      <p:tavLst>
                                        <p:tav tm="0">
                                          <p:val>
                                            <p:strVal val="#ppt_y-.2"/>
                                          </p:val>
                                        </p:tav>
                                        <p:tav tm="100000">
                                          <p:val>
                                            <p:strVal val="#ppt_y+.1"/>
                                          </p:val>
                                        </p:tav>
                                      </p:tavLst>
                                    </p:anim>
                                    <p:anim calcmode="lin" valueType="num">
                                      <p:cBhvr>
                                        <p:cTn id="170" dur="250" accel="50000" fill="hold">
                                          <p:stCondLst>
                                            <p:cond delay="250"/>
                                          </p:stCondLst>
                                        </p:cTn>
                                        <p:tgtEl>
                                          <p:spTgt spid="90150"/>
                                        </p:tgtEl>
                                        <p:attrNameLst>
                                          <p:attrName>ppt_y</p:attrName>
                                        </p:attrNameLst>
                                      </p:cBhvr>
                                      <p:tavLst>
                                        <p:tav tm="0">
                                          <p:val>
                                            <p:strVal val="#ppt_y+.1"/>
                                          </p:val>
                                        </p:tav>
                                        <p:tav tm="100000">
                                          <p:val>
                                            <p:strVal val="#ppt_y"/>
                                          </p:val>
                                        </p:tav>
                                      </p:tavLst>
                                    </p:anim>
                                    <p:animEffect transition="in" filter="fade">
                                      <p:cBhvr>
                                        <p:cTn id="171" dur="500" decel="50000">
                                          <p:stCondLst>
                                            <p:cond delay="0"/>
                                          </p:stCondLst>
                                        </p:cTn>
                                        <p:tgtEl>
                                          <p:spTgt spid="90150"/>
                                        </p:tgtEl>
                                      </p:cBhvr>
                                    </p:animEffect>
                                  </p:childTnLst>
                                </p:cTn>
                              </p:par>
                              <p:par>
                                <p:cTn id="172" presetID="25" presetClass="entr" presetSubtype="0" fill="hold" grpId="7" nodeType="withEffect">
                                  <p:stCondLst>
                                    <p:cond delay="0"/>
                                  </p:stCondLst>
                                  <p:childTnLst>
                                    <p:set>
                                      <p:cBhvr>
                                        <p:cTn id="173" dur="1" fill="hold">
                                          <p:stCondLst>
                                            <p:cond delay="0"/>
                                          </p:stCondLst>
                                        </p:cTn>
                                        <p:tgtEl>
                                          <p:spTgt spid="90154"/>
                                        </p:tgtEl>
                                        <p:attrNameLst>
                                          <p:attrName>style.visibility</p:attrName>
                                        </p:attrNameLst>
                                      </p:cBhvr>
                                      <p:to>
                                        <p:strVal val="visible"/>
                                      </p:to>
                                    </p:set>
                                    <p:anim calcmode="lin" valueType="num">
                                      <p:cBhvr>
                                        <p:cTn id="174" dur="250" decel="50000" fill="hold">
                                          <p:stCondLst>
                                            <p:cond delay="0"/>
                                          </p:stCondLst>
                                        </p:cTn>
                                        <p:tgtEl>
                                          <p:spTgt spid="90154"/>
                                        </p:tgtEl>
                                        <p:attrNameLst>
                                          <p:attrName>style.rotation</p:attrName>
                                        </p:attrNameLst>
                                      </p:cBhvr>
                                      <p:tavLst>
                                        <p:tav tm="0">
                                          <p:val>
                                            <p:fltVal val="-90"/>
                                          </p:val>
                                        </p:tav>
                                        <p:tav tm="100000">
                                          <p:val>
                                            <p:fltVal val="0"/>
                                          </p:val>
                                        </p:tav>
                                      </p:tavLst>
                                    </p:anim>
                                    <p:anim calcmode="lin" valueType="num">
                                      <p:cBhvr>
                                        <p:cTn id="175" dur="250" decel="50000" fill="hold">
                                          <p:stCondLst>
                                            <p:cond delay="0"/>
                                          </p:stCondLst>
                                        </p:cTn>
                                        <p:tgtEl>
                                          <p:spTgt spid="90154"/>
                                        </p:tgtEl>
                                        <p:attrNameLst>
                                          <p:attrName>ppt_w</p:attrName>
                                        </p:attrNameLst>
                                      </p:cBhvr>
                                      <p:tavLst>
                                        <p:tav tm="0">
                                          <p:val>
                                            <p:strVal val="#ppt_w"/>
                                          </p:val>
                                        </p:tav>
                                        <p:tav tm="100000">
                                          <p:val>
                                            <p:strVal val="#ppt_w*.05"/>
                                          </p:val>
                                        </p:tav>
                                      </p:tavLst>
                                    </p:anim>
                                    <p:anim calcmode="lin" valueType="num">
                                      <p:cBhvr>
                                        <p:cTn id="176" dur="250" accel="50000" fill="hold">
                                          <p:stCondLst>
                                            <p:cond delay="250"/>
                                          </p:stCondLst>
                                        </p:cTn>
                                        <p:tgtEl>
                                          <p:spTgt spid="90154"/>
                                        </p:tgtEl>
                                        <p:attrNameLst>
                                          <p:attrName>ppt_w</p:attrName>
                                        </p:attrNameLst>
                                      </p:cBhvr>
                                      <p:tavLst>
                                        <p:tav tm="0">
                                          <p:val>
                                            <p:strVal val="#ppt_w*.05"/>
                                          </p:val>
                                        </p:tav>
                                        <p:tav tm="100000">
                                          <p:val>
                                            <p:strVal val="#ppt_w"/>
                                          </p:val>
                                        </p:tav>
                                      </p:tavLst>
                                    </p:anim>
                                    <p:anim calcmode="lin" valueType="num">
                                      <p:cBhvr>
                                        <p:cTn id="177" dur="500" fill="hold"/>
                                        <p:tgtEl>
                                          <p:spTgt spid="90154"/>
                                        </p:tgtEl>
                                        <p:attrNameLst>
                                          <p:attrName>ppt_h</p:attrName>
                                        </p:attrNameLst>
                                      </p:cBhvr>
                                      <p:tavLst>
                                        <p:tav tm="0">
                                          <p:val>
                                            <p:strVal val="#ppt_h"/>
                                          </p:val>
                                        </p:tav>
                                        <p:tav tm="100000">
                                          <p:val>
                                            <p:strVal val="#ppt_h"/>
                                          </p:val>
                                        </p:tav>
                                      </p:tavLst>
                                    </p:anim>
                                    <p:anim calcmode="lin" valueType="num">
                                      <p:cBhvr>
                                        <p:cTn id="178" dur="250" decel="50000" fill="hold">
                                          <p:stCondLst>
                                            <p:cond delay="0"/>
                                          </p:stCondLst>
                                        </p:cTn>
                                        <p:tgtEl>
                                          <p:spTgt spid="90154"/>
                                        </p:tgtEl>
                                        <p:attrNameLst>
                                          <p:attrName>ppt_x</p:attrName>
                                        </p:attrNameLst>
                                      </p:cBhvr>
                                      <p:tavLst>
                                        <p:tav tm="0">
                                          <p:val>
                                            <p:strVal val="#ppt_x+.4"/>
                                          </p:val>
                                        </p:tav>
                                        <p:tav tm="100000">
                                          <p:val>
                                            <p:strVal val="#ppt_x"/>
                                          </p:val>
                                        </p:tav>
                                      </p:tavLst>
                                    </p:anim>
                                    <p:anim calcmode="lin" valueType="num">
                                      <p:cBhvr>
                                        <p:cTn id="179" dur="250" decel="50000" fill="hold">
                                          <p:stCondLst>
                                            <p:cond delay="0"/>
                                          </p:stCondLst>
                                        </p:cTn>
                                        <p:tgtEl>
                                          <p:spTgt spid="90154"/>
                                        </p:tgtEl>
                                        <p:attrNameLst>
                                          <p:attrName>ppt_y</p:attrName>
                                        </p:attrNameLst>
                                      </p:cBhvr>
                                      <p:tavLst>
                                        <p:tav tm="0">
                                          <p:val>
                                            <p:strVal val="#ppt_y-.2"/>
                                          </p:val>
                                        </p:tav>
                                        <p:tav tm="100000">
                                          <p:val>
                                            <p:strVal val="#ppt_y+.1"/>
                                          </p:val>
                                        </p:tav>
                                      </p:tavLst>
                                    </p:anim>
                                    <p:anim calcmode="lin" valueType="num">
                                      <p:cBhvr>
                                        <p:cTn id="180" dur="250" accel="50000" fill="hold">
                                          <p:stCondLst>
                                            <p:cond delay="250"/>
                                          </p:stCondLst>
                                        </p:cTn>
                                        <p:tgtEl>
                                          <p:spTgt spid="90154"/>
                                        </p:tgtEl>
                                        <p:attrNameLst>
                                          <p:attrName>ppt_y</p:attrName>
                                        </p:attrNameLst>
                                      </p:cBhvr>
                                      <p:tavLst>
                                        <p:tav tm="0">
                                          <p:val>
                                            <p:strVal val="#ppt_y+.1"/>
                                          </p:val>
                                        </p:tav>
                                        <p:tav tm="100000">
                                          <p:val>
                                            <p:strVal val="#ppt_y"/>
                                          </p:val>
                                        </p:tav>
                                      </p:tavLst>
                                    </p:anim>
                                    <p:animEffect transition="in" filter="fade">
                                      <p:cBhvr>
                                        <p:cTn id="181" dur="500" decel="50000">
                                          <p:stCondLst>
                                            <p:cond delay="0"/>
                                          </p:stCondLst>
                                        </p:cTn>
                                        <p:tgtEl>
                                          <p:spTgt spid="90154"/>
                                        </p:tgtEl>
                                      </p:cBhvr>
                                    </p:animEffect>
                                  </p:childTnLst>
                                </p:cTn>
                              </p:par>
                              <p:par>
                                <p:cTn id="182" presetID="25" presetClass="entr" presetSubtype="0" fill="hold" grpId="7" nodeType="withEffect">
                                  <p:stCondLst>
                                    <p:cond delay="0"/>
                                  </p:stCondLst>
                                  <p:childTnLst>
                                    <p:set>
                                      <p:cBhvr>
                                        <p:cTn id="183" dur="1" fill="hold">
                                          <p:stCondLst>
                                            <p:cond delay="0"/>
                                          </p:stCondLst>
                                        </p:cTn>
                                        <p:tgtEl>
                                          <p:spTgt spid="90155"/>
                                        </p:tgtEl>
                                        <p:attrNameLst>
                                          <p:attrName>style.visibility</p:attrName>
                                        </p:attrNameLst>
                                      </p:cBhvr>
                                      <p:to>
                                        <p:strVal val="visible"/>
                                      </p:to>
                                    </p:set>
                                    <p:anim calcmode="lin" valueType="num">
                                      <p:cBhvr>
                                        <p:cTn id="184" dur="250" decel="50000" fill="hold">
                                          <p:stCondLst>
                                            <p:cond delay="0"/>
                                          </p:stCondLst>
                                        </p:cTn>
                                        <p:tgtEl>
                                          <p:spTgt spid="90155"/>
                                        </p:tgtEl>
                                        <p:attrNameLst>
                                          <p:attrName>style.rotation</p:attrName>
                                        </p:attrNameLst>
                                      </p:cBhvr>
                                      <p:tavLst>
                                        <p:tav tm="0">
                                          <p:val>
                                            <p:fltVal val="-90"/>
                                          </p:val>
                                        </p:tav>
                                        <p:tav tm="100000">
                                          <p:val>
                                            <p:fltVal val="0"/>
                                          </p:val>
                                        </p:tav>
                                      </p:tavLst>
                                    </p:anim>
                                    <p:anim calcmode="lin" valueType="num">
                                      <p:cBhvr>
                                        <p:cTn id="185" dur="250" decel="50000" fill="hold">
                                          <p:stCondLst>
                                            <p:cond delay="0"/>
                                          </p:stCondLst>
                                        </p:cTn>
                                        <p:tgtEl>
                                          <p:spTgt spid="90155"/>
                                        </p:tgtEl>
                                        <p:attrNameLst>
                                          <p:attrName>ppt_w</p:attrName>
                                        </p:attrNameLst>
                                      </p:cBhvr>
                                      <p:tavLst>
                                        <p:tav tm="0">
                                          <p:val>
                                            <p:strVal val="#ppt_w"/>
                                          </p:val>
                                        </p:tav>
                                        <p:tav tm="100000">
                                          <p:val>
                                            <p:strVal val="#ppt_w*.05"/>
                                          </p:val>
                                        </p:tav>
                                      </p:tavLst>
                                    </p:anim>
                                    <p:anim calcmode="lin" valueType="num">
                                      <p:cBhvr>
                                        <p:cTn id="186" dur="250" accel="50000" fill="hold">
                                          <p:stCondLst>
                                            <p:cond delay="250"/>
                                          </p:stCondLst>
                                        </p:cTn>
                                        <p:tgtEl>
                                          <p:spTgt spid="90155"/>
                                        </p:tgtEl>
                                        <p:attrNameLst>
                                          <p:attrName>ppt_w</p:attrName>
                                        </p:attrNameLst>
                                      </p:cBhvr>
                                      <p:tavLst>
                                        <p:tav tm="0">
                                          <p:val>
                                            <p:strVal val="#ppt_w*.05"/>
                                          </p:val>
                                        </p:tav>
                                        <p:tav tm="100000">
                                          <p:val>
                                            <p:strVal val="#ppt_w"/>
                                          </p:val>
                                        </p:tav>
                                      </p:tavLst>
                                    </p:anim>
                                    <p:anim calcmode="lin" valueType="num">
                                      <p:cBhvr>
                                        <p:cTn id="187" dur="500" fill="hold"/>
                                        <p:tgtEl>
                                          <p:spTgt spid="90155"/>
                                        </p:tgtEl>
                                        <p:attrNameLst>
                                          <p:attrName>ppt_h</p:attrName>
                                        </p:attrNameLst>
                                      </p:cBhvr>
                                      <p:tavLst>
                                        <p:tav tm="0">
                                          <p:val>
                                            <p:strVal val="#ppt_h"/>
                                          </p:val>
                                        </p:tav>
                                        <p:tav tm="100000">
                                          <p:val>
                                            <p:strVal val="#ppt_h"/>
                                          </p:val>
                                        </p:tav>
                                      </p:tavLst>
                                    </p:anim>
                                    <p:anim calcmode="lin" valueType="num">
                                      <p:cBhvr>
                                        <p:cTn id="188" dur="250" decel="50000" fill="hold">
                                          <p:stCondLst>
                                            <p:cond delay="0"/>
                                          </p:stCondLst>
                                        </p:cTn>
                                        <p:tgtEl>
                                          <p:spTgt spid="90155"/>
                                        </p:tgtEl>
                                        <p:attrNameLst>
                                          <p:attrName>ppt_x</p:attrName>
                                        </p:attrNameLst>
                                      </p:cBhvr>
                                      <p:tavLst>
                                        <p:tav tm="0">
                                          <p:val>
                                            <p:strVal val="#ppt_x+.4"/>
                                          </p:val>
                                        </p:tav>
                                        <p:tav tm="100000">
                                          <p:val>
                                            <p:strVal val="#ppt_x"/>
                                          </p:val>
                                        </p:tav>
                                      </p:tavLst>
                                    </p:anim>
                                    <p:anim calcmode="lin" valueType="num">
                                      <p:cBhvr>
                                        <p:cTn id="189" dur="250" decel="50000" fill="hold">
                                          <p:stCondLst>
                                            <p:cond delay="0"/>
                                          </p:stCondLst>
                                        </p:cTn>
                                        <p:tgtEl>
                                          <p:spTgt spid="90155"/>
                                        </p:tgtEl>
                                        <p:attrNameLst>
                                          <p:attrName>ppt_y</p:attrName>
                                        </p:attrNameLst>
                                      </p:cBhvr>
                                      <p:tavLst>
                                        <p:tav tm="0">
                                          <p:val>
                                            <p:strVal val="#ppt_y-.2"/>
                                          </p:val>
                                        </p:tav>
                                        <p:tav tm="100000">
                                          <p:val>
                                            <p:strVal val="#ppt_y+.1"/>
                                          </p:val>
                                        </p:tav>
                                      </p:tavLst>
                                    </p:anim>
                                    <p:anim calcmode="lin" valueType="num">
                                      <p:cBhvr>
                                        <p:cTn id="190" dur="250" accel="50000" fill="hold">
                                          <p:stCondLst>
                                            <p:cond delay="250"/>
                                          </p:stCondLst>
                                        </p:cTn>
                                        <p:tgtEl>
                                          <p:spTgt spid="90155"/>
                                        </p:tgtEl>
                                        <p:attrNameLst>
                                          <p:attrName>ppt_y</p:attrName>
                                        </p:attrNameLst>
                                      </p:cBhvr>
                                      <p:tavLst>
                                        <p:tav tm="0">
                                          <p:val>
                                            <p:strVal val="#ppt_y+.1"/>
                                          </p:val>
                                        </p:tav>
                                        <p:tav tm="100000">
                                          <p:val>
                                            <p:strVal val="#ppt_y"/>
                                          </p:val>
                                        </p:tav>
                                      </p:tavLst>
                                    </p:anim>
                                    <p:animEffect transition="in" filter="fade">
                                      <p:cBhvr>
                                        <p:cTn id="191" dur="500" decel="50000">
                                          <p:stCondLst>
                                            <p:cond delay="0"/>
                                          </p:stCondLst>
                                        </p:cTn>
                                        <p:tgtEl>
                                          <p:spTgt spid="90155"/>
                                        </p:tgtEl>
                                      </p:cBhvr>
                                    </p:animEffect>
                                  </p:childTnLst>
                                </p:cTn>
                              </p:par>
                              <p:par>
                                <p:cTn id="192" presetID="25" presetClass="entr" presetSubtype="0" fill="hold" grpId="7" nodeType="withEffect">
                                  <p:stCondLst>
                                    <p:cond delay="0"/>
                                  </p:stCondLst>
                                  <p:childTnLst>
                                    <p:set>
                                      <p:cBhvr>
                                        <p:cTn id="193" dur="1" fill="hold">
                                          <p:stCondLst>
                                            <p:cond delay="0"/>
                                          </p:stCondLst>
                                        </p:cTn>
                                        <p:tgtEl>
                                          <p:spTgt spid="90156"/>
                                        </p:tgtEl>
                                        <p:attrNameLst>
                                          <p:attrName>style.visibility</p:attrName>
                                        </p:attrNameLst>
                                      </p:cBhvr>
                                      <p:to>
                                        <p:strVal val="visible"/>
                                      </p:to>
                                    </p:set>
                                    <p:anim calcmode="lin" valueType="num">
                                      <p:cBhvr>
                                        <p:cTn id="194" dur="250" decel="50000" fill="hold">
                                          <p:stCondLst>
                                            <p:cond delay="0"/>
                                          </p:stCondLst>
                                        </p:cTn>
                                        <p:tgtEl>
                                          <p:spTgt spid="90156"/>
                                        </p:tgtEl>
                                        <p:attrNameLst>
                                          <p:attrName>style.rotation</p:attrName>
                                        </p:attrNameLst>
                                      </p:cBhvr>
                                      <p:tavLst>
                                        <p:tav tm="0">
                                          <p:val>
                                            <p:fltVal val="-90"/>
                                          </p:val>
                                        </p:tav>
                                        <p:tav tm="100000">
                                          <p:val>
                                            <p:fltVal val="0"/>
                                          </p:val>
                                        </p:tav>
                                      </p:tavLst>
                                    </p:anim>
                                    <p:anim calcmode="lin" valueType="num">
                                      <p:cBhvr>
                                        <p:cTn id="195" dur="250" decel="50000" fill="hold">
                                          <p:stCondLst>
                                            <p:cond delay="0"/>
                                          </p:stCondLst>
                                        </p:cTn>
                                        <p:tgtEl>
                                          <p:spTgt spid="90156"/>
                                        </p:tgtEl>
                                        <p:attrNameLst>
                                          <p:attrName>ppt_w</p:attrName>
                                        </p:attrNameLst>
                                      </p:cBhvr>
                                      <p:tavLst>
                                        <p:tav tm="0">
                                          <p:val>
                                            <p:strVal val="#ppt_w"/>
                                          </p:val>
                                        </p:tav>
                                        <p:tav tm="100000">
                                          <p:val>
                                            <p:strVal val="#ppt_w*.05"/>
                                          </p:val>
                                        </p:tav>
                                      </p:tavLst>
                                    </p:anim>
                                    <p:anim calcmode="lin" valueType="num">
                                      <p:cBhvr>
                                        <p:cTn id="196" dur="250" accel="50000" fill="hold">
                                          <p:stCondLst>
                                            <p:cond delay="250"/>
                                          </p:stCondLst>
                                        </p:cTn>
                                        <p:tgtEl>
                                          <p:spTgt spid="90156"/>
                                        </p:tgtEl>
                                        <p:attrNameLst>
                                          <p:attrName>ppt_w</p:attrName>
                                        </p:attrNameLst>
                                      </p:cBhvr>
                                      <p:tavLst>
                                        <p:tav tm="0">
                                          <p:val>
                                            <p:strVal val="#ppt_w*.05"/>
                                          </p:val>
                                        </p:tav>
                                        <p:tav tm="100000">
                                          <p:val>
                                            <p:strVal val="#ppt_w"/>
                                          </p:val>
                                        </p:tav>
                                      </p:tavLst>
                                    </p:anim>
                                    <p:anim calcmode="lin" valueType="num">
                                      <p:cBhvr>
                                        <p:cTn id="197" dur="500" fill="hold"/>
                                        <p:tgtEl>
                                          <p:spTgt spid="90156"/>
                                        </p:tgtEl>
                                        <p:attrNameLst>
                                          <p:attrName>ppt_h</p:attrName>
                                        </p:attrNameLst>
                                      </p:cBhvr>
                                      <p:tavLst>
                                        <p:tav tm="0">
                                          <p:val>
                                            <p:strVal val="#ppt_h"/>
                                          </p:val>
                                        </p:tav>
                                        <p:tav tm="100000">
                                          <p:val>
                                            <p:strVal val="#ppt_h"/>
                                          </p:val>
                                        </p:tav>
                                      </p:tavLst>
                                    </p:anim>
                                    <p:anim calcmode="lin" valueType="num">
                                      <p:cBhvr>
                                        <p:cTn id="198" dur="250" decel="50000" fill="hold">
                                          <p:stCondLst>
                                            <p:cond delay="0"/>
                                          </p:stCondLst>
                                        </p:cTn>
                                        <p:tgtEl>
                                          <p:spTgt spid="90156"/>
                                        </p:tgtEl>
                                        <p:attrNameLst>
                                          <p:attrName>ppt_x</p:attrName>
                                        </p:attrNameLst>
                                      </p:cBhvr>
                                      <p:tavLst>
                                        <p:tav tm="0">
                                          <p:val>
                                            <p:strVal val="#ppt_x+.4"/>
                                          </p:val>
                                        </p:tav>
                                        <p:tav tm="100000">
                                          <p:val>
                                            <p:strVal val="#ppt_x"/>
                                          </p:val>
                                        </p:tav>
                                      </p:tavLst>
                                    </p:anim>
                                    <p:anim calcmode="lin" valueType="num">
                                      <p:cBhvr>
                                        <p:cTn id="199" dur="250" decel="50000" fill="hold">
                                          <p:stCondLst>
                                            <p:cond delay="0"/>
                                          </p:stCondLst>
                                        </p:cTn>
                                        <p:tgtEl>
                                          <p:spTgt spid="90156"/>
                                        </p:tgtEl>
                                        <p:attrNameLst>
                                          <p:attrName>ppt_y</p:attrName>
                                        </p:attrNameLst>
                                      </p:cBhvr>
                                      <p:tavLst>
                                        <p:tav tm="0">
                                          <p:val>
                                            <p:strVal val="#ppt_y-.2"/>
                                          </p:val>
                                        </p:tav>
                                        <p:tav tm="100000">
                                          <p:val>
                                            <p:strVal val="#ppt_y+.1"/>
                                          </p:val>
                                        </p:tav>
                                      </p:tavLst>
                                    </p:anim>
                                    <p:anim calcmode="lin" valueType="num">
                                      <p:cBhvr>
                                        <p:cTn id="200" dur="250" accel="50000" fill="hold">
                                          <p:stCondLst>
                                            <p:cond delay="250"/>
                                          </p:stCondLst>
                                        </p:cTn>
                                        <p:tgtEl>
                                          <p:spTgt spid="90156"/>
                                        </p:tgtEl>
                                        <p:attrNameLst>
                                          <p:attrName>ppt_y</p:attrName>
                                        </p:attrNameLst>
                                      </p:cBhvr>
                                      <p:tavLst>
                                        <p:tav tm="0">
                                          <p:val>
                                            <p:strVal val="#ppt_y+.1"/>
                                          </p:val>
                                        </p:tav>
                                        <p:tav tm="100000">
                                          <p:val>
                                            <p:strVal val="#ppt_y"/>
                                          </p:val>
                                        </p:tav>
                                      </p:tavLst>
                                    </p:anim>
                                    <p:animEffect transition="in" filter="fade">
                                      <p:cBhvr>
                                        <p:cTn id="201" dur="500" decel="50000">
                                          <p:stCondLst>
                                            <p:cond delay="0"/>
                                          </p:stCondLst>
                                        </p:cTn>
                                        <p:tgtEl>
                                          <p:spTgt spid="90156"/>
                                        </p:tgtEl>
                                      </p:cBhvr>
                                    </p:animEffect>
                                  </p:childTnLst>
                                </p:cTn>
                              </p:par>
                              <p:par>
                                <p:cTn id="202" presetID="6" presetClass="emph" presetSubtype="0" fill="hold" grpId="15" nodeType="withEffect">
                                  <p:stCondLst>
                                    <p:cond delay="0"/>
                                  </p:stCondLst>
                                  <p:childTnLst>
                                    <p:animScale>
                                      <p:cBhvr>
                                        <p:cTn id="203" dur="500" fill="hold"/>
                                        <p:tgtEl>
                                          <p:spTgt spid="90147"/>
                                        </p:tgtEl>
                                      </p:cBhvr>
                                      <p:by x="50000" y="50000"/>
                                    </p:animScale>
                                  </p:childTnLst>
                                </p:cTn>
                              </p:par>
                              <p:par>
                                <p:cTn id="204" presetID="63" presetClass="path" presetSubtype="0" accel="50000" decel="50000" fill="hold" grpId="16" nodeType="withEffect">
                                  <p:stCondLst>
                                    <p:cond delay="0"/>
                                  </p:stCondLst>
                                  <p:childTnLst>
                                    <p:animMotion origin="layout" path="M -1.11111E-6 2.3175E-6 L 0.31597 0.04658 " pathEditMode="relative" rAng="0" ptsTypes="AA">
                                      <p:cBhvr>
                                        <p:cTn id="205" dur="500" spd="-100000" fill="hold"/>
                                        <p:tgtEl>
                                          <p:spTgt spid="90147"/>
                                        </p:tgtEl>
                                        <p:attrNameLst>
                                          <p:attrName>ppt_x</p:attrName>
                                          <p:attrName>ppt_y</p:attrName>
                                        </p:attrNameLst>
                                      </p:cBhvr>
                                      <p:rCtr x="15800" y="2300"/>
                                    </p:animMotion>
                                  </p:childTnLst>
                                </p:cTn>
                              </p:par>
                            </p:childTnLst>
                          </p:cTn>
                        </p:par>
                      </p:childTnLst>
                    </p:cTn>
                  </p:par>
                </p:childTnLst>
              </p:cTn>
              <p:nextCondLst>
                <p:cond evt="onClick" delay="0">
                  <p:tgtEl>
                    <p:spTgt spid="90147"/>
                  </p:tgtEl>
                </p:cond>
              </p:nextCondLst>
            </p:seq>
            <p:seq concurrent="1" nextAc="seek">
              <p:cTn id="206" restart="whenNotActive" fill="hold" evtFilter="cancelBubble" nodeType="interactiveSeq">
                <p:stCondLst>
                  <p:cond evt="onClick" delay="0">
                    <p:tgtEl>
                      <p:spTgt spid="90148"/>
                    </p:tgtEl>
                  </p:cond>
                </p:stCondLst>
                <p:endSync evt="end" delay="0">
                  <p:rtn val="all"/>
                </p:endSync>
                <p:childTnLst>
                  <p:par>
                    <p:cTn id="207" fill="hold">
                      <p:stCondLst>
                        <p:cond delay="0"/>
                      </p:stCondLst>
                      <p:childTnLst>
                        <p:par>
                          <p:cTn id="208" fill="hold">
                            <p:stCondLst>
                              <p:cond delay="0"/>
                            </p:stCondLst>
                            <p:childTnLst>
                              <p:par>
                                <p:cTn id="209" presetID="29" presetClass="exit" presetSubtype="0" fill="hold" nodeType="clickEffect">
                                  <p:stCondLst>
                                    <p:cond delay="0"/>
                                  </p:stCondLst>
                                  <p:childTnLst>
                                    <p:anim calcmode="lin" valueType="num">
                                      <p:cBhvr>
                                        <p:cTn id="210" dur="500"/>
                                        <p:tgtEl>
                                          <p:spTgt spid="2"/>
                                        </p:tgtEl>
                                        <p:attrNameLst>
                                          <p:attrName>ppt_x</p:attrName>
                                        </p:attrNameLst>
                                      </p:cBhvr>
                                      <p:tavLst>
                                        <p:tav tm="0">
                                          <p:val>
                                            <p:strVal val="ppt_x"/>
                                          </p:val>
                                        </p:tav>
                                        <p:tav tm="100000">
                                          <p:val>
                                            <p:strVal val="ppt_x-.2"/>
                                          </p:val>
                                        </p:tav>
                                      </p:tavLst>
                                    </p:anim>
                                    <p:anim calcmode="lin" valueType="num">
                                      <p:cBhvr>
                                        <p:cTn id="211" dur="500"/>
                                        <p:tgtEl>
                                          <p:spTgt spid="2"/>
                                        </p:tgtEl>
                                        <p:attrNameLst>
                                          <p:attrName>ppt_y</p:attrName>
                                        </p:attrNameLst>
                                      </p:cBhvr>
                                      <p:tavLst>
                                        <p:tav tm="0">
                                          <p:val>
                                            <p:strVal val="ppt_y"/>
                                          </p:val>
                                        </p:tav>
                                        <p:tav tm="100000">
                                          <p:val>
                                            <p:strVal val="ppt_y"/>
                                          </p:val>
                                        </p:tav>
                                      </p:tavLst>
                                    </p:anim>
                                    <p:animEffect transition="out" filter="fade">
                                      <p:cBhvr>
                                        <p:cTn id="212" dur="500"/>
                                        <p:tgtEl>
                                          <p:spTgt spid="2"/>
                                        </p:tgtEl>
                                      </p:cBhvr>
                                    </p:animEffect>
                                    <p:set>
                                      <p:cBhvr>
                                        <p:cTn id="213" dur="1" fill="hold">
                                          <p:stCondLst>
                                            <p:cond delay="499"/>
                                          </p:stCondLst>
                                        </p:cTn>
                                        <p:tgtEl>
                                          <p:spTgt spid="2"/>
                                        </p:tgtEl>
                                        <p:attrNameLst>
                                          <p:attrName>style.visibility</p:attrName>
                                        </p:attrNameLst>
                                      </p:cBhvr>
                                      <p:to>
                                        <p:strVal val="hidden"/>
                                      </p:to>
                                    </p:set>
                                  </p:childTnLst>
                                </p:cTn>
                              </p:par>
                              <p:par>
                                <p:cTn id="214" presetID="29" presetClass="exit" presetSubtype="0" fill="hold" grpId="3" nodeType="withEffect">
                                  <p:stCondLst>
                                    <p:cond delay="0"/>
                                  </p:stCondLst>
                                  <p:childTnLst>
                                    <p:anim calcmode="lin" valueType="num">
                                      <p:cBhvr>
                                        <p:cTn id="215" dur="500"/>
                                        <p:tgtEl>
                                          <p:spTgt spid="90153"/>
                                        </p:tgtEl>
                                        <p:attrNameLst>
                                          <p:attrName>ppt_x</p:attrName>
                                        </p:attrNameLst>
                                      </p:cBhvr>
                                      <p:tavLst>
                                        <p:tav tm="0">
                                          <p:val>
                                            <p:strVal val="ppt_x"/>
                                          </p:val>
                                        </p:tav>
                                        <p:tav tm="100000">
                                          <p:val>
                                            <p:strVal val="ppt_x-.2"/>
                                          </p:val>
                                        </p:tav>
                                      </p:tavLst>
                                    </p:anim>
                                    <p:anim calcmode="lin" valueType="num">
                                      <p:cBhvr>
                                        <p:cTn id="216" dur="500"/>
                                        <p:tgtEl>
                                          <p:spTgt spid="90153"/>
                                        </p:tgtEl>
                                        <p:attrNameLst>
                                          <p:attrName>ppt_y</p:attrName>
                                        </p:attrNameLst>
                                      </p:cBhvr>
                                      <p:tavLst>
                                        <p:tav tm="0">
                                          <p:val>
                                            <p:strVal val="ppt_y"/>
                                          </p:val>
                                        </p:tav>
                                        <p:tav tm="100000">
                                          <p:val>
                                            <p:strVal val="ppt_y"/>
                                          </p:val>
                                        </p:tav>
                                      </p:tavLst>
                                    </p:anim>
                                    <p:animEffect transition="out" filter="fade">
                                      <p:cBhvr>
                                        <p:cTn id="217" dur="500"/>
                                        <p:tgtEl>
                                          <p:spTgt spid="90153"/>
                                        </p:tgtEl>
                                      </p:cBhvr>
                                    </p:animEffect>
                                    <p:set>
                                      <p:cBhvr>
                                        <p:cTn id="218" dur="1" fill="hold">
                                          <p:stCondLst>
                                            <p:cond delay="499"/>
                                          </p:stCondLst>
                                        </p:cTn>
                                        <p:tgtEl>
                                          <p:spTgt spid="90153"/>
                                        </p:tgtEl>
                                        <p:attrNameLst>
                                          <p:attrName>style.visibility</p:attrName>
                                        </p:attrNameLst>
                                      </p:cBhvr>
                                      <p:to>
                                        <p:strVal val="hidden"/>
                                      </p:to>
                                    </p:set>
                                  </p:childTnLst>
                                </p:cTn>
                              </p:par>
                              <p:par>
                                <p:cTn id="219" presetID="29" presetClass="exit" presetSubtype="0" fill="hold" grpId="1" nodeType="withEffect">
                                  <p:stCondLst>
                                    <p:cond delay="0"/>
                                  </p:stCondLst>
                                  <p:childTnLst>
                                    <p:anim calcmode="lin" valueType="num">
                                      <p:cBhvr>
                                        <p:cTn id="220" dur="500"/>
                                        <p:tgtEl>
                                          <p:spTgt spid="90147"/>
                                        </p:tgtEl>
                                        <p:attrNameLst>
                                          <p:attrName>ppt_x</p:attrName>
                                        </p:attrNameLst>
                                      </p:cBhvr>
                                      <p:tavLst>
                                        <p:tav tm="0">
                                          <p:val>
                                            <p:strVal val="ppt_x"/>
                                          </p:val>
                                        </p:tav>
                                        <p:tav tm="100000">
                                          <p:val>
                                            <p:strVal val="ppt_x-.2"/>
                                          </p:val>
                                        </p:tav>
                                      </p:tavLst>
                                    </p:anim>
                                    <p:anim calcmode="lin" valueType="num">
                                      <p:cBhvr>
                                        <p:cTn id="221" dur="500"/>
                                        <p:tgtEl>
                                          <p:spTgt spid="90147"/>
                                        </p:tgtEl>
                                        <p:attrNameLst>
                                          <p:attrName>ppt_y</p:attrName>
                                        </p:attrNameLst>
                                      </p:cBhvr>
                                      <p:tavLst>
                                        <p:tav tm="0">
                                          <p:val>
                                            <p:strVal val="ppt_y"/>
                                          </p:val>
                                        </p:tav>
                                        <p:tav tm="100000">
                                          <p:val>
                                            <p:strVal val="ppt_y"/>
                                          </p:val>
                                        </p:tav>
                                      </p:tavLst>
                                    </p:anim>
                                    <p:animEffect transition="out" filter="fade">
                                      <p:cBhvr>
                                        <p:cTn id="222" dur="500"/>
                                        <p:tgtEl>
                                          <p:spTgt spid="90147"/>
                                        </p:tgtEl>
                                      </p:cBhvr>
                                    </p:animEffect>
                                    <p:set>
                                      <p:cBhvr>
                                        <p:cTn id="223" dur="1" fill="hold">
                                          <p:stCondLst>
                                            <p:cond delay="499"/>
                                          </p:stCondLst>
                                        </p:cTn>
                                        <p:tgtEl>
                                          <p:spTgt spid="90147"/>
                                        </p:tgtEl>
                                        <p:attrNameLst>
                                          <p:attrName>style.visibility</p:attrName>
                                        </p:attrNameLst>
                                      </p:cBhvr>
                                      <p:to>
                                        <p:strVal val="hidden"/>
                                      </p:to>
                                    </p:set>
                                  </p:childTnLst>
                                </p:cTn>
                              </p:par>
                              <p:par>
                                <p:cTn id="224" presetID="29" presetClass="exit" presetSubtype="0" fill="hold" grpId="2" nodeType="withEffect">
                                  <p:stCondLst>
                                    <p:cond delay="0"/>
                                  </p:stCondLst>
                                  <p:childTnLst>
                                    <p:anim calcmode="lin" valueType="num">
                                      <p:cBhvr>
                                        <p:cTn id="225" dur="500"/>
                                        <p:tgtEl>
                                          <p:spTgt spid="90149"/>
                                        </p:tgtEl>
                                        <p:attrNameLst>
                                          <p:attrName>ppt_x</p:attrName>
                                        </p:attrNameLst>
                                      </p:cBhvr>
                                      <p:tavLst>
                                        <p:tav tm="0">
                                          <p:val>
                                            <p:strVal val="ppt_x"/>
                                          </p:val>
                                        </p:tav>
                                        <p:tav tm="100000">
                                          <p:val>
                                            <p:strVal val="ppt_x-.2"/>
                                          </p:val>
                                        </p:tav>
                                      </p:tavLst>
                                    </p:anim>
                                    <p:anim calcmode="lin" valueType="num">
                                      <p:cBhvr>
                                        <p:cTn id="226" dur="500"/>
                                        <p:tgtEl>
                                          <p:spTgt spid="90149"/>
                                        </p:tgtEl>
                                        <p:attrNameLst>
                                          <p:attrName>ppt_y</p:attrName>
                                        </p:attrNameLst>
                                      </p:cBhvr>
                                      <p:tavLst>
                                        <p:tav tm="0">
                                          <p:val>
                                            <p:strVal val="ppt_y"/>
                                          </p:val>
                                        </p:tav>
                                        <p:tav tm="100000">
                                          <p:val>
                                            <p:strVal val="ppt_y"/>
                                          </p:val>
                                        </p:tav>
                                      </p:tavLst>
                                    </p:anim>
                                    <p:animEffect transition="out" filter="fade">
                                      <p:cBhvr>
                                        <p:cTn id="227" dur="500"/>
                                        <p:tgtEl>
                                          <p:spTgt spid="90149"/>
                                        </p:tgtEl>
                                      </p:cBhvr>
                                    </p:animEffect>
                                    <p:set>
                                      <p:cBhvr>
                                        <p:cTn id="228" dur="1" fill="hold">
                                          <p:stCondLst>
                                            <p:cond delay="499"/>
                                          </p:stCondLst>
                                        </p:cTn>
                                        <p:tgtEl>
                                          <p:spTgt spid="90149"/>
                                        </p:tgtEl>
                                        <p:attrNameLst>
                                          <p:attrName>style.visibility</p:attrName>
                                        </p:attrNameLst>
                                      </p:cBhvr>
                                      <p:to>
                                        <p:strVal val="hidden"/>
                                      </p:to>
                                    </p:set>
                                  </p:childTnLst>
                                </p:cTn>
                              </p:par>
                              <p:par>
                                <p:cTn id="229" presetID="29" presetClass="exit" presetSubtype="0" fill="hold" grpId="2" nodeType="withEffect">
                                  <p:stCondLst>
                                    <p:cond delay="0"/>
                                  </p:stCondLst>
                                  <p:childTnLst>
                                    <p:anim calcmode="lin" valueType="num">
                                      <p:cBhvr>
                                        <p:cTn id="230" dur="500"/>
                                        <p:tgtEl>
                                          <p:spTgt spid="90150"/>
                                        </p:tgtEl>
                                        <p:attrNameLst>
                                          <p:attrName>ppt_x</p:attrName>
                                        </p:attrNameLst>
                                      </p:cBhvr>
                                      <p:tavLst>
                                        <p:tav tm="0">
                                          <p:val>
                                            <p:strVal val="ppt_x"/>
                                          </p:val>
                                        </p:tav>
                                        <p:tav tm="100000">
                                          <p:val>
                                            <p:strVal val="ppt_x-.2"/>
                                          </p:val>
                                        </p:tav>
                                      </p:tavLst>
                                    </p:anim>
                                    <p:anim calcmode="lin" valueType="num">
                                      <p:cBhvr>
                                        <p:cTn id="231" dur="500"/>
                                        <p:tgtEl>
                                          <p:spTgt spid="90150"/>
                                        </p:tgtEl>
                                        <p:attrNameLst>
                                          <p:attrName>ppt_y</p:attrName>
                                        </p:attrNameLst>
                                      </p:cBhvr>
                                      <p:tavLst>
                                        <p:tav tm="0">
                                          <p:val>
                                            <p:strVal val="ppt_y"/>
                                          </p:val>
                                        </p:tav>
                                        <p:tav tm="100000">
                                          <p:val>
                                            <p:strVal val="ppt_y"/>
                                          </p:val>
                                        </p:tav>
                                      </p:tavLst>
                                    </p:anim>
                                    <p:animEffect transition="out" filter="fade">
                                      <p:cBhvr>
                                        <p:cTn id="232" dur="500"/>
                                        <p:tgtEl>
                                          <p:spTgt spid="90150"/>
                                        </p:tgtEl>
                                      </p:cBhvr>
                                    </p:animEffect>
                                    <p:set>
                                      <p:cBhvr>
                                        <p:cTn id="233" dur="1" fill="hold">
                                          <p:stCondLst>
                                            <p:cond delay="499"/>
                                          </p:stCondLst>
                                        </p:cTn>
                                        <p:tgtEl>
                                          <p:spTgt spid="90150"/>
                                        </p:tgtEl>
                                        <p:attrNameLst>
                                          <p:attrName>style.visibility</p:attrName>
                                        </p:attrNameLst>
                                      </p:cBhvr>
                                      <p:to>
                                        <p:strVal val="hidden"/>
                                      </p:to>
                                    </p:set>
                                  </p:childTnLst>
                                </p:cTn>
                              </p:par>
                              <p:par>
                                <p:cTn id="234" presetID="29" presetClass="exit" presetSubtype="0" fill="hold" grpId="2" nodeType="withEffect">
                                  <p:stCondLst>
                                    <p:cond delay="0"/>
                                  </p:stCondLst>
                                  <p:childTnLst>
                                    <p:anim calcmode="lin" valueType="num">
                                      <p:cBhvr>
                                        <p:cTn id="235" dur="500"/>
                                        <p:tgtEl>
                                          <p:spTgt spid="90154"/>
                                        </p:tgtEl>
                                        <p:attrNameLst>
                                          <p:attrName>ppt_x</p:attrName>
                                        </p:attrNameLst>
                                      </p:cBhvr>
                                      <p:tavLst>
                                        <p:tav tm="0">
                                          <p:val>
                                            <p:strVal val="ppt_x"/>
                                          </p:val>
                                        </p:tav>
                                        <p:tav tm="100000">
                                          <p:val>
                                            <p:strVal val="ppt_x-.2"/>
                                          </p:val>
                                        </p:tav>
                                      </p:tavLst>
                                    </p:anim>
                                    <p:anim calcmode="lin" valueType="num">
                                      <p:cBhvr>
                                        <p:cTn id="236" dur="500"/>
                                        <p:tgtEl>
                                          <p:spTgt spid="90154"/>
                                        </p:tgtEl>
                                        <p:attrNameLst>
                                          <p:attrName>ppt_y</p:attrName>
                                        </p:attrNameLst>
                                      </p:cBhvr>
                                      <p:tavLst>
                                        <p:tav tm="0">
                                          <p:val>
                                            <p:strVal val="ppt_y"/>
                                          </p:val>
                                        </p:tav>
                                        <p:tav tm="100000">
                                          <p:val>
                                            <p:strVal val="ppt_y"/>
                                          </p:val>
                                        </p:tav>
                                      </p:tavLst>
                                    </p:anim>
                                    <p:animEffect transition="out" filter="fade">
                                      <p:cBhvr>
                                        <p:cTn id="237" dur="500"/>
                                        <p:tgtEl>
                                          <p:spTgt spid="90154"/>
                                        </p:tgtEl>
                                      </p:cBhvr>
                                    </p:animEffect>
                                    <p:set>
                                      <p:cBhvr>
                                        <p:cTn id="238" dur="1" fill="hold">
                                          <p:stCondLst>
                                            <p:cond delay="499"/>
                                          </p:stCondLst>
                                        </p:cTn>
                                        <p:tgtEl>
                                          <p:spTgt spid="90154"/>
                                        </p:tgtEl>
                                        <p:attrNameLst>
                                          <p:attrName>style.visibility</p:attrName>
                                        </p:attrNameLst>
                                      </p:cBhvr>
                                      <p:to>
                                        <p:strVal val="hidden"/>
                                      </p:to>
                                    </p:set>
                                  </p:childTnLst>
                                </p:cTn>
                              </p:par>
                              <p:par>
                                <p:cTn id="239" presetID="29" presetClass="exit" presetSubtype="0" fill="hold" grpId="2" nodeType="withEffect">
                                  <p:stCondLst>
                                    <p:cond delay="0"/>
                                  </p:stCondLst>
                                  <p:childTnLst>
                                    <p:anim calcmode="lin" valueType="num">
                                      <p:cBhvr>
                                        <p:cTn id="240" dur="500"/>
                                        <p:tgtEl>
                                          <p:spTgt spid="90155"/>
                                        </p:tgtEl>
                                        <p:attrNameLst>
                                          <p:attrName>ppt_x</p:attrName>
                                        </p:attrNameLst>
                                      </p:cBhvr>
                                      <p:tavLst>
                                        <p:tav tm="0">
                                          <p:val>
                                            <p:strVal val="ppt_x"/>
                                          </p:val>
                                        </p:tav>
                                        <p:tav tm="100000">
                                          <p:val>
                                            <p:strVal val="ppt_x-.2"/>
                                          </p:val>
                                        </p:tav>
                                      </p:tavLst>
                                    </p:anim>
                                    <p:anim calcmode="lin" valueType="num">
                                      <p:cBhvr>
                                        <p:cTn id="241" dur="500"/>
                                        <p:tgtEl>
                                          <p:spTgt spid="90155"/>
                                        </p:tgtEl>
                                        <p:attrNameLst>
                                          <p:attrName>ppt_y</p:attrName>
                                        </p:attrNameLst>
                                      </p:cBhvr>
                                      <p:tavLst>
                                        <p:tav tm="0">
                                          <p:val>
                                            <p:strVal val="ppt_y"/>
                                          </p:val>
                                        </p:tav>
                                        <p:tav tm="100000">
                                          <p:val>
                                            <p:strVal val="ppt_y"/>
                                          </p:val>
                                        </p:tav>
                                      </p:tavLst>
                                    </p:anim>
                                    <p:animEffect transition="out" filter="fade">
                                      <p:cBhvr>
                                        <p:cTn id="242" dur="500"/>
                                        <p:tgtEl>
                                          <p:spTgt spid="90155"/>
                                        </p:tgtEl>
                                      </p:cBhvr>
                                    </p:animEffect>
                                    <p:set>
                                      <p:cBhvr>
                                        <p:cTn id="243" dur="1" fill="hold">
                                          <p:stCondLst>
                                            <p:cond delay="499"/>
                                          </p:stCondLst>
                                        </p:cTn>
                                        <p:tgtEl>
                                          <p:spTgt spid="90155"/>
                                        </p:tgtEl>
                                        <p:attrNameLst>
                                          <p:attrName>style.visibility</p:attrName>
                                        </p:attrNameLst>
                                      </p:cBhvr>
                                      <p:to>
                                        <p:strVal val="hidden"/>
                                      </p:to>
                                    </p:set>
                                  </p:childTnLst>
                                </p:cTn>
                              </p:par>
                              <p:par>
                                <p:cTn id="244" presetID="29" presetClass="exit" presetSubtype="0" fill="hold" grpId="2" nodeType="withEffect">
                                  <p:stCondLst>
                                    <p:cond delay="0"/>
                                  </p:stCondLst>
                                  <p:childTnLst>
                                    <p:anim calcmode="lin" valueType="num">
                                      <p:cBhvr>
                                        <p:cTn id="245" dur="500"/>
                                        <p:tgtEl>
                                          <p:spTgt spid="90156"/>
                                        </p:tgtEl>
                                        <p:attrNameLst>
                                          <p:attrName>ppt_x</p:attrName>
                                        </p:attrNameLst>
                                      </p:cBhvr>
                                      <p:tavLst>
                                        <p:tav tm="0">
                                          <p:val>
                                            <p:strVal val="ppt_x"/>
                                          </p:val>
                                        </p:tav>
                                        <p:tav tm="100000">
                                          <p:val>
                                            <p:strVal val="ppt_x-.2"/>
                                          </p:val>
                                        </p:tav>
                                      </p:tavLst>
                                    </p:anim>
                                    <p:anim calcmode="lin" valueType="num">
                                      <p:cBhvr>
                                        <p:cTn id="246" dur="500"/>
                                        <p:tgtEl>
                                          <p:spTgt spid="90156"/>
                                        </p:tgtEl>
                                        <p:attrNameLst>
                                          <p:attrName>ppt_y</p:attrName>
                                        </p:attrNameLst>
                                      </p:cBhvr>
                                      <p:tavLst>
                                        <p:tav tm="0">
                                          <p:val>
                                            <p:strVal val="ppt_y"/>
                                          </p:val>
                                        </p:tav>
                                        <p:tav tm="100000">
                                          <p:val>
                                            <p:strVal val="ppt_y"/>
                                          </p:val>
                                        </p:tav>
                                      </p:tavLst>
                                    </p:anim>
                                    <p:animEffect transition="out" filter="fade">
                                      <p:cBhvr>
                                        <p:cTn id="247" dur="500"/>
                                        <p:tgtEl>
                                          <p:spTgt spid="90156"/>
                                        </p:tgtEl>
                                      </p:cBhvr>
                                    </p:animEffect>
                                    <p:set>
                                      <p:cBhvr>
                                        <p:cTn id="248" dur="1" fill="hold">
                                          <p:stCondLst>
                                            <p:cond delay="499"/>
                                          </p:stCondLst>
                                        </p:cTn>
                                        <p:tgtEl>
                                          <p:spTgt spid="90156"/>
                                        </p:tgtEl>
                                        <p:attrNameLst>
                                          <p:attrName>style.visibility</p:attrName>
                                        </p:attrNameLst>
                                      </p:cBhvr>
                                      <p:to>
                                        <p:strVal val="hidden"/>
                                      </p:to>
                                    </p:set>
                                  </p:childTnLst>
                                </p:cTn>
                              </p:par>
                              <p:par>
                                <p:cTn id="249" presetID="6" presetClass="emph" presetSubtype="0" fill="hold" grpId="13" nodeType="withEffect">
                                  <p:stCondLst>
                                    <p:cond delay="0"/>
                                  </p:stCondLst>
                                  <p:childTnLst>
                                    <p:animScale>
                                      <p:cBhvr>
                                        <p:cTn id="250" dur="500" fill="hold"/>
                                        <p:tgtEl>
                                          <p:spTgt spid="90148"/>
                                        </p:tgtEl>
                                      </p:cBhvr>
                                      <p:by x="200000" y="200000"/>
                                    </p:animScale>
                                  </p:childTnLst>
                                </p:cTn>
                              </p:par>
                              <p:par>
                                <p:cTn id="251" presetID="63" presetClass="path" presetSubtype="0" accel="50000" decel="50000" fill="hold" grpId="14" nodeType="withEffect">
                                  <p:stCondLst>
                                    <p:cond delay="0"/>
                                  </p:stCondLst>
                                  <p:childTnLst>
                                    <p:animMotion origin="layout" path="M -4.44444E-6 -2.01622E-6 L 0.19514 0.31356 " pathEditMode="relative" rAng="0" ptsTypes="AA">
                                      <p:cBhvr>
                                        <p:cTn id="252" dur="500" fill="hold"/>
                                        <p:tgtEl>
                                          <p:spTgt spid="90148"/>
                                        </p:tgtEl>
                                        <p:attrNameLst>
                                          <p:attrName>ppt_x</p:attrName>
                                          <p:attrName>ppt_y</p:attrName>
                                        </p:attrNameLst>
                                      </p:cBhvr>
                                      <p:rCtr x="9800" y="15700"/>
                                    </p:animMotion>
                                  </p:childTnLst>
                                </p:cTn>
                              </p:par>
                            </p:childTnLst>
                          </p:cTn>
                        </p:par>
                      </p:childTnLst>
                    </p:cTn>
                  </p:par>
                  <p:par>
                    <p:cTn id="253" fill="hold">
                      <p:stCondLst>
                        <p:cond delay="indefinite"/>
                      </p:stCondLst>
                      <p:childTnLst>
                        <p:par>
                          <p:cTn id="254" fill="hold">
                            <p:stCondLst>
                              <p:cond delay="0"/>
                            </p:stCondLst>
                            <p:childTnLst>
                              <p:par>
                                <p:cTn id="255" presetID="29" presetClass="entr" presetSubtype="0" fill="hold" nodeType="clickEffect">
                                  <p:stCondLst>
                                    <p:cond delay="0"/>
                                  </p:stCondLst>
                                  <p:childTnLst>
                                    <p:set>
                                      <p:cBhvr>
                                        <p:cTn id="256" dur="1" fill="hold">
                                          <p:stCondLst>
                                            <p:cond delay="0"/>
                                          </p:stCondLst>
                                        </p:cTn>
                                        <p:tgtEl>
                                          <p:spTgt spid="2"/>
                                        </p:tgtEl>
                                        <p:attrNameLst>
                                          <p:attrName>style.visibility</p:attrName>
                                        </p:attrNameLst>
                                      </p:cBhvr>
                                      <p:to>
                                        <p:strVal val="visible"/>
                                      </p:to>
                                    </p:set>
                                    <p:anim calcmode="lin" valueType="num">
                                      <p:cBhvr>
                                        <p:cTn id="257" dur="500" fill="hold"/>
                                        <p:tgtEl>
                                          <p:spTgt spid="2"/>
                                        </p:tgtEl>
                                        <p:attrNameLst>
                                          <p:attrName>ppt_x</p:attrName>
                                        </p:attrNameLst>
                                      </p:cBhvr>
                                      <p:tavLst>
                                        <p:tav tm="0">
                                          <p:val>
                                            <p:strVal val="#ppt_x-.2"/>
                                          </p:val>
                                        </p:tav>
                                        <p:tav tm="100000">
                                          <p:val>
                                            <p:strVal val="#ppt_x"/>
                                          </p:val>
                                        </p:tav>
                                      </p:tavLst>
                                    </p:anim>
                                    <p:anim calcmode="lin" valueType="num">
                                      <p:cBhvr>
                                        <p:cTn id="25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59" dur="500"/>
                                        <p:tgtEl>
                                          <p:spTgt spid="2"/>
                                        </p:tgtEl>
                                      </p:cBhvr>
                                    </p:animEffect>
                                  </p:childTnLst>
                                </p:cTn>
                              </p:par>
                              <p:par>
                                <p:cTn id="260" presetID="29" presetClass="entr" presetSubtype="0" fill="hold" grpId="10" nodeType="withEffect">
                                  <p:stCondLst>
                                    <p:cond delay="0"/>
                                  </p:stCondLst>
                                  <p:childTnLst>
                                    <p:set>
                                      <p:cBhvr>
                                        <p:cTn id="261" dur="1" fill="hold">
                                          <p:stCondLst>
                                            <p:cond delay="0"/>
                                          </p:stCondLst>
                                        </p:cTn>
                                        <p:tgtEl>
                                          <p:spTgt spid="90153"/>
                                        </p:tgtEl>
                                        <p:attrNameLst>
                                          <p:attrName>style.visibility</p:attrName>
                                        </p:attrNameLst>
                                      </p:cBhvr>
                                      <p:to>
                                        <p:strVal val="visible"/>
                                      </p:to>
                                    </p:set>
                                    <p:anim calcmode="lin" valueType="num">
                                      <p:cBhvr>
                                        <p:cTn id="262" dur="500" fill="hold"/>
                                        <p:tgtEl>
                                          <p:spTgt spid="90153"/>
                                        </p:tgtEl>
                                        <p:attrNameLst>
                                          <p:attrName>ppt_x</p:attrName>
                                        </p:attrNameLst>
                                      </p:cBhvr>
                                      <p:tavLst>
                                        <p:tav tm="0">
                                          <p:val>
                                            <p:strVal val="#ppt_x-.2"/>
                                          </p:val>
                                        </p:tav>
                                        <p:tav tm="100000">
                                          <p:val>
                                            <p:strVal val="#ppt_x"/>
                                          </p:val>
                                        </p:tav>
                                      </p:tavLst>
                                    </p:anim>
                                    <p:anim calcmode="lin" valueType="num">
                                      <p:cBhvr>
                                        <p:cTn id="263" dur="500" fill="hold"/>
                                        <p:tgtEl>
                                          <p:spTgt spid="90153"/>
                                        </p:tgtEl>
                                        <p:attrNameLst>
                                          <p:attrName>ppt_y</p:attrName>
                                        </p:attrNameLst>
                                      </p:cBhvr>
                                      <p:tavLst>
                                        <p:tav tm="0">
                                          <p:val>
                                            <p:strVal val="#ppt_y"/>
                                          </p:val>
                                        </p:tav>
                                        <p:tav tm="100000">
                                          <p:val>
                                            <p:strVal val="#ppt_y"/>
                                          </p:val>
                                        </p:tav>
                                      </p:tavLst>
                                    </p:anim>
                                    <p:animEffect transition="in" filter="wipe(right)" prLst="gradientSize: 0.1">
                                      <p:cBhvr>
                                        <p:cTn id="264" dur="500"/>
                                        <p:tgtEl>
                                          <p:spTgt spid="90153"/>
                                        </p:tgtEl>
                                      </p:cBhvr>
                                    </p:animEffect>
                                  </p:childTnLst>
                                </p:cTn>
                              </p:par>
                              <p:par>
                                <p:cTn id="265" presetID="29" presetClass="entr" presetSubtype="0" fill="hold" grpId="7" nodeType="withEffect">
                                  <p:stCondLst>
                                    <p:cond delay="0"/>
                                  </p:stCondLst>
                                  <p:childTnLst>
                                    <p:set>
                                      <p:cBhvr>
                                        <p:cTn id="266" dur="1" fill="hold">
                                          <p:stCondLst>
                                            <p:cond delay="0"/>
                                          </p:stCondLst>
                                        </p:cTn>
                                        <p:tgtEl>
                                          <p:spTgt spid="90147"/>
                                        </p:tgtEl>
                                        <p:attrNameLst>
                                          <p:attrName>style.visibility</p:attrName>
                                        </p:attrNameLst>
                                      </p:cBhvr>
                                      <p:to>
                                        <p:strVal val="visible"/>
                                      </p:to>
                                    </p:set>
                                    <p:anim calcmode="lin" valueType="num">
                                      <p:cBhvr>
                                        <p:cTn id="267" dur="500" fill="hold"/>
                                        <p:tgtEl>
                                          <p:spTgt spid="90147"/>
                                        </p:tgtEl>
                                        <p:attrNameLst>
                                          <p:attrName>ppt_x</p:attrName>
                                        </p:attrNameLst>
                                      </p:cBhvr>
                                      <p:tavLst>
                                        <p:tav tm="0">
                                          <p:val>
                                            <p:strVal val="#ppt_x-.2"/>
                                          </p:val>
                                        </p:tav>
                                        <p:tav tm="100000">
                                          <p:val>
                                            <p:strVal val="#ppt_x"/>
                                          </p:val>
                                        </p:tav>
                                      </p:tavLst>
                                    </p:anim>
                                    <p:anim calcmode="lin" valueType="num">
                                      <p:cBhvr>
                                        <p:cTn id="268" dur="500" fill="hold"/>
                                        <p:tgtEl>
                                          <p:spTgt spid="90147"/>
                                        </p:tgtEl>
                                        <p:attrNameLst>
                                          <p:attrName>ppt_y</p:attrName>
                                        </p:attrNameLst>
                                      </p:cBhvr>
                                      <p:tavLst>
                                        <p:tav tm="0">
                                          <p:val>
                                            <p:strVal val="#ppt_y"/>
                                          </p:val>
                                        </p:tav>
                                        <p:tav tm="100000">
                                          <p:val>
                                            <p:strVal val="#ppt_y"/>
                                          </p:val>
                                        </p:tav>
                                      </p:tavLst>
                                    </p:anim>
                                    <p:animEffect transition="in" filter="wipe(right)" prLst="gradientSize: 0.1">
                                      <p:cBhvr>
                                        <p:cTn id="269" dur="500"/>
                                        <p:tgtEl>
                                          <p:spTgt spid="90147"/>
                                        </p:tgtEl>
                                      </p:cBhvr>
                                    </p:animEffect>
                                  </p:childTnLst>
                                </p:cTn>
                              </p:par>
                              <p:par>
                                <p:cTn id="270" presetID="29" presetClass="entr" presetSubtype="0" fill="hold" grpId="8" nodeType="withEffect">
                                  <p:stCondLst>
                                    <p:cond delay="0"/>
                                  </p:stCondLst>
                                  <p:childTnLst>
                                    <p:set>
                                      <p:cBhvr>
                                        <p:cTn id="271" dur="1" fill="hold">
                                          <p:stCondLst>
                                            <p:cond delay="0"/>
                                          </p:stCondLst>
                                        </p:cTn>
                                        <p:tgtEl>
                                          <p:spTgt spid="90149"/>
                                        </p:tgtEl>
                                        <p:attrNameLst>
                                          <p:attrName>style.visibility</p:attrName>
                                        </p:attrNameLst>
                                      </p:cBhvr>
                                      <p:to>
                                        <p:strVal val="visible"/>
                                      </p:to>
                                    </p:set>
                                    <p:anim calcmode="lin" valueType="num">
                                      <p:cBhvr>
                                        <p:cTn id="272" dur="500" fill="hold"/>
                                        <p:tgtEl>
                                          <p:spTgt spid="90149"/>
                                        </p:tgtEl>
                                        <p:attrNameLst>
                                          <p:attrName>ppt_x</p:attrName>
                                        </p:attrNameLst>
                                      </p:cBhvr>
                                      <p:tavLst>
                                        <p:tav tm="0">
                                          <p:val>
                                            <p:strVal val="#ppt_x-.2"/>
                                          </p:val>
                                        </p:tav>
                                        <p:tav tm="100000">
                                          <p:val>
                                            <p:strVal val="#ppt_x"/>
                                          </p:val>
                                        </p:tav>
                                      </p:tavLst>
                                    </p:anim>
                                    <p:anim calcmode="lin" valueType="num">
                                      <p:cBhvr>
                                        <p:cTn id="273" dur="500" fill="hold"/>
                                        <p:tgtEl>
                                          <p:spTgt spid="90149"/>
                                        </p:tgtEl>
                                        <p:attrNameLst>
                                          <p:attrName>ppt_y</p:attrName>
                                        </p:attrNameLst>
                                      </p:cBhvr>
                                      <p:tavLst>
                                        <p:tav tm="0">
                                          <p:val>
                                            <p:strVal val="#ppt_y"/>
                                          </p:val>
                                        </p:tav>
                                        <p:tav tm="100000">
                                          <p:val>
                                            <p:strVal val="#ppt_y"/>
                                          </p:val>
                                        </p:tav>
                                      </p:tavLst>
                                    </p:anim>
                                    <p:animEffect transition="in" filter="wipe(right)" prLst="gradientSize: 0.1">
                                      <p:cBhvr>
                                        <p:cTn id="274" dur="500"/>
                                        <p:tgtEl>
                                          <p:spTgt spid="90149"/>
                                        </p:tgtEl>
                                      </p:cBhvr>
                                    </p:animEffect>
                                  </p:childTnLst>
                                </p:cTn>
                              </p:par>
                              <p:par>
                                <p:cTn id="275" presetID="29" presetClass="entr" presetSubtype="0" fill="hold" grpId="8" nodeType="withEffect">
                                  <p:stCondLst>
                                    <p:cond delay="0"/>
                                  </p:stCondLst>
                                  <p:childTnLst>
                                    <p:set>
                                      <p:cBhvr>
                                        <p:cTn id="276" dur="1" fill="hold">
                                          <p:stCondLst>
                                            <p:cond delay="0"/>
                                          </p:stCondLst>
                                        </p:cTn>
                                        <p:tgtEl>
                                          <p:spTgt spid="90150"/>
                                        </p:tgtEl>
                                        <p:attrNameLst>
                                          <p:attrName>style.visibility</p:attrName>
                                        </p:attrNameLst>
                                      </p:cBhvr>
                                      <p:to>
                                        <p:strVal val="visible"/>
                                      </p:to>
                                    </p:set>
                                    <p:anim calcmode="lin" valueType="num">
                                      <p:cBhvr>
                                        <p:cTn id="277" dur="500" fill="hold"/>
                                        <p:tgtEl>
                                          <p:spTgt spid="90150"/>
                                        </p:tgtEl>
                                        <p:attrNameLst>
                                          <p:attrName>ppt_x</p:attrName>
                                        </p:attrNameLst>
                                      </p:cBhvr>
                                      <p:tavLst>
                                        <p:tav tm="0">
                                          <p:val>
                                            <p:strVal val="#ppt_x-.2"/>
                                          </p:val>
                                        </p:tav>
                                        <p:tav tm="100000">
                                          <p:val>
                                            <p:strVal val="#ppt_x"/>
                                          </p:val>
                                        </p:tav>
                                      </p:tavLst>
                                    </p:anim>
                                    <p:anim calcmode="lin" valueType="num">
                                      <p:cBhvr>
                                        <p:cTn id="278" dur="500" fill="hold"/>
                                        <p:tgtEl>
                                          <p:spTgt spid="90150"/>
                                        </p:tgtEl>
                                        <p:attrNameLst>
                                          <p:attrName>ppt_y</p:attrName>
                                        </p:attrNameLst>
                                      </p:cBhvr>
                                      <p:tavLst>
                                        <p:tav tm="0">
                                          <p:val>
                                            <p:strVal val="#ppt_y"/>
                                          </p:val>
                                        </p:tav>
                                        <p:tav tm="100000">
                                          <p:val>
                                            <p:strVal val="#ppt_y"/>
                                          </p:val>
                                        </p:tav>
                                      </p:tavLst>
                                    </p:anim>
                                    <p:animEffect transition="in" filter="wipe(right)" prLst="gradientSize: 0.1">
                                      <p:cBhvr>
                                        <p:cTn id="279" dur="500"/>
                                        <p:tgtEl>
                                          <p:spTgt spid="90150"/>
                                        </p:tgtEl>
                                      </p:cBhvr>
                                    </p:animEffect>
                                  </p:childTnLst>
                                </p:cTn>
                              </p:par>
                              <p:par>
                                <p:cTn id="280" presetID="29" presetClass="entr" presetSubtype="0" fill="hold" grpId="8" nodeType="withEffect">
                                  <p:stCondLst>
                                    <p:cond delay="0"/>
                                  </p:stCondLst>
                                  <p:childTnLst>
                                    <p:set>
                                      <p:cBhvr>
                                        <p:cTn id="281" dur="1" fill="hold">
                                          <p:stCondLst>
                                            <p:cond delay="0"/>
                                          </p:stCondLst>
                                        </p:cTn>
                                        <p:tgtEl>
                                          <p:spTgt spid="90154"/>
                                        </p:tgtEl>
                                        <p:attrNameLst>
                                          <p:attrName>style.visibility</p:attrName>
                                        </p:attrNameLst>
                                      </p:cBhvr>
                                      <p:to>
                                        <p:strVal val="visible"/>
                                      </p:to>
                                    </p:set>
                                    <p:anim calcmode="lin" valueType="num">
                                      <p:cBhvr>
                                        <p:cTn id="282" dur="500" fill="hold"/>
                                        <p:tgtEl>
                                          <p:spTgt spid="90154"/>
                                        </p:tgtEl>
                                        <p:attrNameLst>
                                          <p:attrName>ppt_x</p:attrName>
                                        </p:attrNameLst>
                                      </p:cBhvr>
                                      <p:tavLst>
                                        <p:tav tm="0">
                                          <p:val>
                                            <p:strVal val="#ppt_x-.2"/>
                                          </p:val>
                                        </p:tav>
                                        <p:tav tm="100000">
                                          <p:val>
                                            <p:strVal val="#ppt_x"/>
                                          </p:val>
                                        </p:tav>
                                      </p:tavLst>
                                    </p:anim>
                                    <p:anim calcmode="lin" valueType="num">
                                      <p:cBhvr>
                                        <p:cTn id="283" dur="500" fill="hold"/>
                                        <p:tgtEl>
                                          <p:spTgt spid="90154"/>
                                        </p:tgtEl>
                                        <p:attrNameLst>
                                          <p:attrName>ppt_y</p:attrName>
                                        </p:attrNameLst>
                                      </p:cBhvr>
                                      <p:tavLst>
                                        <p:tav tm="0">
                                          <p:val>
                                            <p:strVal val="#ppt_y"/>
                                          </p:val>
                                        </p:tav>
                                        <p:tav tm="100000">
                                          <p:val>
                                            <p:strVal val="#ppt_y"/>
                                          </p:val>
                                        </p:tav>
                                      </p:tavLst>
                                    </p:anim>
                                    <p:animEffect transition="in" filter="wipe(right)" prLst="gradientSize: 0.1">
                                      <p:cBhvr>
                                        <p:cTn id="284" dur="500"/>
                                        <p:tgtEl>
                                          <p:spTgt spid="90154"/>
                                        </p:tgtEl>
                                      </p:cBhvr>
                                    </p:animEffect>
                                  </p:childTnLst>
                                </p:cTn>
                              </p:par>
                              <p:par>
                                <p:cTn id="285" presetID="29" presetClass="entr" presetSubtype="0" fill="hold" grpId="8" nodeType="withEffect">
                                  <p:stCondLst>
                                    <p:cond delay="0"/>
                                  </p:stCondLst>
                                  <p:childTnLst>
                                    <p:set>
                                      <p:cBhvr>
                                        <p:cTn id="286" dur="1" fill="hold">
                                          <p:stCondLst>
                                            <p:cond delay="0"/>
                                          </p:stCondLst>
                                        </p:cTn>
                                        <p:tgtEl>
                                          <p:spTgt spid="90155"/>
                                        </p:tgtEl>
                                        <p:attrNameLst>
                                          <p:attrName>style.visibility</p:attrName>
                                        </p:attrNameLst>
                                      </p:cBhvr>
                                      <p:to>
                                        <p:strVal val="visible"/>
                                      </p:to>
                                    </p:set>
                                    <p:anim calcmode="lin" valueType="num">
                                      <p:cBhvr>
                                        <p:cTn id="287" dur="500" fill="hold"/>
                                        <p:tgtEl>
                                          <p:spTgt spid="90155"/>
                                        </p:tgtEl>
                                        <p:attrNameLst>
                                          <p:attrName>ppt_x</p:attrName>
                                        </p:attrNameLst>
                                      </p:cBhvr>
                                      <p:tavLst>
                                        <p:tav tm="0">
                                          <p:val>
                                            <p:strVal val="#ppt_x-.2"/>
                                          </p:val>
                                        </p:tav>
                                        <p:tav tm="100000">
                                          <p:val>
                                            <p:strVal val="#ppt_x"/>
                                          </p:val>
                                        </p:tav>
                                      </p:tavLst>
                                    </p:anim>
                                    <p:anim calcmode="lin" valueType="num">
                                      <p:cBhvr>
                                        <p:cTn id="288" dur="500" fill="hold"/>
                                        <p:tgtEl>
                                          <p:spTgt spid="90155"/>
                                        </p:tgtEl>
                                        <p:attrNameLst>
                                          <p:attrName>ppt_y</p:attrName>
                                        </p:attrNameLst>
                                      </p:cBhvr>
                                      <p:tavLst>
                                        <p:tav tm="0">
                                          <p:val>
                                            <p:strVal val="#ppt_y"/>
                                          </p:val>
                                        </p:tav>
                                        <p:tav tm="100000">
                                          <p:val>
                                            <p:strVal val="#ppt_y"/>
                                          </p:val>
                                        </p:tav>
                                      </p:tavLst>
                                    </p:anim>
                                    <p:animEffect transition="in" filter="wipe(right)" prLst="gradientSize: 0.1">
                                      <p:cBhvr>
                                        <p:cTn id="289" dur="500"/>
                                        <p:tgtEl>
                                          <p:spTgt spid="90155"/>
                                        </p:tgtEl>
                                      </p:cBhvr>
                                    </p:animEffect>
                                  </p:childTnLst>
                                </p:cTn>
                              </p:par>
                              <p:par>
                                <p:cTn id="290" presetID="29" presetClass="entr" presetSubtype="0" fill="hold" grpId="8" nodeType="withEffect">
                                  <p:stCondLst>
                                    <p:cond delay="0"/>
                                  </p:stCondLst>
                                  <p:childTnLst>
                                    <p:set>
                                      <p:cBhvr>
                                        <p:cTn id="291" dur="1" fill="hold">
                                          <p:stCondLst>
                                            <p:cond delay="0"/>
                                          </p:stCondLst>
                                        </p:cTn>
                                        <p:tgtEl>
                                          <p:spTgt spid="90156"/>
                                        </p:tgtEl>
                                        <p:attrNameLst>
                                          <p:attrName>style.visibility</p:attrName>
                                        </p:attrNameLst>
                                      </p:cBhvr>
                                      <p:to>
                                        <p:strVal val="visible"/>
                                      </p:to>
                                    </p:set>
                                    <p:anim calcmode="lin" valueType="num">
                                      <p:cBhvr>
                                        <p:cTn id="292" dur="500" fill="hold"/>
                                        <p:tgtEl>
                                          <p:spTgt spid="90156"/>
                                        </p:tgtEl>
                                        <p:attrNameLst>
                                          <p:attrName>ppt_x</p:attrName>
                                        </p:attrNameLst>
                                      </p:cBhvr>
                                      <p:tavLst>
                                        <p:tav tm="0">
                                          <p:val>
                                            <p:strVal val="#ppt_x-.2"/>
                                          </p:val>
                                        </p:tav>
                                        <p:tav tm="100000">
                                          <p:val>
                                            <p:strVal val="#ppt_x"/>
                                          </p:val>
                                        </p:tav>
                                      </p:tavLst>
                                    </p:anim>
                                    <p:anim calcmode="lin" valueType="num">
                                      <p:cBhvr>
                                        <p:cTn id="293" dur="500" fill="hold"/>
                                        <p:tgtEl>
                                          <p:spTgt spid="90156"/>
                                        </p:tgtEl>
                                        <p:attrNameLst>
                                          <p:attrName>ppt_y</p:attrName>
                                        </p:attrNameLst>
                                      </p:cBhvr>
                                      <p:tavLst>
                                        <p:tav tm="0">
                                          <p:val>
                                            <p:strVal val="#ppt_y"/>
                                          </p:val>
                                        </p:tav>
                                        <p:tav tm="100000">
                                          <p:val>
                                            <p:strVal val="#ppt_y"/>
                                          </p:val>
                                        </p:tav>
                                      </p:tavLst>
                                    </p:anim>
                                    <p:animEffect transition="in" filter="wipe(right)" prLst="gradientSize: 0.1">
                                      <p:cBhvr>
                                        <p:cTn id="294" dur="500"/>
                                        <p:tgtEl>
                                          <p:spTgt spid="90156"/>
                                        </p:tgtEl>
                                      </p:cBhvr>
                                    </p:animEffect>
                                  </p:childTnLst>
                                </p:cTn>
                              </p:par>
                              <p:par>
                                <p:cTn id="295" presetID="6" presetClass="emph" presetSubtype="0" fill="hold" grpId="15" nodeType="withEffect">
                                  <p:stCondLst>
                                    <p:cond delay="0"/>
                                  </p:stCondLst>
                                  <p:childTnLst>
                                    <p:animScale>
                                      <p:cBhvr>
                                        <p:cTn id="296" dur="500" fill="hold"/>
                                        <p:tgtEl>
                                          <p:spTgt spid="90148"/>
                                        </p:tgtEl>
                                      </p:cBhvr>
                                      <p:by x="50000" y="50000"/>
                                    </p:animScale>
                                  </p:childTnLst>
                                </p:cTn>
                              </p:par>
                              <p:par>
                                <p:cTn id="297" presetID="63" presetClass="path" presetSubtype="0" accel="50000" decel="50000" fill="hold" grpId="16" nodeType="withEffect">
                                  <p:stCondLst>
                                    <p:cond delay="0"/>
                                  </p:stCondLst>
                                  <p:childTnLst>
                                    <p:animMotion origin="layout" path="M -4.44444E-6 -2.01622E-6 L 0.18681 0.30244 " pathEditMode="relative" rAng="0" ptsTypes="AA">
                                      <p:cBhvr>
                                        <p:cTn id="298" dur="500" spd="-100000" fill="hold"/>
                                        <p:tgtEl>
                                          <p:spTgt spid="90148"/>
                                        </p:tgtEl>
                                        <p:attrNameLst>
                                          <p:attrName>ppt_x</p:attrName>
                                          <p:attrName>ppt_y</p:attrName>
                                        </p:attrNameLst>
                                      </p:cBhvr>
                                      <p:rCtr x="9300" y="15100"/>
                                    </p:animMotion>
                                  </p:childTnLst>
                                </p:cTn>
                              </p:par>
                            </p:childTnLst>
                          </p:cTn>
                        </p:par>
                      </p:childTnLst>
                    </p:cTn>
                  </p:par>
                </p:childTnLst>
              </p:cTn>
              <p:nextCondLst>
                <p:cond evt="onClick" delay="0">
                  <p:tgtEl>
                    <p:spTgt spid="90148"/>
                  </p:tgtEl>
                </p:cond>
              </p:nextCondLst>
            </p:seq>
            <p:seq concurrent="1" nextAc="seek">
              <p:cTn id="299" restart="whenNotActive" fill="hold" evtFilter="cancelBubble" nodeType="interactiveSeq">
                <p:stCondLst>
                  <p:cond evt="onClick" delay="0">
                    <p:tgtEl>
                      <p:spTgt spid="90149"/>
                    </p:tgtEl>
                  </p:cond>
                </p:stCondLst>
                <p:endSync evt="end" delay="0">
                  <p:rtn val="all"/>
                </p:endSync>
                <p:childTnLst>
                  <p:par>
                    <p:cTn id="300" fill="hold">
                      <p:stCondLst>
                        <p:cond delay="0"/>
                      </p:stCondLst>
                      <p:childTnLst>
                        <p:par>
                          <p:cTn id="301" fill="hold">
                            <p:stCondLst>
                              <p:cond delay="0"/>
                            </p:stCondLst>
                            <p:childTnLst>
                              <p:par>
                                <p:cTn id="302" presetID="58" presetClass="exit" presetSubtype="0" decel="100000" fill="hold" nodeType="clickEffect">
                                  <p:stCondLst>
                                    <p:cond delay="0"/>
                                  </p:stCondLst>
                                  <p:childTnLst>
                                    <p:anim calcmode="lin" valueType="num">
                                      <p:cBhvr>
                                        <p:cTn id="303" dur="500"/>
                                        <p:tgtEl>
                                          <p:spTgt spid="2"/>
                                        </p:tgtEl>
                                        <p:attrNameLst>
                                          <p:attrName>ppt_w</p:attrName>
                                        </p:attrNameLst>
                                      </p:cBhvr>
                                      <p:tavLst>
                                        <p:tav tm="0">
                                          <p:val>
                                            <p:strVal val="ppt_w"/>
                                          </p:val>
                                        </p:tav>
                                        <p:tav tm="100000">
                                          <p:val>
                                            <p:strVal val="ppt_w*2.5"/>
                                          </p:val>
                                        </p:tav>
                                      </p:tavLst>
                                    </p:anim>
                                    <p:anim calcmode="lin" valueType="num">
                                      <p:cBhvr>
                                        <p:cTn id="304" dur="500"/>
                                        <p:tgtEl>
                                          <p:spTgt spid="2"/>
                                        </p:tgtEl>
                                        <p:attrNameLst>
                                          <p:attrName>ppt_h</p:attrName>
                                        </p:attrNameLst>
                                      </p:cBhvr>
                                      <p:tavLst>
                                        <p:tav tm="0">
                                          <p:val>
                                            <p:strVal val="ppt_h"/>
                                          </p:val>
                                        </p:tav>
                                        <p:tav tm="100000">
                                          <p:val>
                                            <p:strVal val="ppt_h*0.01"/>
                                          </p:val>
                                        </p:tav>
                                      </p:tavLst>
                                    </p:anim>
                                    <p:anim calcmode="lin" valueType="num">
                                      <p:cBhvr>
                                        <p:cTn id="305" dur="500"/>
                                        <p:tgtEl>
                                          <p:spTgt spid="2"/>
                                        </p:tgtEl>
                                        <p:attrNameLst>
                                          <p:attrName>ppt_x</p:attrName>
                                        </p:attrNameLst>
                                      </p:cBhvr>
                                      <p:tavLst>
                                        <p:tav tm="0">
                                          <p:val>
                                            <p:strVal val="ppt_x"/>
                                          </p:val>
                                        </p:tav>
                                        <p:tav tm="100000">
                                          <p:val>
                                            <p:strVal val="ppt_x"/>
                                          </p:val>
                                        </p:tav>
                                      </p:tavLst>
                                    </p:anim>
                                    <p:anim calcmode="lin" valueType="num">
                                      <p:cBhvr>
                                        <p:cTn id="306" dur="500"/>
                                        <p:tgtEl>
                                          <p:spTgt spid="2"/>
                                        </p:tgtEl>
                                        <p:attrNameLst>
                                          <p:attrName>ppt_y</p:attrName>
                                        </p:attrNameLst>
                                      </p:cBhvr>
                                      <p:tavLst>
                                        <p:tav tm="0">
                                          <p:val>
                                            <p:strVal val="ppt_y"/>
                                          </p:val>
                                        </p:tav>
                                        <p:tav tm="100000">
                                          <p:val>
                                            <p:strVal val="ppt_h+1"/>
                                          </p:val>
                                        </p:tav>
                                      </p:tavLst>
                                    </p:anim>
                                    <p:animEffect transition="out" filter="fade">
                                      <p:cBhvr>
                                        <p:cTn id="307" dur="500"/>
                                        <p:tgtEl>
                                          <p:spTgt spid="2"/>
                                        </p:tgtEl>
                                      </p:cBhvr>
                                    </p:animEffect>
                                    <p:set>
                                      <p:cBhvr>
                                        <p:cTn id="308" dur="1" fill="hold">
                                          <p:stCondLst>
                                            <p:cond delay="499"/>
                                          </p:stCondLst>
                                        </p:cTn>
                                        <p:tgtEl>
                                          <p:spTgt spid="2"/>
                                        </p:tgtEl>
                                        <p:attrNameLst>
                                          <p:attrName>style.visibility</p:attrName>
                                        </p:attrNameLst>
                                      </p:cBhvr>
                                      <p:to>
                                        <p:strVal val="hidden"/>
                                      </p:to>
                                    </p:set>
                                  </p:childTnLst>
                                </p:cTn>
                              </p:par>
                              <p:par>
                                <p:cTn id="309" presetID="58" presetClass="exit" presetSubtype="0" decel="100000" fill="hold" grpId="4" nodeType="withEffect">
                                  <p:stCondLst>
                                    <p:cond delay="0"/>
                                  </p:stCondLst>
                                  <p:childTnLst>
                                    <p:anim calcmode="lin" valueType="num">
                                      <p:cBhvr>
                                        <p:cTn id="310" dur="500"/>
                                        <p:tgtEl>
                                          <p:spTgt spid="90153"/>
                                        </p:tgtEl>
                                        <p:attrNameLst>
                                          <p:attrName>ppt_w</p:attrName>
                                        </p:attrNameLst>
                                      </p:cBhvr>
                                      <p:tavLst>
                                        <p:tav tm="0">
                                          <p:val>
                                            <p:strVal val="ppt_w"/>
                                          </p:val>
                                        </p:tav>
                                        <p:tav tm="100000">
                                          <p:val>
                                            <p:strVal val="ppt_w*2.5"/>
                                          </p:val>
                                        </p:tav>
                                      </p:tavLst>
                                    </p:anim>
                                    <p:anim calcmode="lin" valueType="num">
                                      <p:cBhvr>
                                        <p:cTn id="311" dur="500"/>
                                        <p:tgtEl>
                                          <p:spTgt spid="90153"/>
                                        </p:tgtEl>
                                        <p:attrNameLst>
                                          <p:attrName>ppt_h</p:attrName>
                                        </p:attrNameLst>
                                      </p:cBhvr>
                                      <p:tavLst>
                                        <p:tav tm="0">
                                          <p:val>
                                            <p:strVal val="ppt_h"/>
                                          </p:val>
                                        </p:tav>
                                        <p:tav tm="100000">
                                          <p:val>
                                            <p:strVal val="ppt_h*0.01"/>
                                          </p:val>
                                        </p:tav>
                                      </p:tavLst>
                                    </p:anim>
                                    <p:anim calcmode="lin" valueType="num">
                                      <p:cBhvr>
                                        <p:cTn id="312" dur="500"/>
                                        <p:tgtEl>
                                          <p:spTgt spid="90153"/>
                                        </p:tgtEl>
                                        <p:attrNameLst>
                                          <p:attrName>ppt_x</p:attrName>
                                        </p:attrNameLst>
                                      </p:cBhvr>
                                      <p:tavLst>
                                        <p:tav tm="0">
                                          <p:val>
                                            <p:strVal val="ppt_x"/>
                                          </p:val>
                                        </p:tav>
                                        <p:tav tm="100000">
                                          <p:val>
                                            <p:strVal val="ppt_x"/>
                                          </p:val>
                                        </p:tav>
                                      </p:tavLst>
                                    </p:anim>
                                    <p:anim calcmode="lin" valueType="num">
                                      <p:cBhvr>
                                        <p:cTn id="313" dur="500"/>
                                        <p:tgtEl>
                                          <p:spTgt spid="90153"/>
                                        </p:tgtEl>
                                        <p:attrNameLst>
                                          <p:attrName>ppt_y</p:attrName>
                                        </p:attrNameLst>
                                      </p:cBhvr>
                                      <p:tavLst>
                                        <p:tav tm="0">
                                          <p:val>
                                            <p:strVal val="ppt_y"/>
                                          </p:val>
                                        </p:tav>
                                        <p:tav tm="100000">
                                          <p:val>
                                            <p:strVal val="ppt_h+1"/>
                                          </p:val>
                                        </p:tav>
                                      </p:tavLst>
                                    </p:anim>
                                    <p:animEffect transition="out" filter="fade">
                                      <p:cBhvr>
                                        <p:cTn id="314" dur="500"/>
                                        <p:tgtEl>
                                          <p:spTgt spid="90153"/>
                                        </p:tgtEl>
                                      </p:cBhvr>
                                    </p:animEffect>
                                    <p:set>
                                      <p:cBhvr>
                                        <p:cTn id="315" dur="1" fill="hold">
                                          <p:stCondLst>
                                            <p:cond delay="499"/>
                                          </p:stCondLst>
                                        </p:cTn>
                                        <p:tgtEl>
                                          <p:spTgt spid="90153"/>
                                        </p:tgtEl>
                                        <p:attrNameLst>
                                          <p:attrName>style.visibility</p:attrName>
                                        </p:attrNameLst>
                                      </p:cBhvr>
                                      <p:to>
                                        <p:strVal val="hidden"/>
                                      </p:to>
                                    </p:set>
                                  </p:childTnLst>
                                </p:cTn>
                              </p:par>
                              <p:par>
                                <p:cTn id="316" presetID="58" presetClass="exit" presetSubtype="0" decel="100000" fill="hold" grpId="2" nodeType="withEffect">
                                  <p:stCondLst>
                                    <p:cond delay="0"/>
                                  </p:stCondLst>
                                  <p:childTnLst>
                                    <p:anim calcmode="lin" valueType="num">
                                      <p:cBhvr>
                                        <p:cTn id="317" dur="500"/>
                                        <p:tgtEl>
                                          <p:spTgt spid="90147"/>
                                        </p:tgtEl>
                                        <p:attrNameLst>
                                          <p:attrName>ppt_w</p:attrName>
                                        </p:attrNameLst>
                                      </p:cBhvr>
                                      <p:tavLst>
                                        <p:tav tm="0">
                                          <p:val>
                                            <p:strVal val="ppt_w"/>
                                          </p:val>
                                        </p:tav>
                                        <p:tav tm="100000">
                                          <p:val>
                                            <p:strVal val="ppt_w*2.5"/>
                                          </p:val>
                                        </p:tav>
                                      </p:tavLst>
                                    </p:anim>
                                    <p:anim calcmode="lin" valueType="num">
                                      <p:cBhvr>
                                        <p:cTn id="318" dur="500"/>
                                        <p:tgtEl>
                                          <p:spTgt spid="90147"/>
                                        </p:tgtEl>
                                        <p:attrNameLst>
                                          <p:attrName>ppt_h</p:attrName>
                                        </p:attrNameLst>
                                      </p:cBhvr>
                                      <p:tavLst>
                                        <p:tav tm="0">
                                          <p:val>
                                            <p:strVal val="ppt_h"/>
                                          </p:val>
                                        </p:tav>
                                        <p:tav tm="100000">
                                          <p:val>
                                            <p:strVal val="ppt_h*0.01"/>
                                          </p:val>
                                        </p:tav>
                                      </p:tavLst>
                                    </p:anim>
                                    <p:anim calcmode="lin" valueType="num">
                                      <p:cBhvr>
                                        <p:cTn id="319" dur="500"/>
                                        <p:tgtEl>
                                          <p:spTgt spid="90147"/>
                                        </p:tgtEl>
                                        <p:attrNameLst>
                                          <p:attrName>ppt_x</p:attrName>
                                        </p:attrNameLst>
                                      </p:cBhvr>
                                      <p:tavLst>
                                        <p:tav tm="0">
                                          <p:val>
                                            <p:strVal val="ppt_x"/>
                                          </p:val>
                                        </p:tav>
                                        <p:tav tm="100000">
                                          <p:val>
                                            <p:strVal val="ppt_x"/>
                                          </p:val>
                                        </p:tav>
                                      </p:tavLst>
                                    </p:anim>
                                    <p:anim calcmode="lin" valueType="num">
                                      <p:cBhvr>
                                        <p:cTn id="320" dur="500"/>
                                        <p:tgtEl>
                                          <p:spTgt spid="90147"/>
                                        </p:tgtEl>
                                        <p:attrNameLst>
                                          <p:attrName>ppt_y</p:attrName>
                                        </p:attrNameLst>
                                      </p:cBhvr>
                                      <p:tavLst>
                                        <p:tav tm="0">
                                          <p:val>
                                            <p:strVal val="ppt_y"/>
                                          </p:val>
                                        </p:tav>
                                        <p:tav tm="100000">
                                          <p:val>
                                            <p:strVal val="ppt_h+1"/>
                                          </p:val>
                                        </p:tav>
                                      </p:tavLst>
                                    </p:anim>
                                    <p:animEffect transition="out" filter="fade">
                                      <p:cBhvr>
                                        <p:cTn id="321" dur="500"/>
                                        <p:tgtEl>
                                          <p:spTgt spid="90147"/>
                                        </p:tgtEl>
                                      </p:cBhvr>
                                    </p:animEffect>
                                    <p:set>
                                      <p:cBhvr>
                                        <p:cTn id="322" dur="1" fill="hold">
                                          <p:stCondLst>
                                            <p:cond delay="499"/>
                                          </p:stCondLst>
                                        </p:cTn>
                                        <p:tgtEl>
                                          <p:spTgt spid="90147"/>
                                        </p:tgtEl>
                                        <p:attrNameLst>
                                          <p:attrName>style.visibility</p:attrName>
                                        </p:attrNameLst>
                                      </p:cBhvr>
                                      <p:to>
                                        <p:strVal val="hidden"/>
                                      </p:to>
                                    </p:set>
                                  </p:childTnLst>
                                </p:cTn>
                              </p:par>
                              <p:par>
                                <p:cTn id="323" presetID="58" presetClass="exit" presetSubtype="0" decel="100000" fill="hold" grpId="2" nodeType="withEffect">
                                  <p:stCondLst>
                                    <p:cond delay="0"/>
                                  </p:stCondLst>
                                  <p:childTnLst>
                                    <p:anim calcmode="lin" valueType="num">
                                      <p:cBhvr>
                                        <p:cTn id="324" dur="500"/>
                                        <p:tgtEl>
                                          <p:spTgt spid="90148"/>
                                        </p:tgtEl>
                                        <p:attrNameLst>
                                          <p:attrName>ppt_w</p:attrName>
                                        </p:attrNameLst>
                                      </p:cBhvr>
                                      <p:tavLst>
                                        <p:tav tm="0">
                                          <p:val>
                                            <p:strVal val="ppt_w"/>
                                          </p:val>
                                        </p:tav>
                                        <p:tav tm="100000">
                                          <p:val>
                                            <p:strVal val="ppt_w*2.5"/>
                                          </p:val>
                                        </p:tav>
                                      </p:tavLst>
                                    </p:anim>
                                    <p:anim calcmode="lin" valueType="num">
                                      <p:cBhvr>
                                        <p:cTn id="325" dur="500"/>
                                        <p:tgtEl>
                                          <p:spTgt spid="90148"/>
                                        </p:tgtEl>
                                        <p:attrNameLst>
                                          <p:attrName>ppt_h</p:attrName>
                                        </p:attrNameLst>
                                      </p:cBhvr>
                                      <p:tavLst>
                                        <p:tav tm="0">
                                          <p:val>
                                            <p:strVal val="ppt_h"/>
                                          </p:val>
                                        </p:tav>
                                        <p:tav tm="100000">
                                          <p:val>
                                            <p:strVal val="ppt_h*0.01"/>
                                          </p:val>
                                        </p:tav>
                                      </p:tavLst>
                                    </p:anim>
                                    <p:anim calcmode="lin" valueType="num">
                                      <p:cBhvr>
                                        <p:cTn id="326" dur="500"/>
                                        <p:tgtEl>
                                          <p:spTgt spid="90148"/>
                                        </p:tgtEl>
                                        <p:attrNameLst>
                                          <p:attrName>ppt_x</p:attrName>
                                        </p:attrNameLst>
                                      </p:cBhvr>
                                      <p:tavLst>
                                        <p:tav tm="0">
                                          <p:val>
                                            <p:strVal val="ppt_x"/>
                                          </p:val>
                                        </p:tav>
                                        <p:tav tm="100000">
                                          <p:val>
                                            <p:strVal val="ppt_x"/>
                                          </p:val>
                                        </p:tav>
                                      </p:tavLst>
                                    </p:anim>
                                    <p:anim calcmode="lin" valueType="num">
                                      <p:cBhvr>
                                        <p:cTn id="327" dur="500"/>
                                        <p:tgtEl>
                                          <p:spTgt spid="90148"/>
                                        </p:tgtEl>
                                        <p:attrNameLst>
                                          <p:attrName>ppt_y</p:attrName>
                                        </p:attrNameLst>
                                      </p:cBhvr>
                                      <p:tavLst>
                                        <p:tav tm="0">
                                          <p:val>
                                            <p:strVal val="ppt_y"/>
                                          </p:val>
                                        </p:tav>
                                        <p:tav tm="100000">
                                          <p:val>
                                            <p:strVal val="ppt_h+1"/>
                                          </p:val>
                                        </p:tav>
                                      </p:tavLst>
                                    </p:anim>
                                    <p:animEffect transition="out" filter="fade">
                                      <p:cBhvr>
                                        <p:cTn id="328" dur="500"/>
                                        <p:tgtEl>
                                          <p:spTgt spid="90148"/>
                                        </p:tgtEl>
                                      </p:cBhvr>
                                    </p:animEffect>
                                    <p:set>
                                      <p:cBhvr>
                                        <p:cTn id="329" dur="1" fill="hold">
                                          <p:stCondLst>
                                            <p:cond delay="499"/>
                                          </p:stCondLst>
                                        </p:cTn>
                                        <p:tgtEl>
                                          <p:spTgt spid="90148"/>
                                        </p:tgtEl>
                                        <p:attrNameLst>
                                          <p:attrName>style.visibility</p:attrName>
                                        </p:attrNameLst>
                                      </p:cBhvr>
                                      <p:to>
                                        <p:strVal val="hidden"/>
                                      </p:to>
                                    </p:set>
                                  </p:childTnLst>
                                </p:cTn>
                              </p:par>
                              <p:par>
                                <p:cTn id="330" presetID="58" presetClass="exit" presetSubtype="0" decel="100000" fill="hold" grpId="3" nodeType="withEffect">
                                  <p:stCondLst>
                                    <p:cond delay="0"/>
                                  </p:stCondLst>
                                  <p:childTnLst>
                                    <p:anim calcmode="lin" valueType="num">
                                      <p:cBhvr>
                                        <p:cTn id="331" dur="500"/>
                                        <p:tgtEl>
                                          <p:spTgt spid="90150"/>
                                        </p:tgtEl>
                                        <p:attrNameLst>
                                          <p:attrName>ppt_w</p:attrName>
                                        </p:attrNameLst>
                                      </p:cBhvr>
                                      <p:tavLst>
                                        <p:tav tm="0">
                                          <p:val>
                                            <p:strVal val="ppt_w"/>
                                          </p:val>
                                        </p:tav>
                                        <p:tav tm="100000">
                                          <p:val>
                                            <p:strVal val="ppt_w*2.5"/>
                                          </p:val>
                                        </p:tav>
                                      </p:tavLst>
                                    </p:anim>
                                    <p:anim calcmode="lin" valueType="num">
                                      <p:cBhvr>
                                        <p:cTn id="332" dur="500"/>
                                        <p:tgtEl>
                                          <p:spTgt spid="90150"/>
                                        </p:tgtEl>
                                        <p:attrNameLst>
                                          <p:attrName>ppt_h</p:attrName>
                                        </p:attrNameLst>
                                      </p:cBhvr>
                                      <p:tavLst>
                                        <p:tav tm="0">
                                          <p:val>
                                            <p:strVal val="ppt_h"/>
                                          </p:val>
                                        </p:tav>
                                        <p:tav tm="100000">
                                          <p:val>
                                            <p:strVal val="ppt_h*0.01"/>
                                          </p:val>
                                        </p:tav>
                                      </p:tavLst>
                                    </p:anim>
                                    <p:anim calcmode="lin" valueType="num">
                                      <p:cBhvr>
                                        <p:cTn id="333" dur="500"/>
                                        <p:tgtEl>
                                          <p:spTgt spid="90150"/>
                                        </p:tgtEl>
                                        <p:attrNameLst>
                                          <p:attrName>ppt_x</p:attrName>
                                        </p:attrNameLst>
                                      </p:cBhvr>
                                      <p:tavLst>
                                        <p:tav tm="0">
                                          <p:val>
                                            <p:strVal val="ppt_x"/>
                                          </p:val>
                                        </p:tav>
                                        <p:tav tm="100000">
                                          <p:val>
                                            <p:strVal val="ppt_x"/>
                                          </p:val>
                                        </p:tav>
                                      </p:tavLst>
                                    </p:anim>
                                    <p:anim calcmode="lin" valueType="num">
                                      <p:cBhvr>
                                        <p:cTn id="334" dur="500"/>
                                        <p:tgtEl>
                                          <p:spTgt spid="90150"/>
                                        </p:tgtEl>
                                        <p:attrNameLst>
                                          <p:attrName>ppt_y</p:attrName>
                                        </p:attrNameLst>
                                      </p:cBhvr>
                                      <p:tavLst>
                                        <p:tav tm="0">
                                          <p:val>
                                            <p:strVal val="ppt_y"/>
                                          </p:val>
                                        </p:tav>
                                        <p:tav tm="100000">
                                          <p:val>
                                            <p:strVal val="ppt_h+1"/>
                                          </p:val>
                                        </p:tav>
                                      </p:tavLst>
                                    </p:anim>
                                    <p:animEffect transition="out" filter="fade">
                                      <p:cBhvr>
                                        <p:cTn id="335" dur="500"/>
                                        <p:tgtEl>
                                          <p:spTgt spid="90150"/>
                                        </p:tgtEl>
                                      </p:cBhvr>
                                    </p:animEffect>
                                    <p:set>
                                      <p:cBhvr>
                                        <p:cTn id="336" dur="1" fill="hold">
                                          <p:stCondLst>
                                            <p:cond delay="499"/>
                                          </p:stCondLst>
                                        </p:cTn>
                                        <p:tgtEl>
                                          <p:spTgt spid="90150"/>
                                        </p:tgtEl>
                                        <p:attrNameLst>
                                          <p:attrName>style.visibility</p:attrName>
                                        </p:attrNameLst>
                                      </p:cBhvr>
                                      <p:to>
                                        <p:strVal val="hidden"/>
                                      </p:to>
                                    </p:set>
                                  </p:childTnLst>
                                </p:cTn>
                              </p:par>
                              <p:par>
                                <p:cTn id="337" presetID="58" presetClass="exit" presetSubtype="0" decel="100000" fill="hold" grpId="3" nodeType="withEffect">
                                  <p:stCondLst>
                                    <p:cond delay="0"/>
                                  </p:stCondLst>
                                  <p:childTnLst>
                                    <p:anim calcmode="lin" valueType="num">
                                      <p:cBhvr>
                                        <p:cTn id="338" dur="500"/>
                                        <p:tgtEl>
                                          <p:spTgt spid="90154"/>
                                        </p:tgtEl>
                                        <p:attrNameLst>
                                          <p:attrName>ppt_w</p:attrName>
                                        </p:attrNameLst>
                                      </p:cBhvr>
                                      <p:tavLst>
                                        <p:tav tm="0">
                                          <p:val>
                                            <p:strVal val="ppt_w"/>
                                          </p:val>
                                        </p:tav>
                                        <p:tav tm="100000">
                                          <p:val>
                                            <p:strVal val="ppt_w*2.5"/>
                                          </p:val>
                                        </p:tav>
                                      </p:tavLst>
                                    </p:anim>
                                    <p:anim calcmode="lin" valueType="num">
                                      <p:cBhvr>
                                        <p:cTn id="339" dur="500"/>
                                        <p:tgtEl>
                                          <p:spTgt spid="90154"/>
                                        </p:tgtEl>
                                        <p:attrNameLst>
                                          <p:attrName>ppt_h</p:attrName>
                                        </p:attrNameLst>
                                      </p:cBhvr>
                                      <p:tavLst>
                                        <p:tav tm="0">
                                          <p:val>
                                            <p:strVal val="ppt_h"/>
                                          </p:val>
                                        </p:tav>
                                        <p:tav tm="100000">
                                          <p:val>
                                            <p:strVal val="ppt_h*0.01"/>
                                          </p:val>
                                        </p:tav>
                                      </p:tavLst>
                                    </p:anim>
                                    <p:anim calcmode="lin" valueType="num">
                                      <p:cBhvr>
                                        <p:cTn id="340" dur="500"/>
                                        <p:tgtEl>
                                          <p:spTgt spid="90154"/>
                                        </p:tgtEl>
                                        <p:attrNameLst>
                                          <p:attrName>ppt_x</p:attrName>
                                        </p:attrNameLst>
                                      </p:cBhvr>
                                      <p:tavLst>
                                        <p:tav tm="0">
                                          <p:val>
                                            <p:strVal val="ppt_x"/>
                                          </p:val>
                                        </p:tav>
                                        <p:tav tm="100000">
                                          <p:val>
                                            <p:strVal val="ppt_x"/>
                                          </p:val>
                                        </p:tav>
                                      </p:tavLst>
                                    </p:anim>
                                    <p:anim calcmode="lin" valueType="num">
                                      <p:cBhvr>
                                        <p:cTn id="341" dur="500"/>
                                        <p:tgtEl>
                                          <p:spTgt spid="90154"/>
                                        </p:tgtEl>
                                        <p:attrNameLst>
                                          <p:attrName>ppt_y</p:attrName>
                                        </p:attrNameLst>
                                      </p:cBhvr>
                                      <p:tavLst>
                                        <p:tav tm="0">
                                          <p:val>
                                            <p:strVal val="ppt_y"/>
                                          </p:val>
                                        </p:tav>
                                        <p:tav tm="100000">
                                          <p:val>
                                            <p:strVal val="ppt_h+1"/>
                                          </p:val>
                                        </p:tav>
                                      </p:tavLst>
                                    </p:anim>
                                    <p:animEffect transition="out" filter="fade">
                                      <p:cBhvr>
                                        <p:cTn id="342" dur="500"/>
                                        <p:tgtEl>
                                          <p:spTgt spid="90154"/>
                                        </p:tgtEl>
                                      </p:cBhvr>
                                    </p:animEffect>
                                    <p:set>
                                      <p:cBhvr>
                                        <p:cTn id="343" dur="1" fill="hold">
                                          <p:stCondLst>
                                            <p:cond delay="499"/>
                                          </p:stCondLst>
                                        </p:cTn>
                                        <p:tgtEl>
                                          <p:spTgt spid="90154"/>
                                        </p:tgtEl>
                                        <p:attrNameLst>
                                          <p:attrName>style.visibility</p:attrName>
                                        </p:attrNameLst>
                                      </p:cBhvr>
                                      <p:to>
                                        <p:strVal val="hidden"/>
                                      </p:to>
                                    </p:set>
                                  </p:childTnLst>
                                </p:cTn>
                              </p:par>
                              <p:par>
                                <p:cTn id="344" presetID="58" presetClass="exit" presetSubtype="0" decel="100000" fill="hold" grpId="3" nodeType="withEffect">
                                  <p:stCondLst>
                                    <p:cond delay="0"/>
                                  </p:stCondLst>
                                  <p:childTnLst>
                                    <p:anim calcmode="lin" valueType="num">
                                      <p:cBhvr>
                                        <p:cTn id="345" dur="500"/>
                                        <p:tgtEl>
                                          <p:spTgt spid="90155"/>
                                        </p:tgtEl>
                                        <p:attrNameLst>
                                          <p:attrName>ppt_w</p:attrName>
                                        </p:attrNameLst>
                                      </p:cBhvr>
                                      <p:tavLst>
                                        <p:tav tm="0">
                                          <p:val>
                                            <p:strVal val="ppt_w"/>
                                          </p:val>
                                        </p:tav>
                                        <p:tav tm="100000">
                                          <p:val>
                                            <p:strVal val="ppt_w*2.5"/>
                                          </p:val>
                                        </p:tav>
                                      </p:tavLst>
                                    </p:anim>
                                    <p:anim calcmode="lin" valueType="num">
                                      <p:cBhvr>
                                        <p:cTn id="346" dur="500"/>
                                        <p:tgtEl>
                                          <p:spTgt spid="90155"/>
                                        </p:tgtEl>
                                        <p:attrNameLst>
                                          <p:attrName>ppt_h</p:attrName>
                                        </p:attrNameLst>
                                      </p:cBhvr>
                                      <p:tavLst>
                                        <p:tav tm="0">
                                          <p:val>
                                            <p:strVal val="ppt_h"/>
                                          </p:val>
                                        </p:tav>
                                        <p:tav tm="100000">
                                          <p:val>
                                            <p:strVal val="ppt_h*0.01"/>
                                          </p:val>
                                        </p:tav>
                                      </p:tavLst>
                                    </p:anim>
                                    <p:anim calcmode="lin" valueType="num">
                                      <p:cBhvr>
                                        <p:cTn id="347" dur="500"/>
                                        <p:tgtEl>
                                          <p:spTgt spid="90155"/>
                                        </p:tgtEl>
                                        <p:attrNameLst>
                                          <p:attrName>ppt_x</p:attrName>
                                        </p:attrNameLst>
                                      </p:cBhvr>
                                      <p:tavLst>
                                        <p:tav tm="0">
                                          <p:val>
                                            <p:strVal val="ppt_x"/>
                                          </p:val>
                                        </p:tav>
                                        <p:tav tm="100000">
                                          <p:val>
                                            <p:strVal val="ppt_x"/>
                                          </p:val>
                                        </p:tav>
                                      </p:tavLst>
                                    </p:anim>
                                    <p:anim calcmode="lin" valueType="num">
                                      <p:cBhvr>
                                        <p:cTn id="348" dur="500"/>
                                        <p:tgtEl>
                                          <p:spTgt spid="90155"/>
                                        </p:tgtEl>
                                        <p:attrNameLst>
                                          <p:attrName>ppt_y</p:attrName>
                                        </p:attrNameLst>
                                      </p:cBhvr>
                                      <p:tavLst>
                                        <p:tav tm="0">
                                          <p:val>
                                            <p:strVal val="ppt_y"/>
                                          </p:val>
                                        </p:tav>
                                        <p:tav tm="100000">
                                          <p:val>
                                            <p:strVal val="ppt_h+1"/>
                                          </p:val>
                                        </p:tav>
                                      </p:tavLst>
                                    </p:anim>
                                    <p:animEffect transition="out" filter="fade">
                                      <p:cBhvr>
                                        <p:cTn id="349" dur="500"/>
                                        <p:tgtEl>
                                          <p:spTgt spid="90155"/>
                                        </p:tgtEl>
                                      </p:cBhvr>
                                    </p:animEffect>
                                    <p:set>
                                      <p:cBhvr>
                                        <p:cTn id="350" dur="1" fill="hold">
                                          <p:stCondLst>
                                            <p:cond delay="499"/>
                                          </p:stCondLst>
                                        </p:cTn>
                                        <p:tgtEl>
                                          <p:spTgt spid="90155"/>
                                        </p:tgtEl>
                                        <p:attrNameLst>
                                          <p:attrName>style.visibility</p:attrName>
                                        </p:attrNameLst>
                                      </p:cBhvr>
                                      <p:to>
                                        <p:strVal val="hidden"/>
                                      </p:to>
                                    </p:set>
                                  </p:childTnLst>
                                </p:cTn>
                              </p:par>
                              <p:par>
                                <p:cTn id="351" presetID="58" presetClass="exit" presetSubtype="0" decel="100000" fill="hold" grpId="3" nodeType="withEffect">
                                  <p:stCondLst>
                                    <p:cond delay="0"/>
                                  </p:stCondLst>
                                  <p:childTnLst>
                                    <p:anim calcmode="lin" valueType="num">
                                      <p:cBhvr>
                                        <p:cTn id="352" dur="500"/>
                                        <p:tgtEl>
                                          <p:spTgt spid="90156"/>
                                        </p:tgtEl>
                                        <p:attrNameLst>
                                          <p:attrName>ppt_w</p:attrName>
                                        </p:attrNameLst>
                                      </p:cBhvr>
                                      <p:tavLst>
                                        <p:tav tm="0">
                                          <p:val>
                                            <p:strVal val="ppt_w"/>
                                          </p:val>
                                        </p:tav>
                                        <p:tav tm="100000">
                                          <p:val>
                                            <p:strVal val="ppt_w*2.5"/>
                                          </p:val>
                                        </p:tav>
                                      </p:tavLst>
                                    </p:anim>
                                    <p:anim calcmode="lin" valueType="num">
                                      <p:cBhvr>
                                        <p:cTn id="353" dur="500"/>
                                        <p:tgtEl>
                                          <p:spTgt spid="90156"/>
                                        </p:tgtEl>
                                        <p:attrNameLst>
                                          <p:attrName>ppt_h</p:attrName>
                                        </p:attrNameLst>
                                      </p:cBhvr>
                                      <p:tavLst>
                                        <p:tav tm="0">
                                          <p:val>
                                            <p:strVal val="ppt_h"/>
                                          </p:val>
                                        </p:tav>
                                        <p:tav tm="100000">
                                          <p:val>
                                            <p:strVal val="ppt_h*0.01"/>
                                          </p:val>
                                        </p:tav>
                                      </p:tavLst>
                                    </p:anim>
                                    <p:anim calcmode="lin" valueType="num">
                                      <p:cBhvr>
                                        <p:cTn id="354" dur="500"/>
                                        <p:tgtEl>
                                          <p:spTgt spid="90156"/>
                                        </p:tgtEl>
                                        <p:attrNameLst>
                                          <p:attrName>ppt_x</p:attrName>
                                        </p:attrNameLst>
                                      </p:cBhvr>
                                      <p:tavLst>
                                        <p:tav tm="0">
                                          <p:val>
                                            <p:strVal val="ppt_x"/>
                                          </p:val>
                                        </p:tav>
                                        <p:tav tm="100000">
                                          <p:val>
                                            <p:strVal val="ppt_x"/>
                                          </p:val>
                                        </p:tav>
                                      </p:tavLst>
                                    </p:anim>
                                    <p:anim calcmode="lin" valueType="num">
                                      <p:cBhvr>
                                        <p:cTn id="355" dur="500"/>
                                        <p:tgtEl>
                                          <p:spTgt spid="90156"/>
                                        </p:tgtEl>
                                        <p:attrNameLst>
                                          <p:attrName>ppt_y</p:attrName>
                                        </p:attrNameLst>
                                      </p:cBhvr>
                                      <p:tavLst>
                                        <p:tav tm="0">
                                          <p:val>
                                            <p:strVal val="ppt_y"/>
                                          </p:val>
                                        </p:tav>
                                        <p:tav tm="100000">
                                          <p:val>
                                            <p:strVal val="ppt_h+1"/>
                                          </p:val>
                                        </p:tav>
                                      </p:tavLst>
                                    </p:anim>
                                    <p:animEffect transition="out" filter="fade">
                                      <p:cBhvr>
                                        <p:cTn id="356" dur="500"/>
                                        <p:tgtEl>
                                          <p:spTgt spid="90156"/>
                                        </p:tgtEl>
                                      </p:cBhvr>
                                    </p:animEffect>
                                    <p:set>
                                      <p:cBhvr>
                                        <p:cTn id="357" dur="1" fill="hold">
                                          <p:stCondLst>
                                            <p:cond delay="499"/>
                                          </p:stCondLst>
                                        </p:cTn>
                                        <p:tgtEl>
                                          <p:spTgt spid="90156"/>
                                        </p:tgtEl>
                                        <p:attrNameLst>
                                          <p:attrName>style.visibility</p:attrName>
                                        </p:attrNameLst>
                                      </p:cBhvr>
                                      <p:to>
                                        <p:strVal val="hidden"/>
                                      </p:to>
                                    </p:set>
                                  </p:childTnLst>
                                </p:cTn>
                              </p:par>
                              <p:par>
                                <p:cTn id="358" presetID="6" presetClass="emph" presetSubtype="0" fill="hold" grpId="13" nodeType="withEffect">
                                  <p:stCondLst>
                                    <p:cond delay="0"/>
                                  </p:stCondLst>
                                  <p:childTnLst>
                                    <p:animScale>
                                      <p:cBhvr>
                                        <p:cTn id="359" dur="500" fill="hold"/>
                                        <p:tgtEl>
                                          <p:spTgt spid="90149"/>
                                        </p:tgtEl>
                                      </p:cBhvr>
                                      <p:by x="200000" y="200000"/>
                                    </p:animScale>
                                  </p:childTnLst>
                                </p:cTn>
                              </p:par>
                              <p:par>
                                <p:cTn id="360" presetID="42" presetClass="path" presetSubtype="0" accel="50000" decel="50000" fill="hold" grpId="14" nodeType="withEffect">
                                  <p:stCondLst>
                                    <p:cond delay="0"/>
                                  </p:stCondLst>
                                  <p:childTnLst>
                                    <p:animMotion origin="layout" path="M 5.55556E-7 -2.01622E-6 L -0.22257 0.31356 " pathEditMode="relative" rAng="0" ptsTypes="AA">
                                      <p:cBhvr>
                                        <p:cTn id="361" dur="500" fill="hold"/>
                                        <p:tgtEl>
                                          <p:spTgt spid="90149"/>
                                        </p:tgtEl>
                                        <p:attrNameLst>
                                          <p:attrName>ppt_x</p:attrName>
                                          <p:attrName>ppt_y</p:attrName>
                                        </p:attrNameLst>
                                      </p:cBhvr>
                                      <p:rCtr x="-11100" y="15700"/>
                                    </p:animMotion>
                                  </p:childTnLst>
                                </p:cTn>
                              </p:par>
                            </p:childTnLst>
                          </p:cTn>
                        </p:par>
                      </p:childTnLst>
                    </p:cTn>
                  </p:par>
                  <p:par>
                    <p:cTn id="362" fill="hold">
                      <p:stCondLst>
                        <p:cond delay="indefinite"/>
                      </p:stCondLst>
                      <p:childTnLst>
                        <p:par>
                          <p:cTn id="363" fill="hold">
                            <p:stCondLst>
                              <p:cond delay="0"/>
                            </p:stCondLst>
                            <p:childTnLst>
                              <p:par>
                                <p:cTn id="364" presetID="2" presetClass="entr" presetSubtype="4" fill="hold" nodeType="clickEffect">
                                  <p:stCondLst>
                                    <p:cond delay="0"/>
                                  </p:stCondLst>
                                  <p:childTnLst>
                                    <p:set>
                                      <p:cBhvr>
                                        <p:cTn id="365" dur="1" fill="hold">
                                          <p:stCondLst>
                                            <p:cond delay="0"/>
                                          </p:stCondLst>
                                        </p:cTn>
                                        <p:tgtEl>
                                          <p:spTgt spid="2"/>
                                        </p:tgtEl>
                                        <p:attrNameLst>
                                          <p:attrName>style.visibility</p:attrName>
                                        </p:attrNameLst>
                                      </p:cBhvr>
                                      <p:to>
                                        <p:strVal val="visible"/>
                                      </p:to>
                                    </p:set>
                                    <p:anim calcmode="lin" valueType="num">
                                      <p:cBhvr additive="base">
                                        <p:cTn id="366" dur="500" fill="hold"/>
                                        <p:tgtEl>
                                          <p:spTgt spid="2"/>
                                        </p:tgtEl>
                                        <p:attrNameLst>
                                          <p:attrName>ppt_x</p:attrName>
                                        </p:attrNameLst>
                                      </p:cBhvr>
                                      <p:tavLst>
                                        <p:tav tm="0">
                                          <p:val>
                                            <p:strVal val="#ppt_x"/>
                                          </p:val>
                                        </p:tav>
                                        <p:tav tm="100000">
                                          <p:val>
                                            <p:strVal val="#ppt_x"/>
                                          </p:val>
                                        </p:tav>
                                      </p:tavLst>
                                    </p:anim>
                                    <p:anim calcmode="lin" valueType="num">
                                      <p:cBhvr additive="base">
                                        <p:cTn id="367" dur="500" fill="hold"/>
                                        <p:tgtEl>
                                          <p:spTgt spid="2"/>
                                        </p:tgtEl>
                                        <p:attrNameLst>
                                          <p:attrName>ppt_y</p:attrName>
                                        </p:attrNameLst>
                                      </p:cBhvr>
                                      <p:tavLst>
                                        <p:tav tm="0">
                                          <p:val>
                                            <p:strVal val="1+#ppt_h/2"/>
                                          </p:val>
                                        </p:tav>
                                        <p:tav tm="100000">
                                          <p:val>
                                            <p:strVal val="#ppt_y"/>
                                          </p:val>
                                        </p:tav>
                                      </p:tavLst>
                                    </p:anim>
                                  </p:childTnLst>
                                </p:cTn>
                              </p:par>
                              <p:par>
                                <p:cTn id="368" presetID="2" presetClass="entr" presetSubtype="4" fill="hold" grpId="11" nodeType="withEffect">
                                  <p:stCondLst>
                                    <p:cond delay="0"/>
                                  </p:stCondLst>
                                  <p:childTnLst>
                                    <p:set>
                                      <p:cBhvr>
                                        <p:cTn id="369" dur="1" fill="hold">
                                          <p:stCondLst>
                                            <p:cond delay="0"/>
                                          </p:stCondLst>
                                        </p:cTn>
                                        <p:tgtEl>
                                          <p:spTgt spid="90153"/>
                                        </p:tgtEl>
                                        <p:attrNameLst>
                                          <p:attrName>style.visibility</p:attrName>
                                        </p:attrNameLst>
                                      </p:cBhvr>
                                      <p:to>
                                        <p:strVal val="visible"/>
                                      </p:to>
                                    </p:set>
                                    <p:anim calcmode="lin" valueType="num">
                                      <p:cBhvr additive="base">
                                        <p:cTn id="370" dur="500" fill="hold"/>
                                        <p:tgtEl>
                                          <p:spTgt spid="90153"/>
                                        </p:tgtEl>
                                        <p:attrNameLst>
                                          <p:attrName>ppt_x</p:attrName>
                                        </p:attrNameLst>
                                      </p:cBhvr>
                                      <p:tavLst>
                                        <p:tav tm="0">
                                          <p:val>
                                            <p:strVal val="#ppt_x"/>
                                          </p:val>
                                        </p:tav>
                                        <p:tav tm="100000">
                                          <p:val>
                                            <p:strVal val="#ppt_x"/>
                                          </p:val>
                                        </p:tav>
                                      </p:tavLst>
                                    </p:anim>
                                    <p:anim calcmode="lin" valueType="num">
                                      <p:cBhvr additive="base">
                                        <p:cTn id="371" dur="500" fill="hold"/>
                                        <p:tgtEl>
                                          <p:spTgt spid="90153"/>
                                        </p:tgtEl>
                                        <p:attrNameLst>
                                          <p:attrName>ppt_y</p:attrName>
                                        </p:attrNameLst>
                                      </p:cBhvr>
                                      <p:tavLst>
                                        <p:tav tm="0">
                                          <p:val>
                                            <p:strVal val="1+#ppt_h/2"/>
                                          </p:val>
                                        </p:tav>
                                        <p:tav tm="100000">
                                          <p:val>
                                            <p:strVal val="#ppt_y"/>
                                          </p:val>
                                        </p:tav>
                                      </p:tavLst>
                                    </p:anim>
                                  </p:childTnLst>
                                </p:cTn>
                              </p:par>
                              <p:par>
                                <p:cTn id="372" presetID="2" presetClass="entr" presetSubtype="4" fill="hold" grpId="8" nodeType="withEffect">
                                  <p:stCondLst>
                                    <p:cond delay="0"/>
                                  </p:stCondLst>
                                  <p:childTnLst>
                                    <p:set>
                                      <p:cBhvr>
                                        <p:cTn id="373" dur="1" fill="hold">
                                          <p:stCondLst>
                                            <p:cond delay="0"/>
                                          </p:stCondLst>
                                        </p:cTn>
                                        <p:tgtEl>
                                          <p:spTgt spid="90147"/>
                                        </p:tgtEl>
                                        <p:attrNameLst>
                                          <p:attrName>style.visibility</p:attrName>
                                        </p:attrNameLst>
                                      </p:cBhvr>
                                      <p:to>
                                        <p:strVal val="visible"/>
                                      </p:to>
                                    </p:set>
                                    <p:anim calcmode="lin" valueType="num">
                                      <p:cBhvr additive="base">
                                        <p:cTn id="374" dur="500" fill="hold"/>
                                        <p:tgtEl>
                                          <p:spTgt spid="90147"/>
                                        </p:tgtEl>
                                        <p:attrNameLst>
                                          <p:attrName>ppt_x</p:attrName>
                                        </p:attrNameLst>
                                      </p:cBhvr>
                                      <p:tavLst>
                                        <p:tav tm="0">
                                          <p:val>
                                            <p:strVal val="#ppt_x"/>
                                          </p:val>
                                        </p:tav>
                                        <p:tav tm="100000">
                                          <p:val>
                                            <p:strVal val="#ppt_x"/>
                                          </p:val>
                                        </p:tav>
                                      </p:tavLst>
                                    </p:anim>
                                    <p:anim calcmode="lin" valueType="num">
                                      <p:cBhvr additive="base">
                                        <p:cTn id="375" dur="500" fill="hold"/>
                                        <p:tgtEl>
                                          <p:spTgt spid="90147"/>
                                        </p:tgtEl>
                                        <p:attrNameLst>
                                          <p:attrName>ppt_y</p:attrName>
                                        </p:attrNameLst>
                                      </p:cBhvr>
                                      <p:tavLst>
                                        <p:tav tm="0">
                                          <p:val>
                                            <p:strVal val="1+#ppt_h/2"/>
                                          </p:val>
                                        </p:tav>
                                        <p:tav tm="100000">
                                          <p:val>
                                            <p:strVal val="#ppt_y"/>
                                          </p:val>
                                        </p:tav>
                                      </p:tavLst>
                                    </p:anim>
                                  </p:childTnLst>
                                </p:cTn>
                              </p:par>
                              <p:par>
                                <p:cTn id="376" presetID="2" presetClass="entr" presetSubtype="4" fill="hold" grpId="8" nodeType="withEffect">
                                  <p:stCondLst>
                                    <p:cond delay="0"/>
                                  </p:stCondLst>
                                  <p:childTnLst>
                                    <p:set>
                                      <p:cBhvr>
                                        <p:cTn id="377" dur="1" fill="hold">
                                          <p:stCondLst>
                                            <p:cond delay="0"/>
                                          </p:stCondLst>
                                        </p:cTn>
                                        <p:tgtEl>
                                          <p:spTgt spid="90148"/>
                                        </p:tgtEl>
                                        <p:attrNameLst>
                                          <p:attrName>style.visibility</p:attrName>
                                        </p:attrNameLst>
                                      </p:cBhvr>
                                      <p:to>
                                        <p:strVal val="visible"/>
                                      </p:to>
                                    </p:set>
                                    <p:anim calcmode="lin" valueType="num">
                                      <p:cBhvr additive="base">
                                        <p:cTn id="378" dur="500" fill="hold"/>
                                        <p:tgtEl>
                                          <p:spTgt spid="90148"/>
                                        </p:tgtEl>
                                        <p:attrNameLst>
                                          <p:attrName>ppt_x</p:attrName>
                                        </p:attrNameLst>
                                      </p:cBhvr>
                                      <p:tavLst>
                                        <p:tav tm="0">
                                          <p:val>
                                            <p:strVal val="#ppt_x"/>
                                          </p:val>
                                        </p:tav>
                                        <p:tav tm="100000">
                                          <p:val>
                                            <p:strVal val="#ppt_x"/>
                                          </p:val>
                                        </p:tav>
                                      </p:tavLst>
                                    </p:anim>
                                    <p:anim calcmode="lin" valueType="num">
                                      <p:cBhvr additive="base">
                                        <p:cTn id="379" dur="500" fill="hold"/>
                                        <p:tgtEl>
                                          <p:spTgt spid="90148"/>
                                        </p:tgtEl>
                                        <p:attrNameLst>
                                          <p:attrName>ppt_y</p:attrName>
                                        </p:attrNameLst>
                                      </p:cBhvr>
                                      <p:tavLst>
                                        <p:tav tm="0">
                                          <p:val>
                                            <p:strVal val="1+#ppt_h/2"/>
                                          </p:val>
                                        </p:tav>
                                        <p:tav tm="100000">
                                          <p:val>
                                            <p:strVal val="#ppt_y"/>
                                          </p:val>
                                        </p:tav>
                                      </p:tavLst>
                                    </p:anim>
                                  </p:childTnLst>
                                </p:cTn>
                              </p:par>
                              <p:par>
                                <p:cTn id="380" presetID="2" presetClass="entr" presetSubtype="4" fill="hold" grpId="9" nodeType="withEffect">
                                  <p:stCondLst>
                                    <p:cond delay="0"/>
                                  </p:stCondLst>
                                  <p:childTnLst>
                                    <p:set>
                                      <p:cBhvr>
                                        <p:cTn id="381" dur="1" fill="hold">
                                          <p:stCondLst>
                                            <p:cond delay="0"/>
                                          </p:stCondLst>
                                        </p:cTn>
                                        <p:tgtEl>
                                          <p:spTgt spid="90150"/>
                                        </p:tgtEl>
                                        <p:attrNameLst>
                                          <p:attrName>style.visibility</p:attrName>
                                        </p:attrNameLst>
                                      </p:cBhvr>
                                      <p:to>
                                        <p:strVal val="visible"/>
                                      </p:to>
                                    </p:set>
                                    <p:anim calcmode="lin" valueType="num">
                                      <p:cBhvr additive="base">
                                        <p:cTn id="382" dur="500" fill="hold"/>
                                        <p:tgtEl>
                                          <p:spTgt spid="90150"/>
                                        </p:tgtEl>
                                        <p:attrNameLst>
                                          <p:attrName>ppt_x</p:attrName>
                                        </p:attrNameLst>
                                      </p:cBhvr>
                                      <p:tavLst>
                                        <p:tav tm="0">
                                          <p:val>
                                            <p:strVal val="#ppt_x"/>
                                          </p:val>
                                        </p:tav>
                                        <p:tav tm="100000">
                                          <p:val>
                                            <p:strVal val="#ppt_x"/>
                                          </p:val>
                                        </p:tav>
                                      </p:tavLst>
                                    </p:anim>
                                    <p:anim calcmode="lin" valueType="num">
                                      <p:cBhvr additive="base">
                                        <p:cTn id="383" dur="500" fill="hold"/>
                                        <p:tgtEl>
                                          <p:spTgt spid="90150"/>
                                        </p:tgtEl>
                                        <p:attrNameLst>
                                          <p:attrName>ppt_y</p:attrName>
                                        </p:attrNameLst>
                                      </p:cBhvr>
                                      <p:tavLst>
                                        <p:tav tm="0">
                                          <p:val>
                                            <p:strVal val="1+#ppt_h/2"/>
                                          </p:val>
                                        </p:tav>
                                        <p:tav tm="100000">
                                          <p:val>
                                            <p:strVal val="#ppt_y"/>
                                          </p:val>
                                        </p:tav>
                                      </p:tavLst>
                                    </p:anim>
                                  </p:childTnLst>
                                </p:cTn>
                              </p:par>
                              <p:par>
                                <p:cTn id="384" presetID="2" presetClass="entr" presetSubtype="4" fill="hold" grpId="9" nodeType="withEffect">
                                  <p:stCondLst>
                                    <p:cond delay="0"/>
                                  </p:stCondLst>
                                  <p:childTnLst>
                                    <p:set>
                                      <p:cBhvr>
                                        <p:cTn id="385" dur="1" fill="hold">
                                          <p:stCondLst>
                                            <p:cond delay="0"/>
                                          </p:stCondLst>
                                        </p:cTn>
                                        <p:tgtEl>
                                          <p:spTgt spid="90154"/>
                                        </p:tgtEl>
                                        <p:attrNameLst>
                                          <p:attrName>style.visibility</p:attrName>
                                        </p:attrNameLst>
                                      </p:cBhvr>
                                      <p:to>
                                        <p:strVal val="visible"/>
                                      </p:to>
                                    </p:set>
                                    <p:anim calcmode="lin" valueType="num">
                                      <p:cBhvr additive="base">
                                        <p:cTn id="386" dur="500" fill="hold"/>
                                        <p:tgtEl>
                                          <p:spTgt spid="90154"/>
                                        </p:tgtEl>
                                        <p:attrNameLst>
                                          <p:attrName>ppt_x</p:attrName>
                                        </p:attrNameLst>
                                      </p:cBhvr>
                                      <p:tavLst>
                                        <p:tav tm="0">
                                          <p:val>
                                            <p:strVal val="#ppt_x"/>
                                          </p:val>
                                        </p:tav>
                                        <p:tav tm="100000">
                                          <p:val>
                                            <p:strVal val="#ppt_x"/>
                                          </p:val>
                                        </p:tav>
                                      </p:tavLst>
                                    </p:anim>
                                    <p:anim calcmode="lin" valueType="num">
                                      <p:cBhvr additive="base">
                                        <p:cTn id="387" dur="500" fill="hold"/>
                                        <p:tgtEl>
                                          <p:spTgt spid="90154"/>
                                        </p:tgtEl>
                                        <p:attrNameLst>
                                          <p:attrName>ppt_y</p:attrName>
                                        </p:attrNameLst>
                                      </p:cBhvr>
                                      <p:tavLst>
                                        <p:tav tm="0">
                                          <p:val>
                                            <p:strVal val="1+#ppt_h/2"/>
                                          </p:val>
                                        </p:tav>
                                        <p:tav tm="100000">
                                          <p:val>
                                            <p:strVal val="#ppt_y"/>
                                          </p:val>
                                        </p:tav>
                                      </p:tavLst>
                                    </p:anim>
                                  </p:childTnLst>
                                </p:cTn>
                              </p:par>
                              <p:par>
                                <p:cTn id="388" presetID="2" presetClass="entr" presetSubtype="4" fill="hold" grpId="9" nodeType="withEffect">
                                  <p:stCondLst>
                                    <p:cond delay="0"/>
                                  </p:stCondLst>
                                  <p:childTnLst>
                                    <p:set>
                                      <p:cBhvr>
                                        <p:cTn id="389" dur="1" fill="hold">
                                          <p:stCondLst>
                                            <p:cond delay="0"/>
                                          </p:stCondLst>
                                        </p:cTn>
                                        <p:tgtEl>
                                          <p:spTgt spid="90155"/>
                                        </p:tgtEl>
                                        <p:attrNameLst>
                                          <p:attrName>style.visibility</p:attrName>
                                        </p:attrNameLst>
                                      </p:cBhvr>
                                      <p:to>
                                        <p:strVal val="visible"/>
                                      </p:to>
                                    </p:set>
                                    <p:anim calcmode="lin" valueType="num">
                                      <p:cBhvr additive="base">
                                        <p:cTn id="390" dur="500" fill="hold"/>
                                        <p:tgtEl>
                                          <p:spTgt spid="90155"/>
                                        </p:tgtEl>
                                        <p:attrNameLst>
                                          <p:attrName>ppt_x</p:attrName>
                                        </p:attrNameLst>
                                      </p:cBhvr>
                                      <p:tavLst>
                                        <p:tav tm="0">
                                          <p:val>
                                            <p:strVal val="#ppt_x"/>
                                          </p:val>
                                        </p:tav>
                                        <p:tav tm="100000">
                                          <p:val>
                                            <p:strVal val="#ppt_x"/>
                                          </p:val>
                                        </p:tav>
                                      </p:tavLst>
                                    </p:anim>
                                    <p:anim calcmode="lin" valueType="num">
                                      <p:cBhvr additive="base">
                                        <p:cTn id="391" dur="500" fill="hold"/>
                                        <p:tgtEl>
                                          <p:spTgt spid="90155"/>
                                        </p:tgtEl>
                                        <p:attrNameLst>
                                          <p:attrName>ppt_y</p:attrName>
                                        </p:attrNameLst>
                                      </p:cBhvr>
                                      <p:tavLst>
                                        <p:tav tm="0">
                                          <p:val>
                                            <p:strVal val="1+#ppt_h/2"/>
                                          </p:val>
                                        </p:tav>
                                        <p:tav tm="100000">
                                          <p:val>
                                            <p:strVal val="#ppt_y"/>
                                          </p:val>
                                        </p:tav>
                                      </p:tavLst>
                                    </p:anim>
                                  </p:childTnLst>
                                </p:cTn>
                              </p:par>
                              <p:par>
                                <p:cTn id="392" presetID="2" presetClass="entr" presetSubtype="4" fill="hold" grpId="9" nodeType="withEffect">
                                  <p:stCondLst>
                                    <p:cond delay="0"/>
                                  </p:stCondLst>
                                  <p:childTnLst>
                                    <p:set>
                                      <p:cBhvr>
                                        <p:cTn id="393" dur="1" fill="hold">
                                          <p:stCondLst>
                                            <p:cond delay="0"/>
                                          </p:stCondLst>
                                        </p:cTn>
                                        <p:tgtEl>
                                          <p:spTgt spid="90156"/>
                                        </p:tgtEl>
                                        <p:attrNameLst>
                                          <p:attrName>style.visibility</p:attrName>
                                        </p:attrNameLst>
                                      </p:cBhvr>
                                      <p:to>
                                        <p:strVal val="visible"/>
                                      </p:to>
                                    </p:set>
                                    <p:anim calcmode="lin" valueType="num">
                                      <p:cBhvr additive="base">
                                        <p:cTn id="394" dur="500" fill="hold"/>
                                        <p:tgtEl>
                                          <p:spTgt spid="90156"/>
                                        </p:tgtEl>
                                        <p:attrNameLst>
                                          <p:attrName>ppt_x</p:attrName>
                                        </p:attrNameLst>
                                      </p:cBhvr>
                                      <p:tavLst>
                                        <p:tav tm="0">
                                          <p:val>
                                            <p:strVal val="#ppt_x"/>
                                          </p:val>
                                        </p:tav>
                                        <p:tav tm="100000">
                                          <p:val>
                                            <p:strVal val="#ppt_x"/>
                                          </p:val>
                                        </p:tav>
                                      </p:tavLst>
                                    </p:anim>
                                    <p:anim calcmode="lin" valueType="num">
                                      <p:cBhvr additive="base">
                                        <p:cTn id="395" dur="500" fill="hold"/>
                                        <p:tgtEl>
                                          <p:spTgt spid="90156"/>
                                        </p:tgtEl>
                                        <p:attrNameLst>
                                          <p:attrName>ppt_y</p:attrName>
                                        </p:attrNameLst>
                                      </p:cBhvr>
                                      <p:tavLst>
                                        <p:tav tm="0">
                                          <p:val>
                                            <p:strVal val="1+#ppt_h/2"/>
                                          </p:val>
                                        </p:tav>
                                        <p:tav tm="100000">
                                          <p:val>
                                            <p:strVal val="#ppt_y"/>
                                          </p:val>
                                        </p:tav>
                                      </p:tavLst>
                                    </p:anim>
                                  </p:childTnLst>
                                </p:cTn>
                              </p:par>
                              <p:par>
                                <p:cTn id="396" presetID="6" presetClass="emph" presetSubtype="0" fill="hold" grpId="15" nodeType="withEffect">
                                  <p:stCondLst>
                                    <p:cond delay="0"/>
                                  </p:stCondLst>
                                  <p:childTnLst>
                                    <p:animScale>
                                      <p:cBhvr>
                                        <p:cTn id="397" dur="500" fill="hold"/>
                                        <p:tgtEl>
                                          <p:spTgt spid="90149"/>
                                        </p:tgtEl>
                                      </p:cBhvr>
                                      <p:by x="50000" y="50000"/>
                                    </p:animScale>
                                  </p:childTnLst>
                                </p:cTn>
                              </p:par>
                              <p:par>
                                <p:cTn id="398" presetID="42" presetClass="path" presetSubtype="0" accel="50000" decel="50000" fill="hold" grpId="16" nodeType="withEffect">
                                  <p:stCondLst>
                                    <p:cond delay="0"/>
                                  </p:stCondLst>
                                  <p:childTnLst>
                                    <p:animMotion origin="layout" path="M 5.55556E-7 -2.01622E-6 L -0.22257 0.31356 " pathEditMode="relative" rAng="0" ptsTypes="AA">
                                      <p:cBhvr>
                                        <p:cTn id="399" dur="500" spd="-100000" fill="hold"/>
                                        <p:tgtEl>
                                          <p:spTgt spid="90149"/>
                                        </p:tgtEl>
                                        <p:attrNameLst>
                                          <p:attrName>ppt_x</p:attrName>
                                          <p:attrName>ppt_y</p:attrName>
                                        </p:attrNameLst>
                                      </p:cBhvr>
                                      <p:rCtr x="-11100" y="15700"/>
                                    </p:animMotion>
                                  </p:childTnLst>
                                </p:cTn>
                              </p:par>
                            </p:childTnLst>
                          </p:cTn>
                        </p:par>
                      </p:childTnLst>
                    </p:cTn>
                  </p:par>
                </p:childTnLst>
              </p:cTn>
              <p:nextCondLst>
                <p:cond evt="onClick" delay="0">
                  <p:tgtEl>
                    <p:spTgt spid="90149"/>
                  </p:tgtEl>
                </p:cond>
              </p:nextCondLst>
            </p:seq>
            <p:seq concurrent="1" nextAc="seek">
              <p:cTn id="400" restart="whenNotActive" fill="hold" evtFilter="cancelBubble" nodeType="interactiveSeq">
                <p:stCondLst>
                  <p:cond evt="onClick" delay="0">
                    <p:tgtEl>
                      <p:spTgt spid="90150"/>
                    </p:tgtEl>
                  </p:cond>
                </p:stCondLst>
                <p:endSync evt="end" delay="0">
                  <p:rtn val="all"/>
                </p:endSync>
                <p:childTnLst>
                  <p:par>
                    <p:cTn id="401" fill="hold">
                      <p:stCondLst>
                        <p:cond delay="0"/>
                      </p:stCondLst>
                      <p:childTnLst>
                        <p:par>
                          <p:cTn id="402" fill="hold">
                            <p:stCondLst>
                              <p:cond delay="0"/>
                            </p:stCondLst>
                            <p:childTnLst>
                              <p:par>
                                <p:cTn id="403" presetID="54" presetClass="exit" presetSubtype="0" decel="100000" fill="hold" nodeType="clickEffect">
                                  <p:stCondLst>
                                    <p:cond delay="0"/>
                                  </p:stCondLst>
                                  <p:childTnLst>
                                    <p:anim calcmode="lin" valueType="num">
                                      <p:cBhvr>
                                        <p:cTn id="404" dur="500"/>
                                        <p:tgtEl>
                                          <p:spTgt spid="2"/>
                                        </p:tgtEl>
                                        <p:attrNameLst>
                                          <p:attrName>ppt_w</p:attrName>
                                        </p:attrNameLst>
                                      </p:cBhvr>
                                      <p:tavLst>
                                        <p:tav tm="0">
                                          <p:val>
                                            <p:strVal val="ppt_w"/>
                                          </p:val>
                                        </p:tav>
                                        <p:tav tm="100000">
                                          <p:val>
                                            <p:strVal val="ppt_w*0.05"/>
                                          </p:val>
                                        </p:tav>
                                      </p:tavLst>
                                    </p:anim>
                                    <p:anim calcmode="lin" valueType="num">
                                      <p:cBhvr>
                                        <p:cTn id="405" dur="500"/>
                                        <p:tgtEl>
                                          <p:spTgt spid="2"/>
                                        </p:tgtEl>
                                        <p:attrNameLst>
                                          <p:attrName>ppt_h</p:attrName>
                                        </p:attrNameLst>
                                      </p:cBhvr>
                                      <p:tavLst>
                                        <p:tav tm="0">
                                          <p:val>
                                            <p:strVal val="ppt_h"/>
                                          </p:val>
                                        </p:tav>
                                        <p:tav tm="100000">
                                          <p:val>
                                            <p:strVal val="ppt_h"/>
                                          </p:val>
                                        </p:tav>
                                      </p:tavLst>
                                    </p:anim>
                                    <p:anim calcmode="lin" valueType="num">
                                      <p:cBhvr>
                                        <p:cTn id="406" dur="500"/>
                                        <p:tgtEl>
                                          <p:spTgt spid="2"/>
                                        </p:tgtEl>
                                        <p:attrNameLst>
                                          <p:attrName>ppt_x</p:attrName>
                                        </p:attrNameLst>
                                      </p:cBhvr>
                                      <p:tavLst>
                                        <p:tav tm="0">
                                          <p:val>
                                            <p:strVal val="ppt_x"/>
                                          </p:val>
                                        </p:tav>
                                        <p:tav tm="100000">
                                          <p:val>
                                            <p:strVal val="ppt_x-.2"/>
                                          </p:val>
                                        </p:tav>
                                      </p:tavLst>
                                    </p:anim>
                                    <p:anim calcmode="lin" valueType="num">
                                      <p:cBhvr>
                                        <p:cTn id="407" dur="500"/>
                                        <p:tgtEl>
                                          <p:spTgt spid="2"/>
                                        </p:tgtEl>
                                        <p:attrNameLst>
                                          <p:attrName>ppt_y</p:attrName>
                                        </p:attrNameLst>
                                      </p:cBhvr>
                                      <p:tavLst>
                                        <p:tav tm="0">
                                          <p:val>
                                            <p:strVal val="ppt_y"/>
                                          </p:val>
                                        </p:tav>
                                        <p:tav tm="100000">
                                          <p:val>
                                            <p:strVal val="ppt_y"/>
                                          </p:val>
                                        </p:tav>
                                      </p:tavLst>
                                    </p:anim>
                                    <p:animEffect transition="out" filter="fade">
                                      <p:cBhvr>
                                        <p:cTn id="408" dur="500"/>
                                        <p:tgtEl>
                                          <p:spTgt spid="2"/>
                                        </p:tgtEl>
                                      </p:cBhvr>
                                    </p:animEffect>
                                    <p:set>
                                      <p:cBhvr>
                                        <p:cTn id="409" dur="1" fill="hold">
                                          <p:stCondLst>
                                            <p:cond delay="499"/>
                                          </p:stCondLst>
                                        </p:cTn>
                                        <p:tgtEl>
                                          <p:spTgt spid="2"/>
                                        </p:tgtEl>
                                        <p:attrNameLst>
                                          <p:attrName>style.visibility</p:attrName>
                                        </p:attrNameLst>
                                      </p:cBhvr>
                                      <p:to>
                                        <p:strVal val="hidden"/>
                                      </p:to>
                                    </p:set>
                                  </p:childTnLst>
                                </p:cTn>
                              </p:par>
                              <p:par>
                                <p:cTn id="410" presetID="54" presetClass="exit" presetSubtype="0" decel="100000" fill="hold" grpId="5" nodeType="withEffect">
                                  <p:stCondLst>
                                    <p:cond delay="0"/>
                                  </p:stCondLst>
                                  <p:childTnLst>
                                    <p:anim calcmode="lin" valueType="num">
                                      <p:cBhvr>
                                        <p:cTn id="411" dur="500"/>
                                        <p:tgtEl>
                                          <p:spTgt spid="90153"/>
                                        </p:tgtEl>
                                        <p:attrNameLst>
                                          <p:attrName>ppt_w</p:attrName>
                                        </p:attrNameLst>
                                      </p:cBhvr>
                                      <p:tavLst>
                                        <p:tav tm="0">
                                          <p:val>
                                            <p:strVal val="ppt_w"/>
                                          </p:val>
                                        </p:tav>
                                        <p:tav tm="100000">
                                          <p:val>
                                            <p:strVal val="ppt_w*0.05"/>
                                          </p:val>
                                        </p:tav>
                                      </p:tavLst>
                                    </p:anim>
                                    <p:anim calcmode="lin" valueType="num">
                                      <p:cBhvr>
                                        <p:cTn id="412" dur="500"/>
                                        <p:tgtEl>
                                          <p:spTgt spid="90153"/>
                                        </p:tgtEl>
                                        <p:attrNameLst>
                                          <p:attrName>ppt_h</p:attrName>
                                        </p:attrNameLst>
                                      </p:cBhvr>
                                      <p:tavLst>
                                        <p:tav tm="0">
                                          <p:val>
                                            <p:strVal val="ppt_h"/>
                                          </p:val>
                                        </p:tav>
                                        <p:tav tm="100000">
                                          <p:val>
                                            <p:strVal val="ppt_h"/>
                                          </p:val>
                                        </p:tav>
                                      </p:tavLst>
                                    </p:anim>
                                    <p:anim calcmode="lin" valueType="num">
                                      <p:cBhvr>
                                        <p:cTn id="413" dur="500"/>
                                        <p:tgtEl>
                                          <p:spTgt spid="90153"/>
                                        </p:tgtEl>
                                        <p:attrNameLst>
                                          <p:attrName>ppt_x</p:attrName>
                                        </p:attrNameLst>
                                      </p:cBhvr>
                                      <p:tavLst>
                                        <p:tav tm="0">
                                          <p:val>
                                            <p:strVal val="ppt_x"/>
                                          </p:val>
                                        </p:tav>
                                        <p:tav tm="100000">
                                          <p:val>
                                            <p:strVal val="ppt_x-.2"/>
                                          </p:val>
                                        </p:tav>
                                      </p:tavLst>
                                    </p:anim>
                                    <p:anim calcmode="lin" valueType="num">
                                      <p:cBhvr>
                                        <p:cTn id="414" dur="500"/>
                                        <p:tgtEl>
                                          <p:spTgt spid="90153"/>
                                        </p:tgtEl>
                                        <p:attrNameLst>
                                          <p:attrName>ppt_y</p:attrName>
                                        </p:attrNameLst>
                                      </p:cBhvr>
                                      <p:tavLst>
                                        <p:tav tm="0">
                                          <p:val>
                                            <p:strVal val="ppt_y"/>
                                          </p:val>
                                        </p:tav>
                                        <p:tav tm="100000">
                                          <p:val>
                                            <p:strVal val="ppt_y"/>
                                          </p:val>
                                        </p:tav>
                                      </p:tavLst>
                                    </p:anim>
                                    <p:animEffect transition="out" filter="fade">
                                      <p:cBhvr>
                                        <p:cTn id="415" dur="500"/>
                                        <p:tgtEl>
                                          <p:spTgt spid="90153"/>
                                        </p:tgtEl>
                                      </p:cBhvr>
                                    </p:animEffect>
                                    <p:set>
                                      <p:cBhvr>
                                        <p:cTn id="416" dur="1" fill="hold">
                                          <p:stCondLst>
                                            <p:cond delay="499"/>
                                          </p:stCondLst>
                                        </p:cTn>
                                        <p:tgtEl>
                                          <p:spTgt spid="90153"/>
                                        </p:tgtEl>
                                        <p:attrNameLst>
                                          <p:attrName>style.visibility</p:attrName>
                                        </p:attrNameLst>
                                      </p:cBhvr>
                                      <p:to>
                                        <p:strVal val="hidden"/>
                                      </p:to>
                                    </p:set>
                                  </p:childTnLst>
                                </p:cTn>
                              </p:par>
                              <p:par>
                                <p:cTn id="417" presetID="54" presetClass="exit" presetSubtype="0" decel="100000" fill="hold" grpId="3" nodeType="withEffect">
                                  <p:stCondLst>
                                    <p:cond delay="0"/>
                                  </p:stCondLst>
                                  <p:childTnLst>
                                    <p:anim calcmode="lin" valueType="num">
                                      <p:cBhvr>
                                        <p:cTn id="418" dur="500"/>
                                        <p:tgtEl>
                                          <p:spTgt spid="90147"/>
                                        </p:tgtEl>
                                        <p:attrNameLst>
                                          <p:attrName>ppt_w</p:attrName>
                                        </p:attrNameLst>
                                      </p:cBhvr>
                                      <p:tavLst>
                                        <p:tav tm="0">
                                          <p:val>
                                            <p:strVal val="ppt_w"/>
                                          </p:val>
                                        </p:tav>
                                        <p:tav tm="100000">
                                          <p:val>
                                            <p:strVal val="ppt_w*0.05"/>
                                          </p:val>
                                        </p:tav>
                                      </p:tavLst>
                                    </p:anim>
                                    <p:anim calcmode="lin" valueType="num">
                                      <p:cBhvr>
                                        <p:cTn id="419" dur="500"/>
                                        <p:tgtEl>
                                          <p:spTgt spid="90147"/>
                                        </p:tgtEl>
                                        <p:attrNameLst>
                                          <p:attrName>ppt_h</p:attrName>
                                        </p:attrNameLst>
                                      </p:cBhvr>
                                      <p:tavLst>
                                        <p:tav tm="0">
                                          <p:val>
                                            <p:strVal val="ppt_h"/>
                                          </p:val>
                                        </p:tav>
                                        <p:tav tm="100000">
                                          <p:val>
                                            <p:strVal val="ppt_h"/>
                                          </p:val>
                                        </p:tav>
                                      </p:tavLst>
                                    </p:anim>
                                    <p:anim calcmode="lin" valueType="num">
                                      <p:cBhvr>
                                        <p:cTn id="420" dur="500"/>
                                        <p:tgtEl>
                                          <p:spTgt spid="90147"/>
                                        </p:tgtEl>
                                        <p:attrNameLst>
                                          <p:attrName>ppt_x</p:attrName>
                                        </p:attrNameLst>
                                      </p:cBhvr>
                                      <p:tavLst>
                                        <p:tav tm="0">
                                          <p:val>
                                            <p:strVal val="ppt_x"/>
                                          </p:val>
                                        </p:tav>
                                        <p:tav tm="100000">
                                          <p:val>
                                            <p:strVal val="ppt_x-.2"/>
                                          </p:val>
                                        </p:tav>
                                      </p:tavLst>
                                    </p:anim>
                                    <p:anim calcmode="lin" valueType="num">
                                      <p:cBhvr>
                                        <p:cTn id="421" dur="500"/>
                                        <p:tgtEl>
                                          <p:spTgt spid="90147"/>
                                        </p:tgtEl>
                                        <p:attrNameLst>
                                          <p:attrName>ppt_y</p:attrName>
                                        </p:attrNameLst>
                                      </p:cBhvr>
                                      <p:tavLst>
                                        <p:tav tm="0">
                                          <p:val>
                                            <p:strVal val="ppt_y"/>
                                          </p:val>
                                        </p:tav>
                                        <p:tav tm="100000">
                                          <p:val>
                                            <p:strVal val="ppt_y"/>
                                          </p:val>
                                        </p:tav>
                                      </p:tavLst>
                                    </p:anim>
                                    <p:animEffect transition="out" filter="fade">
                                      <p:cBhvr>
                                        <p:cTn id="422" dur="500"/>
                                        <p:tgtEl>
                                          <p:spTgt spid="90147"/>
                                        </p:tgtEl>
                                      </p:cBhvr>
                                    </p:animEffect>
                                    <p:set>
                                      <p:cBhvr>
                                        <p:cTn id="423" dur="1" fill="hold">
                                          <p:stCondLst>
                                            <p:cond delay="499"/>
                                          </p:stCondLst>
                                        </p:cTn>
                                        <p:tgtEl>
                                          <p:spTgt spid="90147"/>
                                        </p:tgtEl>
                                        <p:attrNameLst>
                                          <p:attrName>style.visibility</p:attrName>
                                        </p:attrNameLst>
                                      </p:cBhvr>
                                      <p:to>
                                        <p:strVal val="hidden"/>
                                      </p:to>
                                    </p:set>
                                  </p:childTnLst>
                                </p:cTn>
                              </p:par>
                              <p:par>
                                <p:cTn id="424" presetID="54" presetClass="exit" presetSubtype="0" decel="100000" fill="hold" grpId="3" nodeType="withEffect">
                                  <p:stCondLst>
                                    <p:cond delay="0"/>
                                  </p:stCondLst>
                                  <p:childTnLst>
                                    <p:anim calcmode="lin" valueType="num">
                                      <p:cBhvr>
                                        <p:cTn id="425" dur="500"/>
                                        <p:tgtEl>
                                          <p:spTgt spid="90148"/>
                                        </p:tgtEl>
                                        <p:attrNameLst>
                                          <p:attrName>ppt_w</p:attrName>
                                        </p:attrNameLst>
                                      </p:cBhvr>
                                      <p:tavLst>
                                        <p:tav tm="0">
                                          <p:val>
                                            <p:strVal val="ppt_w"/>
                                          </p:val>
                                        </p:tav>
                                        <p:tav tm="100000">
                                          <p:val>
                                            <p:strVal val="ppt_w*0.05"/>
                                          </p:val>
                                        </p:tav>
                                      </p:tavLst>
                                    </p:anim>
                                    <p:anim calcmode="lin" valueType="num">
                                      <p:cBhvr>
                                        <p:cTn id="426" dur="500"/>
                                        <p:tgtEl>
                                          <p:spTgt spid="90148"/>
                                        </p:tgtEl>
                                        <p:attrNameLst>
                                          <p:attrName>ppt_h</p:attrName>
                                        </p:attrNameLst>
                                      </p:cBhvr>
                                      <p:tavLst>
                                        <p:tav tm="0">
                                          <p:val>
                                            <p:strVal val="ppt_h"/>
                                          </p:val>
                                        </p:tav>
                                        <p:tav tm="100000">
                                          <p:val>
                                            <p:strVal val="ppt_h"/>
                                          </p:val>
                                        </p:tav>
                                      </p:tavLst>
                                    </p:anim>
                                    <p:anim calcmode="lin" valueType="num">
                                      <p:cBhvr>
                                        <p:cTn id="427" dur="500"/>
                                        <p:tgtEl>
                                          <p:spTgt spid="90148"/>
                                        </p:tgtEl>
                                        <p:attrNameLst>
                                          <p:attrName>ppt_x</p:attrName>
                                        </p:attrNameLst>
                                      </p:cBhvr>
                                      <p:tavLst>
                                        <p:tav tm="0">
                                          <p:val>
                                            <p:strVal val="ppt_x"/>
                                          </p:val>
                                        </p:tav>
                                        <p:tav tm="100000">
                                          <p:val>
                                            <p:strVal val="ppt_x-.2"/>
                                          </p:val>
                                        </p:tav>
                                      </p:tavLst>
                                    </p:anim>
                                    <p:anim calcmode="lin" valueType="num">
                                      <p:cBhvr>
                                        <p:cTn id="428" dur="500"/>
                                        <p:tgtEl>
                                          <p:spTgt spid="90148"/>
                                        </p:tgtEl>
                                        <p:attrNameLst>
                                          <p:attrName>ppt_y</p:attrName>
                                        </p:attrNameLst>
                                      </p:cBhvr>
                                      <p:tavLst>
                                        <p:tav tm="0">
                                          <p:val>
                                            <p:strVal val="ppt_y"/>
                                          </p:val>
                                        </p:tav>
                                        <p:tav tm="100000">
                                          <p:val>
                                            <p:strVal val="ppt_y"/>
                                          </p:val>
                                        </p:tav>
                                      </p:tavLst>
                                    </p:anim>
                                    <p:animEffect transition="out" filter="fade">
                                      <p:cBhvr>
                                        <p:cTn id="429" dur="500"/>
                                        <p:tgtEl>
                                          <p:spTgt spid="90148"/>
                                        </p:tgtEl>
                                      </p:cBhvr>
                                    </p:animEffect>
                                    <p:set>
                                      <p:cBhvr>
                                        <p:cTn id="430" dur="1" fill="hold">
                                          <p:stCondLst>
                                            <p:cond delay="499"/>
                                          </p:stCondLst>
                                        </p:cTn>
                                        <p:tgtEl>
                                          <p:spTgt spid="90148"/>
                                        </p:tgtEl>
                                        <p:attrNameLst>
                                          <p:attrName>style.visibility</p:attrName>
                                        </p:attrNameLst>
                                      </p:cBhvr>
                                      <p:to>
                                        <p:strVal val="hidden"/>
                                      </p:to>
                                    </p:set>
                                  </p:childTnLst>
                                </p:cTn>
                              </p:par>
                              <p:par>
                                <p:cTn id="431" presetID="54" presetClass="exit" presetSubtype="0" decel="100000" fill="hold" grpId="3" nodeType="withEffect">
                                  <p:stCondLst>
                                    <p:cond delay="0"/>
                                  </p:stCondLst>
                                  <p:childTnLst>
                                    <p:anim calcmode="lin" valueType="num">
                                      <p:cBhvr>
                                        <p:cTn id="432" dur="500"/>
                                        <p:tgtEl>
                                          <p:spTgt spid="90149"/>
                                        </p:tgtEl>
                                        <p:attrNameLst>
                                          <p:attrName>ppt_w</p:attrName>
                                        </p:attrNameLst>
                                      </p:cBhvr>
                                      <p:tavLst>
                                        <p:tav tm="0">
                                          <p:val>
                                            <p:strVal val="ppt_w"/>
                                          </p:val>
                                        </p:tav>
                                        <p:tav tm="100000">
                                          <p:val>
                                            <p:strVal val="ppt_w*0.05"/>
                                          </p:val>
                                        </p:tav>
                                      </p:tavLst>
                                    </p:anim>
                                    <p:anim calcmode="lin" valueType="num">
                                      <p:cBhvr>
                                        <p:cTn id="433" dur="500"/>
                                        <p:tgtEl>
                                          <p:spTgt spid="90149"/>
                                        </p:tgtEl>
                                        <p:attrNameLst>
                                          <p:attrName>ppt_h</p:attrName>
                                        </p:attrNameLst>
                                      </p:cBhvr>
                                      <p:tavLst>
                                        <p:tav tm="0">
                                          <p:val>
                                            <p:strVal val="ppt_h"/>
                                          </p:val>
                                        </p:tav>
                                        <p:tav tm="100000">
                                          <p:val>
                                            <p:strVal val="ppt_h"/>
                                          </p:val>
                                        </p:tav>
                                      </p:tavLst>
                                    </p:anim>
                                    <p:anim calcmode="lin" valueType="num">
                                      <p:cBhvr>
                                        <p:cTn id="434" dur="500"/>
                                        <p:tgtEl>
                                          <p:spTgt spid="90149"/>
                                        </p:tgtEl>
                                        <p:attrNameLst>
                                          <p:attrName>ppt_x</p:attrName>
                                        </p:attrNameLst>
                                      </p:cBhvr>
                                      <p:tavLst>
                                        <p:tav tm="0">
                                          <p:val>
                                            <p:strVal val="ppt_x"/>
                                          </p:val>
                                        </p:tav>
                                        <p:tav tm="100000">
                                          <p:val>
                                            <p:strVal val="ppt_x-.2"/>
                                          </p:val>
                                        </p:tav>
                                      </p:tavLst>
                                    </p:anim>
                                    <p:anim calcmode="lin" valueType="num">
                                      <p:cBhvr>
                                        <p:cTn id="435" dur="500"/>
                                        <p:tgtEl>
                                          <p:spTgt spid="90149"/>
                                        </p:tgtEl>
                                        <p:attrNameLst>
                                          <p:attrName>ppt_y</p:attrName>
                                        </p:attrNameLst>
                                      </p:cBhvr>
                                      <p:tavLst>
                                        <p:tav tm="0">
                                          <p:val>
                                            <p:strVal val="ppt_y"/>
                                          </p:val>
                                        </p:tav>
                                        <p:tav tm="100000">
                                          <p:val>
                                            <p:strVal val="ppt_y"/>
                                          </p:val>
                                        </p:tav>
                                      </p:tavLst>
                                    </p:anim>
                                    <p:animEffect transition="out" filter="fade">
                                      <p:cBhvr>
                                        <p:cTn id="436" dur="500"/>
                                        <p:tgtEl>
                                          <p:spTgt spid="90149"/>
                                        </p:tgtEl>
                                      </p:cBhvr>
                                    </p:animEffect>
                                    <p:set>
                                      <p:cBhvr>
                                        <p:cTn id="437" dur="1" fill="hold">
                                          <p:stCondLst>
                                            <p:cond delay="499"/>
                                          </p:stCondLst>
                                        </p:cTn>
                                        <p:tgtEl>
                                          <p:spTgt spid="90149"/>
                                        </p:tgtEl>
                                        <p:attrNameLst>
                                          <p:attrName>style.visibility</p:attrName>
                                        </p:attrNameLst>
                                      </p:cBhvr>
                                      <p:to>
                                        <p:strVal val="hidden"/>
                                      </p:to>
                                    </p:set>
                                  </p:childTnLst>
                                </p:cTn>
                              </p:par>
                              <p:par>
                                <p:cTn id="438" presetID="54" presetClass="exit" presetSubtype="0" decel="100000" fill="hold" grpId="4" nodeType="withEffect">
                                  <p:stCondLst>
                                    <p:cond delay="0"/>
                                  </p:stCondLst>
                                  <p:childTnLst>
                                    <p:anim calcmode="lin" valueType="num">
                                      <p:cBhvr>
                                        <p:cTn id="439" dur="500"/>
                                        <p:tgtEl>
                                          <p:spTgt spid="90154"/>
                                        </p:tgtEl>
                                        <p:attrNameLst>
                                          <p:attrName>ppt_w</p:attrName>
                                        </p:attrNameLst>
                                      </p:cBhvr>
                                      <p:tavLst>
                                        <p:tav tm="0">
                                          <p:val>
                                            <p:strVal val="ppt_w"/>
                                          </p:val>
                                        </p:tav>
                                        <p:tav tm="100000">
                                          <p:val>
                                            <p:strVal val="ppt_w*0.05"/>
                                          </p:val>
                                        </p:tav>
                                      </p:tavLst>
                                    </p:anim>
                                    <p:anim calcmode="lin" valueType="num">
                                      <p:cBhvr>
                                        <p:cTn id="440" dur="500"/>
                                        <p:tgtEl>
                                          <p:spTgt spid="90154"/>
                                        </p:tgtEl>
                                        <p:attrNameLst>
                                          <p:attrName>ppt_h</p:attrName>
                                        </p:attrNameLst>
                                      </p:cBhvr>
                                      <p:tavLst>
                                        <p:tav tm="0">
                                          <p:val>
                                            <p:strVal val="ppt_h"/>
                                          </p:val>
                                        </p:tav>
                                        <p:tav tm="100000">
                                          <p:val>
                                            <p:strVal val="ppt_h"/>
                                          </p:val>
                                        </p:tav>
                                      </p:tavLst>
                                    </p:anim>
                                    <p:anim calcmode="lin" valueType="num">
                                      <p:cBhvr>
                                        <p:cTn id="441" dur="500"/>
                                        <p:tgtEl>
                                          <p:spTgt spid="90154"/>
                                        </p:tgtEl>
                                        <p:attrNameLst>
                                          <p:attrName>ppt_x</p:attrName>
                                        </p:attrNameLst>
                                      </p:cBhvr>
                                      <p:tavLst>
                                        <p:tav tm="0">
                                          <p:val>
                                            <p:strVal val="ppt_x"/>
                                          </p:val>
                                        </p:tav>
                                        <p:tav tm="100000">
                                          <p:val>
                                            <p:strVal val="ppt_x-.2"/>
                                          </p:val>
                                        </p:tav>
                                      </p:tavLst>
                                    </p:anim>
                                    <p:anim calcmode="lin" valueType="num">
                                      <p:cBhvr>
                                        <p:cTn id="442" dur="500"/>
                                        <p:tgtEl>
                                          <p:spTgt spid="90154"/>
                                        </p:tgtEl>
                                        <p:attrNameLst>
                                          <p:attrName>ppt_y</p:attrName>
                                        </p:attrNameLst>
                                      </p:cBhvr>
                                      <p:tavLst>
                                        <p:tav tm="0">
                                          <p:val>
                                            <p:strVal val="ppt_y"/>
                                          </p:val>
                                        </p:tav>
                                        <p:tav tm="100000">
                                          <p:val>
                                            <p:strVal val="ppt_y"/>
                                          </p:val>
                                        </p:tav>
                                      </p:tavLst>
                                    </p:anim>
                                    <p:animEffect transition="out" filter="fade">
                                      <p:cBhvr>
                                        <p:cTn id="443" dur="500"/>
                                        <p:tgtEl>
                                          <p:spTgt spid="90154"/>
                                        </p:tgtEl>
                                      </p:cBhvr>
                                    </p:animEffect>
                                    <p:set>
                                      <p:cBhvr>
                                        <p:cTn id="444" dur="1" fill="hold">
                                          <p:stCondLst>
                                            <p:cond delay="499"/>
                                          </p:stCondLst>
                                        </p:cTn>
                                        <p:tgtEl>
                                          <p:spTgt spid="90154"/>
                                        </p:tgtEl>
                                        <p:attrNameLst>
                                          <p:attrName>style.visibility</p:attrName>
                                        </p:attrNameLst>
                                      </p:cBhvr>
                                      <p:to>
                                        <p:strVal val="hidden"/>
                                      </p:to>
                                    </p:set>
                                  </p:childTnLst>
                                </p:cTn>
                              </p:par>
                              <p:par>
                                <p:cTn id="445" presetID="54" presetClass="exit" presetSubtype="0" decel="100000" fill="hold" grpId="4" nodeType="withEffect">
                                  <p:stCondLst>
                                    <p:cond delay="0"/>
                                  </p:stCondLst>
                                  <p:childTnLst>
                                    <p:anim calcmode="lin" valueType="num">
                                      <p:cBhvr>
                                        <p:cTn id="446" dur="500"/>
                                        <p:tgtEl>
                                          <p:spTgt spid="90155"/>
                                        </p:tgtEl>
                                        <p:attrNameLst>
                                          <p:attrName>ppt_w</p:attrName>
                                        </p:attrNameLst>
                                      </p:cBhvr>
                                      <p:tavLst>
                                        <p:tav tm="0">
                                          <p:val>
                                            <p:strVal val="ppt_w"/>
                                          </p:val>
                                        </p:tav>
                                        <p:tav tm="100000">
                                          <p:val>
                                            <p:strVal val="ppt_w*0.05"/>
                                          </p:val>
                                        </p:tav>
                                      </p:tavLst>
                                    </p:anim>
                                    <p:anim calcmode="lin" valueType="num">
                                      <p:cBhvr>
                                        <p:cTn id="447" dur="500"/>
                                        <p:tgtEl>
                                          <p:spTgt spid="90155"/>
                                        </p:tgtEl>
                                        <p:attrNameLst>
                                          <p:attrName>ppt_h</p:attrName>
                                        </p:attrNameLst>
                                      </p:cBhvr>
                                      <p:tavLst>
                                        <p:tav tm="0">
                                          <p:val>
                                            <p:strVal val="ppt_h"/>
                                          </p:val>
                                        </p:tav>
                                        <p:tav tm="100000">
                                          <p:val>
                                            <p:strVal val="ppt_h"/>
                                          </p:val>
                                        </p:tav>
                                      </p:tavLst>
                                    </p:anim>
                                    <p:anim calcmode="lin" valueType="num">
                                      <p:cBhvr>
                                        <p:cTn id="448" dur="500"/>
                                        <p:tgtEl>
                                          <p:spTgt spid="90155"/>
                                        </p:tgtEl>
                                        <p:attrNameLst>
                                          <p:attrName>ppt_x</p:attrName>
                                        </p:attrNameLst>
                                      </p:cBhvr>
                                      <p:tavLst>
                                        <p:tav tm="0">
                                          <p:val>
                                            <p:strVal val="ppt_x"/>
                                          </p:val>
                                        </p:tav>
                                        <p:tav tm="100000">
                                          <p:val>
                                            <p:strVal val="ppt_x-.2"/>
                                          </p:val>
                                        </p:tav>
                                      </p:tavLst>
                                    </p:anim>
                                    <p:anim calcmode="lin" valueType="num">
                                      <p:cBhvr>
                                        <p:cTn id="449" dur="500"/>
                                        <p:tgtEl>
                                          <p:spTgt spid="90155"/>
                                        </p:tgtEl>
                                        <p:attrNameLst>
                                          <p:attrName>ppt_y</p:attrName>
                                        </p:attrNameLst>
                                      </p:cBhvr>
                                      <p:tavLst>
                                        <p:tav tm="0">
                                          <p:val>
                                            <p:strVal val="ppt_y"/>
                                          </p:val>
                                        </p:tav>
                                        <p:tav tm="100000">
                                          <p:val>
                                            <p:strVal val="ppt_y"/>
                                          </p:val>
                                        </p:tav>
                                      </p:tavLst>
                                    </p:anim>
                                    <p:animEffect transition="out" filter="fade">
                                      <p:cBhvr>
                                        <p:cTn id="450" dur="500"/>
                                        <p:tgtEl>
                                          <p:spTgt spid="90155"/>
                                        </p:tgtEl>
                                      </p:cBhvr>
                                    </p:animEffect>
                                    <p:set>
                                      <p:cBhvr>
                                        <p:cTn id="451" dur="1" fill="hold">
                                          <p:stCondLst>
                                            <p:cond delay="499"/>
                                          </p:stCondLst>
                                        </p:cTn>
                                        <p:tgtEl>
                                          <p:spTgt spid="90155"/>
                                        </p:tgtEl>
                                        <p:attrNameLst>
                                          <p:attrName>style.visibility</p:attrName>
                                        </p:attrNameLst>
                                      </p:cBhvr>
                                      <p:to>
                                        <p:strVal val="hidden"/>
                                      </p:to>
                                    </p:set>
                                  </p:childTnLst>
                                </p:cTn>
                              </p:par>
                              <p:par>
                                <p:cTn id="452" presetID="54" presetClass="exit" presetSubtype="0" decel="100000" fill="hold" grpId="4" nodeType="withEffect">
                                  <p:stCondLst>
                                    <p:cond delay="0"/>
                                  </p:stCondLst>
                                  <p:childTnLst>
                                    <p:anim calcmode="lin" valueType="num">
                                      <p:cBhvr>
                                        <p:cTn id="453" dur="500"/>
                                        <p:tgtEl>
                                          <p:spTgt spid="90156"/>
                                        </p:tgtEl>
                                        <p:attrNameLst>
                                          <p:attrName>ppt_w</p:attrName>
                                        </p:attrNameLst>
                                      </p:cBhvr>
                                      <p:tavLst>
                                        <p:tav tm="0">
                                          <p:val>
                                            <p:strVal val="ppt_w"/>
                                          </p:val>
                                        </p:tav>
                                        <p:tav tm="100000">
                                          <p:val>
                                            <p:strVal val="ppt_w*0.05"/>
                                          </p:val>
                                        </p:tav>
                                      </p:tavLst>
                                    </p:anim>
                                    <p:anim calcmode="lin" valueType="num">
                                      <p:cBhvr>
                                        <p:cTn id="454" dur="500"/>
                                        <p:tgtEl>
                                          <p:spTgt spid="90156"/>
                                        </p:tgtEl>
                                        <p:attrNameLst>
                                          <p:attrName>ppt_h</p:attrName>
                                        </p:attrNameLst>
                                      </p:cBhvr>
                                      <p:tavLst>
                                        <p:tav tm="0">
                                          <p:val>
                                            <p:strVal val="ppt_h"/>
                                          </p:val>
                                        </p:tav>
                                        <p:tav tm="100000">
                                          <p:val>
                                            <p:strVal val="ppt_h"/>
                                          </p:val>
                                        </p:tav>
                                      </p:tavLst>
                                    </p:anim>
                                    <p:anim calcmode="lin" valueType="num">
                                      <p:cBhvr>
                                        <p:cTn id="455" dur="500"/>
                                        <p:tgtEl>
                                          <p:spTgt spid="90156"/>
                                        </p:tgtEl>
                                        <p:attrNameLst>
                                          <p:attrName>ppt_x</p:attrName>
                                        </p:attrNameLst>
                                      </p:cBhvr>
                                      <p:tavLst>
                                        <p:tav tm="0">
                                          <p:val>
                                            <p:strVal val="ppt_x"/>
                                          </p:val>
                                        </p:tav>
                                        <p:tav tm="100000">
                                          <p:val>
                                            <p:strVal val="ppt_x-.2"/>
                                          </p:val>
                                        </p:tav>
                                      </p:tavLst>
                                    </p:anim>
                                    <p:anim calcmode="lin" valueType="num">
                                      <p:cBhvr>
                                        <p:cTn id="456" dur="500"/>
                                        <p:tgtEl>
                                          <p:spTgt spid="90156"/>
                                        </p:tgtEl>
                                        <p:attrNameLst>
                                          <p:attrName>ppt_y</p:attrName>
                                        </p:attrNameLst>
                                      </p:cBhvr>
                                      <p:tavLst>
                                        <p:tav tm="0">
                                          <p:val>
                                            <p:strVal val="ppt_y"/>
                                          </p:val>
                                        </p:tav>
                                        <p:tav tm="100000">
                                          <p:val>
                                            <p:strVal val="ppt_y"/>
                                          </p:val>
                                        </p:tav>
                                      </p:tavLst>
                                    </p:anim>
                                    <p:animEffect transition="out" filter="fade">
                                      <p:cBhvr>
                                        <p:cTn id="457" dur="500"/>
                                        <p:tgtEl>
                                          <p:spTgt spid="90156"/>
                                        </p:tgtEl>
                                      </p:cBhvr>
                                    </p:animEffect>
                                    <p:set>
                                      <p:cBhvr>
                                        <p:cTn id="458" dur="1" fill="hold">
                                          <p:stCondLst>
                                            <p:cond delay="499"/>
                                          </p:stCondLst>
                                        </p:cTn>
                                        <p:tgtEl>
                                          <p:spTgt spid="90156"/>
                                        </p:tgtEl>
                                        <p:attrNameLst>
                                          <p:attrName>style.visibility</p:attrName>
                                        </p:attrNameLst>
                                      </p:cBhvr>
                                      <p:to>
                                        <p:strVal val="hidden"/>
                                      </p:to>
                                    </p:set>
                                  </p:childTnLst>
                                </p:cTn>
                              </p:par>
                              <p:par>
                                <p:cTn id="459" presetID="6" presetClass="emph" presetSubtype="0" fill="hold" grpId="13" nodeType="withEffect">
                                  <p:stCondLst>
                                    <p:cond delay="0"/>
                                  </p:stCondLst>
                                  <p:childTnLst>
                                    <p:animScale>
                                      <p:cBhvr>
                                        <p:cTn id="460" dur="500" fill="hold"/>
                                        <p:tgtEl>
                                          <p:spTgt spid="90150"/>
                                        </p:tgtEl>
                                      </p:cBhvr>
                                      <p:by x="200000" y="200000"/>
                                    </p:animScale>
                                  </p:childTnLst>
                                </p:cTn>
                              </p:par>
                              <p:par>
                                <p:cTn id="461" presetID="35" presetClass="path" presetSubtype="0" accel="50000" decel="50000" fill="hold" grpId="14" nodeType="withEffect">
                                  <p:stCondLst>
                                    <p:cond delay="0"/>
                                  </p:stCondLst>
                                  <p:childTnLst>
                                    <p:animMotion origin="layout" path="M 3.88889E-6 -2.43337E-6 L -0.33716 0.03616 " pathEditMode="relative" rAng="0" ptsTypes="AA">
                                      <p:cBhvr>
                                        <p:cTn id="462" dur="500" fill="hold"/>
                                        <p:tgtEl>
                                          <p:spTgt spid="90150"/>
                                        </p:tgtEl>
                                        <p:attrNameLst>
                                          <p:attrName>ppt_x</p:attrName>
                                          <p:attrName>ppt_y</p:attrName>
                                        </p:attrNameLst>
                                      </p:cBhvr>
                                      <p:rCtr x="-16900" y="1800"/>
                                    </p:animMotion>
                                  </p:childTnLst>
                                </p:cTn>
                              </p:par>
                            </p:childTnLst>
                          </p:cTn>
                        </p:par>
                      </p:childTnLst>
                    </p:cTn>
                  </p:par>
                  <p:par>
                    <p:cTn id="463" fill="hold">
                      <p:stCondLst>
                        <p:cond delay="indefinite"/>
                      </p:stCondLst>
                      <p:childTnLst>
                        <p:par>
                          <p:cTn id="464" fill="hold">
                            <p:stCondLst>
                              <p:cond delay="0"/>
                            </p:stCondLst>
                            <p:childTnLst>
                              <p:par>
                                <p:cTn id="465" presetID="58" presetClass="entr" presetSubtype="0" accel="100000" fill="hold" nodeType="clickEffect">
                                  <p:stCondLst>
                                    <p:cond delay="0"/>
                                  </p:stCondLst>
                                  <p:childTnLst>
                                    <p:set>
                                      <p:cBhvr>
                                        <p:cTn id="466" dur="1" fill="hold">
                                          <p:stCondLst>
                                            <p:cond delay="0"/>
                                          </p:stCondLst>
                                        </p:cTn>
                                        <p:tgtEl>
                                          <p:spTgt spid="2"/>
                                        </p:tgtEl>
                                        <p:attrNameLst>
                                          <p:attrName>style.visibility</p:attrName>
                                        </p:attrNameLst>
                                      </p:cBhvr>
                                      <p:to>
                                        <p:strVal val="visible"/>
                                      </p:to>
                                    </p:set>
                                    <p:anim calcmode="lin" valueType="num">
                                      <p:cBhvr>
                                        <p:cTn id="467" dur="500" fill="hold"/>
                                        <p:tgtEl>
                                          <p:spTgt spid="2"/>
                                        </p:tgtEl>
                                        <p:attrNameLst>
                                          <p:attrName>ppt_w</p:attrName>
                                        </p:attrNameLst>
                                      </p:cBhvr>
                                      <p:tavLst>
                                        <p:tav tm="0">
                                          <p:val>
                                            <p:strVal val="#ppt_w*2.5"/>
                                          </p:val>
                                        </p:tav>
                                        <p:tav tm="100000">
                                          <p:val>
                                            <p:strVal val="#ppt_w"/>
                                          </p:val>
                                        </p:tav>
                                      </p:tavLst>
                                    </p:anim>
                                    <p:anim calcmode="lin" valueType="num">
                                      <p:cBhvr>
                                        <p:cTn id="468" dur="500" fill="hold"/>
                                        <p:tgtEl>
                                          <p:spTgt spid="2"/>
                                        </p:tgtEl>
                                        <p:attrNameLst>
                                          <p:attrName>ppt_h</p:attrName>
                                        </p:attrNameLst>
                                      </p:cBhvr>
                                      <p:tavLst>
                                        <p:tav tm="0">
                                          <p:val>
                                            <p:strVal val="#ppt_h*0.01"/>
                                          </p:val>
                                        </p:tav>
                                        <p:tav tm="100000">
                                          <p:val>
                                            <p:strVal val="#ppt_h"/>
                                          </p:val>
                                        </p:tav>
                                      </p:tavLst>
                                    </p:anim>
                                    <p:anim calcmode="lin" valueType="num">
                                      <p:cBhvr>
                                        <p:cTn id="469" dur="500" fill="hold"/>
                                        <p:tgtEl>
                                          <p:spTgt spid="2"/>
                                        </p:tgtEl>
                                        <p:attrNameLst>
                                          <p:attrName>ppt_x</p:attrName>
                                        </p:attrNameLst>
                                      </p:cBhvr>
                                      <p:tavLst>
                                        <p:tav tm="0">
                                          <p:val>
                                            <p:strVal val="#ppt_x"/>
                                          </p:val>
                                        </p:tav>
                                        <p:tav tm="100000">
                                          <p:val>
                                            <p:strVal val="#ppt_x"/>
                                          </p:val>
                                        </p:tav>
                                      </p:tavLst>
                                    </p:anim>
                                    <p:anim calcmode="lin" valueType="num">
                                      <p:cBhvr>
                                        <p:cTn id="470" dur="500" fill="hold"/>
                                        <p:tgtEl>
                                          <p:spTgt spid="2"/>
                                        </p:tgtEl>
                                        <p:attrNameLst>
                                          <p:attrName>ppt_y</p:attrName>
                                        </p:attrNameLst>
                                      </p:cBhvr>
                                      <p:tavLst>
                                        <p:tav tm="0">
                                          <p:val>
                                            <p:strVal val="#ppt_h+1"/>
                                          </p:val>
                                        </p:tav>
                                        <p:tav tm="100000">
                                          <p:val>
                                            <p:strVal val="#ppt_y"/>
                                          </p:val>
                                        </p:tav>
                                      </p:tavLst>
                                    </p:anim>
                                    <p:animEffect transition="in" filter="fade">
                                      <p:cBhvr>
                                        <p:cTn id="471" dur="500"/>
                                        <p:tgtEl>
                                          <p:spTgt spid="2"/>
                                        </p:tgtEl>
                                      </p:cBhvr>
                                    </p:animEffect>
                                  </p:childTnLst>
                                </p:cTn>
                              </p:par>
                              <p:par>
                                <p:cTn id="472" presetID="58" presetClass="entr" presetSubtype="0" accel="100000" fill="hold" grpId="12" nodeType="withEffect">
                                  <p:stCondLst>
                                    <p:cond delay="0"/>
                                  </p:stCondLst>
                                  <p:childTnLst>
                                    <p:set>
                                      <p:cBhvr>
                                        <p:cTn id="473" dur="1" fill="hold">
                                          <p:stCondLst>
                                            <p:cond delay="0"/>
                                          </p:stCondLst>
                                        </p:cTn>
                                        <p:tgtEl>
                                          <p:spTgt spid="90153"/>
                                        </p:tgtEl>
                                        <p:attrNameLst>
                                          <p:attrName>style.visibility</p:attrName>
                                        </p:attrNameLst>
                                      </p:cBhvr>
                                      <p:to>
                                        <p:strVal val="visible"/>
                                      </p:to>
                                    </p:set>
                                    <p:anim calcmode="lin" valueType="num">
                                      <p:cBhvr>
                                        <p:cTn id="474" dur="500" fill="hold"/>
                                        <p:tgtEl>
                                          <p:spTgt spid="90153"/>
                                        </p:tgtEl>
                                        <p:attrNameLst>
                                          <p:attrName>ppt_w</p:attrName>
                                        </p:attrNameLst>
                                      </p:cBhvr>
                                      <p:tavLst>
                                        <p:tav tm="0">
                                          <p:val>
                                            <p:strVal val="#ppt_w*2.5"/>
                                          </p:val>
                                        </p:tav>
                                        <p:tav tm="100000">
                                          <p:val>
                                            <p:strVal val="#ppt_w"/>
                                          </p:val>
                                        </p:tav>
                                      </p:tavLst>
                                    </p:anim>
                                    <p:anim calcmode="lin" valueType="num">
                                      <p:cBhvr>
                                        <p:cTn id="475" dur="500" fill="hold"/>
                                        <p:tgtEl>
                                          <p:spTgt spid="90153"/>
                                        </p:tgtEl>
                                        <p:attrNameLst>
                                          <p:attrName>ppt_h</p:attrName>
                                        </p:attrNameLst>
                                      </p:cBhvr>
                                      <p:tavLst>
                                        <p:tav tm="0">
                                          <p:val>
                                            <p:strVal val="#ppt_h*0.01"/>
                                          </p:val>
                                        </p:tav>
                                        <p:tav tm="100000">
                                          <p:val>
                                            <p:strVal val="#ppt_h"/>
                                          </p:val>
                                        </p:tav>
                                      </p:tavLst>
                                    </p:anim>
                                    <p:anim calcmode="lin" valueType="num">
                                      <p:cBhvr>
                                        <p:cTn id="476" dur="500" fill="hold"/>
                                        <p:tgtEl>
                                          <p:spTgt spid="90153"/>
                                        </p:tgtEl>
                                        <p:attrNameLst>
                                          <p:attrName>ppt_x</p:attrName>
                                        </p:attrNameLst>
                                      </p:cBhvr>
                                      <p:tavLst>
                                        <p:tav tm="0">
                                          <p:val>
                                            <p:strVal val="#ppt_x"/>
                                          </p:val>
                                        </p:tav>
                                        <p:tav tm="100000">
                                          <p:val>
                                            <p:strVal val="#ppt_x"/>
                                          </p:val>
                                        </p:tav>
                                      </p:tavLst>
                                    </p:anim>
                                    <p:anim calcmode="lin" valueType="num">
                                      <p:cBhvr>
                                        <p:cTn id="477" dur="500" fill="hold"/>
                                        <p:tgtEl>
                                          <p:spTgt spid="90153"/>
                                        </p:tgtEl>
                                        <p:attrNameLst>
                                          <p:attrName>ppt_y</p:attrName>
                                        </p:attrNameLst>
                                      </p:cBhvr>
                                      <p:tavLst>
                                        <p:tav tm="0">
                                          <p:val>
                                            <p:strVal val="#ppt_h+1"/>
                                          </p:val>
                                        </p:tav>
                                        <p:tav tm="100000">
                                          <p:val>
                                            <p:strVal val="#ppt_y"/>
                                          </p:val>
                                        </p:tav>
                                      </p:tavLst>
                                    </p:anim>
                                    <p:animEffect transition="in" filter="fade">
                                      <p:cBhvr>
                                        <p:cTn id="478" dur="500"/>
                                        <p:tgtEl>
                                          <p:spTgt spid="90153"/>
                                        </p:tgtEl>
                                      </p:cBhvr>
                                    </p:animEffect>
                                  </p:childTnLst>
                                </p:cTn>
                              </p:par>
                              <p:par>
                                <p:cTn id="479" presetID="58" presetClass="entr" presetSubtype="0" accel="100000" fill="hold" grpId="9" nodeType="withEffect">
                                  <p:stCondLst>
                                    <p:cond delay="0"/>
                                  </p:stCondLst>
                                  <p:childTnLst>
                                    <p:set>
                                      <p:cBhvr>
                                        <p:cTn id="480" dur="1" fill="hold">
                                          <p:stCondLst>
                                            <p:cond delay="0"/>
                                          </p:stCondLst>
                                        </p:cTn>
                                        <p:tgtEl>
                                          <p:spTgt spid="90147"/>
                                        </p:tgtEl>
                                        <p:attrNameLst>
                                          <p:attrName>style.visibility</p:attrName>
                                        </p:attrNameLst>
                                      </p:cBhvr>
                                      <p:to>
                                        <p:strVal val="visible"/>
                                      </p:to>
                                    </p:set>
                                    <p:anim calcmode="lin" valueType="num">
                                      <p:cBhvr>
                                        <p:cTn id="481" dur="500" fill="hold"/>
                                        <p:tgtEl>
                                          <p:spTgt spid="90147"/>
                                        </p:tgtEl>
                                        <p:attrNameLst>
                                          <p:attrName>ppt_w</p:attrName>
                                        </p:attrNameLst>
                                      </p:cBhvr>
                                      <p:tavLst>
                                        <p:tav tm="0">
                                          <p:val>
                                            <p:strVal val="#ppt_w*2.5"/>
                                          </p:val>
                                        </p:tav>
                                        <p:tav tm="100000">
                                          <p:val>
                                            <p:strVal val="#ppt_w"/>
                                          </p:val>
                                        </p:tav>
                                      </p:tavLst>
                                    </p:anim>
                                    <p:anim calcmode="lin" valueType="num">
                                      <p:cBhvr>
                                        <p:cTn id="482" dur="500" fill="hold"/>
                                        <p:tgtEl>
                                          <p:spTgt spid="90147"/>
                                        </p:tgtEl>
                                        <p:attrNameLst>
                                          <p:attrName>ppt_h</p:attrName>
                                        </p:attrNameLst>
                                      </p:cBhvr>
                                      <p:tavLst>
                                        <p:tav tm="0">
                                          <p:val>
                                            <p:strVal val="#ppt_h*0.01"/>
                                          </p:val>
                                        </p:tav>
                                        <p:tav tm="100000">
                                          <p:val>
                                            <p:strVal val="#ppt_h"/>
                                          </p:val>
                                        </p:tav>
                                      </p:tavLst>
                                    </p:anim>
                                    <p:anim calcmode="lin" valueType="num">
                                      <p:cBhvr>
                                        <p:cTn id="483" dur="500" fill="hold"/>
                                        <p:tgtEl>
                                          <p:spTgt spid="90147"/>
                                        </p:tgtEl>
                                        <p:attrNameLst>
                                          <p:attrName>ppt_x</p:attrName>
                                        </p:attrNameLst>
                                      </p:cBhvr>
                                      <p:tavLst>
                                        <p:tav tm="0">
                                          <p:val>
                                            <p:strVal val="#ppt_x"/>
                                          </p:val>
                                        </p:tav>
                                        <p:tav tm="100000">
                                          <p:val>
                                            <p:strVal val="#ppt_x"/>
                                          </p:val>
                                        </p:tav>
                                      </p:tavLst>
                                    </p:anim>
                                    <p:anim calcmode="lin" valueType="num">
                                      <p:cBhvr>
                                        <p:cTn id="484" dur="500" fill="hold"/>
                                        <p:tgtEl>
                                          <p:spTgt spid="90147"/>
                                        </p:tgtEl>
                                        <p:attrNameLst>
                                          <p:attrName>ppt_y</p:attrName>
                                        </p:attrNameLst>
                                      </p:cBhvr>
                                      <p:tavLst>
                                        <p:tav tm="0">
                                          <p:val>
                                            <p:strVal val="#ppt_h+1"/>
                                          </p:val>
                                        </p:tav>
                                        <p:tav tm="100000">
                                          <p:val>
                                            <p:strVal val="#ppt_y"/>
                                          </p:val>
                                        </p:tav>
                                      </p:tavLst>
                                    </p:anim>
                                    <p:animEffect transition="in" filter="fade">
                                      <p:cBhvr>
                                        <p:cTn id="485" dur="500"/>
                                        <p:tgtEl>
                                          <p:spTgt spid="90147"/>
                                        </p:tgtEl>
                                      </p:cBhvr>
                                    </p:animEffect>
                                  </p:childTnLst>
                                </p:cTn>
                              </p:par>
                              <p:par>
                                <p:cTn id="486" presetID="58" presetClass="entr" presetSubtype="0" accel="100000" fill="hold" grpId="9" nodeType="withEffect">
                                  <p:stCondLst>
                                    <p:cond delay="0"/>
                                  </p:stCondLst>
                                  <p:childTnLst>
                                    <p:set>
                                      <p:cBhvr>
                                        <p:cTn id="487" dur="1" fill="hold">
                                          <p:stCondLst>
                                            <p:cond delay="0"/>
                                          </p:stCondLst>
                                        </p:cTn>
                                        <p:tgtEl>
                                          <p:spTgt spid="90148"/>
                                        </p:tgtEl>
                                        <p:attrNameLst>
                                          <p:attrName>style.visibility</p:attrName>
                                        </p:attrNameLst>
                                      </p:cBhvr>
                                      <p:to>
                                        <p:strVal val="visible"/>
                                      </p:to>
                                    </p:set>
                                    <p:anim calcmode="lin" valueType="num">
                                      <p:cBhvr>
                                        <p:cTn id="488" dur="500" fill="hold"/>
                                        <p:tgtEl>
                                          <p:spTgt spid="90148"/>
                                        </p:tgtEl>
                                        <p:attrNameLst>
                                          <p:attrName>ppt_w</p:attrName>
                                        </p:attrNameLst>
                                      </p:cBhvr>
                                      <p:tavLst>
                                        <p:tav tm="0">
                                          <p:val>
                                            <p:strVal val="#ppt_w*2.5"/>
                                          </p:val>
                                        </p:tav>
                                        <p:tav tm="100000">
                                          <p:val>
                                            <p:strVal val="#ppt_w"/>
                                          </p:val>
                                        </p:tav>
                                      </p:tavLst>
                                    </p:anim>
                                    <p:anim calcmode="lin" valueType="num">
                                      <p:cBhvr>
                                        <p:cTn id="489" dur="500" fill="hold"/>
                                        <p:tgtEl>
                                          <p:spTgt spid="90148"/>
                                        </p:tgtEl>
                                        <p:attrNameLst>
                                          <p:attrName>ppt_h</p:attrName>
                                        </p:attrNameLst>
                                      </p:cBhvr>
                                      <p:tavLst>
                                        <p:tav tm="0">
                                          <p:val>
                                            <p:strVal val="#ppt_h*0.01"/>
                                          </p:val>
                                        </p:tav>
                                        <p:tav tm="100000">
                                          <p:val>
                                            <p:strVal val="#ppt_h"/>
                                          </p:val>
                                        </p:tav>
                                      </p:tavLst>
                                    </p:anim>
                                    <p:anim calcmode="lin" valueType="num">
                                      <p:cBhvr>
                                        <p:cTn id="490" dur="500" fill="hold"/>
                                        <p:tgtEl>
                                          <p:spTgt spid="90148"/>
                                        </p:tgtEl>
                                        <p:attrNameLst>
                                          <p:attrName>ppt_x</p:attrName>
                                        </p:attrNameLst>
                                      </p:cBhvr>
                                      <p:tavLst>
                                        <p:tav tm="0">
                                          <p:val>
                                            <p:strVal val="#ppt_x"/>
                                          </p:val>
                                        </p:tav>
                                        <p:tav tm="100000">
                                          <p:val>
                                            <p:strVal val="#ppt_x"/>
                                          </p:val>
                                        </p:tav>
                                      </p:tavLst>
                                    </p:anim>
                                    <p:anim calcmode="lin" valueType="num">
                                      <p:cBhvr>
                                        <p:cTn id="491" dur="500" fill="hold"/>
                                        <p:tgtEl>
                                          <p:spTgt spid="90148"/>
                                        </p:tgtEl>
                                        <p:attrNameLst>
                                          <p:attrName>ppt_y</p:attrName>
                                        </p:attrNameLst>
                                      </p:cBhvr>
                                      <p:tavLst>
                                        <p:tav tm="0">
                                          <p:val>
                                            <p:strVal val="#ppt_h+1"/>
                                          </p:val>
                                        </p:tav>
                                        <p:tav tm="100000">
                                          <p:val>
                                            <p:strVal val="#ppt_y"/>
                                          </p:val>
                                        </p:tav>
                                      </p:tavLst>
                                    </p:anim>
                                    <p:animEffect transition="in" filter="fade">
                                      <p:cBhvr>
                                        <p:cTn id="492" dur="500"/>
                                        <p:tgtEl>
                                          <p:spTgt spid="90148"/>
                                        </p:tgtEl>
                                      </p:cBhvr>
                                    </p:animEffect>
                                  </p:childTnLst>
                                </p:cTn>
                              </p:par>
                              <p:par>
                                <p:cTn id="493" presetID="58" presetClass="entr" presetSubtype="0" accel="100000" fill="hold" grpId="9" nodeType="withEffect">
                                  <p:stCondLst>
                                    <p:cond delay="0"/>
                                  </p:stCondLst>
                                  <p:childTnLst>
                                    <p:set>
                                      <p:cBhvr>
                                        <p:cTn id="494" dur="1" fill="hold">
                                          <p:stCondLst>
                                            <p:cond delay="0"/>
                                          </p:stCondLst>
                                        </p:cTn>
                                        <p:tgtEl>
                                          <p:spTgt spid="90149"/>
                                        </p:tgtEl>
                                        <p:attrNameLst>
                                          <p:attrName>style.visibility</p:attrName>
                                        </p:attrNameLst>
                                      </p:cBhvr>
                                      <p:to>
                                        <p:strVal val="visible"/>
                                      </p:to>
                                    </p:set>
                                    <p:anim calcmode="lin" valueType="num">
                                      <p:cBhvr>
                                        <p:cTn id="495" dur="500" fill="hold"/>
                                        <p:tgtEl>
                                          <p:spTgt spid="90149"/>
                                        </p:tgtEl>
                                        <p:attrNameLst>
                                          <p:attrName>ppt_w</p:attrName>
                                        </p:attrNameLst>
                                      </p:cBhvr>
                                      <p:tavLst>
                                        <p:tav tm="0">
                                          <p:val>
                                            <p:strVal val="#ppt_w*2.5"/>
                                          </p:val>
                                        </p:tav>
                                        <p:tav tm="100000">
                                          <p:val>
                                            <p:strVal val="#ppt_w"/>
                                          </p:val>
                                        </p:tav>
                                      </p:tavLst>
                                    </p:anim>
                                    <p:anim calcmode="lin" valueType="num">
                                      <p:cBhvr>
                                        <p:cTn id="496" dur="500" fill="hold"/>
                                        <p:tgtEl>
                                          <p:spTgt spid="90149"/>
                                        </p:tgtEl>
                                        <p:attrNameLst>
                                          <p:attrName>ppt_h</p:attrName>
                                        </p:attrNameLst>
                                      </p:cBhvr>
                                      <p:tavLst>
                                        <p:tav tm="0">
                                          <p:val>
                                            <p:strVal val="#ppt_h*0.01"/>
                                          </p:val>
                                        </p:tav>
                                        <p:tav tm="100000">
                                          <p:val>
                                            <p:strVal val="#ppt_h"/>
                                          </p:val>
                                        </p:tav>
                                      </p:tavLst>
                                    </p:anim>
                                    <p:anim calcmode="lin" valueType="num">
                                      <p:cBhvr>
                                        <p:cTn id="497" dur="500" fill="hold"/>
                                        <p:tgtEl>
                                          <p:spTgt spid="90149"/>
                                        </p:tgtEl>
                                        <p:attrNameLst>
                                          <p:attrName>ppt_x</p:attrName>
                                        </p:attrNameLst>
                                      </p:cBhvr>
                                      <p:tavLst>
                                        <p:tav tm="0">
                                          <p:val>
                                            <p:strVal val="#ppt_x"/>
                                          </p:val>
                                        </p:tav>
                                        <p:tav tm="100000">
                                          <p:val>
                                            <p:strVal val="#ppt_x"/>
                                          </p:val>
                                        </p:tav>
                                      </p:tavLst>
                                    </p:anim>
                                    <p:anim calcmode="lin" valueType="num">
                                      <p:cBhvr>
                                        <p:cTn id="498" dur="500" fill="hold"/>
                                        <p:tgtEl>
                                          <p:spTgt spid="90149"/>
                                        </p:tgtEl>
                                        <p:attrNameLst>
                                          <p:attrName>ppt_y</p:attrName>
                                        </p:attrNameLst>
                                      </p:cBhvr>
                                      <p:tavLst>
                                        <p:tav tm="0">
                                          <p:val>
                                            <p:strVal val="#ppt_h+1"/>
                                          </p:val>
                                        </p:tav>
                                        <p:tav tm="100000">
                                          <p:val>
                                            <p:strVal val="#ppt_y"/>
                                          </p:val>
                                        </p:tav>
                                      </p:tavLst>
                                    </p:anim>
                                    <p:animEffect transition="in" filter="fade">
                                      <p:cBhvr>
                                        <p:cTn id="499" dur="500"/>
                                        <p:tgtEl>
                                          <p:spTgt spid="90149"/>
                                        </p:tgtEl>
                                      </p:cBhvr>
                                    </p:animEffect>
                                  </p:childTnLst>
                                </p:cTn>
                              </p:par>
                              <p:par>
                                <p:cTn id="500" presetID="58" presetClass="entr" presetSubtype="0" accel="100000" fill="hold" grpId="10" nodeType="withEffect">
                                  <p:stCondLst>
                                    <p:cond delay="0"/>
                                  </p:stCondLst>
                                  <p:childTnLst>
                                    <p:set>
                                      <p:cBhvr>
                                        <p:cTn id="501" dur="1" fill="hold">
                                          <p:stCondLst>
                                            <p:cond delay="0"/>
                                          </p:stCondLst>
                                        </p:cTn>
                                        <p:tgtEl>
                                          <p:spTgt spid="90154"/>
                                        </p:tgtEl>
                                        <p:attrNameLst>
                                          <p:attrName>style.visibility</p:attrName>
                                        </p:attrNameLst>
                                      </p:cBhvr>
                                      <p:to>
                                        <p:strVal val="visible"/>
                                      </p:to>
                                    </p:set>
                                    <p:anim calcmode="lin" valueType="num">
                                      <p:cBhvr>
                                        <p:cTn id="502" dur="500" fill="hold"/>
                                        <p:tgtEl>
                                          <p:spTgt spid="90154"/>
                                        </p:tgtEl>
                                        <p:attrNameLst>
                                          <p:attrName>ppt_w</p:attrName>
                                        </p:attrNameLst>
                                      </p:cBhvr>
                                      <p:tavLst>
                                        <p:tav tm="0">
                                          <p:val>
                                            <p:strVal val="#ppt_w*2.5"/>
                                          </p:val>
                                        </p:tav>
                                        <p:tav tm="100000">
                                          <p:val>
                                            <p:strVal val="#ppt_w"/>
                                          </p:val>
                                        </p:tav>
                                      </p:tavLst>
                                    </p:anim>
                                    <p:anim calcmode="lin" valueType="num">
                                      <p:cBhvr>
                                        <p:cTn id="503" dur="500" fill="hold"/>
                                        <p:tgtEl>
                                          <p:spTgt spid="90154"/>
                                        </p:tgtEl>
                                        <p:attrNameLst>
                                          <p:attrName>ppt_h</p:attrName>
                                        </p:attrNameLst>
                                      </p:cBhvr>
                                      <p:tavLst>
                                        <p:tav tm="0">
                                          <p:val>
                                            <p:strVal val="#ppt_h*0.01"/>
                                          </p:val>
                                        </p:tav>
                                        <p:tav tm="100000">
                                          <p:val>
                                            <p:strVal val="#ppt_h"/>
                                          </p:val>
                                        </p:tav>
                                      </p:tavLst>
                                    </p:anim>
                                    <p:anim calcmode="lin" valueType="num">
                                      <p:cBhvr>
                                        <p:cTn id="504" dur="500" fill="hold"/>
                                        <p:tgtEl>
                                          <p:spTgt spid="90154"/>
                                        </p:tgtEl>
                                        <p:attrNameLst>
                                          <p:attrName>ppt_x</p:attrName>
                                        </p:attrNameLst>
                                      </p:cBhvr>
                                      <p:tavLst>
                                        <p:tav tm="0">
                                          <p:val>
                                            <p:strVal val="#ppt_x"/>
                                          </p:val>
                                        </p:tav>
                                        <p:tav tm="100000">
                                          <p:val>
                                            <p:strVal val="#ppt_x"/>
                                          </p:val>
                                        </p:tav>
                                      </p:tavLst>
                                    </p:anim>
                                    <p:anim calcmode="lin" valueType="num">
                                      <p:cBhvr>
                                        <p:cTn id="505" dur="500" fill="hold"/>
                                        <p:tgtEl>
                                          <p:spTgt spid="90154"/>
                                        </p:tgtEl>
                                        <p:attrNameLst>
                                          <p:attrName>ppt_y</p:attrName>
                                        </p:attrNameLst>
                                      </p:cBhvr>
                                      <p:tavLst>
                                        <p:tav tm="0">
                                          <p:val>
                                            <p:strVal val="#ppt_h+1"/>
                                          </p:val>
                                        </p:tav>
                                        <p:tav tm="100000">
                                          <p:val>
                                            <p:strVal val="#ppt_y"/>
                                          </p:val>
                                        </p:tav>
                                      </p:tavLst>
                                    </p:anim>
                                    <p:animEffect transition="in" filter="fade">
                                      <p:cBhvr>
                                        <p:cTn id="506" dur="500"/>
                                        <p:tgtEl>
                                          <p:spTgt spid="90154"/>
                                        </p:tgtEl>
                                      </p:cBhvr>
                                    </p:animEffect>
                                  </p:childTnLst>
                                </p:cTn>
                              </p:par>
                              <p:par>
                                <p:cTn id="507" presetID="58" presetClass="entr" presetSubtype="0" accel="100000" fill="hold" grpId="10" nodeType="withEffect">
                                  <p:stCondLst>
                                    <p:cond delay="0"/>
                                  </p:stCondLst>
                                  <p:childTnLst>
                                    <p:set>
                                      <p:cBhvr>
                                        <p:cTn id="508" dur="1" fill="hold">
                                          <p:stCondLst>
                                            <p:cond delay="0"/>
                                          </p:stCondLst>
                                        </p:cTn>
                                        <p:tgtEl>
                                          <p:spTgt spid="90155"/>
                                        </p:tgtEl>
                                        <p:attrNameLst>
                                          <p:attrName>style.visibility</p:attrName>
                                        </p:attrNameLst>
                                      </p:cBhvr>
                                      <p:to>
                                        <p:strVal val="visible"/>
                                      </p:to>
                                    </p:set>
                                    <p:anim calcmode="lin" valueType="num">
                                      <p:cBhvr>
                                        <p:cTn id="509" dur="500" fill="hold"/>
                                        <p:tgtEl>
                                          <p:spTgt spid="90155"/>
                                        </p:tgtEl>
                                        <p:attrNameLst>
                                          <p:attrName>ppt_w</p:attrName>
                                        </p:attrNameLst>
                                      </p:cBhvr>
                                      <p:tavLst>
                                        <p:tav tm="0">
                                          <p:val>
                                            <p:strVal val="#ppt_w*2.5"/>
                                          </p:val>
                                        </p:tav>
                                        <p:tav tm="100000">
                                          <p:val>
                                            <p:strVal val="#ppt_w"/>
                                          </p:val>
                                        </p:tav>
                                      </p:tavLst>
                                    </p:anim>
                                    <p:anim calcmode="lin" valueType="num">
                                      <p:cBhvr>
                                        <p:cTn id="510" dur="500" fill="hold"/>
                                        <p:tgtEl>
                                          <p:spTgt spid="90155"/>
                                        </p:tgtEl>
                                        <p:attrNameLst>
                                          <p:attrName>ppt_h</p:attrName>
                                        </p:attrNameLst>
                                      </p:cBhvr>
                                      <p:tavLst>
                                        <p:tav tm="0">
                                          <p:val>
                                            <p:strVal val="#ppt_h*0.01"/>
                                          </p:val>
                                        </p:tav>
                                        <p:tav tm="100000">
                                          <p:val>
                                            <p:strVal val="#ppt_h"/>
                                          </p:val>
                                        </p:tav>
                                      </p:tavLst>
                                    </p:anim>
                                    <p:anim calcmode="lin" valueType="num">
                                      <p:cBhvr>
                                        <p:cTn id="511" dur="500" fill="hold"/>
                                        <p:tgtEl>
                                          <p:spTgt spid="90155"/>
                                        </p:tgtEl>
                                        <p:attrNameLst>
                                          <p:attrName>ppt_x</p:attrName>
                                        </p:attrNameLst>
                                      </p:cBhvr>
                                      <p:tavLst>
                                        <p:tav tm="0">
                                          <p:val>
                                            <p:strVal val="#ppt_x"/>
                                          </p:val>
                                        </p:tav>
                                        <p:tav tm="100000">
                                          <p:val>
                                            <p:strVal val="#ppt_x"/>
                                          </p:val>
                                        </p:tav>
                                      </p:tavLst>
                                    </p:anim>
                                    <p:anim calcmode="lin" valueType="num">
                                      <p:cBhvr>
                                        <p:cTn id="512" dur="500" fill="hold"/>
                                        <p:tgtEl>
                                          <p:spTgt spid="90155"/>
                                        </p:tgtEl>
                                        <p:attrNameLst>
                                          <p:attrName>ppt_y</p:attrName>
                                        </p:attrNameLst>
                                      </p:cBhvr>
                                      <p:tavLst>
                                        <p:tav tm="0">
                                          <p:val>
                                            <p:strVal val="#ppt_h+1"/>
                                          </p:val>
                                        </p:tav>
                                        <p:tav tm="100000">
                                          <p:val>
                                            <p:strVal val="#ppt_y"/>
                                          </p:val>
                                        </p:tav>
                                      </p:tavLst>
                                    </p:anim>
                                    <p:animEffect transition="in" filter="fade">
                                      <p:cBhvr>
                                        <p:cTn id="513" dur="500"/>
                                        <p:tgtEl>
                                          <p:spTgt spid="90155"/>
                                        </p:tgtEl>
                                      </p:cBhvr>
                                    </p:animEffect>
                                  </p:childTnLst>
                                </p:cTn>
                              </p:par>
                              <p:par>
                                <p:cTn id="514" presetID="58" presetClass="entr" presetSubtype="0" accel="100000" fill="hold" grpId="10" nodeType="withEffect">
                                  <p:stCondLst>
                                    <p:cond delay="0"/>
                                  </p:stCondLst>
                                  <p:childTnLst>
                                    <p:set>
                                      <p:cBhvr>
                                        <p:cTn id="515" dur="1" fill="hold">
                                          <p:stCondLst>
                                            <p:cond delay="0"/>
                                          </p:stCondLst>
                                        </p:cTn>
                                        <p:tgtEl>
                                          <p:spTgt spid="90156"/>
                                        </p:tgtEl>
                                        <p:attrNameLst>
                                          <p:attrName>style.visibility</p:attrName>
                                        </p:attrNameLst>
                                      </p:cBhvr>
                                      <p:to>
                                        <p:strVal val="visible"/>
                                      </p:to>
                                    </p:set>
                                    <p:anim calcmode="lin" valueType="num">
                                      <p:cBhvr>
                                        <p:cTn id="516" dur="500" fill="hold"/>
                                        <p:tgtEl>
                                          <p:spTgt spid="90156"/>
                                        </p:tgtEl>
                                        <p:attrNameLst>
                                          <p:attrName>ppt_w</p:attrName>
                                        </p:attrNameLst>
                                      </p:cBhvr>
                                      <p:tavLst>
                                        <p:tav tm="0">
                                          <p:val>
                                            <p:strVal val="#ppt_w*2.5"/>
                                          </p:val>
                                        </p:tav>
                                        <p:tav tm="100000">
                                          <p:val>
                                            <p:strVal val="#ppt_w"/>
                                          </p:val>
                                        </p:tav>
                                      </p:tavLst>
                                    </p:anim>
                                    <p:anim calcmode="lin" valueType="num">
                                      <p:cBhvr>
                                        <p:cTn id="517" dur="500" fill="hold"/>
                                        <p:tgtEl>
                                          <p:spTgt spid="90156"/>
                                        </p:tgtEl>
                                        <p:attrNameLst>
                                          <p:attrName>ppt_h</p:attrName>
                                        </p:attrNameLst>
                                      </p:cBhvr>
                                      <p:tavLst>
                                        <p:tav tm="0">
                                          <p:val>
                                            <p:strVal val="#ppt_h*0.01"/>
                                          </p:val>
                                        </p:tav>
                                        <p:tav tm="100000">
                                          <p:val>
                                            <p:strVal val="#ppt_h"/>
                                          </p:val>
                                        </p:tav>
                                      </p:tavLst>
                                    </p:anim>
                                    <p:anim calcmode="lin" valueType="num">
                                      <p:cBhvr>
                                        <p:cTn id="518" dur="500" fill="hold"/>
                                        <p:tgtEl>
                                          <p:spTgt spid="90156"/>
                                        </p:tgtEl>
                                        <p:attrNameLst>
                                          <p:attrName>ppt_x</p:attrName>
                                        </p:attrNameLst>
                                      </p:cBhvr>
                                      <p:tavLst>
                                        <p:tav tm="0">
                                          <p:val>
                                            <p:strVal val="#ppt_x"/>
                                          </p:val>
                                        </p:tav>
                                        <p:tav tm="100000">
                                          <p:val>
                                            <p:strVal val="#ppt_x"/>
                                          </p:val>
                                        </p:tav>
                                      </p:tavLst>
                                    </p:anim>
                                    <p:anim calcmode="lin" valueType="num">
                                      <p:cBhvr>
                                        <p:cTn id="519" dur="500" fill="hold"/>
                                        <p:tgtEl>
                                          <p:spTgt spid="90156"/>
                                        </p:tgtEl>
                                        <p:attrNameLst>
                                          <p:attrName>ppt_y</p:attrName>
                                        </p:attrNameLst>
                                      </p:cBhvr>
                                      <p:tavLst>
                                        <p:tav tm="0">
                                          <p:val>
                                            <p:strVal val="#ppt_h+1"/>
                                          </p:val>
                                        </p:tav>
                                        <p:tav tm="100000">
                                          <p:val>
                                            <p:strVal val="#ppt_y"/>
                                          </p:val>
                                        </p:tav>
                                      </p:tavLst>
                                    </p:anim>
                                    <p:animEffect transition="in" filter="fade">
                                      <p:cBhvr>
                                        <p:cTn id="520" dur="500"/>
                                        <p:tgtEl>
                                          <p:spTgt spid="90156"/>
                                        </p:tgtEl>
                                      </p:cBhvr>
                                    </p:animEffect>
                                  </p:childTnLst>
                                </p:cTn>
                              </p:par>
                              <p:par>
                                <p:cTn id="521" presetID="6" presetClass="emph" presetSubtype="0" fill="hold" grpId="15" nodeType="withEffect">
                                  <p:stCondLst>
                                    <p:cond delay="0"/>
                                  </p:stCondLst>
                                  <p:childTnLst>
                                    <p:animScale>
                                      <p:cBhvr>
                                        <p:cTn id="522" dur="500" fill="hold"/>
                                        <p:tgtEl>
                                          <p:spTgt spid="90150"/>
                                        </p:tgtEl>
                                      </p:cBhvr>
                                      <p:by x="50000" y="50000"/>
                                    </p:animScale>
                                  </p:childTnLst>
                                </p:cTn>
                              </p:par>
                              <p:par>
                                <p:cTn id="523" presetID="35" presetClass="path" presetSubtype="0" accel="50000" decel="50000" fill="hold" grpId="16" nodeType="withEffect">
                                  <p:stCondLst>
                                    <p:cond delay="0"/>
                                  </p:stCondLst>
                                  <p:childTnLst>
                                    <p:animMotion origin="layout" path="M 3.88889E-6 -2.43337E-6 L -0.33716 0.03616 " pathEditMode="relative" rAng="0" ptsTypes="AA">
                                      <p:cBhvr>
                                        <p:cTn id="524" dur="500" spd="-100000" fill="hold"/>
                                        <p:tgtEl>
                                          <p:spTgt spid="90150"/>
                                        </p:tgtEl>
                                        <p:attrNameLst>
                                          <p:attrName>ppt_x</p:attrName>
                                          <p:attrName>ppt_y</p:attrName>
                                        </p:attrNameLst>
                                      </p:cBhvr>
                                      <p:rCtr x="-16900" y="1800"/>
                                    </p:animMotion>
                                  </p:childTnLst>
                                </p:cTn>
                              </p:par>
                            </p:childTnLst>
                          </p:cTn>
                        </p:par>
                      </p:childTnLst>
                    </p:cTn>
                  </p:par>
                </p:childTnLst>
              </p:cTn>
              <p:nextCondLst>
                <p:cond evt="onClick" delay="0">
                  <p:tgtEl>
                    <p:spTgt spid="90150"/>
                  </p:tgtEl>
                </p:cond>
              </p:nextCondLst>
            </p:seq>
            <p:seq concurrent="1" nextAc="seek">
              <p:cTn id="525" restart="whenNotActive" fill="hold" evtFilter="cancelBubble" nodeType="interactiveSeq">
                <p:stCondLst>
                  <p:cond evt="onClick" delay="0">
                    <p:tgtEl>
                      <p:spTgt spid="90154"/>
                    </p:tgtEl>
                  </p:cond>
                </p:stCondLst>
                <p:endSync evt="end" delay="0">
                  <p:rtn val="all"/>
                </p:endSync>
                <p:childTnLst>
                  <p:par>
                    <p:cTn id="526" fill="hold">
                      <p:stCondLst>
                        <p:cond delay="0"/>
                      </p:stCondLst>
                      <p:childTnLst>
                        <p:par>
                          <p:cTn id="527" fill="hold">
                            <p:stCondLst>
                              <p:cond delay="0"/>
                            </p:stCondLst>
                            <p:childTnLst>
                              <p:par>
                                <p:cTn id="528" presetID="39" presetClass="exit" presetSubtype="0" decel="100000" fill="hold" nodeType="clickEffect">
                                  <p:stCondLst>
                                    <p:cond delay="0"/>
                                  </p:stCondLst>
                                  <p:childTnLst>
                                    <p:anim calcmode="lin" valueType="num">
                                      <p:cBhvr>
                                        <p:cTn id="529" dur="500"/>
                                        <p:tgtEl>
                                          <p:spTgt spid="2"/>
                                        </p:tgtEl>
                                        <p:attrNameLst>
                                          <p:attrName>ppt_h</p:attrName>
                                        </p:attrNameLst>
                                      </p:cBhvr>
                                      <p:tavLst>
                                        <p:tav tm="0">
                                          <p:val>
                                            <p:strVal val="ppt_h"/>
                                          </p:val>
                                        </p:tav>
                                        <p:tav tm="50000">
                                          <p:val>
                                            <p:strVal val="ppt_h/20"/>
                                          </p:val>
                                        </p:tav>
                                        <p:tav tm="100000">
                                          <p:val>
                                            <p:strVal val="ppt_h/20"/>
                                          </p:val>
                                        </p:tav>
                                      </p:tavLst>
                                    </p:anim>
                                    <p:anim calcmode="lin" valueType="num">
                                      <p:cBhvr>
                                        <p:cTn id="530" dur="500"/>
                                        <p:tgtEl>
                                          <p:spTgt spid="2"/>
                                        </p:tgtEl>
                                        <p:attrNameLst>
                                          <p:attrName>ppt_w</p:attrName>
                                        </p:attrNameLst>
                                      </p:cBhvr>
                                      <p:tavLst>
                                        <p:tav tm="0">
                                          <p:val>
                                            <p:strVal val="ppt_w"/>
                                          </p:val>
                                        </p:tav>
                                        <p:tav tm="50000">
                                          <p:val>
                                            <p:strVal val="ppt_w+.3"/>
                                          </p:val>
                                        </p:tav>
                                        <p:tav tm="100000">
                                          <p:val>
                                            <p:strVal val="ppt_w+.3"/>
                                          </p:val>
                                        </p:tav>
                                      </p:tavLst>
                                    </p:anim>
                                    <p:anim calcmode="lin" valueType="num">
                                      <p:cBhvr>
                                        <p:cTn id="531" dur="500"/>
                                        <p:tgtEl>
                                          <p:spTgt spid="2"/>
                                        </p:tgtEl>
                                        <p:attrNameLst>
                                          <p:attrName>ppt_x</p:attrName>
                                        </p:attrNameLst>
                                      </p:cBhvr>
                                      <p:tavLst>
                                        <p:tav tm="0">
                                          <p:val>
                                            <p:strVal val="ppt_x"/>
                                          </p:val>
                                        </p:tav>
                                        <p:tav tm="50000">
                                          <p:val>
                                            <p:strVal val="ppt_x"/>
                                          </p:val>
                                        </p:tav>
                                        <p:tav tm="100000">
                                          <p:val>
                                            <p:strVal val="ppt_x-.3"/>
                                          </p:val>
                                        </p:tav>
                                      </p:tavLst>
                                    </p:anim>
                                    <p:anim calcmode="lin" valueType="num">
                                      <p:cBhvr>
                                        <p:cTn id="532" dur="500"/>
                                        <p:tgtEl>
                                          <p:spTgt spid="2"/>
                                        </p:tgtEl>
                                        <p:attrNameLst>
                                          <p:attrName>ppt_y</p:attrName>
                                        </p:attrNameLst>
                                      </p:cBhvr>
                                      <p:tavLst>
                                        <p:tav tm="0">
                                          <p:val>
                                            <p:strVal val="ppt_y"/>
                                          </p:val>
                                        </p:tav>
                                        <p:tav tm="100000">
                                          <p:val>
                                            <p:strVal val="ppt_y"/>
                                          </p:val>
                                        </p:tav>
                                      </p:tavLst>
                                    </p:anim>
                                    <p:set>
                                      <p:cBhvr>
                                        <p:cTn id="533" dur="1" fill="hold">
                                          <p:stCondLst>
                                            <p:cond delay="499"/>
                                          </p:stCondLst>
                                        </p:cTn>
                                        <p:tgtEl>
                                          <p:spTgt spid="2"/>
                                        </p:tgtEl>
                                        <p:attrNameLst>
                                          <p:attrName>style.visibility</p:attrName>
                                        </p:attrNameLst>
                                      </p:cBhvr>
                                      <p:to>
                                        <p:strVal val="hidden"/>
                                      </p:to>
                                    </p:set>
                                  </p:childTnLst>
                                </p:cTn>
                              </p:par>
                              <p:par>
                                <p:cTn id="534" presetID="39" presetClass="exit" presetSubtype="0" decel="100000" fill="hold" grpId="6" nodeType="withEffect">
                                  <p:stCondLst>
                                    <p:cond delay="0"/>
                                  </p:stCondLst>
                                  <p:childTnLst>
                                    <p:anim calcmode="lin" valueType="num">
                                      <p:cBhvr>
                                        <p:cTn id="535" dur="500"/>
                                        <p:tgtEl>
                                          <p:spTgt spid="90153"/>
                                        </p:tgtEl>
                                        <p:attrNameLst>
                                          <p:attrName>ppt_h</p:attrName>
                                        </p:attrNameLst>
                                      </p:cBhvr>
                                      <p:tavLst>
                                        <p:tav tm="0">
                                          <p:val>
                                            <p:strVal val="ppt_h"/>
                                          </p:val>
                                        </p:tav>
                                        <p:tav tm="50000">
                                          <p:val>
                                            <p:strVal val="ppt_h/20"/>
                                          </p:val>
                                        </p:tav>
                                        <p:tav tm="100000">
                                          <p:val>
                                            <p:strVal val="ppt_h/20"/>
                                          </p:val>
                                        </p:tav>
                                      </p:tavLst>
                                    </p:anim>
                                    <p:anim calcmode="lin" valueType="num">
                                      <p:cBhvr>
                                        <p:cTn id="536" dur="500"/>
                                        <p:tgtEl>
                                          <p:spTgt spid="90153"/>
                                        </p:tgtEl>
                                        <p:attrNameLst>
                                          <p:attrName>ppt_w</p:attrName>
                                        </p:attrNameLst>
                                      </p:cBhvr>
                                      <p:tavLst>
                                        <p:tav tm="0">
                                          <p:val>
                                            <p:strVal val="ppt_w"/>
                                          </p:val>
                                        </p:tav>
                                        <p:tav tm="50000">
                                          <p:val>
                                            <p:strVal val="ppt_w+.3"/>
                                          </p:val>
                                        </p:tav>
                                        <p:tav tm="100000">
                                          <p:val>
                                            <p:strVal val="ppt_w+.3"/>
                                          </p:val>
                                        </p:tav>
                                      </p:tavLst>
                                    </p:anim>
                                    <p:anim calcmode="lin" valueType="num">
                                      <p:cBhvr>
                                        <p:cTn id="537" dur="500"/>
                                        <p:tgtEl>
                                          <p:spTgt spid="90153"/>
                                        </p:tgtEl>
                                        <p:attrNameLst>
                                          <p:attrName>ppt_x</p:attrName>
                                        </p:attrNameLst>
                                      </p:cBhvr>
                                      <p:tavLst>
                                        <p:tav tm="0">
                                          <p:val>
                                            <p:strVal val="ppt_x"/>
                                          </p:val>
                                        </p:tav>
                                        <p:tav tm="50000">
                                          <p:val>
                                            <p:strVal val="ppt_x"/>
                                          </p:val>
                                        </p:tav>
                                        <p:tav tm="100000">
                                          <p:val>
                                            <p:strVal val="ppt_x-.3"/>
                                          </p:val>
                                        </p:tav>
                                      </p:tavLst>
                                    </p:anim>
                                    <p:anim calcmode="lin" valueType="num">
                                      <p:cBhvr>
                                        <p:cTn id="538" dur="500"/>
                                        <p:tgtEl>
                                          <p:spTgt spid="90153"/>
                                        </p:tgtEl>
                                        <p:attrNameLst>
                                          <p:attrName>ppt_y</p:attrName>
                                        </p:attrNameLst>
                                      </p:cBhvr>
                                      <p:tavLst>
                                        <p:tav tm="0">
                                          <p:val>
                                            <p:strVal val="ppt_y"/>
                                          </p:val>
                                        </p:tav>
                                        <p:tav tm="100000">
                                          <p:val>
                                            <p:strVal val="ppt_y"/>
                                          </p:val>
                                        </p:tav>
                                      </p:tavLst>
                                    </p:anim>
                                    <p:set>
                                      <p:cBhvr>
                                        <p:cTn id="539" dur="1" fill="hold">
                                          <p:stCondLst>
                                            <p:cond delay="499"/>
                                          </p:stCondLst>
                                        </p:cTn>
                                        <p:tgtEl>
                                          <p:spTgt spid="90153"/>
                                        </p:tgtEl>
                                        <p:attrNameLst>
                                          <p:attrName>style.visibility</p:attrName>
                                        </p:attrNameLst>
                                      </p:cBhvr>
                                      <p:to>
                                        <p:strVal val="hidden"/>
                                      </p:to>
                                    </p:set>
                                  </p:childTnLst>
                                </p:cTn>
                              </p:par>
                              <p:par>
                                <p:cTn id="540" presetID="39" presetClass="exit" presetSubtype="0" decel="100000" fill="hold" grpId="4" nodeType="withEffect">
                                  <p:stCondLst>
                                    <p:cond delay="0"/>
                                  </p:stCondLst>
                                  <p:childTnLst>
                                    <p:anim calcmode="lin" valueType="num">
                                      <p:cBhvr>
                                        <p:cTn id="541" dur="500"/>
                                        <p:tgtEl>
                                          <p:spTgt spid="90147"/>
                                        </p:tgtEl>
                                        <p:attrNameLst>
                                          <p:attrName>ppt_h</p:attrName>
                                        </p:attrNameLst>
                                      </p:cBhvr>
                                      <p:tavLst>
                                        <p:tav tm="0">
                                          <p:val>
                                            <p:strVal val="ppt_h"/>
                                          </p:val>
                                        </p:tav>
                                        <p:tav tm="50000">
                                          <p:val>
                                            <p:strVal val="ppt_h/20"/>
                                          </p:val>
                                        </p:tav>
                                        <p:tav tm="100000">
                                          <p:val>
                                            <p:strVal val="ppt_h/20"/>
                                          </p:val>
                                        </p:tav>
                                      </p:tavLst>
                                    </p:anim>
                                    <p:anim calcmode="lin" valueType="num">
                                      <p:cBhvr>
                                        <p:cTn id="542" dur="500"/>
                                        <p:tgtEl>
                                          <p:spTgt spid="90147"/>
                                        </p:tgtEl>
                                        <p:attrNameLst>
                                          <p:attrName>ppt_w</p:attrName>
                                        </p:attrNameLst>
                                      </p:cBhvr>
                                      <p:tavLst>
                                        <p:tav tm="0">
                                          <p:val>
                                            <p:strVal val="ppt_w"/>
                                          </p:val>
                                        </p:tav>
                                        <p:tav tm="50000">
                                          <p:val>
                                            <p:strVal val="ppt_w+.3"/>
                                          </p:val>
                                        </p:tav>
                                        <p:tav tm="100000">
                                          <p:val>
                                            <p:strVal val="ppt_w+.3"/>
                                          </p:val>
                                        </p:tav>
                                      </p:tavLst>
                                    </p:anim>
                                    <p:anim calcmode="lin" valueType="num">
                                      <p:cBhvr>
                                        <p:cTn id="543" dur="500"/>
                                        <p:tgtEl>
                                          <p:spTgt spid="90147"/>
                                        </p:tgtEl>
                                        <p:attrNameLst>
                                          <p:attrName>ppt_x</p:attrName>
                                        </p:attrNameLst>
                                      </p:cBhvr>
                                      <p:tavLst>
                                        <p:tav tm="0">
                                          <p:val>
                                            <p:strVal val="ppt_x"/>
                                          </p:val>
                                        </p:tav>
                                        <p:tav tm="50000">
                                          <p:val>
                                            <p:strVal val="ppt_x"/>
                                          </p:val>
                                        </p:tav>
                                        <p:tav tm="100000">
                                          <p:val>
                                            <p:strVal val="ppt_x-.3"/>
                                          </p:val>
                                        </p:tav>
                                      </p:tavLst>
                                    </p:anim>
                                    <p:anim calcmode="lin" valueType="num">
                                      <p:cBhvr>
                                        <p:cTn id="544" dur="500"/>
                                        <p:tgtEl>
                                          <p:spTgt spid="90147"/>
                                        </p:tgtEl>
                                        <p:attrNameLst>
                                          <p:attrName>ppt_y</p:attrName>
                                        </p:attrNameLst>
                                      </p:cBhvr>
                                      <p:tavLst>
                                        <p:tav tm="0">
                                          <p:val>
                                            <p:strVal val="ppt_y"/>
                                          </p:val>
                                        </p:tav>
                                        <p:tav tm="100000">
                                          <p:val>
                                            <p:strVal val="ppt_y"/>
                                          </p:val>
                                        </p:tav>
                                      </p:tavLst>
                                    </p:anim>
                                    <p:set>
                                      <p:cBhvr>
                                        <p:cTn id="545" dur="1" fill="hold">
                                          <p:stCondLst>
                                            <p:cond delay="499"/>
                                          </p:stCondLst>
                                        </p:cTn>
                                        <p:tgtEl>
                                          <p:spTgt spid="90147"/>
                                        </p:tgtEl>
                                        <p:attrNameLst>
                                          <p:attrName>style.visibility</p:attrName>
                                        </p:attrNameLst>
                                      </p:cBhvr>
                                      <p:to>
                                        <p:strVal val="hidden"/>
                                      </p:to>
                                    </p:set>
                                  </p:childTnLst>
                                </p:cTn>
                              </p:par>
                              <p:par>
                                <p:cTn id="546" presetID="39" presetClass="exit" presetSubtype="0" decel="100000" fill="hold" grpId="4" nodeType="withEffect">
                                  <p:stCondLst>
                                    <p:cond delay="0"/>
                                  </p:stCondLst>
                                  <p:childTnLst>
                                    <p:anim calcmode="lin" valueType="num">
                                      <p:cBhvr>
                                        <p:cTn id="547" dur="500"/>
                                        <p:tgtEl>
                                          <p:spTgt spid="90148"/>
                                        </p:tgtEl>
                                        <p:attrNameLst>
                                          <p:attrName>ppt_h</p:attrName>
                                        </p:attrNameLst>
                                      </p:cBhvr>
                                      <p:tavLst>
                                        <p:tav tm="0">
                                          <p:val>
                                            <p:strVal val="ppt_h"/>
                                          </p:val>
                                        </p:tav>
                                        <p:tav tm="50000">
                                          <p:val>
                                            <p:strVal val="ppt_h/20"/>
                                          </p:val>
                                        </p:tav>
                                        <p:tav tm="100000">
                                          <p:val>
                                            <p:strVal val="ppt_h/20"/>
                                          </p:val>
                                        </p:tav>
                                      </p:tavLst>
                                    </p:anim>
                                    <p:anim calcmode="lin" valueType="num">
                                      <p:cBhvr>
                                        <p:cTn id="548" dur="500"/>
                                        <p:tgtEl>
                                          <p:spTgt spid="90148"/>
                                        </p:tgtEl>
                                        <p:attrNameLst>
                                          <p:attrName>ppt_w</p:attrName>
                                        </p:attrNameLst>
                                      </p:cBhvr>
                                      <p:tavLst>
                                        <p:tav tm="0">
                                          <p:val>
                                            <p:strVal val="ppt_w"/>
                                          </p:val>
                                        </p:tav>
                                        <p:tav tm="50000">
                                          <p:val>
                                            <p:strVal val="ppt_w+.3"/>
                                          </p:val>
                                        </p:tav>
                                        <p:tav tm="100000">
                                          <p:val>
                                            <p:strVal val="ppt_w+.3"/>
                                          </p:val>
                                        </p:tav>
                                      </p:tavLst>
                                    </p:anim>
                                    <p:anim calcmode="lin" valueType="num">
                                      <p:cBhvr>
                                        <p:cTn id="549" dur="500"/>
                                        <p:tgtEl>
                                          <p:spTgt spid="90148"/>
                                        </p:tgtEl>
                                        <p:attrNameLst>
                                          <p:attrName>ppt_x</p:attrName>
                                        </p:attrNameLst>
                                      </p:cBhvr>
                                      <p:tavLst>
                                        <p:tav tm="0">
                                          <p:val>
                                            <p:strVal val="ppt_x"/>
                                          </p:val>
                                        </p:tav>
                                        <p:tav tm="50000">
                                          <p:val>
                                            <p:strVal val="ppt_x"/>
                                          </p:val>
                                        </p:tav>
                                        <p:tav tm="100000">
                                          <p:val>
                                            <p:strVal val="ppt_x-.3"/>
                                          </p:val>
                                        </p:tav>
                                      </p:tavLst>
                                    </p:anim>
                                    <p:anim calcmode="lin" valueType="num">
                                      <p:cBhvr>
                                        <p:cTn id="550" dur="500"/>
                                        <p:tgtEl>
                                          <p:spTgt spid="90148"/>
                                        </p:tgtEl>
                                        <p:attrNameLst>
                                          <p:attrName>ppt_y</p:attrName>
                                        </p:attrNameLst>
                                      </p:cBhvr>
                                      <p:tavLst>
                                        <p:tav tm="0">
                                          <p:val>
                                            <p:strVal val="ppt_y"/>
                                          </p:val>
                                        </p:tav>
                                        <p:tav tm="100000">
                                          <p:val>
                                            <p:strVal val="ppt_y"/>
                                          </p:val>
                                        </p:tav>
                                      </p:tavLst>
                                    </p:anim>
                                    <p:set>
                                      <p:cBhvr>
                                        <p:cTn id="551" dur="1" fill="hold">
                                          <p:stCondLst>
                                            <p:cond delay="499"/>
                                          </p:stCondLst>
                                        </p:cTn>
                                        <p:tgtEl>
                                          <p:spTgt spid="90148"/>
                                        </p:tgtEl>
                                        <p:attrNameLst>
                                          <p:attrName>style.visibility</p:attrName>
                                        </p:attrNameLst>
                                      </p:cBhvr>
                                      <p:to>
                                        <p:strVal val="hidden"/>
                                      </p:to>
                                    </p:set>
                                  </p:childTnLst>
                                </p:cTn>
                              </p:par>
                              <p:par>
                                <p:cTn id="552" presetID="39" presetClass="exit" presetSubtype="0" decel="100000" fill="hold" grpId="4" nodeType="withEffect">
                                  <p:stCondLst>
                                    <p:cond delay="0"/>
                                  </p:stCondLst>
                                  <p:childTnLst>
                                    <p:anim calcmode="lin" valueType="num">
                                      <p:cBhvr>
                                        <p:cTn id="553" dur="500"/>
                                        <p:tgtEl>
                                          <p:spTgt spid="90149"/>
                                        </p:tgtEl>
                                        <p:attrNameLst>
                                          <p:attrName>ppt_h</p:attrName>
                                        </p:attrNameLst>
                                      </p:cBhvr>
                                      <p:tavLst>
                                        <p:tav tm="0">
                                          <p:val>
                                            <p:strVal val="ppt_h"/>
                                          </p:val>
                                        </p:tav>
                                        <p:tav tm="50000">
                                          <p:val>
                                            <p:strVal val="ppt_h/20"/>
                                          </p:val>
                                        </p:tav>
                                        <p:tav tm="100000">
                                          <p:val>
                                            <p:strVal val="ppt_h/20"/>
                                          </p:val>
                                        </p:tav>
                                      </p:tavLst>
                                    </p:anim>
                                    <p:anim calcmode="lin" valueType="num">
                                      <p:cBhvr>
                                        <p:cTn id="554" dur="500"/>
                                        <p:tgtEl>
                                          <p:spTgt spid="90149"/>
                                        </p:tgtEl>
                                        <p:attrNameLst>
                                          <p:attrName>ppt_w</p:attrName>
                                        </p:attrNameLst>
                                      </p:cBhvr>
                                      <p:tavLst>
                                        <p:tav tm="0">
                                          <p:val>
                                            <p:strVal val="ppt_w"/>
                                          </p:val>
                                        </p:tav>
                                        <p:tav tm="50000">
                                          <p:val>
                                            <p:strVal val="ppt_w+.3"/>
                                          </p:val>
                                        </p:tav>
                                        <p:tav tm="100000">
                                          <p:val>
                                            <p:strVal val="ppt_w+.3"/>
                                          </p:val>
                                        </p:tav>
                                      </p:tavLst>
                                    </p:anim>
                                    <p:anim calcmode="lin" valueType="num">
                                      <p:cBhvr>
                                        <p:cTn id="555" dur="500"/>
                                        <p:tgtEl>
                                          <p:spTgt spid="90149"/>
                                        </p:tgtEl>
                                        <p:attrNameLst>
                                          <p:attrName>ppt_x</p:attrName>
                                        </p:attrNameLst>
                                      </p:cBhvr>
                                      <p:tavLst>
                                        <p:tav tm="0">
                                          <p:val>
                                            <p:strVal val="ppt_x"/>
                                          </p:val>
                                        </p:tav>
                                        <p:tav tm="50000">
                                          <p:val>
                                            <p:strVal val="ppt_x"/>
                                          </p:val>
                                        </p:tav>
                                        <p:tav tm="100000">
                                          <p:val>
                                            <p:strVal val="ppt_x-.3"/>
                                          </p:val>
                                        </p:tav>
                                      </p:tavLst>
                                    </p:anim>
                                    <p:anim calcmode="lin" valueType="num">
                                      <p:cBhvr>
                                        <p:cTn id="556" dur="500"/>
                                        <p:tgtEl>
                                          <p:spTgt spid="90149"/>
                                        </p:tgtEl>
                                        <p:attrNameLst>
                                          <p:attrName>ppt_y</p:attrName>
                                        </p:attrNameLst>
                                      </p:cBhvr>
                                      <p:tavLst>
                                        <p:tav tm="0">
                                          <p:val>
                                            <p:strVal val="ppt_y"/>
                                          </p:val>
                                        </p:tav>
                                        <p:tav tm="100000">
                                          <p:val>
                                            <p:strVal val="ppt_y"/>
                                          </p:val>
                                        </p:tav>
                                      </p:tavLst>
                                    </p:anim>
                                    <p:set>
                                      <p:cBhvr>
                                        <p:cTn id="557" dur="1" fill="hold">
                                          <p:stCondLst>
                                            <p:cond delay="499"/>
                                          </p:stCondLst>
                                        </p:cTn>
                                        <p:tgtEl>
                                          <p:spTgt spid="90149"/>
                                        </p:tgtEl>
                                        <p:attrNameLst>
                                          <p:attrName>style.visibility</p:attrName>
                                        </p:attrNameLst>
                                      </p:cBhvr>
                                      <p:to>
                                        <p:strVal val="hidden"/>
                                      </p:to>
                                    </p:set>
                                  </p:childTnLst>
                                </p:cTn>
                              </p:par>
                              <p:par>
                                <p:cTn id="558" presetID="39" presetClass="exit" presetSubtype="0" decel="100000" fill="hold" grpId="4" nodeType="withEffect">
                                  <p:stCondLst>
                                    <p:cond delay="0"/>
                                  </p:stCondLst>
                                  <p:childTnLst>
                                    <p:anim calcmode="lin" valueType="num">
                                      <p:cBhvr>
                                        <p:cTn id="559" dur="500"/>
                                        <p:tgtEl>
                                          <p:spTgt spid="90150"/>
                                        </p:tgtEl>
                                        <p:attrNameLst>
                                          <p:attrName>ppt_h</p:attrName>
                                        </p:attrNameLst>
                                      </p:cBhvr>
                                      <p:tavLst>
                                        <p:tav tm="0">
                                          <p:val>
                                            <p:strVal val="ppt_h"/>
                                          </p:val>
                                        </p:tav>
                                        <p:tav tm="50000">
                                          <p:val>
                                            <p:strVal val="ppt_h/20"/>
                                          </p:val>
                                        </p:tav>
                                        <p:tav tm="100000">
                                          <p:val>
                                            <p:strVal val="ppt_h/20"/>
                                          </p:val>
                                        </p:tav>
                                      </p:tavLst>
                                    </p:anim>
                                    <p:anim calcmode="lin" valueType="num">
                                      <p:cBhvr>
                                        <p:cTn id="560" dur="500"/>
                                        <p:tgtEl>
                                          <p:spTgt spid="90150"/>
                                        </p:tgtEl>
                                        <p:attrNameLst>
                                          <p:attrName>ppt_w</p:attrName>
                                        </p:attrNameLst>
                                      </p:cBhvr>
                                      <p:tavLst>
                                        <p:tav tm="0">
                                          <p:val>
                                            <p:strVal val="ppt_w"/>
                                          </p:val>
                                        </p:tav>
                                        <p:tav tm="50000">
                                          <p:val>
                                            <p:strVal val="ppt_w+.3"/>
                                          </p:val>
                                        </p:tav>
                                        <p:tav tm="100000">
                                          <p:val>
                                            <p:strVal val="ppt_w+.3"/>
                                          </p:val>
                                        </p:tav>
                                      </p:tavLst>
                                    </p:anim>
                                    <p:anim calcmode="lin" valueType="num">
                                      <p:cBhvr>
                                        <p:cTn id="561" dur="500"/>
                                        <p:tgtEl>
                                          <p:spTgt spid="90150"/>
                                        </p:tgtEl>
                                        <p:attrNameLst>
                                          <p:attrName>ppt_x</p:attrName>
                                        </p:attrNameLst>
                                      </p:cBhvr>
                                      <p:tavLst>
                                        <p:tav tm="0">
                                          <p:val>
                                            <p:strVal val="ppt_x"/>
                                          </p:val>
                                        </p:tav>
                                        <p:tav tm="50000">
                                          <p:val>
                                            <p:strVal val="ppt_x"/>
                                          </p:val>
                                        </p:tav>
                                        <p:tav tm="100000">
                                          <p:val>
                                            <p:strVal val="ppt_x-.3"/>
                                          </p:val>
                                        </p:tav>
                                      </p:tavLst>
                                    </p:anim>
                                    <p:anim calcmode="lin" valueType="num">
                                      <p:cBhvr>
                                        <p:cTn id="562" dur="500"/>
                                        <p:tgtEl>
                                          <p:spTgt spid="90150"/>
                                        </p:tgtEl>
                                        <p:attrNameLst>
                                          <p:attrName>ppt_y</p:attrName>
                                        </p:attrNameLst>
                                      </p:cBhvr>
                                      <p:tavLst>
                                        <p:tav tm="0">
                                          <p:val>
                                            <p:strVal val="ppt_y"/>
                                          </p:val>
                                        </p:tav>
                                        <p:tav tm="100000">
                                          <p:val>
                                            <p:strVal val="ppt_y"/>
                                          </p:val>
                                        </p:tav>
                                      </p:tavLst>
                                    </p:anim>
                                    <p:set>
                                      <p:cBhvr>
                                        <p:cTn id="563" dur="1" fill="hold">
                                          <p:stCondLst>
                                            <p:cond delay="499"/>
                                          </p:stCondLst>
                                        </p:cTn>
                                        <p:tgtEl>
                                          <p:spTgt spid="90150"/>
                                        </p:tgtEl>
                                        <p:attrNameLst>
                                          <p:attrName>style.visibility</p:attrName>
                                        </p:attrNameLst>
                                      </p:cBhvr>
                                      <p:to>
                                        <p:strVal val="hidden"/>
                                      </p:to>
                                    </p:set>
                                  </p:childTnLst>
                                </p:cTn>
                              </p:par>
                              <p:par>
                                <p:cTn id="564" presetID="39" presetClass="exit" presetSubtype="0" decel="100000" fill="hold" grpId="5" nodeType="withEffect">
                                  <p:stCondLst>
                                    <p:cond delay="0"/>
                                  </p:stCondLst>
                                  <p:childTnLst>
                                    <p:anim calcmode="lin" valueType="num">
                                      <p:cBhvr>
                                        <p:cTn id="565" dur="500"/>
                                        <p:tgtEl>
                                          <p:spTgt spid="90155"/>
                                        </p:tgtEl>
                                        <p:attrNameLst>
                                          <p:attrName>ppt_h</p:attrName>
                                        </p:attrNameLst>
                                      </p:cBhvr>
                                      <p:tavLst>
                                        <p:tav tm="0">
                                          <p:val>
                                            <p:strVal val="ppt_h"/>
                                          </p:val>
                                        </p:tav>
                                        <p:tav tm="50000">
                                          <p:val>
                                            <p:strVal val="ppt_h/20"/>
                                          </p:val>
                                        </p:tav>
                                        <p:tav tm="100000">
                                          <p:val>
                                            <p:strVal val="ppt_h/20"/>
                                          </p:val>
                                        </p:tav>
                                      </p:tavLst>
                                    </p:anim>
                                    <p:anim calcmode="lin" valueType="num">
                                      <p:cBhvr>
                                        <p:cTn id="566" dur="500"/>
                                        <p:tgtEl>
                                          <p:spTgt spid="90155"/>
                                        </p:tgtEl>
                                        <p:attrNameLst>
                                          <p:attrName>ppt_w</p:attrName>
                                        </p:attrNameLst>
                                      </p:cBhvr>
                                      <p:tavLst>
                                        <p:tav tm="0">
                                          <p:val>
                                            <p:strVal val="ppt_w"/>
                                          </p:val>
                                        </p:tav>
                                        <p:tav tm="50000">
                                          <p:val>
                                            <p:strVal val="ppt_w+.3"/>
                                          </p:val>
                                        </p:tav>
                                        <p:tav tm="100000">
                                          <p:val>
                                            <p:strVal val="ppt_w+.3"/>
                                          </p:val>
                                        </p:tav>
                                      </p:tavLst>
                                    </p:anim>
                                    <p:anim calcmode="lin" valueType="num">
                                      <p:cBhvr>
                                        <p:cTn id="567" dur="500"/>
                                        <p:tgtEl>
                                          <p:spTgt spid="90155"/>
                                        </p:tgtEl>
                                        <p:attrNameLst>
                                          <p:attrName>ppt_x</p:attrName>
                                        </p:attrNameLst>
                                      </p:cBhvr>
                                      <p:tavLst>
                                        <p:tav tm="0">
                                          <p:val>
                                            <p:strVal val="ppt_x"/>
                                          </p:val>
                                        </p:tav>
                                        <p:tav tm="50000">
                                          <p:val>
                                            <p:strVal val="ppt_x"/>
                                          </p:val>
                                        </p:tav>
                                        <p:tav tm="100000">
                                          <p:val>
                                            <p:strVal val="ppt_x-.3"/>
                                          </p:val>
                                        </p:tav>
                                      </p:tavLst>
                                    </p:anim>
                                    <p:anim calcmode="lin" valueType="num">
                                      <p:cBhvr>
                                        <p:cTn id="568" dur="500"/>
                                        <p:tgtEl>
                                          <p:spTgt spid="90155"/>
                                        </p:tgtEl>
                                        <p:attrNameLst>
                                          <p:attrName>ppt_y</p:attrName>
                                        </p:attrNameLst>
                                      </p:cBhvr>
                                      <p:tavLst>
                                        <p:tav tm="0">
                                          <p:val>
                                            <p:strVal val="ppt_y"/>
                                          </p:val>
                                        </p:tav>
                                        <p:tav tm="100000">
                                          <p:val>
                                            <p:strVal val="ppt_y"/>
                                          </p:val>
                                        </p:tav>
                                      </p:tavLst>
                                    </p:anim>
                                    <p:set>
                                      <p:cBhvr>
                                        <p:cTn id="569" dur="1" fill="hold">
                                          <p:stCondLst>
                                            <p:cond delay="499"/>
                                          </p:stCondLst>
                                        </p:cTn>
                                        <p:tgtEl>
                                          <p:spTgt spid="90155"/>
                                        </p:tgtEl>
                                        <p:attrNameLst>
                                          <p:attrName>style.visibility</p:attrName>
                                        </p:attrNameLst>
                                      </p:cBhvr>
                                      <p:to>
                                        <p:strVal val="hidden"/>
                                      </p:to>
                                    </p:set>
                                  </p:childTnLst>
                                </p:cTn>
                              </p:par>
                              <p:par>
                                <p:cTn id="570" presetID="39" presetClass="exit" presetSubtype="0" decel="100000" fill="hold" grpId="5" nodeType="withEffect">
                                  <p:stCondLst>
                                    <p:cond delay="0"/>
                                  </p:stCondLst>
                                  <p:childTnLst>
                                    <p:anim calcmode="lin" valueType="num">
                                      <p:cBhvr>
                                        <p:cTn id="571" dur="500"/>
                                        <p:tgtEl>
                                          <p:spTgt spid="90156"/>
                                        </p:tgtEl>
                                        <p:attrNameLst>
                                          <p:attrName>ppt_h</p:attrName>
                                        </p:attrNameLst>
                                      </p:cBhvr>
                                      <p:tavLst>
                                        <p:tav tm="0">
                                          <p:val>
                                            <p:strVal val="ppt_h"/>
                                          </p:val>
                                        </p:tav>
                                        <p:tav tm="50000">
                                          <p:val>
                                            <p:strVal val="ppt_h/20"/>
                                          </p:val>
                                        </p:tav>
                                        <p:tav tm="100000">
                                          <p:val>
                                            <p:strVal val="ppt_h/20"/>
                                          </p:val>
                                        </p:tav>
                                      </p:tavLst>
                                    </p:anim>
                                    <p:anim calcmode="lin" valueType="num">
                                      <p:cBhvr>
                                        <p:cTn id="572" dur="500"/>
                                        <p:tgtEl>
                                          <p:spTgt spid="90156"/>
                                        </p:tgtEl>
                                        <p:attrNameLst>
                                          <p:attrName>ppt_w</p:attrName>
                                        </p:attrNameLst>
                                      </p:cBhvr>
                                      <p:tavLst>
                                        <p:tav tm="0">
                                          <p:val>
                                            <p:strVal val="ppt_w"/>
                                          </p:val>
                                        </p:tav>
                                        <p:tav tm="50000">
                                          <p:val>
                                            <p:strVal val="ppt_w+.3"/>
                                          </p:val>
                                        </p:tav>
                                        <p:tav tm="100000">
                                          <p:val>
                                            <p:strVal val="ppt_w+.3"/>
                                          </p:val>
                                        </p:tav>
                                      </p:tavLst>
                                    </p:anim>
                                    <p:anim calcmode="lin" valueType="num">
                                      <p:cBhvr>
                                        <p:cTn id="573" dur="500"/>
                                        <p:tgtEl>
                                          <p:spTgt spid="90156"/>
                                        </p:tgtEl>
                                        <p:attrNameLst>
                                          <p:attrName>ppt_x</p:attrName>
                                        </p:attrNameLst>
                                      </p:cBhvr>
                                      <p:tavLst>
                                        <p:tav tm="0">
                                          <p:val>
                                            <p:strVal val="ppt_x"/>
                                          </p:val>
                                        </p:tav>
                                        <p:tav tm="50000">
                                          <p:val>
                                            <p:strVal val="ppt_x"/>
                                          </p:val>
                                        </p:tav>
                                        <p:tav tm="100000">
                                          <p:val>
                                            <p:strVal val="ppt_x-.3"/>
                                          </p:val>
                                        </p:tav>
                                      </p:tavLst>
                                    </p:anim>
                                    <p:anim calcmode="lin" valueType="num">
                                      <p:cBhvr>
                                        <p:cTn id="574" dur="500"/>
                                        <p:tgtEl>
                                          <p:spTgt spid="90156"/>
                                        </p:tgtEl>
                                        <p:attrNameLst>
                                          <p:attrName>ppt_y</p:attrName>
                                        </p:attrNameLst>
                                      </p:cBhvr>
                                      <p:tavLst>
                                        <p:tav tm="0">
                                          <p:val>
                                            <p:strVal val="ppt_y"/>
                                          </p:val>
                                        </p:tav>
                                        <p:tav tm="100000">
                                          <p:val>
                                            <p:strVal val="ppt_y"/>
                                          </p:val>
                                        </p:tav>
                                      </p:tavLst>
                                    </p:anim>
                                    <p:set>
                                      <p:cBhvr>
                                        <p:cTn id="575" dur="1" fill="hold">
                                          <p:stCondLst>
                                            <p:cond delay="499"/>
                                          </p:stCondLst>
                                        </p:cTn>
                                        <p:tgtEl>
                                          <p:spTgt spid="90156"/>
                                        </p:tgtEl>
                                        <p:attrNameLst>
                                          <p:attrName>style.visibility</p:attrName>
                                        </p:attrNameLst>
                                      </p:cBhvr>
                                      <p:to>
                                        <p:strVal val="hidden"/>
                                      </p:to>
                                    </p:set>
                                  </p:childTnLst>
                                </p:cTn>
                              </p:par>
                              <p:par>
                                <p:cTn id="576" presetID="6" presetClass="emph" presetSubtype="0" fill="hold" grpId="13" nodeType="withEffect">
                                  <p:stCondLst>
                                    <p:cond delay="0"/>
                                  </p:stCondLst>
                                  <p:childTnLst>
                                    <p:animScale>
                                      <p:cBhvr>
                                        <p:cTn id="577" dur="500" fill="hold"/>
                                        <p:tgtEl>
                                          <p:spTgt spid="90154"/>
                                        </p:tgtEl>
                                      </p:cBhvr>
                                      <p:by x="200000" y="200000"/>
                                    </p:animScale>
                                  </p:childTnLst>
                                </p:cTn>
                              </p:par>
                              <p:par>
                                <p:cTn id="578" presetID="64" presetClass="path" presetSubtype="0" accel="50000" decel="50000" fill="hold" grpId="14" nodeType="withEffect">
                                  <p:stCondLst>
                                    <p:cond delay="0"/>
                                  </p:stCondLst>
                                  <p:childTnLst>
                                    <p:animMotion origin="layout" path="M 1.94444E-6 -1.05446E-6 L 0.34705 -0.26697 " pathEditMode="relative" rAng="0" ptsTypes="AA">
                                      <p:cBhvr>
                                        <p:cTn id="579" dur="500" fill="hold"/>
                                        <p:tgtEl>
                                          <p:spTgt spid="90154"/>
                                        </p:tgtEl>
                                        <p:attrNameLst>
                                          <p:attrName>ppt_x</p:attrName>
                                          <p:attrName>ppt_y</p:attrName>
                                        </p:attrNameLst>
                                      </p:cBhvr>
                                      <p:rCtr x="17300" y="-13300"/>
                                    </p:animMotion>
                                  </p:childTnLst>
                                </p:cTn>
                              </p:par>
                            </p:childTnLst>
                          </p:cTn>
                        </p:par>
                      </p:childTnLst>
                    </p:cTn>
                  </p:par>
                  <p:par>
                    <p:cTn id="580" fill="hold">
                      <p:stCondLst>
                        <p:cond delay="indefinite"/>
                      </p:stCondLst>
                      <p:childTnLst>
                        <p:par>
                          <p:cTn id="581" fill="hold">
                            <p:stCondLst>
                              <p:cond delay="0"/>
                            </p:stCondLst>
                            <p:childTnLst>
                              <p:par>
                                <p:cTn id="582" presetID="54" presetClass="entr" presetSubtype="0" accel="100000" fill="hold" nodeType="clickEffect">
                                  <p:stCondLst>
                                    <p:cond delay="0"/>
                                  </p:stCondLst>
                                  <p:childTnLst>
                                    <p:set>
                                      <p:cBhvr>
                                        <p:cTn id="583" dur="1" fill="hold">
                                          <p:stCondLst>
                                            <p:cond delay="0"/>
                                          </p:stCondLst>
                                        </p:cTn>
                                        <p:tgtEl>
                                          <p:spTgt spid="2"/>
                                        </p:tgtEl>
                                        <p:attrNameLst>
                                          <p:attrName>style.visibility</p:attrName>
                                        </p:attrNameLst>
                                      </p:cBhvr>
                                      <p:to>
                                        <p:strVal val="visible"/>
                                      </p:to>
                                    </p:set>
                                    <p:anim calcmode="lin" valueType="num">
                                      <p:cBhvr>
                                        <p:cTn id="584" dur="500" fill="hold"/>
                                        <p:tgtEl>
                                          <p:spTgt spid="2"/>
                                        </p:tgtEl>
                                        <p:attrNameLst>
                                          <p:attrName>ppt_w</p:attrName>
                                        </p:attrNameLst>
                                      </p:cBhvr>
                                      <p:tavLst>
                                        <p:tav tm="0">
                                          <p:val>
                                            <p:strVal val="#ppt_w*0.05"/>
                                          </p:val>
                                        </p:tav>
                                        <p:tav tm="100000">
                                          <p:val>
                                            <p:strVal val="#ppt_w"/>
                                          </p:val>
                                        </p:tav>
                                      </p:tavLst>
                                    </p:anim>
                                    <p:anim calcmode="lin" valueType="num">
                                      <p:cBhvr>
                                        <p:cTn id="585" dur="500" fill="hold"/>
                                        <p:tgtEl>
                                          <p:spTgt spid="2"/>
                                        </p:tgtEl>
                                        <p:attrNameLst>
                                          <p:attrName>ppt_h</p:attrName>
                                        </p:attrNameLst>
                                      </p:cBhvr>
                                      <p:tavLst>
                                        <p:tav tm="0">
                                          <p:val>
                                            <p:strVal val="#ppt_h"/>
                                          </p:val>
                                        </p:tav>
                                        <p:tav tm="100000">
                                          <p:val>
                                            <p:strVal val="#ppt_h"/>
                                          </p:val>
                                        </p:tav>
                                      </p:tavLst>
                                    </p:anim>
                                    <p:anim calcmode="lin" valueType="num">
                                      <p:cBhvr>
                                        <p:cTn id="586" dur="500" fill="hold"/>
                                        <p:tgtEl>
                                          <p:spTgt spid="2"/>
                                        </p:tgtEl>
                                        <p:attrNameLst>
                                          <p:attrName>ppt_x</p:attrName>
                                        </p:attrNameLst>
                                      </p:cBhvr>
                                      <p:tavLst>
                                        <p:tav tm="0">
                                          <p:val>
                                            <p:strVal val="#ppt_x-.2"/>
                                          </p:val>
                                        </p:tav>
                                        <p:tav tm="100000">
                                          <p:val>
                                            <p:strVal val="#ppt_x"/>
                                          </p:val>
                                        </p:tav>
                                      </p:tavLst>
                                    </p:anim>
                                    <p:anim calcmode="lin" valueType="num">
                                      <p:cBhvr>
                                        <p:cTn id="587" dur="500" fill="hold"/>
                                        <p:tgtEl>
                                          <p:spTgt spid="2"/>
                                        </p:tgtEl>
                                        <p:attrNameLst>
                                          <p:attrName>ppt_y</p:attrName>
                                        </p:attrNameLst>
                                      </p:cBhvr>
                                      <p:tavLst>
                                        <p:tav tm="0">
                                          <p:val>
                                            <p:strVal val="#ppt_y"/>
                                          </p:val>
                                        </p:tav>
                                        <p:tav tm="100000">
                                          <p:val>
                                            <p:strVal val="#ppt_y"/>
                                          </p:val>
                                        </p:tav>
                                      </p:tavLst>
                                    </p:anim>
                                    <p:animEffect transition="in" filter="fade">
                                      <p:cBhvr>
                                        <p:cTn id="588" dur="500"/>
                                        <p:tgtEl>
                                          <p:spTgt spid="2"/>
                                        </p:tgtEl>
                                      </p:cBhvr>
                                    </p:animEffect>
                                  </p:childTnLst>
                                </p:cTn>
                              </p:par>
                              <p:par>
                                <p:cTn id="589" presetID="54" presetClass="entr" presetSubtype="0" accel="100000" fill="hold" grpId="13" nodeType="withEffect">
                                  <p:stCondLst>
                                    <p:cond delay="0"/>
                                  </p:stCondLst>
                                  <p:childTnLst>
                                    <p:set>
                                      <p:cBhvr>
                                        <p:cTn id="590" dur="1" fill="hold">
                                          <p:stCondLst>
                                            <p:cond delay="0"/>
                                          </p:stCondLst>
                                        </p:cTn>
                                        <p:tgtEl>
                                          <p:spTgt spid="90153"/>
                                        </p:tgtEl>
                                        <p:attrNameLst>
                                          <p:attrName>style.visibility</p:attrName>
                                        </p:attrNameLst>
                                      </p:cBhvr>
                                      <p:to>
                                        <p:strVal val="visible"/>
                                      </p:to>
                                    </p:set>
                                    <p:anim calcmode="lin" valueType="num">
                                      <p:cBhvr>
                                        <p:cTn id="591" dur="500" fill="hold"/>
                                        <p:tgtEl>
                                          <p:spTgt spid="90153"/>
                                        </p:tgtEl>
                                        <p:attrNameLst>
                                          <p:attrName>ppt_w</p:attrName>
                                        </p:attrNameLst>
                                      </p:cBhvr>
                                      <p:tavLst>
                                        <p:tav tm="0">
                                          <p:val>
                                            <p:strVal val="#ppt_w*0.05"/>
                                          </p:val>
                                        </p:tav>
                                        <p:tav tm="100000">
                                          <p:val>
                                            <p:strVal val="#ppt_w"/>
                                          </p:val>
                                        </p:tav>
                                      </p:tavLst>
                                    </p:anim>
                                    <p:anim calcmode="lin" valueType="num">
                                      <p:cBhvr>
                                        <p:cTn id="592" dur="500" fill="hold"/>
                                        <p:tgtEl>
                                          <p:spTgt spid="90153"/>
                                        </p:tgtEl>
                                        <p:attrNameLst>
                                          <p:attrName>ppt_h</p:attrName>
                                        </p:attrNameLst>
                                      </p:cBhvr>
                                      <p:tavLst>
                                        <p:tav tm="0">
                                          <p:val>
                                            <p:strVal val="#ppt_h"/>
                                          </p:val>
                                        </p:tav>
                                        <p:tav tm="100000">
                                          <p:val>
                                            <p:strVal val="#ppt_h"/>
                                          </p:val>
                                        </p:tav>
                                      </p:tavLst>
                                    </p:anim>
                                    <p:anim calcmode="lin" valueType="num">
                                      <p:cBhvr>
                                        <p:cTn id="593" dur="500" fill="hold"/>
                                        <p:tgtEl>
                                          <p:spTgt spid="90153"/>
                                        </p:tgtEl>
                                        <p:attrNameLst>
                                          <p:attrName>ppt_x</p:attrName>
                                        </p:attrNameLst>
                                      </p:cBhvr>
                                      <p:tavLst>
                                        <p:tav tm="0">
                                          <p:val>
                                            <p:strVal val="#ppt_x-.2"/>
                                          </p:val>
                                        </p:tav>
                                        <p:tav tm="100000">
                                          <p:val>
                                            <p:strVal val="#ppt_x"/>
                                          </p:val>
                                        </p:tav>
                                      </p:tavLst>
                                    </p:anim>
                                    <p:anim calcmode="lin" valueType="num">
                                      <p:cBhvr>
                                        <p:cTn id="594" dur="500" fill="hold"/>
                                        <p:tgtEl>
                                          <p:spTgt spid="90153"/>
                                        </p:tgtEl>
                                        <p:attrNameLst>
                                          <p:attrName>ppt_y</p:attrName>
                                        </p:attrNameLst>
                                      </p:cBhvr>
                                      <p:tavLst>
                                        <p:tav tm="0">
                                          <p:val>
                                            <p:strVal val="#ppt_y"/>
                                          </p:val>
                                        </p:tav>
                                        <p:tav tm="100000">
                                          <p:val>
                                            <p:strVal val="#ppt_y"/>
                                          </p:val>
                                        </p:tav>
                                      </p:tavLst>
                                    </p:anim>
                                    <p:animEffect transition="in" filter="fade">
                                      <p:cBhvr>
                                        <p:cTn id="595" dur="500"/>
                                        <p:tgtEl>
                                          <p:spTgt spid="90153"/>
                                        </p:tgtEl>
                                      </p:cBhvr>
                                    </p:animEffect>
                                  </p:childTnLst>
                                </p:cTn>
                              </p:par>
                              <p:par>
                                <p:cTn id="596" presetID="54" presetClass="entr" presetSubtype="0" accel="100000" fill="hold" grpId="10" nodeType="withEffect">
                                  <p:stCondLst>
                                    <p:cond delay="0"/>
                                  </p:stCondLst>
                                  <p:childTnLst>
                                    <p:set>
                                      <p:cBhvr>
                                        <p:cTn id="597" dur="1" fill="hold">
                                          <p:stCondLst>
                                            <p:cond delay="0"/>
                                          </p:stCondLst>
                                        </p:cTn>
                                        <p:tgtEl>
                                          <p:spTgt spid="90147"/>
                                        </p:tgtEl>
                                        <p:attrNameLst>
                                          <p:attrName>style.visibility</p:attrName>
                                        </p:attrNameLst>
                                      </p:cBhvr>
                                      <p:to>
                                        <p:strVal val="visible"/>
                                      </p:to>
                                    </p:set>
                                    <p:anim calcmode="lin" valueType="num">
                                      <p:cBhvr>
                                        <p:cTn id="598" dur="500" fill="hold"/>
                                        <p:tgtEl>
                                          <p:spTgt spid="90147"/>
                                        </p:tgtEl>
                                        <p:attrNameLst>
                                          <p:attrName>ppt_w</p:attrName>
                                        </p:attrNameLst>
                                      </p:cBhvr>
                                      <p:tavLst>
                                        <p:tav tm="0">
                                          <p:val>
                                            <p:strVal val="#ppt_w*0.05"/>
                                          </p:val>
                                        </p:tav>
                                        <p:tav tm="100000">
                                          <p:val>
                                            <p:strVal val="#ppt_w"/>
                                          </p:val>
                                        </p:tav>
                                      </p:tavLst>
                                    </p:anim>
                                    <p:anim calcmode="lin" valueType="num">
                                      <p:cBhvr>
                                        <p:cTn id="599" dur="500" fill="hold"/>
                                        <p:tgtEl>
                                          <p:spTgt spid="90147"/>
                                        </p:tgtEl>
                                        <p:attrNameLst>
                                          <p:attrName>ppt_h</p:attrName>
                                        </p:attrNameLst>
                                      </p:cBhvr>
                                      <p:tavLst>
                                        <p:tav tm="0">
                                          <p:val>
                                            <p:strVal val="#ppt_h"/>
                                          </p:val>
                                        </p:tav>
                                        <p:tav tm="100000">
                                          <p:val>
                                            <p:strVal val="#ppt_h"/>
                                          </p:val>
                                        </p:tav>
                                      </p:tavLst>
                                    </p:anim>
                                    <p:anim calcmode="lin" valueType="num">
                                      <p:cBhvr>
                                        <p:cTn id="600" dur="500" fill="hold"/>
                                        <p:tgtEl>
                                          <p:spTgt spid="90147"/>
                                        </p:tgtEl>
                                        <p:attrNameLst>
                                          <p:attrName>ppt_x</p:attrName>
                                        </p:attrNameLst>
                                      </p:cBhvr>
                                      <p:tavLst>
                                        <p:tav tm="0">
                                          <p:val>
                                            <p:strVal val="#ppt_x-.2"/>
                                          </p:val>
                                        </p:tav>
                                        <p:tav tm="100000">
                                          <p:val>
                                            <p:strVal val="#ppt_x"/>
                                          </p:val>
                                        </p:tav>
                                      </p:tavLst>
                                    </p:anim>
                                    <p:anim calcmode="lin" valueType="num">
                                      <p:cBhvr>
                                        <p:cTn id="601" dur="500" fill="hold"/>
                                        <p:tgtEl>
                                          <p:spTgt spid="90147"/>
                                        </p:tgtEl>
                                        <p:attrNameLst>
                                          <p:attrName>ppt_y</p:attrName>
                                        </p:attrNameLst>
                                      </p:cBhvr>
                                      <p:tavLst>
                                        <p:tav tm="0">
                                          <p:val>
                                            <p:strVal val="#ppt_y"/>
                                          </p:val>
                                        </p:tav>
                                        <p:tav tm="100000">
                                          <p:val>
                                            <p:strVal val="#ppt_y"/>
                                          </p:val>
                                        </p:tav>
                                      </p:tavLst>
                                    </p:anim>
                                    <p:animEffect transition="in" filter="fade">
                                      <p:cBhvr>
                                        <p:cTn id="602" dur="500"/>
                                        <p:tgtEl>
                                          <p:spTgt spid="90147"/>
                                        </p:tgtEl>
                                      </p:cBhvr>
                                    </p:animEffect>
                                  </p:childTnLst>
                                </p:cTn>
                              </p:par>
                              <p:par>
                                <p:cTn id="603" presetID="54" presetClass="entr" presetSubtype="0" accel="100000" fill="hold" grpId="10" nodeType="withEffect">
                                  <p:stCondLst>
                                    <p:cond delay="0"/>
                                  </p:stCondLst>
                                  <p:childTnLst>
                                    <p:set>
                                      <p:cBhvr>
                                        <p:cTn id="604" dur="1" fill="hold">
                                          <p:stCondLst>
                                            <p:cond delay="0"/>
                                          </p:stCondLst>
                                        </p:cTn>
                                        <p:tgtEl>
                                          <p:spTgt spid="90148"/>
                                        </p:tgtEl>
                                        <p:attrNameLst>
                                          <p:attrName>style.visibility</p:attrName>
                                        </p:attrNameLst>
                                      </p:cBhvr>
                                      <p:to>
                                        <p:strVal val="visible"/>
                                      </p:to>
                                    </p:set>
                                    <p:anim calcmode="lin" valueType="num">
                                      <p:cBhvr>
                                        <p:cTn id="605" dur="500" fill="hold"/>
                                        <p:tgtEl>
                                          <p:spTgt spid="90148"/>
                                        </p:tgtEl>
                                        <p:attrNameLst>
                                          <p:attrName>ppt_w</p:attrName>
                                        </p:attrNameLst>
                                      </p:cBhvr>
                                      <p:tavLst>
                                        <p:tav tm="0">
                                          <p:val>
                                            <p:strVal val="#ppt_w*0.05"/>
                                          </p:val>
                                        </p:tav>
                                        <p:tav tm="100000">
                                          <p:val>
                                            <p:strVal val="#ppt_w"/>
                                          </p:val>
                                        </p:tav>
                                      </p:tavLst>
                                    </p:anim>
                                    <p:anim calcmode="lin" valueType="num">
                                      <p:cBhvr>
                                        <p:cTn id="606" dur="500" fill="hold"/>
                                        <p:tgtEl>
                                          <p:spTgt spid="90148"/>
                                        </p:tgtEl>
                                        <p:attrNameLst>
                                          <p:attrName>ppt_h</p:attrName>
                                        </p:attrNameLst>
                                      </p:cBhvr>
                                      <p:tavLst>
                                        <p:tav tm="0">
                                          <p:val>
                                            <p:strVal val="#ppt_h"/>
                                          </p:val>
                                        </p:tav>
                                        <p:tav tm="100000">
                                          <p:val>
                                            <p:strVal val="#ppt_h"/>
                                          </p:val>
                                        </p:tav>
                                      </p:tavLst>
                                    </p:anim>
                                    <p:anim calcmode="lin" valueType="num">
                                      <p:cBhvr>
                                        <p:cTn id="607" dur="500" fill="hold"/>
                                        <p:tgtEl>
                                          <p:spTgt spid="90148"/>
                                        </p:tgtEl>
                                        <p:attrNameLst>
                                          <p:attrName>ppt_x</p:attrName>
                                        </p:attrNameLst>
                                      </p:cBhvr>
                                      <p:tavLst>
                                        <p:tav tm="0">
                                          <p:val>
                                            <p:strVal val="#ppt_x-.2"/>
                                          </p:val>
                                        </p:tav>
                                        <p:tav tm="100000">
                                          <p:val>
                                            <p:strVal val="#ppt_x"/>
                                          </p:val>
                                        </p:tav>
                                      </p:tavLst>
                                    </p:anim>
                                    <p:anim calcmode="lin" valueType="num">
                                      <p:cBhvr>
                                        <p:cTn id="608" dur="500" fill="hold"/>
                                        <p:tgtEl>
                                          <p:spTgt spid="90148"/>
                                        </p:tgtEl>
                                        <p:attrNameLst>
                                          <p:attrName>ppt_y</p:attrName>
                                        </p:attrNameLst>
                                      </p:cBhvr>
                                      <p:tavLst>
                                        <p:tav tm="0">
                                          <p:val>
                                            <p:strVal val="#ppt_y"/>
                                          </p:val>
                                        </p:tav>
                                        <p:tav tm="100000">
                                          <p:val>
                                            <p:strVal val="#ppt_y"/>
                                          </p:val>
                                        </p:tav>
                                      </p:tavLst>
                                    </p:anim>
                                    <p:animEffect transition="in" filter="fade">
                                      <p:cBhvr>
                                        <p:cTn id="609" dur="500"/>
                                        <p:tgtEl>
                                          <p:spTgt spid="90148"/>
                                        </p:tgtEl>
                                      </p:cBhvr>
                                    </p:animEffect>
                                  </p:childTnLst>
                                </p:cTn>
                              </p:par>
                              <p:par>
                                <p:cTn id="610" presetID="54" presetClass="entr" presetSubtype="0" accel="100000" fill="hold" grpId="10" nodeType="withEffect">
                                  <p:stCondLst>
                                    <p:cond delay="0"/>
                                  </p:stCondLst>
                                  <p:childTnLst>
                                    <p:set>
                                      <p:cBhvr>
                                        <p:cTn id="611" dur="1" fill="hold">
                                          <p:stCondLst>
                                            <p:cond delay="0"/>
                                          </p:stCondLst>
                                        </p:cTn>
                                        <p:tgtEl>
                                          <p:spTgt spid="90149"/>
                                        </p:tgtEl>
                                        <p:attrNameLst>
                                          <p:attrName>style.visibility</p:attrName>
                                        </p:attrNameLst>
                                      </p:cBhvr>
                                      <p:to>
                                        <p:strVal val="visible"/>
                                      </p:to>
                                    </p:set>
                                    <p:anim calcmode="lin" valueType="num">
                                      <p:cBhvr>
                                        <p:cTn id="612" dur="500" fill="hold"/>
                                        <p:tgtEl>
                                          <p:spTgt spid="90149"/>
                                        </p:tgtEl>
                                        <p:attrNameLst>
                                          <p:attrName>ppt_w</p:attrName>
                                        </p:attrNameLst>
                                      </p:cBhvr>
                                      <p:tavLst>
                                        <p:tav tm="0">
                                          <p:val>
                                            <p:strVal val="#ppt_w*0.05"/>
                                          </p:val>
                                        </p:tav>
                                        <p:tav tm="100000">
                                          <p:val>
                                            <p:strVal val="#ppt_w"/>
                                          </p:val>
                                        </p:tav>
                                      </p:tavLst>
                                    </p:anim>
                                    <p:anim calcmode="lin" valueType="num">
                                      <p:cBhvr>
                                        <p:cTn id="613" dur="500" fill="hold"/>
                                        <p:tgtEl>
                                          <p:spTgt spid="90149"/>
                                        </p:tgtEl>
                                        <p:attrNameLst>
                                          <p:attrName>ppt_h</p:attrName>
                                        </p:attrNameLst>
                                      </p:cBhvr>
                                      <p:tavLst>
                                        <p:tav tm="0">
                                          <p:val>
                                            <p:strVal val="#ppt_h"/>
                                          </p:val>
                                        </p:tav>
                                        <p:tav tm="100000">
                                          <p:val>
                                            <p:strVal val="#ppt_h"/>
                                          </p:val>
                                        </p:tav>
                                      </p:tavLst>
                                    </p:anim>
                                    <p:anim calcmode="lin" valueType="num">
                                      <p:cBhvr>
                                        <p:cTn id="614" dur="500" fill="hold"/>
                                        <p:tgtEl>
                                          <p:spTgt spid="90149"/>
                                        </p:tgtEl>
                                        <p:attrNameLst>
                                          <p:attrName>ppt_x</p:attrName>
                                        </p:attrNameLst>
                                      </p:cBhvr>
                                      <p:tavLst>
                                        <p:tav tm="0">
                                          <p:val>
                                            <p:strVal val="#ppt_x-.2"/>
                                          </p:val>
                                        </p:tav>
                                        <p:tav tm="100000">
                                          <p:val>
                                            <p:strVal val="#ppt_x"/>
                                          </p:val>
                                        </p:tav>
                                      </p:tavLst>
                                    </p:anim>
                                    <p:anim calcmode="lin" valueType="num">
                                      <p:cBhvr>
                                        <p:cTn id="615" dur="500" fill="hold"/>
                                        <p:tgtEl>
                                          <p:spTgt spid="90149"/>
                                        </p:tgtEl>
                                        <p:attrNameLst>
                                          <p:attrName>ppt_y</p:attrName>
                                        </p:attrNameLst>
                                      </p:cBhvr>
                                      <p:tavLst>
                                        <p:tav tm="0">
                                          <p:val>
                                            <p:strVal val="#ppt_y"/>
                                          </p:val>
                                        </p:tav>
                                        <p:tav tm="100000">
                                          <p:val>
                                            <p:strVal val="#ppt_y"/>
                                          </p:val>
                                        </p:tav>
                                      </p:tavLst>
                                    </p:anim>
                                    <p:animEffect transition="in" filter="fade">
                                      <p:cBhvr>
                                        <p:cTn id="616" dur="500"/>
                                        <p:tgtEl>
                                          <p:spTgt spid="90149"/>
                                        </p:tgtEl>
                                      </p:cBhvr>
                                    </p:animEffect>
                                  </p:childTnLst>
                                </p:cTn>
                              </p:par>
                              <p:par>
                                <p:cTn id="617" presetID="54" presetClass="entr" presetSubtype="0" accel="100000" fill="hold" grpId="10" nodeType="withEffect">
                                  <p:stCondLst>
                                    <p:cond delay="0"/>
                                  </p:stCondLst>
                                  <p:childTnLst>
                                    <p:set>
                                      <p:cBhvr>
                                        <p:cTn id="618" dur="1" fill="hold">
                                          <p:stCondLst>
                                            <p:cond delay="0"/>
                                          </p:stCondLst>
                                        </p:cTn>
                                        <p:tgtEl>
                                          <p:spTgt spid="90150"/>
                                        </p:tgtEl>
                                        <p:attrNameLst>
                                          <p:attrName>style.visibility</p:attrName>
                                        </p:attrNameLst>
                                      </p:cBhvr>
                                      <p:to>
                                        <p:strVal val="visible"/>
                                      </p:to>
                                    </p:set>
                                    <p:anim calcmode="lin" valueType="num">
                                      <p:cBhvr>
                                        <p:cTn id="619" dur="500" fill="hold"/>
                                        <p:tgtEl>
                                          <p:spTgt spid="90150"/>
                                        </p:tgtEl>
                                        <p:attrNameLst>
                                          <p:attrName>ppt_w</p:attrName>
                                        </p:attrNameLst>
                                      </p:cBhvr>
                                      <p:tavLst>
                                        <p:tav tm="0">
                                          <p:val>
                                            <p:strVal val="#ppt_w*0.05"/>
                                          </p:val>
                                        </p:tav>
                                        <p:tav tm="100000">
                                          <p:val>
                                            <p:strVal val="#ppt_w"/>
                                          </p:val>
                                        </p:tav>
                                      </p:tavLst>
                                    </p:anim>
                                    <p:anim calcmode="lin" valueType="num">
                                      <p:cBhvr>
                                        <p:cTn id="620" dur="500" fill="hold"/>
                                        <p:tgtEl>
                                          <p:spTgt spid="90150"/>
                                        </p:tgtEl>
                                        <p:attrNameLst>
                                          <p:attrName>ppt_h</p:attrName>
                                        </p:attrNameLst>
                                      </p:cBhvr>
                                      <p:tavLst>
                                        <p:tav tm="0">
                                          <p:val>
                                            <p:strVal val="#ppt_h"/>
                                          </p:val>
                                        </p:tav>
                                        <p:tav tm="100000">
                                          <p:val>
                                            <p:strVal val="#ppt_h"/>
                                          </p:val>
                                        </p:tav>
                                      </p:tavLst>
                                    </p:anim>
                                    <p:anim calcmode="lin" valueType="num">
                                      <p:cBhvr>
                                        <p:cTn id="621" dur="500" fill="hold"/>
                                        <p:tgtEl>
                                          <p:spTgt spid="90150"/>
                                        </p:tgtEl>
                                        <p:attrNameLst>
                                          <p:attrName>ppt_x</p:attrName>
                                        </p:attrNameLst>
                                      </p:cBhvr>
                                      <p:tavLst>
                                        <p:tav tm="0">
                                          <p:val>
                                            <p:strVal val="#ppt_x-.2"/>
                                          </p:val>
                                        </p:tav>
                                        <p:tav tm="100000">
                                          <p:val>
                                            <p:strVal val="#ppt_x"/>
                                          </p:val>
                                        </p:tav>
                                      </p:tavLst>
                                    </p:anim>
                                    <p:anim calcmode="lin" valueType="num">
                                      <p:cBhvr>
                                        <p:cTn id="622" dur="500" fill="hold"/>
                                        <p:tgtEl>
                                          <p:spTgt spid="90150"/>
                                        </p:tgtEl>
                                        <p:attrNameLst>
                                          <p:attrName>ppt_y</p:attrName>
                                        </p:attrNameLst>
                                      </p:cBhvr>
                                      <p:tavLst>
                                        <p:tav tm="0">
                                          <p:val>
                                            <p:strVal val="#ppt_y"/>
                                          </p:val>
                                        </p:tav>
                                        <p:tav tm="100000">
                                          <p:val>
                                            <p:strVal val="#ppt_y"/>
                                          </p:val>
                                        </p:tav>
                                      </p:tavLst>
                                    </p:anim>
                                    <p:animEffect transition="in" filter="fade">
                                      <p:cBhvr>
                                        <p:cTn id="623" dur="500"/>
                                        <p:tgtEl>
                                          <p:spTgt spid="90150"/>
                                        </p:tgtEl>
                                      </p:cBhvr>
                                    </p:animEffect>
                                  </p:childTnLst>
                                </p:cTn>
                              </p:par>
                              <p:par>
                                <p:cTn id="624" presetID="54" presetClass="entr" presetSubtype="0" accel="100000" fill="hold" grpId="11" nodeType="withEffect">
                                  <p:stCondLst>
                                    <p:cond delay="0"/>
                                  </p:stCondLst>
                                  <p:childTnLst>
                                    <p:set>
                                      <p:cBhvr>
                                        <p:cTn id="625" dur="1" fill="hold">
                                          <p:stCondLst>
                                            <p:cond delay="0"/>
                                          </p:stCondLst>
                                        </p:cTn>
                                        <p:tgtEl>
                                          <p:spTgt spid="90155"/>
                                        </p:tgtEl>
                                        <p:attrNameLst>
                                          <p:attrName>style.visibility</p:attrName>
                                        </p:attrNameLst>
                                      </p:cBhvr>
                                      <p:to>
                                        <p:strVal val="visible"/>
                                      </p:to>
                                    </p:set>
                                    <p:anim calcmode="lin" valueType="num">
                                      <p:cBhvr>
                                        <p:cTn id="626" dur="500" fill="hold"/>
                                        <p:tgtEl>
                                          <p:spTgt spid="90155"/>
                                        </p:tgtEl>
                                        <p:attrNameLst>
                                          <p:attrName>ppt_w</p:attrName>
                                        </p:attrNameLst>
                                      </p:cBhvr>
                                      <p:tavLst>
                                        <p:tav tm="0">
                                          <p:val>
                                            <p:strVal val="#ppt_w*0.05"/>
                                          </p:val>
                                        </p:tav>
                                        <p:tav tm="100000">
                                          <p:val>
                                            <p:strVal val="#ppt_w"/>
                                          </p:val>
                                        </p:tav>
                                      </p:tavLst>
                                    </p:anim>
                                    <p:anim calcmode="lin" valueType="num">
                                      <p:cBhvr>
                                        <p:cTn id="627" dur="500" fill="hold"/>
                                        <p:tgtEl>
                                          <p:spTgt spid="90155"/>
                                        </p:tgtEl>
                                        <p:attrNameLst>
                                          <p:attrName>ppt_h</p:attrName>
                                        </p:attrNameLst>
                                      </p:cBhvr>
                                      <p:tavLst>
                                        <p:tav tm="0">
                                          <p:val>
                                            <p:strVal val="#ppt_h"/>
                                          </p:val>
                                        </p:tav>
                                        <p:tav tm="100000">
                                          <p:val>
                                            <p:strVal val="#ppt_h"/>
                                          </p:val>
                                        </p:tav>
                                      </p:tavLst>
                                    </p:anim>
                                    <p:anim calcmode="lin" valueType="num">
                                      <p:cBhvr>
                                        <p:cTn id="628" dur="500" fill="hold"/>
                                        <p:tgtEl>
                                          <p:spTgt spid="90155"/>
                                        </p:tgtEl>
                                        <p:attrNameLst>
                                          <p:attrName>ppt_x</p:attrName>
                                        </p:attrNameLst>
                                      </p:cBhvr>
                                      <p:tavLst>
                                        <p:tav tm="0">
                                          <p:val>
                                            <p:strVal val="#ppt_x-.2"/>
                                          </p:val>
                                        </p:tav>
                                        <p:tav tm="100000">
                                          <p:val>
                                            <p:strVal val="#ppt_x"/>
                                          </p:val>
                                        </p:tav>
                                      </p:tavLst>
                                    </p:anim>
                                    <p:anim calcmode="lin" valueType="num">
                                      <p:cBhvr>
                                        <p:cTn id="629" dur="500" fill="hold"/>
                                        <p:tgtEl>
                                          <p:spTgt spid="90155"/>
                                        </p:tgtEl>
                                        <p:attrNameLst>
                                          <p:attrName>ppt_y</p:attrName>
                                        </p:attrNameLst>
                                      </p:cBhvr>
                                      <p:tavLst>
                                        <p:tav tm="0">
                                          <p:val>
                                            <p:strVal val="#ppt_y"/>
                                          </p:val>
                                        </p:tav>
                                        <p:tav tm="100000">
                                          <p:val>
                                            <p:strVal val="#ppt_y"/>
                                          </p:val>
                                        </p:tav>
                                      </p:tavLst>
                                    </p:anim>
                                    <p:animEffect transition="in" filter="fade">
                                      <p:cBhvr>
                                        <p:cTn id="630" dur="500"/>
                                        <p:tgtEl>
                                          <p:spTgt spid="90155"/>
                                        </p:tgtEl>
                                      </p:cBhvr>
                                    </p:animEffect>
                                  </p:childTnLst>
                                </p:cTn>
                              </p:par>
                              <p:par>
                                <p:cTn id="631" presetID="54" presetClass="entr" presetSubtype="0" accel="100000" fill="hold" grpId="11" nodeType="withEffect">
                                  <p:stCondLst>
                                    <p:cond delay="0"/>
                                  </p:stCondLst>
                                  <p:childTnLst>
                                    <p:set>
                                      <p:cBhvr>
                                        <p:cTn id="632" dur="1" fill="hold">
                                          <p:stCondLst>
                                            <p:cond delay="0"/>
                                          </p:stCondLst>
                                        </p:cTn>
                                        <p:tgtEl>
                                          <p:spTgt spid="90156"/>
                                        </p:tgtEl>
                                        <p:attrNameLst>
                                          <p:attrName>style.visibility</p:attrName>
                                        </p:attrNameLst>
                                      </p:cBhvr>
                                      <p:to>
                                        <p:strVal val="visible"/>
                                      </p:to>
                                    </p:set>
                                    <p:anim calcmode="lin" valueType="num">
                                      <p:cBhvr>
                                        <p:cTn id="633" dur="500" fill="hold"/>
                                        <p:tgtEl>
                                          <p:spTgt spid="90156"/>
                                        </p:tgtEl>
                                        <p:attrNameLst>
                                          <p:attrName>ppt_w</p:attrName>
                                        </p:attrNameLst>
                                      </p:cBhvr>
                                      <p:tavLst>
                                        <p:tav tm="0">
                                          <p:val>
                                            <p:strVal val="#ppt_w*0.05"/>
                                          </p:val>
                                        </p:tav>
                                        <p:tav tm="100000">
                                          <p:val>
                                            <p:strVal val="#ppt_w"/>
                                          </p:val>
                                        </p:tav>
                                      </p:tavLst>
                                    </p:anim>
                                    <p:anim calcmode="lin" valueType="num">
                                      <p:cBhvr>
                                        <p:cTn id="634" dur="500" fill="hold"/>
                                        <p:tgtEl>
                                          <p:spTgt spid="90156"/>
                                        </p:tgtEl>
                                        <p:attrNameLst>
                                          <p:attrName>ppt_h</p:attrName>
                                        </p:attrNameLst>
                                      </p:cBhvr>
                                      <p:tavLst>
                                        <p:tav tm="0">
                                          <p:val>
                                            <p:strVal val="#ppt_h"/>
                                          </p:val>
                                        </p:tav>
                                        <p:tav tm="100000">
                                          <p:val>
                                            <p:strVal val="#ppt_h"/>
                                          </p:val>
                                        </p:tav>
                                      </p:tavLst>
                                    </p:anim>
                                    <p:anim calcmode="lin" valueType="num">
                                      <p:cBhvr>
                                        <p:cTn id="635" dur="500" fill="hold"/>
                                        <p:tgtEl>
                                          <p:spTgt spid="90156"/>
                                        </p:tgtEl>
                                        <p:attrNameLst>
                                          <p:attrName>ppt_x</p:attrName>
                                        </p:attrNameLst>
                                      </p:cBhvr>
                                      <p:tavLst>
                                        <p:tav tm="0">
                                          <p:val>
                                            <p:strVal val="#ppt_x-.2"/>
                                          </p:val>
                                        </p:tav>
                                        <p:tav tm="100000">
                                          <p:val>
                                            <p:strVal val="#ppt_x"/>
                                          </p:val>
                                        </p:tav>
                                      </p:tavLst>
                                    </p:anim>
                                    <p:anim calcmode="lin" valueType="num">
                                      <p:cBhvr>
                                        <p:cTn id="636" dur="500" fill="hold"/>
                                        <p:tgtEl>
                                          <p:spTgt spid="90156"/>
                                        </p:tgtEl>
                                        <p:attrNameLst>
                                          <p:attrName>ppt_y</p:attrName>
                                        </p:attrNameLst>
                                      </p:cBhvr>
                                      <p:tavLst>
                                        <p:tav tm="0">
                                          <p:val>
                                            <p:strVal val="#ppt_y"/>
                                          </p:val>
                                        </p:tav>
                                        <p:tav tm="100000">
                                          <p:val>
                                            <p:strVal val="#ppt_y"/>
                                          </p:val>
                                        </p:tav>
                                      </p:tavLst>
                                    </p:anim>
                                    <p:animEffect transition="in" filter="fade">
                                      <p:cBhvr>
                                        <p:cTn id="637" dur="500"/>
                                        <p:tgtEl>
                                          <p:spTgt spid="90156"/>
                                        </p:tgtEl>
                                      </p:cBhvr>
                                    </p:animEffect>
                                  </p:childTnLst>
                                </p:cTn>
                              </p:par>
                              <p:par>
                                <p:cTn id="638" presetID="6" presetClass="emph" presetSubtype="0" fill="hold" grpId="15" nodeType="withEffect">
                                  <p:stCondLst>
                                    <p:cond delay="0"/>
                                  </p:stCondLst>
                                  <p:childTnLst>
                                    <p:animScale>
                                      <p:cBhvr>
                                        <p:cTn id="639" dur="500" fill="hold"/>
                                        <p:tgtEl>
                                          <p:spTgt spid="90154"/>
                                        </p:tgtEl>
                                      </p:cBhvr>
                                      <p:by x="50000" y="50000"/>
                                    </p:animScale>
                                  </p:childTnLst>
                                </p:cTn>
                              </p:par>
                              <p:par>
                                <p:cTn id="640" presetID="64" presetClass="path" presetSubtype="0" accel="50000" decel="50000" fill="hold" grpId="16" nodeType="withEffect">
                                  <p:stCondLst>
                                    <p:cond delay="0"/>
                                  </p:stCondLst>
                                  <p:childTnLst>
                                    <p:animMotion origin="layout" path="M 1.94444E-6 -1.05446E-6 L 0.34705 -0.26697 " pathEditMode="relative" rAng="0" ptsTypes="AA">
                                      <p:cBhvr>
                                        <p:cTn id="641" dur="500" spd="-100000" fill="hold"/>
                                        <p:tgtEl>
                                          <p:spTgt spid="90154"/>
                                        </p:tgtEl>
                                        <p:attrNameLst>
                                          <p:attrName>ppt_x</p:attrName>
                                          <p:attrName>ppt_y</p:attrName>
                                        </p:attrNameLst>
                                      </p:cBhvr>
                                      <p:rCtr x="17300" y="-13300"/>
                                    </p:animMotion>
                                  </p:childTnLst>
                                </p:cTn>
                              </p:par>
                            </p:childTnLst>
                          </p:cTn>
                        </p:par>
                      </p:childTnLst>
                    </p:cTn>
                  </p:par>
                </p:childTnLst>
              </p:cTn>
              <p:nextCondLst>
                <p:cond evt="onClick" delay="0">
                  <p:tgtEl>
                    <p:spTgt spid="90154"/>
                  </p:tgtEl>
                </p:cond>
              </p:nextCondLst>
            </p:seq>
            <p:seq concurrent="1" nextAc="seek">
              <p:cTn id="642" restart="whenNotActive" fill="hold" evtFilter="cancelBubble" nodeType="interactiveSeq">
                <p:stCondLst>
                  <p:cond evt="onClick" delay="0">
                    <p:tgtEl>
                      <p:spTgt spid="90155"/>
                    </p:tgtEl>
                  </p:cond>
                </p:stCondLst>
                <p:endSync evt="end" delay="0">
                  <p:rtn val="all"/>
                </p:endSync>
                <p:childTnLst>
                  <p:par>
                    <p:cTn id="643" fill="hold">
                      <p:stCondLst>
                        <p:cond delay="0"/>
                      </p:stCondLst>
                      <p:childTnLst>
                        <p:par>
                          <p:cTn id="644" fill="hold">
                            <p:stCondLst>
                              <p:cond delay="0"/>
                            </p:stCondLst>
                            <p:childTnLst>
                              <p:par>
                                <p:cTn id="645" presetID="37" presetClass="exit" presetSubtype="0" fill="hold" nodeType="clickEffect">
                                  <p:stCondLst>
                                    <p:cond delay="0"/>
                                  </p:stCondLst>
                                  <p:childTnLst>
                                    <p:animEffect transition="out" filter="fade">
                                      <p:cBhvr>
                                        <p:cTn id="646" dur="500"/>
                                        <p:tgtEl>
                                          <p:spTgt spid="2"/>
                                        </p:tgtEl>
                                      </p:cBhvr>
                                    </p:animEffect>
                                    <p:anim calcmode="lin" valueType="num">
                                      <p:cBhvr>
                                        <p:cTn id="647" dur="500"/>
                                        <p:tgtEl>
                                          <p:spTgt spid="2"/>
                                        </p:tgtEl>
                                        <p:attrNameLst>
                                          <p:attrName>ppt_x</p:attrName>
                                        </p:attrNameLst>
                                      </p:cBhvr>
                                      <p:tavLst>
                                        <p:tav tm="0">
                                          <p:val>
                                            <p:strVal val="ppt_x"/>
                                          </p:val>
                                        </p:tav>
                                        <p:tav tm="100000">
                                          <p:val>
                                            <p:strVal val="ppt_x"/>
                                          </p:val>
                                        </p:tav>
                                      </p:tavLst>
                                    </p:anim>
                                    <p:anim calcmode="lin" valueType="num">
                                      <p:cBhvr>
                                        <p:cTn id="648" dur="50" decel="100000"/>
                                        <p:tgtEl>
                                          <p:spTgt spid="2"/>
                                        </p:tgtEl>
                                        <p:attrNameLst>
                                          <p:attrName>ppt_y</p:attrName>
                                        </p:attrNameLst>
                                      </p:cBhvr>
                                      <p:tavLst>
                                        <p:tav tm="0">
                                          <p:val>
                                            <p:strVal val="ppt_y"/>
                                          </p:val>
                                        </p:tav>
                                        <p:tav tm="100000">
                                          <p:val>
                                            <p:strVal val="ppt_y-.03"/>
                                          </p:val>
                                        </p:tav>
                                      </p:tavLst>
                                    </p:anim>
                                    <p:anim calcmode="lin" valueType="num">
                                      <p:cBhvr>
                                        <p:cTn id="649" dur="450" accel="100000">
                                          <p:stCondLst>
                                            <p:cond delay="50"/>
                                          </p:stCondLst>
                                        </p:cTn>
                                        <p:tgtEl>
                                          <p:spTgt spid="2"/>
                                        </p:tgtEl>
                                        <p:attrNameLst>
                                          <p:attrName>ppt_y</p:attrName>
                                        </p:attrNameLst>
                                      </p:cBhvr>
                                      <p:tavLst>
                                        <p:tav tm="0">
                                          <p:val>
                                            <p:strVal val="ppt_y"/>
                                          </p:val>
                                        </p:tav>
                                        <p:tav tm="100000">
                                          <p:val>
                                            <p:strVal val="ppt_y+1"/>
                                          </p:val>
                                        </p:tav>
                                      </p:tavLst>
                                    </p:anim>
                                    <p:set>
                                      <p:cBhvr>
                                        <p:cTn id="650" dur="1" fill="hold">
                                          <p:stCondLst>
                                            <p:cond delay="499"/>
                                          </p:stCondLst>
                                        </p:cTn>
                                        <p:tgtEl>
                                          <p:spTgt spid="2"/>
                                        </p:tgtEl>
                                        <p:attrNameLst>
                                          <p:attrName>style.visibility</p:attrName>
                                        </p:attrNameLst>
                                      </p:cBhvr>
                                      <p:to>
                                        <p:strVal val="hidden"/>
                                      </p:to>
                                    </p:set>
                                  </p:childTnLst>
                                </p:cTn>
                              </p:par>
                              <p:par>
                                <p:cTn id="651" presetID="37" presetClass="exit" presetSubtype="0" fill="hold" grpId="7" nodeType="withEffect">
                                  <p:stCondLst>
                                    <p:cond delay="0"/>
                                  </p:stCondLst>
                                  <p:childTnLst>
                                    <p:animEffect transition="out" filter="fade">
                                      <p:cBhvr>
                                        <p:cTn id="652" dur="500"/>
                                        <p:tgtEl>
                                          <p:spTgt spid="90153"/>
                                        </p:tgtEl>
                                      </p:cBhvr>
                                    </p:animEffect>
                                    <p:anim calcmode="lin" valueType="num">
                                      <p:cBhvr>
                                        <p:cTn id="653" dur="500"/>
                                        <p:tgtEl>
                                          <p:spTgt spid="90153"/>
                                        </p:tgtEl>
                                        <p:attrNameLst>
                                          <p:attrName>ppt_x</p:attrName>
                                        </p:attrNameLst>
                                      </p:cBhvr>
                                      <p:tavLst>
                                        <p:tav tm="0">
                                          <p:val>
                                            <p:strVal val="ppt_x"/>
                                          </p:val>
                                        </p:tav>
                                        <p:tav tm="100000">
                                          <p:val>
                                            <p:strVal val="ppt_x"/>
                                          </p:val>
                                        </p:tav>
                                      </p:tavLst>
                                    </p:anim>
                                    <p:anim calcmode="lin" valueType="num">
                                      <p:cBhvr>
                                        <p:cTn id="654" dur="50" decel="100000"/>
                                        <p:tgtEl>
                                          <p:spTgt spid="90153"/>
                                        </p:tgtEl>
                                        <p:attrNameLst>
                                          <p:attrName>ppt_y</p:attrName>
                                        </p:attrNameLst>
                                      </p:cBhvr>
                                      <p:tavLst>
                                        <p:tav tm="0">
                                          <p:val>
                                            <p:strVal val="ppt_y"/>
                                          </p:val>
                                        </p:tav>
                                        <p:tav tm="100000">
                                          <p:val>
                                            <p:strVal val="ppt_y-.03"/>
                                          </p:val>
                                        </p:tav>
                                      </p:tavLst>
                                    </p:anim>
                                    <p:anim calcmode="lin" valueType="num">
                                      <p:cBhvr>
                                        <p:cTn id="655" dur="450" accel="100000">
                                          <p:stCondLst>
                                            <p:cond delay="50"/>
                                          </p:stCondLst>
                                        </p:cTn>
                                        <p:tgtEl>
                                          <p:spTgt spid="90153"/>
                                        </p:tgtEl>
                                        <p:attrNameLst>
                                          <p:attrName>ppt_y</p:attrName>
                                        </p:attrNameLst>
                                      </p:cBhvr>
                                      <p:tavLst>
                                        <p:tav tm="0">
                                          <p:val>
                                            <p:strVal val="ppt_y"/>
                                          </p:val>
                                        </p:tav>
                                        <p:tav tm="100000">
                                          <p:val>
                                            <p:strVal val="ppt_y+1"/>
                                          </p:val>
                                        </p:tav>
                                      </p:tavLst>
                                    </p:anim>
                                    <p:set>
                                      <p:cBhvr>
                                        <p:cTn id="656" dur="1" fill="hold">
                                          <p:stCondLst>
                                            <p:cond delay="499"/>
                                          </p:stCondLst>
                                        </p:cTn>
                                        <p:tgtEl>
                                          <p:spTgt spid="90153"/>
                                        </p:tgtEl>
                                        <p:attrNameLst>
                                          <p:attrName>style.visibility</p:attrName>
                                        </p:attrNameLst>
                                      </p:cBhvr>
                                      <p:to>
                                        <p:strVal val="hidden"/>
                                      </p:to>
                                    </p:set>
                                  </p:childTnLst>
                                </p:cTn>
                              </p:par>
                              <p:par>
                                <p:cTn id="657" presetID="37" presetClass="exit" presetSubtype="0" fill="hold" grpId="5" nodeType="withEffect">
                                  <p:stCondLst>
                                    <p:cond delay="0"/>
                                  </p:stCondLst>
                                  <p:childTnLst>
                                    <p:animEffect transition="out" filter="fade">
                                      <p:cBhvr>
                                        <p:cTn id="658" dur="500"/>
                                        <p:tgtEl>
                                          <p:spTgt spid="90147"/>
                                        </p:tgtEl>
                                      </p:cBhvr>
                                    </p:animEffect>
                                    <p:anim calcmode="lin" valueType="num">
                                      <p:cBhvr>
                                        <p:cTn id="659" dur="500"/>
                                        <p:tgtEl>
                                          <p:spTgt spid="90147"/>
                                        </p:tgtEl>
                                        <p:attrNameLst>
                                          <p:attrName>ppt_x</p:attrName>
                                        </p:attrNameLst>
                                      </p:cBhvr>
                                      <p:tavLst>
                                        <p:tav tm="0">
                                          <p:val>
                                            <p:strVal val="ppt_x"/>
                                          </p:val>
                                        </p:tav>
                                        <p:tav tm="100000">
                                          <p:val>
                                            <p:strVal val="ppt_x"/>
                                          </p:val>
                                        </p:tav>
                                      </p:tavLst>
                                    </p:anim>
                                    <p:anim calcmode="lin" valueType="num">
                                      <p:cBhvr>
                                        <p:cTn id="660" dur="50" decel="100000"/>
                                        <p:tgtEl>
                                          <p:spTgt spid="90147"/>
                                        </p:tgtEl>
                                        <p:attrNameLst>
                                          <p:attrName>ppt_y</p:attrName>
                                        </p:attrNameLst>
                                      </p:cBhvr>
                                      <p:tavLst>
                                        <p:tav tm="0">
                                          <p:val>
                                            <p:strVal val="ppt_y"/>
                                          </p:val>
                                        </p:tav>
                                        <p:tav tm="100000">
                                          <p:val>
                                            <p:strVal val="ppt_y-.03"/>
                                          </p:val>
                                        </p:tav>
                                      </p:tavLst>
                                    </p:anim>
                                    <p:anim calcmode="lin" valueType="num">
                                      <p:cBhvr>
                                        <p:cTn id="661" dur="450" accel="100000">
                                          <p:stCondLst>
                                            <p:cond delay="50"/>
                                          </p:stCondLst>
                                        </p:cTn>
                                        <p:tgtEl>
                                          <p:spTgt spid="90147"/>
                                        </p:tgtEl>
                                        <p:attrNameLst>
                                          <p:attrName>ppt_y</p:attrName>
                                        </p:attrNameLst>
                                      </p:cBhvr>
                                      <p:tavLst>
                                        <p:tav tm="0">
                                          <p:val>
                                            <p:strVal val="ppt_y"/>
                                          </p:val>
                                        </p:tav>
                                        <p:tav tm="100000">
                                          <p:val>
                                            <p:strVal val="ppt_y+1"/>
                                          </p:val>
                                        </p:tav>
                                      </p:tavLst>
                                    </p:anim>
                                    <p:set>
                                      <p:cBhvr>
                                        <p:cTn id="662" dur="1" fill="hold">
                                          <p:stCondLst>
                                            <p:cond delay="499"/>
                                          </p:stCondLst>
                                        </p:cTn>
                                        <p:tgtEl>
                                          <p:spTgt spid="90147"/>
                                        </p:tgtEl>
                                        <p:attrNameLst>
                                          <p:attrName>style.visibility</p:attrName>
                                        </p:attrNameLst>
                                      </p:cBhvr>
                                      <p:to>
                                        <p:strVal val="hidden"/>
                                      </p:to>
                                    </p:set>
                                  </p:childTnLst>
                                </p:cTn>
                              </p:par>
                              <p:par>
                                <p:cTn id="663" presetID="37" presetClass="exit" presetSubtype="0" fill="hold" grpId="5" nodeType="withEffect">
                                  <p:stCondLst>
                                    <p:cond delay="0"/>
                                  </p:stCondLst>
                                  <p:childTnLst>
                                    <p:animEffect transition="out" filter="fade">
                                      <p:cBhvr>
                                        <p:cTn id="664" dur="500"/>
                                        <p:tgtEl>
                                          <p:spTgt spid="90148"/>
                                        </p:tgtEl>
                                      </p:cBhvr>
                                    </p:animEffect>
                                    <p:anim calcmode="lin" valueType="num">
                                      <p:cBhvr>
                                        <p:cTn id="665" dur="500"/>
                                        <p:tgtEl>
                                          <p:spTgt spid="90148"/>
                                        </p:tgtEl>
                                        <p:attrNameLst>
                                          <p:attrName>ppt_x</p:attrName>
                                        </p:attrNameLst>
                                      </p:cBhvr>
                                      <p:tavLst>
                                        <p:tav tm="0">
                                          <p:val>
                                            <p:strVal val="ppt_x"/>
                                          </p:val>
                                        </p:tav>
                                        <p:tav tm="100000">
                                          <p:val>
                                            <p:strVal val="ppt_x"/>
                                          </p:val>
                                        </p:tav>
                                      </p:tavLst>
                                    </p:anim>
                                    <p:anim calcmode="lin" valueType="num">
                                      <p:cBhvr>
                                        <p:cTn id="666" dur="50" decel="100000"/>
                                        <p:tgtEl>
                                          <p:spTgt spid="90148"/>
                                        </p:tgtEl>
                                        <p:attrNameLst>
                                          <p:attrName>ppt_y</p:attrName>
                                        </p:attrNameLst>
                                      </p:cBhvr>
                                      <p:tavLst>
                                        <p:tav tm="0">
                                          <p:val>
                                            <p:strVal val="ppt_y"/>
                                          </p:val>
                                        </p:tav>
                                        <p:tav tm="100000">
                                          <p:val>
                                            <p:strVal val="ppt_y-.03"/>
                                          </p:val>
                                        </p:tav>
                                      </p:tavLst>
                                    </p:anim>
                                    <p:anim calcmode="lin" valueType="num">
                                      <p:cBhvr>
                                        <p:cTn id="667" dur="450" accel="100000">
                                          <p:stCondLst>
                                            <p:cond delay="50"/>
                                          </p:stCondLst>
                                        </p:cTn>
                                        <p:tgtEl>
                                          <p:spTgt spid="90148"/>
                                        </p:tgtEl>
                                        <p:attrNameLst>
                                          <p:attrName>ppt_y</p:attrName>
                                        </p:attrNameLst>
                                      </p:cBhvr>
                                      <p:tavLst>
                                        <p:tav tm="0">
                                          <p:val>
                                            <p:strVal val="ppt_y"/>
                                          </p:val>
                                        </p:tav>
                                        <p:tav tm="100000">
                                          <p:val>
                                            <p:strVal val="ppt_y+1"/>
                                          </p:val>
                                        </p:tav>
                                      </p:tavLst>
                                    </p:anim>
                                    <p:set>
                                      <p:cBhvr>
                                        <p:cTn id="668" dur="1" fill="hold">
                                          <p:stCondLst>
                                            <p:cond delay="499"/>
                                          </p:stCondLst>
                                        </p:cTn>
                                        <p:tgtEl>
                                          <p:spTgt spid="90148"/>
                                        </p:tgtEl>
                                        <p:attrNameLst>
                                          <p:attrName>style.visibility</p:attrName>
                                        </p:attrNameLst>
                                      </p:cBhvr>
                                      <p:to>
                                        <p:strVal val="hidden"/>
                                      </p:to>
                                    </p:set>
                                  </p:childTnLst>
                                </p:cTn>
                              </p:par>
                              <p:par>
                                <p:cTn id="669" presetID="37" presetClass="exit" presetSubtype="0" fill="hold" grpId="5" nodeType="withEffect">
                                  <p:stCondLst>
                                    <p:cond delay="0"/>
                                  </p:stCondLst>
                                  <p:childTnLst>
                                    <p:animEffect transition="out" filter="fade">
                                      <p:cBhvr>
                                        <p:cTn id="670" dur="500"/>
                                        <p:tgtEl>
                                          <p:spTgt spid="90149"/>
                                        </p:tgtEl>
                                      </p:cBhvr>
                                    </p:animEffect>
                                    <p:anim calcmode="lin" valueType="num">
                                      <p:cBhvr>
                                        <p:cTn id="671" dur="500"/>
                                        <p:tgtEl>
                                          <p:spTgt spid="90149"/>
                                        </p:tgtEl>
                                        <p:attrNameLst>
                                          <p:attrName>ppt_x</p:attrName>
                                        </p:attrNameLst>
                                      </p:cBhvr>
                                      <p:tavLst>
                                        <p:tav tm="0">
                                          <p:val>
                                            <p:strVal val="ppt_x"/>
                                          </p:val>
                                        </p:tav>
                                        <p:tav tm="100000">
                                          <p:val>
                                            <p:strVal val="ppt_x"/>
                                          </p:val>
                                        </p:tav>
                                      </p:tavLst>
                                    </p:anim>
                                    <p:anim calcmode="lin" valueType="num">
                                      <p:cBhvr>
                                        <p:cTn id="672" dur="50" decel="100000"/>
                                        <p:tgtEl>
                                          <p:spTgt spid="90149"/>
                                        </p:tgtEl>
                                        <p:attrNameLst>
                                          <p:attrName>ppt_y</p:attrName>
                                        </p:attrNameLst>
                                      </p:cBhvr>
                                      <p:tavLst>
                                        <p:tav tm="0">
                                          <p:val>
                                            <p:strVal val="ppt_y"/>
                                          </p:val>
                                        </p:tav>
                                        <p:tav tm="100000">
                                          <p:val>
                                            <p:strVal val="ppt_y-.03"/>
                                          </p:val>
                                        </p:tav>
                                      </p:tavLst>
                                    </p:anim>
                                    <p:anim calcmode="lin" valueType="num">
                                      <p:cBhvr>
                                        <p:cTn id="673" dur="450" accel="100000">
                                          <p:stCondLst>
                                            <p:cond delay="50"/>
                                          </p:stCondLst>
                                        </p:cTn>
                                        <p:tgtEl>
                                          <p:spTgt spid="90149"/>
                                        </p:tgtEl>
                                        <p:attrNameLst>
                                          <p:attrName>ppt_y</p:attrName>
                                        </p:attrNameLst>
                                      </p:cBhvr>
                                      <p:tavLst>
                                        <p:tav tm="0">
                                          <p:val>
                                            <p:strVal val="ppt_y"/>
                                          </p:val>
                                        </p:tav>
                                        <p:tav tm="100000">
                                          <p:val>
                                            <p:strVal val="ppt_y+1"/>
                                          </p:val>
                                        </p:tav>
                                      </p:tavLst>
                                    </p:anim>
                                    <p:set>
                                      <p:cBhvr>
                                        <p:cTn id="674" dur="1" fill="hold">
                                          <p:stCondLst>
                                            <p:cond delay="499"/>
                                          </p:stCondLst>
                                        </p:cTn>
                                        <p:tgtEl>
                                          <p:spTgt spid="90149"/>
                                        </p:tgtEl>
                                        <p:attrNameLst>
                                          <p:attrName>style.visibility</p:attrName>
                                        </p:attrNameLst>
                                      </p:cBhvr>
                                      <p:to>
                                        <p:strVal val="hidden"/>
                                      </p:to>
                                    </p:set>
                                  </p:childTnLst>
                                </p:cTn>
                              </p:par>
                              <p:par>
                                <p:cTn id="675" presetID="37" presetClass="exit" presetSubtype="0" fill="hold" grpId="5" nodeType="withEffect">
                                  <p:stCondLst>
                                    <p:cond delay="0"/>
                                  </p:stCondLst>
                                  <p:childTnLst>
                                    <p:animEffect transition="out" filter="fade">
                                      <p:cBhvr>
                                        <p:cTn id="676" dur="500"/>
                                        <p:tgtEl>
                                          <p:spTgt spid="90150"/>
                                        </p:tgtEl>
                                      </p:cBhvr>
                                    </p:animEffect>
                                    <p:anim calcmode="lin" valueType="num">
                                      <p:cBhvr>
                                        <p:cTn id="677" dur="500"/>
                                        <p:tgtEl>
                                          <p:spTgt spid="90150"/>
                                        </p:tgtEl>
                                        <p:attrNameLst>
                                          <p:attrName>ppt_x</p:attrName>
                                        </p:attrNameLst>
                                      </p:cBhvr>
                                      <p:tavLst>
                                        <p:tav tm="0">
                                          <p:val>
                                            <p:strVal val="ppt_x"/>
                                          </p:val>
                                        </p:tav>
                                        <p:tav tm="100000">
                                          <p:val>
                                            <p:strVal val="ppt_x"/>
                                          </p:val>
                                        </p:tav>
                                      </p:tavLst>
                                    </p:anim>
                                    <p:anim calcmode="lin" valueType="num">
                                      <p:cBhvr>
                                        <p:cTn id="678" dur="50" decel="100000"/>
                                        <p:tgtEl>
                                          <p:spTgt spid="90150"/>
                                        </p:tgtEl>
                                        <p:attrNameLst>
                                          <p:attrName>ppt_y</p:attrName>
                                        </p:attrNameLst>
                                      </p:cBhvr>
                                      <p:tavLst>
                                        <p:tav tm="0">
                                          <p:val>
                                            <p:strVal val="ppt_y"/>
                                          </p:val>
                                        </p:tav>
                                        <p:tav tm="100000">
                                          <p:val>
                                            <p:strVal val="ppt_y-.03"/>
                                          </p:val>
                                        </p:tav>
                                      </p:tavLst>
                                    </p:anim>
                                    <p:anim calcmode="lin" valueType="num">
                                      <p:cBhvr>
                                        <p:cTn id="679" dur="450" accel="100000">
                                          <p:stCondLst>
                                            <p:cond delay="50"/>
                                          </p:stCondLst>
                                        </p:cTn>
                                        <p:tgtEl>
                                          <p:spTgt spid="90150"/>
                                        </p:tgtEl>
                                        <p:attrNameLst>
                                          <p:attrName>ppt_y</p:attrName>
                                        </p:attrNameLst>
                                      </p:cBhvr>
                                      <p:tavLst>
                                        <p:tav tm="0">
                                          <p:val>
                                            <p:strVal val="ppt_y"/>
                                          </p:val>
                                        </p:tav>
                                        <p:tav tm="100000">
                                          <p:val>
                                            <p:strVal val="ppt_y+1"/>
                                          </p:val>
                                        </p:tav>
                                      </p:tavLst>
                                    </p:anim>
                                    <p:set>
                                      <p:cBhvr>
                                        <p:cTn id="680" dur="1" fill="hold">
                                          <p:stCondLst>
                                            <p:cond delay="499"/>
                                          </p:stCondLst>
                                        </p:cTn>
                                        <p:tgtEl>
                                          <p:spTgt spid="90150"/>
                                        </p:tgtEl>
                                        <p:attrNameLst>
                                          <p:attrName>style.visibility</p:attrName>
                                        </p:attrNameLst>
                                      </p:cBhvr>
                                      <p:to>
                                        <p:strVal val="hidden"/>
                                      </p:to>
                                    </p:set>
                                  </p:childTnLst>
                                </p:cTn>
                              </p:par>
                              <p:par>
                                <p:cTn id="681" presetID="37" presetClass="exit" presetSubtype="0" fill="hold" grpId="5" nodeType="withEffect">
                                  <p:stCondLst>
                                    <p:cond delay="0"/>
                                  </p:stCondLst>
                                  <p:childTnLst>
                                    <p:animEffect transition="out" filter="fade">
                                      <p:cBhvr>
                                        <p:cTn id="682" dur="500"/>
                                        <p:tgtEl>
                                          <p:spTgt spid="90154"/>
                                        </p:tgtEl>
                                      </p:cBhvr>
                                    </p:animEffect>
                                    <p:anim calcmode="lin" valueType="num">
                                      <p:cBhvr>
                                        <p:cTn id="683" dur="500"/>
                                        <p:tgtEl>
                                          <p:spTgt spid="90154"/>
                                        </p:tgtEl>
                                        <p:attrNameLst>
                                          <p:attrName>ppt_x</p:attrName>
                                        </p:attrNameLst>
                                      </p:cBhvr>
                                      <p:tavLst>
                                        <p:tav tm="0">
                                          <p:val>
                                            <p:strVal val="ppt_x"/>
                                          </p:val>
                                        </p:tav>
                                        <p:tav tm="100000">
                                          <p:val>
                                            <p:strVal val="ppt_x"/>
                                          </p:val>
                                        </p:tav>
                                      </p:tavLst>
                                    </p:anim>
                                    <p:anim calcmode="lin" valueType="num">
                                      <p:cBhvr>
                                        <p:cTn id="684" dur="50" decel="100000"/>
                                        <p:tgtEl>
                                          <p:spTgt spid="90154"/>
                                        </p:tgtEl>
                                        <p:attrNameLst>
                                          <p:attrName>ppt_y</p:attrName>
                                        </p:attrNameLst>
                                      </p:cBhvr>
                                      <p:tavLst>
                                        <p:tav tm="0">
                                          <p:val>
                                            <p:strVal val="ppt_y"/>
                                          </p:val>
                                        </p:tav>
                                        <p:tav tm="100000">
                                          <p:val>
                                            <p:strVal val="ppt_y-.03"/>
                                          </p:val>
                                        </p:tav>
                                      </p:tavLst>
                                    </p:anim>
                                    <p:anim calcmode="lin" valueType="num">
                                      <p:cBhvr>
                                        <p:cTn id="685" dur="450" accel="100000">
                                          <p:stCondLst>
                                            <p:cond delay="50"/>
                                          </p:stCondLst>
                                        </p:cTn>
                                        <p:tgtEl>
                                          <p:spTgt spid="90154"/>
                                        </p:tgtEl>
                                        <p:attrNameLst>
                                          <p:attrName>ppt_y</p:attrName>
                                        </p:attrNameLst>
                                      </p:cBhvr>
                                      <p:tavLst>
                                        <p:tav tm="0">
                                          <p:val>
                                            <p:strVal val="ppt_y"/>
                                          </p:val>
                                        </p:tav>
                                        <p:tav tm="100000">
                                          <p:val>
                                            <p:strVal val="ppt_y+1"/>
                                          </p:val>
                                        </p:tav>
                                      </p:tavLst>
                                    </p:anim>
                                    <p:set>
                                      <p:cBhvr>
                                        <p:cTn id="686" dur="1" fill="hold">
                                          <p:stCondLst>
                                            <p:cond delay="499"/>
                                          </p:stCondLst>
                                        </p:cTn>
                                        <p:tgtEl>
                                          <p:spTgt spid="90154"/>
                                        </p:tgtEl>
                                        <p:attrNameLst>
                                          <p:attrName>style.visibility</p:attrName>
                                        </p:attrNameLst>
                                      </p:cBhvr>
                                      <p:to>
                                        <p:strVal val="hidden"/>
                                      </p:to>
                                    </p:set>
                                  </p:childTnLst>
                                </p:cTn>
                              </p:par>
                              <p:par>
                                <p:cTn id="687" presetID="37" presetClass="exit" presetSubtype="0" fill="hold" grpId="6" nodeType="withEffect">
                                  <p:stCondLst>
                                    <p:cond delay="0"/>
                                  </p:stCondLst>
                                  <p:childTnLst>
                                    <p:animEffect transition="out" filter="fade">
                                      <p:cBhvr>
                                        <p:cTn id="688" dur="500"/>
                                        <p:tgtEl>
                                          <p:spTgt spid="90156"/>
                                        </p:tgtEl>
                                      </p:cBhvr>
                                    </p:animEffect>
                                    <p:anim calcmode="lin" valueType="num">
                                      <p:cBhvr>
                                        <p:cTn id="689" dur="500"/>
                                        <p:tgtEl>
                                          <p:spTgt spid="90156"/>
                                        </p:tgtEl>
                                        <p:attrNameLst>
                                          <p:attrName>ppt_x</p:attrName>
                                        </p:attrNameLst>
                                      </p:cBhvr>
                                      <p:tavLst>
                                        <p:tav tm="0">
                                          <p:val>
                                            <p:strVal val="ppt_x"/>
                                          </p:val>
                                        </p:tav>
                                        <p:tav tm="100000">
                                          <p:val>
                                            <p:strVal val="ppt_x"/>
                                          </p:val>
                                        </p:tav>
                                      </p:tavLst>
                                    </p:anim>
                                    <p:anim calcmode="lin" valueType="num">
                                      <p:cBhvr>
                                        <p:cTn id="690" dur="50" decel="100000"/>
                                        <p:tgtEl>
                                          <p:spTgt spid="90156"/>
                                        </p:tgtEl>
                                        <p:attrNameLst>
                                          <p:attrName>ppt_y</p:attrName>
                                        </p:attrNameLst>
                                      </p:cBhvr>
                                      <p:tavLst>
                                        <p:tav tm="0">
                                          <p:val>
                                            <p:strVal val="ppt_y"/>
                                          </p:val>
                                        </p:tav>
                                        <p:tav tm="100000">
                                          <p:val>
                                            <p:strVal val="ppt_y-.03"/>
                                          </p:val>
                                        </p:tav>
                                      </p:tavLst>
                                    </p:anim>
                                    <p:anim calcmode="lin" valueType="num">
                                      <p:cBhvr>
                                        <p:cTn id="691" dur="450" accel="100000">
                                          <p:stCondLst>
                                            <p:cond delay="50"/>
                                          </p:stCondLst>
                                        </p:cTn>
                                        <p:tgtEl>
                                          <p:spTgt spid="90156"/>
                                        </p:tgtEl>
                                        <p:attrNameLst>
                                          <p:attrName>ppt_y</p:attrName>
                                        </p:attrNameLst>
                                      </p:cBhvr>
                                      <p:tavLst>
                                        <p:tav tm="0">
                                          <p:val>
                                            <p:strVal val="ppt_y"/>
                                          </p:val>
                                        </p:tav>
                                        <p:tav tm="100000">
                                          <p:val>
                                            <p:strVal val="ppt_y+1"/>
                                          </p:val>
                                        </p:tav>
                                      </p:tavLst>
                                    </p:anim>
                                    <p:set>
                                      <p:cBhvr>
                                        <p:cTn id="692" dur="1" fill="hold">
                                          <p:stCondLst>
                                            <p:cond delay="499"/>
                                          </p:stCondLst>
                                        </p:cTn>
                                        <p:tgtEl>
                                          <p:spTgt spid="90156"/>
                                        </p:tgtEl>
                                        <p:attrNameLst>
                                          <p:attrName>style.visibility</p:attrName>
                                        </p:attrNameLst>
                                      </p:cBhvr>
                                      <p:to>
                                        <p:strVal val="hidden"/>
                                      </p:to>
                                    </p:set>
                                  </p:childTnLst>
                                </p:cTn>
                              </p:par>
                              <p:par>
                                <p:cTn id="693" presetID="6" presetClass="emph" presetSubtype="0" fill="hold" grpId="13" nodeType="withEffect">
                                  <p:stCondLst>
                                    <p:cond delay="0"/>
                                  </p:stCondLst>
                                  <p:childTnLst>
                                    <p:animScale>
                                      <p:cBhvr>
                                        <p:cTn id="694" dur="500" fill="hold"/>
                                        <p:tgtEl>
                                          <p:spTgt spid="90155"/>
                                        </p:tgtEl>
                                      </p:cBhvr>
                                      <p:by x="200000" y="200000"/>
                                    </p:animScale>
                                  </p:childTnLst>
                                </p:cTn>
                              </p:par>
                              <p:par>
                                <p:cTn id="695" presetID="64" presetClass="path" presetSubtype="0" accel="50000" decel="50000" fill="hold" grpId="14" nodeType="withEffect">
                                  <p:stCondLst>
                                    <p:cond delay="0"/>
                                  </p:stCondLst>
                                  <p:childTnLst>
                                    <p:animMotion origin="layout" path="M 0.0 0.0  L 0.0 -0.33372  E" pathEditMode="relative" ptsTypes="">
                                      <p:cBhvr>
                                        <p:cTn id="696" dur="500" fill="hold"/>
                                        <p:tgtEl>
                                          <p:spTgt spid="90155"/>
                                        </p:tgtEl>
                                        <p:attrNameLst>
                                          <p:attrName>ppt_x</p:attrName>
                                          <p:attrName>ppt_y</p:attrName>
                                        </p:attrNameLst>
                                      </p:cBhvr>
                                    </p:animMotion>
                                  </p:childTnLst>
                                </p:cTn>
                              </p:par>
                            </p:childTnLst>
                          </p:cTn>
                        </p:par>
                      </p:childTnLst>
                    </p:cTn>
                  </p:par>
                  <p:par>
                    <p:cTn id="697" fill="hold">
                      <p:stCondLst>
                        <p:cond delay="indefinite"/>
                      </p:stCondLst>
                      <p:childTnLst>
                        <p:par>
                          <p:cTn id="698" fill="hold">
                            <p:stCondLst>
                              <p:cond delay="0"/>
                            </p:stCondLst>
                            <p:childTnLst>
                              <p:par>
                                <p:cTn id="699" presetID="49" presetClass="entr" presetSubtype="0" decel="100000" fill="hold" nodeType="clickEffect">
                                  <p:stCondLst>
                                    <p:cond delay="0"/>
                                  </p:stCondLst>
                                  <p:childTnLst>
                                    <p:set>
                                      <p:cBhvr>
                                        <p:cTn id="700" dur="1" fill="hold">
                                          <p:stCondLst>
                                            <p:cond delay="0"/>
                                          </p:stCondLst>
                                        </p:cTn>
                                        <p:tgtEl>
                                          <p:spTgt spid="2"/>
                                        </p:tgtEl>
                                        <p:attrNameLst>
                                          <p:attrName>style.visibility</p:attrName>
                                        </p:attrNameLst>
                                      </p:cBhvr>
                                      <p:to>
                                        <p:strVal val="visible"/>
                                      </p:to>
                                    </p:set>
                                    <p:anim calcmode="lin" valueType="num">
                                      <p:cBhvr>
                                        <p:cTn id="701" dur="500" fill="hold"/>
                                        <p:tgtEl>
                                          <p:spTgt spid="2"/>
                                        </p:tgtEl>
                                        <p:attrNameLst>
                                          <p:attrName>ppt_w</p:attrName>
                                        </p:attrNameLst>
                                      </p:cBhvr>
                                      <p:tavLst>
                                        <p:tav tm="0">
                                          <p:val>
                                            <p:fltVal val="0"/>
                                          </p:val>
                                        </p:tav>
                                        <p:tav tm="100000">
                                          <p:val>
                                            <p:strVal val="#ppt_w"/>
                                          </p:val>
                                        </p:tav>
                                      </p:tavLst>
                                    </p:anim>
                                    <p:anim calcmode="lin" valueType="num">
                                      <p:cBhvr>
                                        <p:cTn id="702" dur="500" fill="hold"/>
                                        <p:tgtEl>
                                          <p:spTgt spid="2"/>
                                        </p:tgtEl>
                                        <p:attrNameLst>
                                          <p:attrName>ppt_h</p:attrName>
                                        </p:attrNameLst>
                                      </p:cBhvr>
                                      <p:tavLst>
                                        <p:tav tm="0">
                                          <p:val>
                                            <p:fltVal val="0"/>
                                          </p:val>
                                        </p:tav>
                                        <p:tav tm="100000">
                                          <p:val>
                                            <p:strVal val="#ppt_h"/>
                                          </p:val>
                                        </p:tav>
                                      </p:tavLst>
                                    </p:anim>
                                    <p:anim calcmode="lin" valueType="num">
                                      <p:cBhvr>
                                        <p:cTn id="703" dur="500" fill="hold"/>
                                        <p:tgtEl>
                                          <p:spTgt spid="2"/>
                                        </p:tgtEl>
                                        <p:attrNameLst>
                                          <p:attrName>style.rotation</p:attrName>
                                        </p:attrNameLst>
                                      </p:cBhvr>
                                      <p:tavLst>
                                        <p:tav tm="0">
                                          <p:val>
                                            <p:fltVal val="360"/>
                                          </p:val>
                                        </p:tav>
                                        <p:tav tm="100000">
                                          <p:val>
                                            <p:fltVal val="0"/>
                                          </p:val>
                                        </p:tav>
                                      </p:tavLst>
                                    </p:anim>
                                    <p:animEffect transition="in" filter="fade">
                                      <p:cBhvr>
                                        <p:cTn id="704" dur="500"/>
                                        <p:tgtEl>
                                          <p:spTgt spid="2"/>
                                        </p:tgtEl>
                                      </p:cBhvr>
                                    </p:animEffect>
                                  </p:childTnLst>
                                </p:cTn>
                              </p:par>
                              <p:par>
                                <p:cTn id="705" presetID="49" presetClass="entr" presetSubtype="0" decel="100000" fill="hold" grpId="14" nodeType="withEffect">
                                  <p:stCondLst>
                                    <p:cond delay="0"/>
                                  </p:stCondLst>
                                  <p:childTnLst>
                                    <p:set>
                                      <p:cBhvr>
                                        <p:cTn id="706" dur="1" fill="hold">
                                          <p:stCondLst>
                                            <p:cond delay="0"/>
                                          </p:stCondLst>
                                        </p:cTn>
                                        <p:tgtEl>
                                          <p:spTgt spid="90153"/>
                                        </p:tgtEl>
                                        <p:attrNameLst>
                                          <p:attrName>style.visibility</p:attrName>
                                        </p:attrNameLst>
                                      </p:cBhvr>
                                      <p:to>
                                        <p:strVal val="visible"/>
                                      </p:to>
                                    </p:set>
                                    <p:anim calcmode="lin" valueType="num">
                                      <p:cBhvr>
                                        <p:cTn id="707" dur="500" fill="hold"/>
                                        <p:tgtEl>
                                          <p:spTgt spid="90153"/>
                                        </p:tgtEl>
                                        <p:attrNameLst>
                                          <p:attrName>ppt_w</p:attrName>
                                        </p:attrNameLst>
                                      </p:cBhvr>
                                      <p:tavLst>
                                        <p:tav tm="0">
                                          <p:val>
                                            <p:fltVal val="0"/>
                                          </p:val>
                                        </p:tav>
                                        <p:tav tm="100000">
                                          <p:val>
                                            <p:strVal val="#ppt_w"/>
                                          </p:val>
                                        </p:tav>
                                      </p:tavLst>
                                    </p:anim>
                                    <p:anim calcmode="lin" valueType="num">
                                      <p:cBhvr>
                                        <p:cTn id="708" dur="500" fill="hold"/>
                                        <p:tgtEl>
                                          <p:spTgt spid="90153"/>
                                        </p:tgtEl>
                                        <p:attrNameLst>
                                          <p:attrName>ppt_h</p:attrName>
                                        </p:attrNameLst>
                                      </p:cBhvr>
                                      <p:tavLst>
                                        <p:tav tm="0">
                                          <p:val>
                                            <p:fltVal val="0"/>
                                          </p:val>
                                        </p:tav>
                                        <p:tav tm="100000">
                                          <p:val>
                                            <p:strVal val="#ppt_h"/>
                                          </p:val>
                                        </p:tav>
                                      </p:tavLst>
                                    </p:anim>
                                    <p:anim calcmode="lin" valueType="num">
                                      <p:cBhvr>
                                        <p:cTn id="709" dur="500" fill="hold"/>
                                        <p:tgtEl>
                                          <p:spTgt spid="90153"/>
                                        </p:tgtEl>
                                        <p:attrNameLst>
                                          <p:attrName>style.rotation</p:attrName>
                                        </p:attrNameLst>
                                      </p:cBhvr>
                                      <p:tavLst>
                                        <p:tav tm="0">
                                          <p:val>
                                            <p:fltVal val="360"/>
                                          </p:val>
                                        </p:tav>
                                        <p:tav tm="100000">
                                          <p:val>
                                            <p:fltVal val="0"/>
                                          </p:val>
                                        </p:tav>
                                      </p:tavLst>
                                    </p:anim>
                                    <p:animEffect transition="in" filter="fade">
                                      <p:cBhvr>
                                        <p:cTn id="710" dur="500"/>
                                        <p:tgtEl>
                                          <p:spTgt spid="90153"/>
                                        </p:tgtEl>
                                      </p:cBhvr>
                                    </p:animEffect>
                                  </p:childTnLst>
                                </p:cTn>
                              </p:par>
                              <p:par>
                                <p:cTn id="711" presetID="49" presetClass="entr" presetSubtype="0" decel="100000" fill="hold" grpId="11" nodeType="withEffect">
                                  <p:stCondLst>
                                    <p:cond delay="0"/>
                                  </p:stCondLst>
                                  <p:childTnLst>
                                    <p:set>
                                      <p:cBhvr>
                                        <p:cTn id="712" dur="1" fill="hold">
                                          <p:stCondLst>
                                            <p:cond delay="0"/>
                                          </p:stCondLst>
                                        </p:cTn>
                                        <p:tgtEl>
                                          <p:spTgt spid="90147"/>
                                        </p:tgtEl>
                                        <p:attrNameLst>
                                          <p:attrName>style.visibility</p:attrName>
                                        </p:attrNameLst>
                                      </p:cBhvr>
                                      <p:to>
                                        <p:strVal val="visible"/>
                                      </p:to>
                                    </p:set>
                                    <p:anim calcmode="lin" valueType="num">
                                      <p:cBhvr>
                                        <p:cTn id="713" dur="500" fill="hold"/>
                                        <p:tgtEl>
                                          <p:spTgt spid="90147"/>
                                        </p:tgtEl>
                                        <p:attrNameLst>
                                          <p:attrName>ppt_w</p:attrName>
                                        </p:attrNameLst>
                                      </p:cBhvr>
                                      <p:tavLst>
                                        <p:tav tm="0">
                                          <p:val>
                                            <p:fltVal val="0"/>
                                          </p:val>
                                        </p:tav>
                                        <p:tav tm="100000">
                                          <p:val>
                                            <p:strVal val="#ppt_w"/>
                                          </p:val>
                                        </p:tav>
                                      </p:tavLst>
                                    </p:anim>
                                    <p:anim calcmode="lin" valueType="num">
                                      <p:cBhvr>
                                        <p:cTn id="714" dur="500" fill="hold"/>
                                        <p:tgtEl>
                                          <p:spTgt spid="90147"/>
                                        </p:tgtEl>
                                        <p:attrNameLst>
                                          <p:attrName>ppt_h</p:attrName>
                                        </p:attrNameLst>
                                      </p:cBhvr>
                                      <p:tavLst>
                                        <p:tav tm="0">
                                          <p:val>
                                            <p:fltVal val="0"/>
                                          </p:val>
                                        </p:tav>
                                        <p:tav tm="100000">
                                          <p:val>
                                            <p:strVal val="#ppt_h"/>
                                          </p:val>
                                        </p:tav>
                                      </p:tavLst>
                                    </p:anim>
                                    <p:anim calcmode="lin" valueType="num">
                                      <p:cBhvr>
                                        <p:cTn id="715" dur="500" fill="hold"/>
                                        <p:tgtEl>
                                          <p:spTgt spid="90147"/>
                                        </p:tgtEl>
                                        <p:attrNameLst>
                                          <p:attrName>style.rotation</p:attrName>
                                        </p:attrNameLst>
                                      </p:cBhvr>
                                      <p:tavLst>
                                        <p:tav tm="0">
                                          <p:val>
                                            <p:fltVal val="360"/>
                                          </p:val>
                                        </p:tav>
                                        <p:tav tm="100000">
                                          <p:val>
                                            <p:fltVal val="0"/>
                                          </p:val>
                                        </p:tav>
                                      </p:tavLst>
                                    </p:anim>
                                    <p:animEffect transition="in" filter="fade">
                                      <p:cBhvr>
                                        <p:cTn id="716" dur="500"/>
                                        <p:tgtEl>
                                          <p:spTgt spid="90147"/>
                                        </p:tgtEl>
                                      </p:cBhvr>
                                    </p:animEffect>
                                  </p:childTnLst>
                                </p:cTn>
                              </p:par>
                              <p:par>
                                <p:cTn id="717" presetID="49" presetClass="entr" presetSubtype="0" decel="100000" fill="hold" grpId="11" nodeType="withEffect">
                                  <p:stCondLst>
                                    <p:cond delay="0"/>
                                  </p:stCondLst>
                                  <p:childTnLst>
                                    <p:set>
                                      <p:cBhvr>
                                        <p:cTn id="718" dur="1" fill="hold">
                                          <p:stCondLst>
                                            <p:cond delay="0"/>
                                          </p:stCondLst>
                                        </p:cTn>
                                        <p:tgtEl>
                                          <p:spTgt spid="90148"/>
                                        </p:tgtEl>
                                        <p:attrNameLst>
                                          <p:attrName>style.visibility</p:attrName>
                                        </p:attrNameLst>
                                      </p:cBhvr>
                                      <p:to>
                                        <p:strVal val="visible"/>
                                      </p:to>
                                    </p:set>
                                    <p:anim calcmode="lin" valueType="num">
                                      <p:cBhvr>
                                        <p:cTn id="719" dur="500" fill="hold"/>
                                        <p:tgtEl>
                                          <p:spTgt spid="90148"/>
                                        </p:tgtEl>
                                        <p:attrNameLst>
                                          <p:attrName>ppt_w</p:attrName>
                                        </p:attrNameLst>
                                      </p:cBhvr>
                                      <p:tavLst>
                                        <p:tav tm="0">
                                          <p:val>
                                            <p:fltVal val="0"/>
                                          </p:val>
                                        </p:tav>
                                        <p:tav tm="100000">
                                          <p:val>
                                            <p:strVal val="#ppt_w"/>
                                          </p:val>
                                        </p:tav>
                                      </p:tavLst>
                                    </p:anim>
                                    <p:anim calcmode="lin" valueType="num">
                                      <p:cBhvr>
                                        <p:cTn id="720" dur="500" fill="hold"/>
                                        <p:tgtEl>
                                          <p:spTgt spid="90148"/>
                                        </p:tgtEl>
                                        <p:attrNameLst>
                                          <p:attrName>ppt_h</p:attrName>
                                        </p:attrNameLst>
                                      </p:cBhvr>
                                      <p:tavLst>
                                        <p:tav tm="0">
                                          <p:val>
                                            <p:fltVal val="0"/>
                                          </p:val>
                                        </p:tav>
                                        <p:tav tm="100000">
                                          <p:val>
                                            <p:strVal val="#ppt_h"/>
                                          </p:val>
                                        </p:tav>
                                      </p:tavLst>
                                    </p:anim>
                                    <p:anim calcmode="lin" valueType="num">
                                      <p:cBhvr>
                                        <p:cTn id="721" dur="500" fill="hold"/>
                                        <p:tgtEl>
                                          <p:spTgt spid="90148"/>
                                        </p:tgtEl>
                                        <p:attrNameLst>
                                          <p:attrName>style.rotation</p:attrName>
                                        </p:attrNameLst>
                                      </p:cBhvr>
                                      <p:tavLst>
                                        <p:tav tm="0">
                                          <p:val>
                                            <p:fltVal val="360"/>
                                          </p:val>
                                        </p:tav>
                                        <p:tav tm="100000">
                                          <p:val>
                                            <p:fltVal val="0"/>
                                          </p:val>
                                        </p:tav>
                                      </p:tavLst>
                                    </p:anim>
                                    <p:animEffect transition="in" filter="fade">
                                      <p:cBhvr>
                                        <p:cTn id="722" dur="500"/>
                                        <p:tgtEl>
                                          <p:spTgt spid="90148"/>
                                        </p:tgtEl>
                                      </p:cBhvr>
                                    </p:animEffect>
                                  </p:childTnLst>
                                </p:cTn>
                              </p:par>
                              <p:par>
                                <p:cTn id="723" presetID="49" presetClass="entr" presetSubtype="0" decel="100000" fill="hold" grpId="11" nodeType="withEffect">
                                  <p:stCondLst>
                                    <p:cond delay="0"/>
                                  </p:stCondLst>
                                  <p:childTnLst>
                                    <p:set>
                                      <p:cBhvr>
                                        <p:cTn id="724" dur="1" fill="hold">
                                          <p:stCondLst>
                                            <p:cond delay="0"/>
                                          </p:stCondLst>
                                        </p:cTn>
                                        <p:tgtEl>
                                          <p:spTgt spid="90149"/>
                                        </p:tgtEl>
                                        <p:attrNameLst>
                                          <p:attrName>style.visibility</p:attrName>
                                        </p:attrNameLst>
                                      </p:cBhvr>
                                      <p:to>
                                        <p:strVal val="visible"/>
                                      </p:to>
                                    </p:set>
                                    <p:anim calcmode="lin" valueType="num">
                                      <p:cBhvr>
                                        <p:cTn id="725" dur="500" fill="hold"/>
                                        <p:tgtEl>
                                          <p:spTgt spid="90149"/>
                                        </p:tgtEl>
                                        <p:attrNameLst>
                                          <p:attrName>ppt_w</p:attrName>
                                        </p:attrNameLst>
                                      </p:cBhvr>
                                      <p:tavLst>
                                        <p:tav tm="0">
                                          <p:val>
                                            <p:fltVal val="0"/>
                                          </p:val>
                                        </p:tav>
                                        <p:tav tm="100000">
                                          <p:val>
                                            <p:strVal val="#ppt_w"/>
                                          </p:val>
                                        </p:tav>
                                      </p:tavLst>
                                    </p:anim>
                                    <p:anim calcmode="lin" valueType="num">
                                      <p:cBhvr>
                                        <p:cTn id="726" dur="500" fill="hold"/>
                                        <p:tgtEl>
                                          <p:spTgt spid="90149"/>
                                        </p:tgtEl>
                                        <p:attrNameLst>
                                          <p:attrName>ppt_h</p:attrName>
                                        </p:attrNameLst>
                                      </p:cBhvr>
                                      <p:tavLst>
                                        <p:tav tm="0">
                                          <p:val>
                                            <p:fltVal val="0"/>
                                          </p:val>
                                        </p:tav>
                                        <p:tav tm="100000">
                                          <p:val>
                                            <p:strVal val="#ppt_h"/>
                                          </p:val>
                                        </p:tav>
                                      </p:tavLst>
                                    </p:anim>
                                    <p:anim calcmode="lin" valueType="num">
                                      <p:cBhvr>
                                        <p:cTn id="727" dur="500" fill="hold"/>
                                        <p:tgtEl>
                                          <p:spTgt spid="90149"/>
                                        </p:tgtEl>
                                        <p:attrNameLst>
                                          <p:attrName>style.rotation</p:attrName>
                                        </p:attrNameLst>
                                      </p:cBhvr>
                                      <p:tavLst>
                                        <p:tav tm="0">
                                          <p:val>
                                            <p:fltVal val="360"/>
                                          </p:val>
                                        </p:tav>
                                        <p:tav tm="100000">
                                          <p:val>
                                            <p:fltVal val="0"/>
                                          </p:val>
                                        </p:tav>
                                      </p:tavLst>
                                    </p:anim>
                                    <p:animEffect transition="in" filter="fade">
                                      <p:cBhvr>
                                        <p:cTn id="728" dur="500"/>
                                        <p:tgtEl>
                                          <p:spTgt spid="90149"/>
                                        </p:tgtEl>
                                      </p:cBhvr>
                                    </p:animEffect>
                                  </p:childTnLst>
                                </p:cTn>
                              </p:par>
                              <p:par>
                                <p:cTn id="729" presetID="49" presetClass="entr" presetSubtype="0" decel="100000" fill="hold" grpId="11" nodeType="withEffect">
                                  <p:stCondLst>
                                    <p:cond delay="0"/>
                                  </p:stCondLst>
                                  <p:childTnLst>
                                    <p:set>
                                      <p:cBhvr>
                                        <p:cTn id="730" dur="1" fill="hold">
                                          <p:stCondLst>
                                            <p:cond delay="0"/>
                                          </p:stCondLst>
                                        </p:cTn>
                                        <p:tgtEl>
                                          <p:spTgt spid="90150"/>
                                        </p:tgtEl>
                                        <p:attrNameLst>
                                          <p:attrName>style.visibility</p:attrName>
                                        </p:attrNameLst>
                                      </p:cBhvr>
                                      <p:to>
                                        <p:strVal val="visible"/>
                                      </p:to>
                                    </p:set>
                                    <p:anim calcmode="lin" valueType="num">
                                      <p:cBhvr>
                                        <p:cTn id="731" dur="500" fill="hold"/>
                                        <p:tgtEl>
                                          <p:spTgt spid="90150"/>
                                        </p:tgtEl>
                                        <p:attrNameLst>
                                          <p:attrName>ppt_w</p:attrName>
                                        </p:attrNameLst>
                                      </p:cBhvr>
                                      <p:tavLst>
                                        <p:tav tm="0">
                                          <p:val>
                                            <p:fltVal val="0"/>
                                          </p:val>
                                        </p:tav>
                                        <p:tav tm="100000">
                                          <p:val>
                                            <p:strVal val="#ppt_w"/>
                                          </p:val>
                                        </p:tav>
                                      </p:tavLst>
                                    </p:anim>
                                    <p:anim calcmode="lin" valueType="num">
                                      <p:cBhvr>
                                        <p:cTn id="732" dur="500" fill="hold"/>
                                        <p:tgtEl>
                                          <p:spTgt spid="90150"/>
                                        </p:tgtEl>
                                        <p:attrNameLst>
                                          <p:attrName>ppt_h</p:attrName>
                                        </p:attrNameLst>
                                      </p:cBhvr>
                                      <p:tavLst>
                                        <p:tav tm="0">
                                          <p:val>
                                            <p:fltVal val="0"/>
                                          </p:val>
                                        </p:tav>
                                        <p:tav tm="100000">
                                          <p:val>
                                            <p:strVal val="#ppt_h"/>
                                          </p:val>
                                        </p:tav>
                                      </p:tavLst>
                                    </p:anim>
                                    <p:anim calcmode="lin" valueType="num">
                                      <p:cBhvr>
                                        <p:cTn id="733" dur="500" fill="hold"/>
                                        <p:tgtEl>
                                          <p:spTgt spid="90150"/>
                                        </p:tgtEl>
                                        <p:attrNameLst>
                                          <p:attrName>style.rotation</p:attrName>
                                        </p:attrNameLst>
                                      </p:cBhvr>
                                      <p:tavLst>
                                        <p:tav tm="0">
                                          <p:val>
                                            <p:fltVal val="360"/>
                                          </p:val>
                                        </p:tav>
                                        <p:tav tm="100000">
                                          <p:val>
                                            <p:fltVal val="0"/>
                                          </p:val>
                                        </p:tav>
                                      </p:tavLst>
                                    </p:anim>
                                    <p:animEffect transition="in" filter="fade">
                                      <p:cBhvr>
                                        <p:cTn id="734" dur="500"/>
                                        <p:tgtEl>
                                          <p:spTgt spid="90150"/>
                                        </p:tgtEl>
                                      </p:cBhvr>
                                    </p:animEffect>
                                  </p:childTnLst>
                                </p:cTn>
                              </p:par>
                              <p:par>
                                <p:cTn id="735" presetID="49" presetClass="entr" presetSubtype="0" decel="100000" fill="hold" grpId="11" nodeType="withEffect">
                                  <p:stCondLst>
                                    <p:cond delay="0"/>
                                  </p:stCondLst>
                                  <p:childTnLst>
                                    <p:set>
                                      <p:cBhvr>
                                        <p:cTn id="736" dur="1" fill="hold">
                                          <p:stCondLst>
                                            <p:cond delay="0"/>
                                          </p:stCondLst>
                                        </p:cTn>
                                        <p:tgtEl>
                                          <p:spTgt spid="90154"/>
                                        </p:tgtEl>
                                        <p:attrNameLst>
                                          <p:attrName>style.visibility</p:attrName>
                                        </p:attrNameLst>
                                      </p:cBhvr>
                                      <p:to>
                                        <p:strVal val="visible"/>
                                      </p:to>
                                    </p:set>
                                    <p:anim calcmode="lin" valueType="num">
                                      <p:cBhvr>
                                        <p:cTn id="737" dur="500" fill="hold"/>
                                        <p:tgtEl>
                                          <p:spTgt spid="90154"/>
                                        </p:tgtEl>
                                        <p:attrNameLst>
                                          <p:attrName>ppt_w</p:attrName>
                                        </p:attrNameLst>
                                      </p:cBhvr>
                                      <p:tavLst>
                                        <p:tav tm="0">
                                          <p:val>
                                            <p:fltVal val="0"/>
                                          </p:val>
                                        </p:tav>
                                        <p:tav tm="100000">
                                          <p:val>
                                            <p:strVal val="#ppt_w"/>
                                          </p:val>
                                        </p:tav>
                                      </p:tavLst>
                                    </p:anim>
                                    <p:anim calcmode="lin" valueType="num">
                                      <p:cBhvr>
                                        <p:cTn id="738" dur="500" fill="hold"/>
                                        <p:tgtEl>
                                          <p:spTgt spid="90154"/>
                                        </p:tgtEl>
                                        <p:attrNameLst>
                                          <p:attrName>ppt_h</p:attrName>
                                        </p:attrNameLst>
                                      </p:cBhvr>
                                      <p:tavLst>
                                        <p:tav tm="0">
                                          <p:val>
                                            <p:fltVal val="0"/>
                                          </p:val>
                                        </p:tav>
                                        <p:tav tm="100000">
                                          <p:val>
                                            <p:strVal val="#ppt_h"/>
                                          </p:val>
                                        </p:tav>
                                      </p:tavLst>
                                    </p:anim>
                                    <p:anim calcmode="lin" valueType="num">
                                      <p:cBhvr>
                                        <p:cTn id="739" dur="500" fill="hold"/>
                                        <p:tgtEl>
                                          <p:spTgt spid="90154"/>
                                        </p:tgtEl>
                                        <p:attrNameLst>
                                          <p:attrName>style.rotation</p:attrName>
                                        </p:attrNameLst>
                                      </p:cBhvr>
                                      <p:tavLst>
                                        <p:tav tm="0">
                                          <p:val>
                                            <p:fltVal val="360"/>
                                          </p:val>
                                        </p:tav>
                                        <p:tav tm="100000">
                                          <p:val>
                                            <p:fltVal val="0"/>
                                          </p:val>
                                        </p:tav>
                                      </p:tavLst>
                                    </p:anim>
                                    <p:animEffect transition="in" filter="fade">
                                      <p:cBhvr>
                                        <p:cTn id="740" dur="500"/>
                                        <p:tgtEl>
                                          <p:spTgt spid="90154"/>
                                        </p:tgtEl>
                                      </p:cBhvr>
                                    </p:animEffect>
                                  </p:childTnLst>
                                </p:cTn>
                              </p:par>
                              <p:par>
                                <p:cTn id="741" presetID="49" presetClass="entr" presetSubtype="0" decel="100000" fill="hold" grpId="12" nodeType="withEffect">
                                  <p:stCondLst>
                                    <p:cond delay="0"/>
                                  </p:stCondLst>
                                  <p:childTnLst>
                                    <p:set>
                                      <p:cBhvr>
                                        <p:cTn id="742" dur="1" fill="hold">
                                          <p:stCondLst>
                                            <p:cond delay="0"/>
                                          </p:stCondLst>
                                        </p:cTn>
                                        <p:tgtEl>
                                          <p:spTgt spid="90156"/>
                                        </p:tgtEl>
                                        <p:attrNameLst>
                                          <p:attrName>style.visibility</p:attrName>
                                        </p:attrNameLst>
                                      </p:cBhvr>
                                      <p:to>
                                        <p:strVal val="visible"/>
                                      </p:to>
                                    </p:set>
                                    <p:anim calcmode="lin" valueType="num">
                                      <p:cBhvr>
                                        <p:cTn id="743" dur="500" fill="hold"/>
                                        <p:tgtEl>
                                          <p:spTgt spid="90156"/>
                                        </p:tgtEl>
                                        <p:attrNameLst>
                                          <p:attrName>ppt_w</p:attrName>
                                        </p:attrNameLst>
                                      </p:cBhvr>
                                      <p:tavLst>
                                        <p:tav tm="0">
                                          <p:val>
                                            <p:fltVal val="0"/>
                                          </p:val>
                                        </p:tav>
                                        <p:tav tm="100000">
                                          <p:val>
                                            <p:strVal val="#ppt_w"/>
                                          </p:val>
                                        </p:tav>
                                      </p:tavLst>
                                    </p:anim>
                                    <p:anim calcmode="lin" valueType="num">
                                      <p:cBhvr>
                                        <p:cTn id="744" dur="500" fill="hold"/>
                                        <p:tgtEl>
                                          <p:spTgt spid="90156"/>
                                        </p:tgtEl>
                                        <p:attrNameLst>
                                          <p:attrName>ppt_h</p:attrName>
                                        </p:attrNameLst>
                                      </p:cBhvr>
                                      <p:tavLst>
                                        <p:tav tm="0">
                                          <p:val>
                                            <p:fltVal val="0"/>
                                          </p:val>
                                        </p:tav>
                                        <p:tav tm="100000">
                                          <p:val>
                                            <p:strVal val="#ppt_h"/>
                                          </p:val>
                                        </p:tav>
                                      </p:tavLst>
                                    </p:anim>
                                    <p:anim calcmode="lin" valueType="num">
                                      <p:cBhvr>
                                        <p:cTn id="745" dur="500" fill="hold"/>
                                        <p:tgtEl>
                                          <p:spTgt spid="90156"/>
                                        </p:tgtEl>
                                        <p:attrNameLst>
                                          <p:attrName>style.rotation</p:attrName>
                                        </p:attrNameLst>
                                      </p:cBhvr>
                                      <p:tavLst>
                                        <p:tav tm="0">
                                          <p:val>
                                            <p:fltVal val="360"/>
                                          </p:val>
                                        </p:tav>
                                        <p:tav tm="100000">
                                          <p:val>
                                            <p:fltVal val="0"/>
                                          </p:val>
                                        </p:tav>
                                      </p:tavLst>
                                    </p:anim>
                                    <p:animEffect transition="in" filter="fade">
                                      <p:cBhvr>
                                        <p:cTn id="746" dur="500"/>
                                        <p:tgtEl>
                                          <p:spTgt spid="90156"/>
                                        </p:tgtEl>
                                      </p:cBhvr>
                                    </p:animEffect>
                                  </p:childTnLst>
                                </p:cTn>
                              </p:par>
                              <p:par>
                                <p:cTn id="747" presetID="6" presetClass="emph" presetSubtype="0" fill="hold" grpId="15" nodeType="withEffect">
                                  <p:stCondLst>
                                    <p:cond delay="0"/>
                                  </p:stCondLst>
                                  <p:childTnLst>
                                    <p:animScale>
                                      <p:cBhvr>
                                        <p:cTn id="748" dur="500" fill="hold"/>
                                        <p:tgtEl>
                                          <p:spTgt spid="90155"/>
                                        </p:tgtEl>
                                      </p:cBhvr>
                                      <p:by x="50000" y="50000"/>
                                    </p:animScale>
                                  </p:childTnLst>
                                </p:cTn>
                              </p:par>
                              <p:par>
                                <p:cTn id="749" presetID="64" presetClass="path" presetSubtype="0" accel="50000" decel="50000" fill="hold" grpId="16" nodeType="withEffect">
                                  <p:stCondLst>
                                    <p:cond delay="0"/>
                                  </p:stCondLst>
                                  <p:childTnLst>
                                    <p:animMotion origin="layout" path="M 0.0 0.0  L 0.0 -0.33372  E" pathEditMode="relative" ptsTypes="">
                                      <p:cBhvr>
                                        <p:cTn id="750" dur="500" spd="-100000" fill="hold"/>
                                        <p:tgtEl>
                                          <p:spTgt spid="90155"/>
                                        </p:tgtEl>
                                        <p:attrNameLst>
                                          <p:attrName>ppt_x</p:attrName>
                                          <p:attrName>ppt_y</p:attrName>
                                        </p:attrNameLst>
                                      </p:cBhvr>
                                    </p:animMotion>
                                  </p:childTnLst>
                                </p:cTn>
                              </p:par>
                            </p:childTnLst>
                          </p:cTn>
                        </p:par>
                      </p:childTnLst>
                    </p:cTn>
                  </p:par>
                </p:childTnLst>
              </p:cTn>
              <p:nextCondLst>
                <p:cond evt="onClick" delay="0">
                  <p:tgtEl>
                    <p:spTgt spid="90155"/>
                  </p:tgtEl>
                </p:cond>
              </p:nextCondLst>
            </p:seq>
            <p:seq concurrent="1" nextAc="seek">
              <p:cTn id="751" restart="whenNotActive" fill="hold" evtFilter="cancelBubble" nodeType="interactiveSeq">
                <p:stCondLst>
                  <p:cond evt="onClick" delay="0">
                    <p:tgtEl>
                      <p:spTgt spid="90156"/>
                    </p:tgtEl>
                  </p:cond>
                </p:stCondLst>
                <p:endSync evt="end" delay="0">
                  <p:rtn val="all"/>
                </p:endSync>
                <p:childTnLst>
                  <p:par>
                    <p:cTn id="752" fill="hold">
                      <p:stCondLst>
                        <p:cond delay="0"/>
                      </p:stCondLst>
                      <p:childTnLst>
                        <p:par>
                          <p:cTn id="753" fill="hold">
                            <p:stCondLst>
                              <p:cond delay="0"/>
                            </p:stCondLst>
                            <p:childTnLst>
                              <p:par>
                                <p:cTn id="754" presetID="49" presetClass="exit" presetSubtype="0" accel="100000" fill="hold" nodeType="clickEffect">
                                  <p:stCondLst>
                                    <p:cond delay="0"/>
                                  </p:stCondLst>
                                  <p:childTnLst>
                                    <p:anim calcmode="lin" valueType="num">
                                      <p:cBhvr>
                                        <p:cTn id="755" dur="500"/>
                                        <p:tgtEl>
                                          <p:spTgt spid="2"/>
                                        </p:tgtEl>
                                        <p:attrNameLst>
                                          <p:attrName>ppt_w</p:attrName>
                                        </p:attrNameLst>
                                      </p:cBhvr>
                                      <p:tavLst>
                                        <p:tav tm="0">
                                          <p:val>
                                            <p:strVal val="ppt_w"/>
                                          </p:val>
                                        </p:tav>
                                        <p:tav tm="100000">
                                          <p:val>
                                            <p:fltVal val="0"/>
                                          </p:val>
                                        </p:tav>
                                      </p:tavLst>
                                    </p:anim>
                                    <p:anim calcmode="lin" valueType="num">
                                      <p:cBhvr>
                                        <p:cTn id="756" dur="500"/>
                                        <p:tgtEl>
                                          <p:spTgt spid="2"/>
                                        </p:tgtEl>
                                        <p:attrNameLst>
                                          <p:attrName>ppt_h</p:attrName>
                                        </p:attrNameLst>
                                      </p:cBhvr>
                                      <p:tavLst>
                                        <p:tav tm="0">
                                          <p:val>
                                            <p:strVal val="ppt_h"/>
                                          </p:val>
                                        </p:tav>
                                        <p:tav tm="100000">
                                          <p:val>
                                            <p:fltVal val="0"/>
                                          </p:val>
                                        </p:tav>
                                      </p:tavLst>
                                    </p:anim>
                                    <p:anim calcmode="lin" valueType="num">
                                      <p:cBhvr>
                                        <p:cTn id="757" dur="500"/>
                                        <p:tgtEl>
                                          <p:spTgt spid="2"/>
                                        </p:tgtEl>
                                        <p:attrNameLst>
                                          <p:attrName>style.rotation</p:attrName>
                                        </p:attrNameLst>
                                      </p:cBhvr>
                                      <p:tavLst>
                                        <p:tav tm="0">
                                          <p:val>
                                            <p:fltVal val="0"/>
                                          </p:val>
                                        </p:tav>
                                        <p:tav tm="100000">
                                          <p:val>
                                            <p:fltVal val="360"/>
                                          </p:val>
                                        </p:tav>
                                      </p:tavLst>
                                    </p:anim>
                                    <p:animEffect transition="out" filter="fade">
                                      <p:cBhvr>
                                        <p:cTn id="758" dur="500"/>
                                        <p:tgtEl>
                                          <p:spTgt spid="2"/>
                                        </p:tgtEl>
                                      </p:cBhvr>
                                    </p:animEffect>
                                    <p:set>
                                      <p:cBhvr>
                                        <p:cTn id="759" dur="1" fill="hold">
                                          <p:stCondLst>
                                            <p:cond delay="499"/>
                                          </p:stCondLst>
                                        </p:cTn>
                                        <p:tgtEl>
                                          <p:spTgt spid="2"/>
                                        </p:tgtEl>
                                        <p:attrNameLst>
                                          <p:attrName>style.visibility</p:attrName>
                                        </p:attrNameLst>
                                      </p:cBhvr>
                                      <p:to>
                                        <p:strVal val="hidden"/>
                                      </p:to>
                                    </p:set>
                                  </p:childTnLst>
                                </p:cTn>
                              </p:par>
                              <p:par>
                                <p:cTn id="760" presetID="49" presetClass="exit" presetSubtype="0" accel="100000" fill="hold" grpId="8" nodeType="withEffect">
                                  <p:stCondLst>
                                    <p:cond delay="0"/>
                                  </p:stCondLst>
                                  <p:childTnLst>
                                    <p:anim calcmode="lin" valueType="num">
                                      <p:cBhvr>
                                        <p:cTn id="761" dur="500"/>
                                        <p:tgtEl>
                                          <p:spTgt spid="90153"/>
                                        </p:tgtEl>
                                        <p:attrNameLst>
                                          <p:attrName>ppt_w</p:attrName>
                                        </p:attrNameLst>
                                      </p:cBhvr>
                                      <p:tavLst>
                                        <p:tav tm="0">
                                          <p:val>
                                            <p:strVal val="ppt_w"/>
                                          </p:val>
                                        </p:tav>
                                        <p:tav tm="100000">
                                          <p:val>
                                            <p:fltVal val="0"/>
                                          </p:val>
                                        </p:tav>
                                      </p:tavLst>
                                    </p:anim>
                                    <p:anim calcmode="lin" valueType="num">
                                      <p:cBhvr>
                                        <p:cTn id="762" dur="500"/>
                                        <p:tgtEl>
                                          <p:spTgt spid="90153"/>
                                        </p:tgtEl>
                                        <p:attrNameLst>
                                          <p:attrName>ppt_h</p:attrName>
                                        </p:attrNameLst>
                                      </p:cBhvr>
                                      <p:tavLst>
                                        <p:tav tm="0">
                                          <p:val>
                                            <p:strVal val="ppt_h"/>
                                          </p:val>
                                        </p:tav>
                                        <p:tav tm="100000">
                                          <p:val>
                                            <p:fltVal val="0"/>
                                          </p:val>
                                        </p:tav>
                                      </p:tavLst>
                                    </p:anim>
                                    <p:anim calcmode="lin" valueType="num">
                                      <p:cBhvr>
                                        <p:cTn id="763" dur="500"/>
                                        <p:tgtEl>
                                          <p:spTgt spid="90153"/>
                                        </p:tgtEl>
                                        <p:attrNameLst>
                                          <p:attrName>style.rotation</p:attrName>
                                        </p:attrNameLst>
                                      </p:cBhvr>
                                      <p:tavLst>
                                        <p:tav tm="0">
                                          <p:val>
                                            <p:fltVal val="0"/>
                                          </p:val>
                                        </p:tav>
                                        <p:tav tm="100000">
                                          <p:val>
                                            <p:fltVal val="360"/>
                                          </p:val>
                                        </p:tav>
                                      </p:tavLst>
                                    </p:anim>
                                    <p:animEffect transition="out" filter="fade">
                                      <p:cBhvr>
                                        <p:cTn id="764" dur="500"/>
                                        <p:tgtEl>
                                          <p:spTgt spid="90153"/>
                                        </p:tgtEl>
                                      </p:cBhvr>
                                    </p:animEffect>
                                    <p:set>
                                      <p:cBhvr>
                                        <p:cTn id="765" dur="1" fill="hold">
                                          <p:stCondLst>
                                            <p:cond delay="499"/>
                                          </p:stCondLst>
                                        </p:cTn>
                                        <p:tgtEl>
                                          <p:spTgt spid="90153"/>
                                        </p:tgtEl>
                                        <p:attrNameLst>
                                          <p:attrName>style.visibility</p:attrName>
                                        </p:attrNameLst>
                                      </p:cBhvr>
                                      <p:to>
                                        <p:strVal val="hidden"/>
                                      </p:to>
                                    </p:set>
                                  </p:childTnLst>
                                </p:cTn>
                              </p:par>
                              <p:par>
                                <p:cTn id="766" presetID="49" presetClass="exit" presetSubtype="0" accel="100000" fill="hold" grpId="6" nodeType="withEffect">
                                  <p:stCondLst>
                                    <p:cond delay="0"/>
                                  </p:stCondLst>
                                  <p:childTnLst>
                                    <p:anim calcmode="lin" valueType="num">
                                      <p:cBhvr>
                                        <p:cTn id="767" dur="500"/>
                                        <p:tgtEl>
                                          <p:spTgt spid="90147"/>
                                        </p:tgtEl>
                                        <p:attrNameLst>
                                          <p:attrName>ppt_w</p:attrName>
                                        </p:attrNameLst>
                                      </p:cBhvr>
                                      <p:tavLst>
                                        <p:tav tm="0">
                                          <p:val>
                                            <p:strVal val="ppt_w"/>
                                          </p:val>
                                        </p:tav>
                                        <p:tav tm="100000">
                                          <p:val>
                                            <p:fltVal val="0"/>
                                          </p:val>
                                        </p:tav>
                                      </p:tavLst>
                                    </p:anim>
                                    <p:anim calcmode="lin" valueType="num">
                                      <p:cBhvr>
                                        <p:cTn id="768" dur="500"/>
                                        <p:tgtEl>
                                          <p:spTgt spid="90147"/>
                                        </p:tgtEl>
                                        <p:attrNameLst>
                                          <p:attrName>ppt_h</p:attrName>
                                        </p:attrNameLst>
                                      </p:cBhvr>
                                      <p:tavLst>
                                        <p:tav tm="0">
                                          <p:val>
                                            <p:strVal val="ppt_h"/>
                                          </p:val>
                                        </p:tav>
                                        <p:tav tm="100000">
                                          <p:val>
                                            <p:fltVal val="0"/>
                                          </p:val>
                                        </p:tav>
                                      </p:tavLst>
                                    </p:anim>
                                    <p:anim calcmode="lin" valueType="num">
                                      <p:cBhvr>
                                        <p:cTn id="769" dur="500"/>
                                        <p:tgtEl>
                                          <p:spTgt spid="90147"/>
                                        </p:tgtEl>
                                        <p:attrNameLst>
                                          <p:attrName>style.rotation</p:attrName>
                                        </p:attrNameLst>
                                      </p:cBhvr>
                                      <p:tavLst>
                                        <p:tav tm="0">
                                          <p:val>
                                            <p:fltVal val="0"/>
                                          </p:val>
                                        </p:tav>
                                        <p:tav tm="100000">
                                          <p:val>
                                            <p:fltVal val="360"/>
                                          </p:val>
                                        </p:tav>
                                      </p:tavLst>
                                    </p:anim>
                                    <p:animEffect transition="out" filter="fade">
                                      <p:cBhvr>
                                        <p:cTn id="770" dur="500"/>
                                        <p:tgtEl>
                                          <p:spTgt spid="90147"/>
                                        </p:tgtEl>
                                      </p:cBhvr>
                                    </p:animEffect>
                                    <p:set>
                                      <p:cBhvr>
                                        <p:cTn id="771" dur="1" fill="hold">
                                          <p:stCondLst>
                                            <p:cond delay="499"/>
                                          </p:stCondLst>
                                        </p:cTn>
                                        <p:tgtEl>
                                          <p:spTgt spid="90147"/>
                                        </p:tgtEl>
                                        <p:attrNameLst>
                                          <p:attrName>style.visibility</p:attrName>
                                        </p:attrNameLst>
                                      </p:cBhvr>
                                      <p:to>
                                        <p:strVal val="hidden"/>
                                      </p:to>
                                    </p:set>
                                  </p:childTnLst>
                                </p:cTn>
                              </p:par>
                              <p:par>
                                <p:cTn id="772" presetID="49" presetClass="exit" presetSubtype="0" accel="100000" fill="hold" grpId="6" nodeType="withEffect">
                                  <p:stCondLst>
                                    <p:cond delay="0"/>
                                  </p:stCondLst>
                                  <p:childTnLst>
                                    <p:anim calcmode="lin" valueType="num">
                                      <p:cBhvr>
                                        <p:cTn id="773" dur="500"/>
                                        <p:tgtEl>
                                          <p:spTgt spid="90148"/>
                                        </p:tgtEl>
                                        <p:attrNameLst>
                                          <p:attrName>ppt_w</p:attrName>
                                        </p:attrNameLst>
                                      </p:cBhvr>
                                      <p:tavLst>
                                        <p:tav tm="0">
                                          <p:val>
                                            <p:strVal val="ppt_w"/>
                                          </p:val>
                                        </p:tav>
                                        <p:tav tm="100000">
                                          <p:val>
                                            <p:fltVal val="0"/>
                                          </p:val>
                                        </p:tav>
                                      </p:tavLst>
                                    </p:anim>
                                    <p:anim calcmode="lin" valueType="num">
                                      <p:cBhvr>
                                        <p:cTn id="774" dur="500"/>
                                        <p:tgtEl>
                                          <p:spTgt spid="90148"/>
                                        </p:tgtEl>
                                        <p:attrNameLst>
                                          <p:attrName>ppt_h</p:attrName>
                                        </p:attrNameLst>
                                      </p:cBhvr>
                                      <p:tavLst>
                                        <p:tav tm="0">
                                          <p:val>
                                            <p:strVal val="ppt_h"/>
                                          </p:val>
                                        </p:tav>
                                        <p:tav tm="100000">
                                          <p:val>
                                            <p:fltVal val="0"/>
                                          </p:val>
                                        </p:tav>
                                      </p:tavLst>
                                    </p:anim>
                                    <p:anim calcmode="lin" valueType="num">
                                      <p:cBhvr>
                                        <p:cTn id="775" dur="500"/>
                                        <p:tgtEl>
                                          <p:spTgt spid="90148"/>
                                        </p:tgtEl>
                                        <p:attrNameLst>
                                          <p:attrName>style.rotation</p:attrName>
                                        </p:attrNameLst>
                                      </p:cBhvr>
                                      <p:tavLst>
                                        <p:tav tm="0">
                                          <p:val>
                                            <p:fltVal val="0"/>
                                          </p:val>
                                        </p:tav>
                                        <p:tav tm="100000">
                                          <p:val>
                                            <p:fltVal val="360"/>
                                          </p:val>
                                        </p:tav>
                                      </p:tavLst>
                                    </p:anim>
                                    <p:animEffect transition="out" filter="fade">
                                      <p:cBhvr>
                                        <p:cTn id="776" dur="500"/>
                                        <p:tgtEl>
                                          <p:spTgt spid="90148"/>
                                        </p:tgtEl>
                                      </p:cBhvr>
                                    </p:animEffect>
                                    <p:set>
                                      <p:cBhvr>
                                        <p:cTn id="777" dur="1" fill="hold">
                                          <p:stCondLst>
                                            <p:cond delay="499"/>
                                          </p:stCondLst>
                                        </p:cTn>
                                        <p:tgtEl>
                                          <p:spTgt spid="90148"/>
                                        </p:tgtEl>
                                        <p:attrNameLst>
                                          <p:attrName>style.visibility</p:attrName>
                                        </p:attrNameLst>
                                      </p:cBhvr>
                                      <p:to>
                                        <p:strVal val="hidden"/>
                                      </p:to>
                                    </p:set>
                                  </p:childTnLst>
                                </p:cTn>
                              </p:par>
                              <p:par>
                                <p:cTn id="778" presetID="49" presetClass="exit" presetSubtype="0" accel="100000" fill="hold" grpId="6" nodeType="withEffect">
                                  <p:stCondLst>
                                    <p:cond delay="0"/>
                                  </p:stCondLst>
                                  <p:childTnLst>
                                    <p:anim calcmode="lin" valueType="num">
                                      <p:cBhvr>
                                        <p:cTn id="779" dur="500"/>
                                        <p:tgtEl>
                                          <p:spTgt spid="90149"/>
                                        </p:tgtEl>
                                        <p:attrNameLst>
                                          <p:attrName>ppt_w</p:attrName>
                                        </p:attrNameLst>
                                      </p:cBhvr>
                                      <p:tavLst>
                                        <p:tav tm="0">
                                          <p:val>
                                            <p:strVal val="ppt_w"/>
                                          </p:val>
                                        </p:tav>
                                        <p:tav tm="100000">
                                          <p:val>
                                            <p:fltVal val="0"/>
                                          </p:val>
                                        </p:tav>
                                      </p:tavLst>
                                    </p:anim>
                                    <p:anim calcmode="lin" valueType="num">
                                      <p:cBhvr>
                                        <p:cTn id="780" dur="500"/>
                                        <p:tgtEl>
                                          <p:spTgt spid="90149"/>
                                        </p:tgtEl>
                                        <p:attrNameLst>
                                          <p:attrName>ppt_h</p:attrName>
                                        </p:attrNameLst>
                                      </p:cBhvr>
                                      <p:tavLst>
                                        <p:tav tm="0">
                                          <p:val>
                                            <p:strVal val="ppt_h"/>
                                          </p:val>
                                        </p:tav>
                                        <p:tav tm="100000">
                                          <p:val>
                                            <p:fltVal val="0"/>
                                          </p:val>
                                        </p:tav>
                                      </p:tavLst>
                                    </p:anim>
                                    <p:anim calcmode="lin" valueType="num">
                                      <p:cBhvr>
                                        <p:cTn id="781" dur="500"/>
                                        <p:tgtEl>
                                          <p:spTgt spid="90149"/>
                                        </p:tgtEl>
                                        <p:attrNameLst>
                                          <p:attrName>style.rotation</p:attrName>
                                        </p:attrNameLst>
                                      </p:cBhvr>
                                      <p:tavLst>
                                        <p:tav tm="0">
                                          <p:val>
                                            <p:fltVal val="0"/>
                                          </p:val>
                                        </p:tav>
                                        <p:tav tm="100000">
                                          <p:val>
                                            <p:fltVal val="360"/>
                                          </p:val>
                                        </p:tav>
                                      </p:tavLst>
                                    </p:anim>
                                    <p:animEffect transition="out" filter="fade">
                                      <p:cBhvr>
                                        <p:cTn id="782" dur="500"/>
                                        <p:tgtEl>
                                          <p:spTgt spid="90149"/>
                                        </p:tgtEl>
                                      </p:cBhvr>
                                    </p:animEffect>
                                    <p:set>
                                      <p:cBhvr>
                                        <p:cTn id="783" dur="1" fill="hold">
                                          <p:stCondLst>
                                            <p:cond delay="499"/>
                                          </p:stCondLst>
                                        </p:cTn>
                                        <p:tgtEl>
                                          <p:spTgt spid="90149"/>
                                        </p:tgtEl>
                                        <p:attrNameLst>
                                          <p:attrName>style.visibility</p:attrName>
                                        </p:attrNameLst>
                                      </p:cBhvr>
                                      <p:to>
                                        <p:strVal val="hidden"/>
                                      </p:to>
                                    </p:set>
                                  </p:childTnLst>
                                </p:cTn>
                              </p:par>
                              <p:par>
                                <p:cTn id="784" presetID="49" presetClass="exit" presetSubtype="0" accel="100000" fill="hold" grpId="6" nodeType="withEffect">
                                  <p:stCondLst>
                                    <p:cond delay="0"/>
                                  </p:stCondLst>
                                  <p:childTnLst>
                                    <p:anim calcmode="lin" valueType="num">
                                      <p:cBhvr>
                                        <p:cTn id="785" dur="500"/>
                                        <p:tgtEl>
                                          <p:spTgt spid="90150"/>
                                        </p:tgtEl>
                                        <p:attrNameLst>
                                          <p:attrName>ppt_w</p:attrName>
                                        </p:attrNameLst>
                                      </p:cBhvr>
                                      <p:tavLst>
                                        <p:tav tm="0">
                                          <p:val>
                                            <p:strVal val="ppt_w"/>
                                          </p:val>
                                        </p:tav>
                                        <p:tav tm="100000">
                                          <p:val>
                                            <p:fltVal val="0"/>
                                          </p:val>
                                        </p:tav>
                                      </p:tavLst>
                                    </p:anim>
                                    <p:anim calcmode="lin" valueType="num">
                                      <p:cBhvr>
                                        <p:cTn id="786" dur="500"/>
                                        <p:tgtEl>
                                          <p:spTgt spid="90150"/>
                                        </p:tgtEl>
                                        <p:attrNameLst>
                                          <p:attrName>ppt_h</p:attrName>
                                        </p:attrNameLst>
                                      </p:cBhvr>
                                      <p:tavLst>
                                        <p:tav tm="0">
                                          <p:val>
                                            <p:strVal val="ppt_h"/>
                                          </p:val>
                                        </p:tav>
                                        <p:tav tm="100000">
                                          <p:val>
                                            <p:fltVal val="0"/>
                                          </p:val>
                                        </p:tav>
                                      </p:tavLst>
                                    </p:anim>
                                    <p:anim calcmode="lin" valueType="num">
                                      <p:cBhvr>
                                        <p:cTn id="787" dur="500"/>
                                        <p:tgtEl>
                                          <p:spTgt spid="90150"/>
                                        </p:tgtEl>
                                        <p:attrNameLst>
                                          <p:attrName>style.rotation</p:attrName>
                                        </p:attrNameLst>
                                      </p:cBhvr>
                                      <p:tavLst>
                                        <p:tav tm="0">
                                          <p:val>
                                            <p:fltVal val="0"/>
                                          </p:val>
                                        </p:tav>
                                        <p:tav tm="100000">
                                          <p:val>
                                            <p:fltVal val="360"/>
                                          </p:val>
                                        </p:tav>
                                      </p:tavLst>
                                    </p:anim>
                                    <p:animEffect transition="out" filter="fade">
                                      <p:cBhvr>
                                        <p:cTn id="788" dur="500"/>
                                        <p:tgtEl>
                                          <p:spTgt spid="90150"/>
                                        </p:tgtEl>
                                      </p:cBhvr>
                                    </p:animEffect>
                                    <p:set>
                                      <p:cBhvr>
                                        <p:cTn id="789" dur="1" fill="hold">
                                          <p:stCondLst>
                                            <p:cond delay="499"/>
                                          </p:stCondLst>
                                        </p:cTn>
                                        <p:tgtEl>
                                          <p:spTgt spid="90150"/>
                                        </p:tgtEl>
                                        <p:attrNameLst>
                                          <p:attrName>style.visibility</p:attrName>
                                        </p:attrNameLst>
                                      </p:cBhvr>
                                      <p:to>
                                        <p:strVal val="hidden"/>
                                      </p:to>
                                    </p:set>
                                  </p:childTnLst>
                                </p:cTn>
                              </p:par>
                              <p:par>
                                <p:cTn id="790" presetID="49" presetClass="exit" presetSubtype="0" accel="100000" fill="hold" grpId="6" nodeType="withEffect">
                                  <p:stCondLst>
                                    <p:cond delay="0"/>
                                  </p:stCondLst>
                                  <p:childTnLst>
                                    <p:anim calcmode="lin" valueType="num">
                                      <p:cBhvr>
                                        <p:cTn id="791" dur="500"/>
                                        <p:tgtEl>
                                          <p:spTgt spid="90154"/>
                                        </p:tgtEl>
                                        <p:attrNameLst>
                                          <p:attrName>ppt_w</p:attrName>
                                        </p:attrNameLst>
                                      </p:cBhvr>
                                      <p:tavLst>
                                        <p:tav tm="0">
                                          <p:val>
                                            <p:strVal val="ppt_w"/>
                                          </p:val>
                                        </p:tav>
                                        <p:tav tm="100000">
                                          <p:val>
                                            <p:fltVal val="0"/>
                                          </p:val>
                                        </p:tav>
                                      </p:tavLst>
                                    </p:anim>
                                    <p:anim calcmode="lin" valueType="num">
                                      <p:cBhvr>
                                        <p:cTn id="792" dur="500"/>
                                        <p:tgtEl>
                                          <p:spTgt spid="90154"/>
                                        </p:tgtEl>
                                        <p:attrNameLst>
                                          <p:attrName>ppt_h</p:attrName>
                                        </p:attrNameLst>
                                      </p:cBhvr>
                                      <p:tavLst>
                                        <p:tav tm="0">
                                          <p:val>
                                            <p:strVal val="ppt_h"/>
                                          </p:val>
                                        </p:tav>
                                        <p:tav tm="100000">
                                          <p:val>
                                            <p:fltVal val="0"/>
                                          </p:val>
                                        </p:tav>
                                      </p:tavLst>
                                    </p:anim>
                                    <p:anim calcmode="lin" valueType="num">
                                      <p:cBhvr>
                                        <p:cTn id="793" dur="500"/>
                                        <p:tgtEl>
                                          <p:spTgt spid="90154"/>
                                        </p:tgtEl>
                                        <p:attrNameLst>
                                          <p:attrName>style.rotation</p:attrName>
                                        </p:attrNameLst>
                                      </p:cBhvr>
                                      <p:tavLst>
                                        <p:tav tm="0">
                                          <p:val>
                                            <p:fltVal val="0"/>
                                          </p:val>
                                        </p:tav>
                                        <p:tav tm="100000">
                                          <p:val>
                                            <p:fltVal val="360"/>
                                          </p:val>
                                        </p:tav>
                                      </p:tavLst>
                                    </p:anim>
                                    <p:animEffect transition="out" filter="fade">
                                      <p:cBhvr>
                                        <p:cTn id="794" dur="500"/>
                                        <p:tgtEl>
                                          <p:spTgt spid="90154"/>
                                        </p:tgtEl>
                                      </p:cBhvr>
                                    </p:animEffect>
                                    <p:set>
                                      <p:cBhvr>
                                        <p:cTn id="795" dur="1" fill="hold">
                                          <p:stCondLst>
                                            <p:cond delay="499"/>
                                          </p:stCondLst>
                                        </p:cTn>
                                        <p:tgtEl>
                                          <p:spTgt spid="90154"/>
                                        </p:tgtEl>
                                        <p:attrNameLst>
                                          <p:attrName>style.visibility</p:attrName>
                                        </p:attrNameLst>
                                      </p:cBhvr>
                                      <p:to>
                                        <p:strVal val="hidden"/>
                                      </p:to>
                                    </p:set>
                                  </p:childTnLst>
                                </p:cTn>
                              </p:par>
                              <p:par>
                                <p:cTn id="796" presetID="49" presetClass="exit" presetSubtype="0" accel="100000" fill="hold" grpId="6" nodeType="withEffect">
                                  <p:stCondLst>
                                    <p:cond delay="0"/>
                                  </p:stCondLst>
                                  <p:childTnLst>
                                    <p:anim calcmode="lin" valueType="num">
                                      <p:cBhvr>
                                        <p:cTn id="797" dur="500"/>
                                        <p:tgtEl>
                                          <p:spTgt spid="90155"/>
                                        </p:tgtEl>
                                        <p:attrNameLst>
                                          <p:attrName>ppt_w</p:attrName>
                                        </p:attrNameLst>
                                      </p:cBhvr>
                                      <p:tavLst>
                                        <p:tav tm="0">
                                          <p:val>
                                            <p:strVal val="ppt_w"/>
                                          </p:val>
                                        </p:tav>
                                        <p:tav tm="100000">
                                          <p:val>
                                            <p:fltVal val="0"/>
                                          </p:val>
                                        </p:tav>
                                      </p:tavLst>
                                    </p:anim>
                                    <p:anim calcmode="lin" valueType="num">
                                      <p:cBhvr>
                                        <p:cTn id="798" dur="500"/>
                                        <p:tgtEl>
                                          <p:spTgt spid="90155"/>
                                        </p:tgtEl>
                                        <p:attrNameLst>
                                          <p:attrName>ppt_h</p:attrName>
                                        </p:attrNameLst>
                                      </p:cBhvr>
                                      <p:tavLst>
                                        <p:tav tm="0">
                                          <p:val>
                                            <p:strVal val="ppt_h"/>
                                          </p:val>
                                        </p:tav>
                                        <p:tav tm="100000">
                                          <p:val>
                                            <p:fltVal val="0"/>
                                          </p:val>
                                        </p:tav>
                                      </p:tavLst>
                                    </p:anim>
                                    <p:anim calcmode="lin" valueType="num">
                                      <p:cBhvr>
                                        <p:cTn id="799" dur="500"/>
                                        <p:tgtEl>
                                          <p:spTgt spid="90155"/>
                                        </p:tgtEl>
                                        <p:attrNameLst>
                                          <p:attrName>style.rotation</p:attrName>
                                        </p:attrNameLst>
                                      </p:cBhvr>
                                      <p:tavLst>
                                        <p:tav tm="0">
                                          <p:val>
                                            <p:fltVal val="0"/>
                                          </p:val>
                                        </p:tav>
                                        <p:tav tm="100000">
                                          <p:val>
                                            <p:fltVal val="360"/>
                                          </p:val>
                                        </p:tav>
                                      </p:tavLst>
                                    </p:anim>
                                    <p:animEffect transition="out" filter="fade">
                                      <p:cBhvr>
                                        <p:cTn id="800" dur="500"/>
                                        <p:tgtEl>
                                          <p:spTgt spid="90155"/>
                                        </p:tgtEl>
                                      </p:cBhvr>
                                    </p:animEffect>
                                    <p:set>
                                      <p:cBhvr>
                                        <p:cTn id="801" dur="1" fill="hold">
                                          <p:stCondLst>
                                            <p:cond delay="499"/>
                                          </p:stCondLst>
                                        </p:cTn>
                                        <p:tgtEl>
                                          <p:spTgt spid="90155"/>
                                        </p:tgtEl>
                                        <p:attrNameLst>
                                          <p:attrName>style.visibility</p:attrName>
                                        </p:attrNameLst>
                                      </p:cBhvr>
                                      <p:to>
                                        <p:strVal val="hidden"/>
                                      </p:to>
                                    </p:set>
                                  </p:childTnLst>
                                </p:cTn>
                              </p:par>
                              <p:par>
                                <p:cTn id="802" presetID="6" presetClass="emph" presetSubtype="0" fill="hold" grpId="13" nodeType="withEffect">
                                  <p:stCondLst>
                                    <p:cond delay="0"/>
                                  </p:stCondLst>
                                  <p:childTnLst>
                                    <p:animScale>
                                      <p:cBhvr>
                                        <p:cTn id="803" dur="500" fill="hold"/>
                                        <p:tgtEl>
                                          <p:spTgt spid="90156"/>
                                        </p:tgtEl>
                                      </p:cBhvr>
                                      <p:by x="200000" y="200000"/>
                                    </p:animScale>
                                  </p:childTnLst>
                                </p:cTn>
                              </p:par>
                              <p:par>
                                <p:cTn id="804" presetID="35" presetClass="path" presetSubtype="0" accel="50000" decel="50000" fill="hold" grpId="14" nodeType="withEffect">
                                  <p:stCondLst>
                                    <p:cond delay="0"/>
                                  </p:stCondLst>
                                  <p:childTnLst>
                                    <p:animMotion origin="layout" path="M -5.55556E-7 4.69293E-6 L -0.36493 -0.26489 " pathEditMode="relative" rAng="0" ptsTypes="AA">
                                      <p:cBhvr>
                                        <p:cTn id="805" dur="500" fill="hold"/>
                                        <p:tgtEl>
                                          <p:spTgt spid="90156"/>
                                        </p:tgtEl>
                                        <p:attrNameLst>
                                          <p:attrName>ppt_x</p:attrName>
                                          <p:attrName>ppt_y</p:attrName>
                                        </p:attrNameLst>
                                      </p:cBhvr>
                                      <p:rCtr x="-18200" y="-13300"/>
                                    </p:animMotion>
                                  </p:childTnLst>
                                </p:cTn>
                              </p:par>
                            </p:childTnLst>
                          </p:cTn>
                        </p:par>
                      </p:childTnLst>
                    </p:cTn>
                  </p:par>
                  <p:par>
                    <p:cTn id="806" fill="hold">
                      <p:stCondLst>
                        <p:cond delay="indefinite"/>
                      </p:stCondLst>
                      <p:childTnLst>
                        <p:par>
                          <p:cTn id="807" fill="hold">
                            <p:stCondLst>
                              <p:cond delay="0"/>
                            </p:stCondLst>
                            <p:childTnLst>
                              <p:par>
                                <p:cTn id="808" presetID="15" presetClass="entr" presetSubtype="0" fill="hold" nodeType="clickEffect">
                                  <p:stCondLst>
                                    <p:cond delay="0"/>
                                  </p:stCondLst>
                                  <p:childTnLst>
                                    <p:set>
                                      <p:cBhvr>
                                        <p:cTn id="809" dur="1" fill="hold">
                                          <p:stCondLst>
                                            <p:cond delay="0"/>
                                          </p:stCondLst>
                                        </p:cTn>
                                        <p:tgtEl>
                                          <p:spTgt spid="2"/>
                                        </p:tgtEl>
                                        <p:attrNameLst>
                                          <p:attrName>style.visibility</p:attrName>
                                        </p:attrNameLst>
                                      </p:cBhvr>
                                      <p:to>
                                        <p:strVal val="visible"/>
                                      </p:to>
                                    </p:set>
                                    <p:anim calcmode="lin" valueType="num">
                                      <p:cBhvr>
                                        <p:cTn id="810" dur="500" fill="hold"/>
                                        <p:tgtEl>
                                          <p:spTgt spid="2"/>
                                        </p:tgtEl>
                                        <p:attrNameLst>
                                          <p:attrName>ppt_w</p:attrName>
                                        </p:attrNameLst>
                                      </p:cBhvr>
                                      <p:tavLst>
                                        <p:tav tm="0">
                                          <p:val>
                                            <p:fltVal val="0"/>
                                          </p:val>
                                        </p:tav>
                                        <p:tav tm="100000">
                                          <p:val>
                                            <p:strVal val="#ppt_w"/>
                                          </p:val>
                                        </p:tav>
                                      </p:tavLst>
                                    </p:anim>
                                    <p:anim calcmode="lin" valueType="num">
                                      <p:cBhvr>
                                        <p:cTn id="811" dur="500" fill="hold"/>
                                        <p:tgtEl>
                                          <p:spTgt spid="2"/>
                                        </p:tgtEl>
                                        <p:attrNameLst>
                                          <p:attrName>ppt_h</p:attrName>
                                        </p:attrNameLst>
                                      </p:cBhvr>
                                      <p:tavLst>
                                        <p:tav tm="0">
                                          <p:val>
                                            <p:fltVal val="0"/>
                                          </p:val>
                                        </p:tav>
                                        <p:tav tm="100000">
                                          <p:val>
                                            <p:strVal val="#ppt_h"/>
                                          </p:val>
                                        </p:tav>
                                      </p:tavLst>
                                    </p:anim>
                                    <p:anim calcmode="lin" valueType="num">
                                      <p:cBhvr>
                                        <p:cTn id="812"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813" dur="500" fill="hold"/>
                                        <p:tgtEl>
                                          <p:spTgt spid="2"/>
                                        </p:tgtEl>
                                        <p:attrNameLst>
                                          <p:attrName>ppt_y</p:attrName>
                                        </p:attrNameLst>
                                      </p:cBhvr>
                                      <p:tavLst>
                                        <p:tav tm="0" fmla="#ppt_y+(sin(-2*pi*(1-$))*-#ppt_x+cos(-2*pi*(1-$))*(1-#ppt_y))*(1-$)">
                                          <p:val>
                                            <p:fltVal val="0"/>
                                          </p:val>
                                        </p:tav>
                                        <p:tav tm="100000">
                                          <p:val>
                                            <p:fltVal val="1"/>
                                          </p:val>
                                        </p:tav>
                                      </p:tavLst>
                                    </p:anim>
                                  </p:childTnLst>
                                </p:cTn>
                              </p:par>
                              <p:par>
                                <p:cTn id="814" presetID="15" presetClass="entr" presetSubtype="0" fill="hold" grpId="15" nodeType="withEffect">
                                  <p:stCondLst>
                                    <p:cond delay="0"/>
                                  </p:stCondLst>
                                  <p:childTnLst>
                                    <p:set>
                                      <p:cBhvr>
                                        <p:cTn id="815" dur="1" fill="hold">
                                          <p:stCondLst>
                                            <p:cond delay="0"/>
                                          </p:stCondLst>
                                        </p:cTn>
                                        <p:tgtEl>
                                          <p:spTgt spid="90153"/>
                                        </p:tgtEl>
                                        <p:attrNameLst>
                                          <p:attrName>style.visibility</p:attrName>
                                        </p:attrNameLst>
                                      </p:cBhvr>
                                      <p:to>
                                        <p:strVal val="visible"/>
                                      </p:to>
                                    </p:set>
                                    <p:anim calcmode="lin" valueType="num">
                                      <p:cBhvr>
                                        <p:cTn id="816" dur="500" fill="hold"/>
                                        <p:tgtEl>
                                          <p:spTgt spid="90153"/>
                                        </p:tgtEl>
                                        <p:attrNameLst>
                                          <p:attrName>ppt_w</p:attrName>
                                        </p:attrNameLst>
                                      </p:cBhvr>
                                      <p:tavLst>
                                        <p:tav tm="0">
                                          <p:val>
                                            <p:fltVal val="0"/>
                                          </p:val>
                                        </p:tav>
                                        <p:tav tm="100000">
                                          <p:val>
                                            <p:strVal val="#ppt_w"/>
                                          </p:val>
                                        </p:tav>
                                      </p:tavLst>
                                    </p:anim>
                                    <p:anim calcmode="lin" valueType="num">
                                      <p:cBhvr>
                                        <p:cTn id="817" dur="500" fill="hold"/>
                                        <p:tgtEl>
                                          <p:spTgt spid="90153"/>
                                        </p:tgtEl>
                                        <p:attrNameLst>
                                          <p:attrName>ppt_h</p:attrName>
                                        </p:attrNameLst>
                                      </p:cBhvr>
                                      <p:tavLst>
                                        <p:tav tm="0">
                                          <p:val>
                                            <p:fltVal val="0"/>
                                          </p:val>
                                        </p:tav>
                                        <p:tav tm="100000">
                                          <p:val>
                                            <p:strVal val="#ppt_h"/>
                                          </p:val>
                                        </p:tav>
                                      </p:tavLst>
                                    </p:anim>
                                    <p:anim calcmode="lin" valueType="num">
                                      <p:cBhvr>
                                        <p:cTn id="818" dur="500" fill="hold"/>
                                        <p:tgtEl>
                                          <p:spTgt spid="90153"/>
                                        </p:tgtEl>
                                        <p:attrNameLst>
                                          <p:attrName>ppt_x</p:attrName>
                                        </p:attrNameLst>
                                      </p:cBhvr>
                                      <p:tavLst>
                                        <p:tav tm="0" fmla="#ppt_x+(cos(-2*pi*(1-$))*-#ppt_x-sin(-2*pi*(1-$))*(1-#ppt_y))*(1-$)">
                                          <p:val>
                                            <p:fltVal val="0"/>
                                          </p:val>
                                        </p:tav>
                                        <p:tav tm="100000">
                                          <p:val>
                                            <p:fltVal val="1"/>
                                          </p:val>
                                        </p:tav>
                                      </p:tavLst>
                                    </p:anim>
                                    <p:anim calcmode="lin" valueType="num">
                                      <p:cBhvr>
                                        <p:cTn id="819" dur="500" fill="hold"/>
                                        <p:tgtEl>
                                          <p:spTgt spid="90153"/>
                                        </p:tgtEl>
                                        <p:attrNameLst>
                                          <p:attrName>ppt_y</p:attrName>
                                        </p:attrNameLst>
                                      </p:cBhvr>
                                      <p:tavLst>
                                        <p:tav tm="0" fmla="#ppt_y+(sin(-2*pi*(1-$))*-#ppt_x+cos(-2*pi*(1-$))*(1-#ppt_y))*(1-$)">
                                          <p:val>
                                            <p:fltVal val="0"/>
                                          </p:val>
                                        </p:tav>
                                        <p:tav tm="100000">
                                          <p:val>
                                            <p:fltVal val="1"/>
                                          </p:val>
                                        </p:tav>
                                      </p:tavLst>
                                    </p:anim>
                                  </p:childTnLst>
                                </p:cTn>
                              </p:par>
                              <p:par>
                                <p:cTn id="820" presetID="15" presetClass="entr" presetSubtype="0" fill="hold" grpId="12" nodeType="withEffect">
                                  <p:stCondLst>
                                    <p:cond delay="0"/>
                                  </p:stCondLst>
                                  <p:childTnLst>
                                    <p:set>
                                      <p:cBhvr>
                                        <p:cTn id="821" dur="1" fill="hold">
                                          <p:stCondLst>
                                            <p:cond delay="0"/>
                                          </p:stCondLst>
                                        </p:cTn>
                                        <p:tgtEl>
                                          <p:spTgt spid="90147"/>
                                        </p:tgtEl>
                                        <p:attrNameLst>
                                          <p:attrName>style.visibility</p:attrName>
                                        </p:attrNameLst>
                                      </p:cBhvr>
                                      <p:to>
                                        <p:strVal val="visible"/>
                                      </p:to>
                                    </p:set>
                                    <p:anim calcmode="lin" valueType="num">
                                      <p:cBhvr>
                                        <p:cTn id="822" dur="500" fill="hold"/>
                                        <p:tgtEl>
                                          <p:spTgt spid="90147"/>
                                        </p:tgtEl>
                                        <p:attrNameLst>
                                          <p:attrName>ppt_w</p:attrName>
                                        </p:attrNameLst>
                                      </p:cBhvr>
                                      <p:tavLst>
                                        <p:tav tm="0">
                                          <p:val>
                                            <p:fltVal val="0"/>
                                          </p:val>
                                        </p:tav>
                                        <p:tav tm="100000">
                                          <p:val>
                                            <p:strVal val="#ppt_w"/>
                                          </p:val>
                                        </p:tav>
                                      </p:tavLst>
                                    </p:anim>
                                    <p:anim calcmode="lin" valueType="num">
                                      <p:cBhvr>
                                        <p:cTn id="823" dur="500" fill="hold"/>
                                        <p:tgtEl>
                                          <p:spTgt spid="90147"/>
                                        </p:tgtEl>
                                        <p:attrNameLst>
                                          <p:attrName>ppt_h</p:attrName>
                                        </p:attrNameLst>
                                      </p:cBhvr>
                                      <p:tavLst>
                                        <p:tav tm="0">
                                          <p:val>
                                            <p:fltVal val="0"/>
                                          </p:val>
                                        </p:tav>
                                        <p:tav tm="100000">
                                          <p:val>
                                            <p:strVal val="#ppt_h"/>
                                          </p:val>
                                        </p:tav>
                                      </p:tavLst>
                                    </p:anim>
                                    <p:anim calcmode="lin" valueType="num">
                                      <p:cBhvr>
                                        <p:cTn id="824" dur="500" fill="hold"/>
                                        <p:tgtEl>
                                          <p:spTgt spid="90147"/>
                                        </p:tgtEl>
                                        <p:attrNameLst>
                                          <p:attrName>ppt_x</p:attrName>
                                        </p:attrNameLst>
                                      </p:cBhvr>
                                      <p:tavLst>
                                        <p:tav tm="0" fmla="#ppt_x+(cos(-2*pi*(1-$))*-#ppt_x-sin(-2*pi*(1-$))*(1-#ppt_y))*(1-$)">
                                          <p:val>
                                            <p:fltVal val="0"/>
                                          </p:val>
                                        </p:tav>
                                        <p:tav tm="100000">
                                          <p:val>
                                            <p:fltVal val="1"/>
                                          </p:val>
                                        </p:tav>
                                      </p:tavLst>
                                    </p:anim>
                                    <p:anim calcmode="lin" valueType="num">
                                      <p:cBhvr>
                                        <p:cTn id="825" dur="500" fill="hold"/>
                                        <p:tgtEl>
                                          <p:spTgt spid="90147"/>
                                        </p:tgtEl>
                                        <p:attrNameLst>
                                          <p:attrName>ppt_y</p:attrName>
                                        </p:attrNameLst>
                                      </p:cBhvr>
                                      <p:tavLst>
                                        <p:tav tm="0" fmla="#ppt_y+(sin(-2*pi*(1-$))*-#ppt_x+cos(-2*pi*(1-$))*(1-#ppt_y))*(1-$)">
                                          <p:val>
                                            <p:fltVal val="0"/>
                                          </p:val>
                                        </p:tav>
                                        <p:tav tm="100000">
                                          <p:val>
                                            <p:fltVal val="1"/>
                                          </p:val>
                                        </p:tav>
                                      </p:tavLst>
                                    </p:anim>
                                  </p:childTnLst>
                                </p:cTn>
                              </p:par>
                              <p:par>
                                <p:cTn id="826" presetID="15" presetClass="entr" presetSubtype="0" fill="hold" grpId="12" nodeType="withEffect">
                                  <p:stCondLst>
                                    <p:cond delay="0"/>
                                  </p:stCondLst>
                                  <p:childTnLst>
                                    <p:set>
                                      <p:cBhvr>
                                        <p:cTn id="827" dur="1" fill="hold">
                                          <p:stCondLst>
                                            <p:cond delay="0"/>
                                          </p:stCondLst>
                                        </p:cTn>
                                        <p:tgtEl>
                                          <p:spTgt spid="90148"/>
                                        </p:tgtEl>
                                        <p:attrNameLst>
                                          <p:attrName>style.visibility</p:attrName>
                                        </p:attrNameLst>
                                      </p:cBhvr>
                                      <p:to>
                                        <p:strVal val="visible"/>
                                      </p:to>
                                    </p:set>
                                    <p:anim calcmode="lin" valueType="num">
                                      <p:cBhvr>
                                        <p:cTn id="828" dur="500" fill="hold"/>
                                        <p:tgtEl>
                                          <p:spTgt spid="90148"/>
                                        </p:tgtEl>
                                        <p:attrNameLst>
                                          <p:attrName>ppt_w</p:attrName>
                                        </p:attrNameLst>
                                      </p:cBhvr>
                                      <p:tavLst>
                                        <p:tav tm="0">
                                          <p:val>
                                            <p:fltVal val="0"/>
                                          </p:val>
                                        </p:tav>
                                        <p:tav tm="100000">
                                          <p:val>
                                            <p:strVal val="#ppt_w"/>
                                          </p:val>
                                        </p:tav>
                                      </p:tavLst>
                                    </p:anim>
                                    <p:anim calcmode="lin" valueType="num">
                                      <p:cBhvr>
                                        <p:cTn id="829" dur="500" fill="hold"/>
                                        <p:tgtEl>
                                          <p:spTgt spid="90148"/>
                                        </p:tgtEl>
                                        <p:attrNameLst>
                                          <p:attrName>ppt_h</p:attrName>
                                        </p:attrNameLst>
                                      </p:cBhvr>
                                      <p:tavLst>
                                        <p:tav tm="0">
                                          <p:val>
                                            <p:fltVal val="0"/>
                                          </p:val>
                                        </p:tav>
                                        <p:tav tm="100000">
                                          <p:val>
                                            <p:strVal val="#ppt_h"/>
                                          </p:val>
                                        </p:tav>
                                      </p:tavLst>
                                    </p:anim>
                                    <p:anim calcmode="lin" valueType="num">
                                      <p:cBhvr>
                                        <p:cTn id="830" dur="500" fill="hold"/>
                                        <p:tgtEl>
                                          <p:spTgt spid="90148"/>
                                        </p:tgtEl>
                                        <p:attrNameLst>
                                          <p:attrName>ppt_x</p:attrName>
                                        </p:attrNameLst>
                                      </p:cBhvr>
                                      <p:tavLst>
                                        <p:tav tm="0" fmla="#ppt_x+(cos(-2*pi*(1-$))*-#ppt_x-sin(-2*pi*(1-$))*(1-#ppt_y))*(1-$)">
                                          <p:val>
                                            <p:fltVal val="0"/>
                                          </p:val>
                                        </p:tav>
                                        <p:tav tm="100000">
                                          <p:val>
                                            <p:fltVal val="1"/>
                                          </p:val>
                                        </p:tav>
                                      </p:tavLst>
                                    </p:anim>
                                    <p:anim calcmode="lin" valueType="num">
                                      <p:cBhvr>
                                        <p:cTn id="831" dur="500" fill="hold"/>
                                        <p:tgtEl>
                                          <p:spTgt spid="90148"/>
                                        </p:tgtEl>
                                        <p:attrNameLst>
                                          <p:attrName>ppt_y</p:attrName>
                                        </p:attrNameLst>
                                      </p:cBhvr>
                                      <p:tavLst>
                                        <p:tav tm="0" fmla="#ppt_y+(sin(-2*pi*(1-$))*-#ppt_x+cos(-2*pi*(1-$))*(1-#ppt_y))*(1-$)">
                                          <p:val>
                                            <p:fltVal val="0"/>
                                          </p:val>
                                        </p:tav>
                                        <p:tav tm="100000">
                                          <p:val>
                                            <p:fltVal val="1"/>
                                          </p:val>
                                        </p:tav>
                                      </p:tavLst>
                                    </p:anim>
                                  </p:childTnLst>
                                </p:cTn>
                              </p:par>
                              <p:par>
                                <p:cTn id="832" presetID="15" presetClass="entr" presetSubtype="0" fill="hold" grpId="12" nodeType="withEffect">
                                  <p:stCondLst>
                                    <p:cond delay="0"/>
                                  </p:stCondLst>
                                  <p:childTnLst>
                                    <p:set>
                                      <p:cBhvr>
                                        <p:cTn id="833" dur="1" fill="hold">
                                          <p:stCondLst>
                                            <p:cond delay="0"/>
                                          </p:stCondLst>
                                        </p:cTn>
                                        <p:tgtEl>
                                          <p:spTgt spid="90149"/>
                                        </p:tgtEl>
                                        <p:attrNameLst>
                                          <p:attrName>style.visibility</p:attrName>
                                        </p:attrNameLst>
                                      </p:cBhvr>
                                      <p:to>
                                        <p:strVal val="visible"/>
                                      </p:to>
                                    </p:set>
                                    <p:anim calcmode="lin" valueType="num">
                                      <p:cBhvr>
                                        <p:cTn id="834" dur="500" fill="hold"/>
                                        <p:tgtEl>
                                          <p:spTgt spid="90149"/>
                                        </p:tgtEl>
                                        <p:attrNameLst>
                                          <p:attrName>ppt_w</p:attrName>
                                        </p:attrNameLst>
                                      </p:cBhvr>
                                      <p:tavLst>
                                        <p:tav tm="0">
                                          <p:val>
                                            <p:fltVal val="0"/>
                                          </p:val>
                                        </p:tav>
                                        <p:tav tm="100000">
                                          <p:val>
                                            <p:strVal val="#ppt_w"/>
                                          </p:val>
                                        </p:tav>
                                      </p:tavLst>
                                    </p:anim>
                                    <p:anim calcmode="lin" valueType="num">
                                      <p:cBhvr>
                                        <p:cTn id="835" dur="500" fill="hold"/>
                                        <p:tgtEl>
                                          <p:spTgt spid="90149"/>
                                        </p:tgtEl>
                                        <p:attrNameLst>
                                          <p:attrName>ppt_h</p:attrName>
                                        </p:attrNameLst>
                                      </p:cBhvr>
                                      <p:tavLst>
                                        <p:tav tm="0">
                                          <p:val>
                                            <p:fltVal val="0"/>
                                          </p:val>
                                        </p:tav>
                                        <p:tav tm="100000">
                                          <p:val>
                                            <p:strVal val="#ppt_h"/>
                                          </p:val>
                                        </p:tav>
                                      </p:tavLst>
                                    </p:anim>
                                    <p:anim calcmode="lin" valueType="num">
                                      <p:cBhvr>
                                        <p:cTn id="836" dur="500" fill="hold"/>
                                        <p:tgtEl>
                                          <p:spTgt spid="90149"/>
                                        </p:tgtEl>
                                        <p:attrNameLst>
                                          <p:attrName>ppt_x</p:attrName>
                                        </p:attrNameLst>
                                      </p:cBhvr>
                                      <p:tavLst>
                                        <p:tav tm="0" fmla="#ppt_x+(cos(-2*pi*(1-$))*-#ppt_x-sin(-2*pi*(1-$))*(1-#ppt_y))*(1-$)">
                                          <p:val>
                                            <p:fltVal val="0"/>
                                          </p:val>
                                        </p:tav>
                                        <p:tav tm="100000">
                                          <p:val>
                                            <p:fltVal val="1"/>
                                          </p:val>
                                        </p:tav>
                                      </p:tavLst>
                                    </p:anim>
                                    <p:anim calcmode="lin" valueType="num">
                                      <p:cBhvr>
                                        <p:cTn id="837" dur="500" fill="hold"/>
                                        <p:tgtEl>
                                          <p:spTgt spid="90149"/>
                                        </p:tgtEl>
                                        <p:attrNameLst>
                                          <p:attrName>ppt_y</p:attrName>
                                        </p:attrNameLst>
                                      </p:cBhvr>
                                      <p:tavLst>
                                        <p:tav tm="0" fmla="#ppt_y+(sin(-2*pi*(1-$))*-#ppt_x+cos(-2*pi*(1-$))*(1-#ppt_y))*(1-$)">
                                          <p:val>
                                            <p:fltVal val="0"/>
                                          </p:val>
                                        </p:tav>
                                        <p:tav tm="100000">
                                          <p:val>
                                            <p:fltVal val="1"/>
                                          </p:val>
                                        </p:tav>
                                      </p:tavLst>
                                    </p:anim>
                                  </p:childTnLst>
                                </p:cTn>
                              </p:par>
                              <p:par>
                                <p:cTn id="838" presetID="15" presetClass="entr" presetSubtype="0" fill="hold" grpId="12" nodeType="withEffect">
                                  <p:stCondLst>
                                    <p:cond delay="0"/>
                                  </p:stCondLst>
                                  <p:childTnLst>
                                    <p:set>
                                      <p:cBhvr>
                                        <p:cTn id="839" dur="1" fill="hold">
                                          <p:stCondLst>
                                            <p:cond delay="0"/>
                                          </p:stCondLst>
                                        </p:cTn>
                                        <p:tgtEl>
                                          <p:spTgt spid="90150"/>
                                        </p:tgtEl>
                                        <p:attrNameLst>
                                          <p:attrName>style.visibility</p:attrName>
                                        </p:attrNameLst>
                                      </p:cBhvr>
                                      <p:to>
                                        <p:strVal val="visible"/>
                                      </p:to>
                                    </p:set>
                                    <p:anim calcmode="lin" valueType="num">
                                      <p:cBhvr>
                                        <p:cTn id="840" dur="500" fill="hold"/>
                                        <p:tgtEl>
                                          <p:spTgt spid="90150"/>
                                        </p:tgtEl>
                                        <p:attrNameLst>
                                          <p:attrName>ppt_w</p:attrName>
                                        </p:attrNameLst>
                                      </p:cBhvr>
                                      <p:tavLst>
                                        <p:tav tm="0">
                                          <p:val>
                                            <p:fltVal val="0"/>
                                          </p:val>
                                        </p:tav>
                                        <p:tav tm="100000">
                                          <p:val>
                                            <p:strVal val="#ppt_w"/>
                                          </p:val>
                                        </p:tav>
                                      </p:tavLst>
                                    </p:anim>
                                    <p:anim calcmode="lin" valueType="num">
                                      <p:cBhvr>
                                        <p:cTn id="841" dur="500" fill="hold"/>
                                        <p:tgtEl>
                                          <p:spTgt spid="90150"/>
                                        </p:tgtEl>
                                        <p:attrNameLst>
                                          <p:attrName>ppt_h</p:attrName>
                                        </p:attrNameLst>
                                      </p:cBhvr>
                                      <p:tavLst>
                                        <p:tav tm="0">
                                          <p:val>
                                            <p:fltVal val="0"/>
                                          </p:val>
                                        </p:tav>
                                        <p:tav tm="100000">
                                          <p:val>
                                            <p:strVal val="#ppt_h"/>
                                          </p:val>
                                        </p:tav>
                                      </p:tavLst>
                                    </p:anim>
                                    <p:anim calcmode="lin" valueType="num">
                                      <p:cBhvr>
                                        <p:cTn id="842" dur="500" fill="hold"/>
                                        <p:tgtEl>
                                          <p:spTgt spid="90150"/>
                                        </p:tgtEl>
                                        <p:attrNameLst>
                                          <p:attrName>ppt_x</p:attrName>
                                        </p:attrNameLst>
                                      </p:cBhvr>
                                      <p:tavLst>
                                        <p:tav tm="0" fmla="#ppt_x+(cos(-2*pi*(1-$))*-#ppt_x-sin(-2*pi*(1-$))*(1-#ppt_y))*(1-$)">
                                          <p:val>
                                            <p:fltVal val="0"/>
                                          </p:val>
                                        </p:tav>
                                        <p:tav tm="100000">
                                          <p:val>
                                            <p:fltVal val="1"/>
                                          </p:val>
                                        </p:tav>
                                      </p:tavLst>
                                    </p:anim>
                                    <p:anim calcmode="lin" valueType="num">
                                      <p:cBhvr>
                                        <p:cTn id="843" dur="500" fill="hold"/>
                                        <p:tgtEl>
                                          <p:spTgt spid="90150"/>
                                        </p:tgtEl>
                                        <p:attrNameLst>
                                          <p:attrName>ppt_y</p:attrName>
                                        </p:attrNameLst>
                                      </p:cBhvr>
                                      <p:tavLst>
                                        <p:tav tm="0" fmla="#ppt_y+(sin(-2*pi*(1-$))*-#ppt_x+cos(-2*pi*(1-$))*(1-#ppt_y))*(1-$)">
                                          <p:val>
                                            <p:fltVal val="0"/>
                                          </p:val>
                                        </p:tav>
                                        <p:tav tm="100000">
                                          <p:val>
                                            <p:fltVal val="1"/>
                                          </p:val>
                                        </p:tav>
                                      </p:tavLst>
                                    </p:anim>
                                  </p:childTnLst>
                                </p:cTn>
                              </p:par>
                              <p:par>
                                <p:cTn id="844" presetID="15" presetClass="entr" presetSubtype="0" fill="hold" grpId="12" nodeType="withEffect">
                                  <p:stCondLst>
                                    <p:cond delay="0"/>
                                  </p:stCondLst>
                                  <p:childTnLst>
                                    <p:set>
                                      <p:cBhvr>
                                        <p:cTn id="845" dur="1" fill="hold">
                                          <p:stCondLst>
                                            <p:cond delay="0"/>
                                          </p:stCondLst>
                                        </p:cTn>
                                        <p:tgtEl>
                                          <p:spTgt spid="90154"/>
                                        </p:tgtEl>
                                        <p:attrNameLst>
                                          <p:attrName>style.visibility</p:attrName>
                                        </p:attrNameLst>
                                      </p:cBhvr>
                                      <p:to>
                                        <p:strVal val="visible"/>
                                      </p:to>
                                    </p:set>
                                    <p:anim calcmode="lin" valueType="num">
                                      <p:cBhvr>
                                        <p:cTn id="846" dur="500" fill="hold"/>
                                        <p:tgtEl>
                                          <p:spTgt spid="90154"/>
                                        </p:tgtEl>
                                        <p:attrNameLst>
                                          <p:attrName>ppt_w</p:attrName>
                                        </p:attrNameLst>
                                      </p:cBhvr>
                                      <p:tavLst>
                                        <p:tav tm="0">
                                          <p:val>
                                            <p:fltVal val="0"/>
                                          </p:val>
                                        </p:tav>
                                        <p:tav tm="100000">
                                          <p:val>
                                            <p:strVal val="#ppt_w"/>
                                          </p:val>
                                        </p:tav>
                                      </p:tavLst>
                                    </p:anim>
                                    <p:anim calcmode="lin" valueType="num">
                                      <p:cBhvr>
                                        <p:cTn id="847" dur="500" fill="hold"/>
                                        <p:tgtEl>
                                          <p:spTgt spid="90154"/>
                                        </p:tgtEl>
                                        <p:attrNameLst>
                                          <p:attrName>ppt_h</p:attrName>
                                        </p:attrNameLst>
                                      </p:cBhvr>
                                      <p:tavLst>
                                        <p:tav tm="0">
                                          <p:val>
                                            <p:fltVal val="0"/>
                                          </p:val>
                                        </p:tav>
                                        <p:tav tm="100000">
                                          <p:val>
                                            <p:strVal val="#ppt_h"/>
                                          </p:val>
                                        </p:tav>
                                      </p:tavLst>
                                    </p:anim>
                                    <p:anim calcmode="lin" valueType="num">
                                      <p:cBhvr>
                                        <p:cTn id="848" dur="500" fill="hold"/>
                                        <p:tgtEl>
                                          <p:spTgt spid="90154"/>
                                        </p:tgtEl>
                                        <p:attrNameLst>
                                          <p:attrName>ppt_x</p:attrName>
                                        </p:attrNameLst>
                                      </p:cBhvr>
                                      <p:tavLst>
                                        <p:tav tm="0" fmla="#ppt_x+(cos(-2*pi*(1-$))*-#ppt_x-sin(-2*pi*(1-$))*(1-#ppt_y))*(1-$)">
                                          <p:val>
                                            <p:fltVal val="0"/>
                                          </p:val>
                                        </p:tav>
                                        <p:tav tm="100000">
                                          <p:val>
                                            <p:fltVal val="1"/>
                                          </p:val>
                                        </p:tav>
                                      </p:tavLst>
                                    </p:anim>
                                    <p:anim calcmode="lin" valueType="num">
                                      <p:cBhvr>
                                        <p:cTn id="849" dur="500" fill="hold"/>
                                        <p:tgtEl>
                                          <p:spTgt spid="90154"/>
                                        </p:tgtEl>
                                        <p:attrNameLst>
                                          <p:attrName>ppt_y</p:attrName>
                                        </p:attrNameLst>
                                      </p:cBhvr>
                                      <p:tavLst>
                                        <p:tav tm="0" fmla="#ppt_y+(sin(-2*pi*(1-$))*-#ppt_x+cos(-2*pi*(1-$))*(1-#ppt_y))*(1-$)">
                                          <p:val>
                                            <p:fltVal val="0"/>
                                          </p:val>
                                        </p:tav>
                                        <p:tav tm="100000">
                                          <p:val>
                                            <p:fltVal val="1"/>
                                          </p:val>
                                        </p:tav>
                                      </p:tavLst>
                                    </p:anim>
                                  </p:childTnLst>
                                </p:cTn>
                              </p:par>
                              <p:par>
                                <p:cTn id="850" presetID="15" presetClass="entr" presetSubtype="0" fill="hold" grpId="12" nodeType="withEffect">
                                  <p:stCondLst>
                                    <p:cond delay="0"/>
                                  </p:stCondLst>
                                  <p:childTnLst>
                                    <p:set>
                                      <p:cBhvr>
                                        <p:cTn id="851" dur="1" fill="hold">
                                          <p:stCondLst>
                                            <p:cond delay="0"/>
                                          </p:stCondLst>
                                        </p:cTn>
                                        <p:tgtEl>
                                          <p:spTgt spid="90155"/>
                                        </p:tgtEl>
                                        <p:attrNameLst>
                                          <p:attrName>style.visibility</p:attrName>
                                        </p:attrNameLst>
                                      </p:cBhvr>
                                      <p:to>
                                        <p:strVal val="visible"/>
                                      </p:to>
                                    </p:set>
                                    <p:anim calcmode="lin" valueType="num">
                                      <p:cBhvr>
                                        <p:cTn id="852" dur="500" fill="hold"/>
                                        <p:tgtEl>
                                          <p:spTgt spid="90155"/>
                                        </p:tgtEl>
                                        <p:attrNameLst>
                                          <p:attrName>ppt_w</p:attrName>
                                        </p:attrNameLst>
                                      </p:cBhvr>
                                      <p:tavLst>
                                        <p:tav tm="0">
                                          <p:val>
                                            <p:fltVal val="0"/>
                                          </p:val>
                                        </p:tav>
                                        <p:tav tm="100000">
                                          <p:val>
                                            <p:strVal val="#ppt_w"/>
                                          </p:val>
                                        </p:tav>
                                      </p:tavLst>
                                    </p:anim>
                                    <p:anim calcmode="lin" valueType="num">
                                      <p:cBhvr>
                                        <p:cTn id="853" dur="500" fill="hold"/>
                                        <p:tgtEl>
                                          <p:spTgt spid="90155"/>
                                        </p:tgtEl>
                                        <p:attrNameLst>
                                          <p:attrName>ppt_h</p:attrName>
                                        </p:attrNameLst>
                                      </p:cBhvr>
                                      <p:tavLst>
                                        <p:tav tm="0">
                                          <p:val>
                                            <p:fltVal val="0"/>
                                          </p:val>
                                        </p:tav>
                                        <p:tav tm="100000">
                                          <p:val>
                                            <p:strVal val="#ppt_h"/>
                                          </p:val>
                                        </p:tav>
                                      </p:tavLst>
                                    </p:anim>
                                    <p:anim calcmode="lin" valueType="num">
                                      <p:cBhvr>
                                        <p:cTn id="854" dur="500" fill="hold"/>
                                        <p:tgtEl>
                                          <p:spTgt spid="90155"/>
                                        </p:tgtEl>
                                        <p:attrNameLst>
                                          <p:attrName>ppt_x</p:attrName>
                                        </p:attrNameLst>
                                      </p:cBhvr>
                                      <p:tavLst>
                                        <p:tav tm="0" fmla="#ppt_x+(cos(-2*pi*(1-$))*-#ppt_x-sin(-2*pi*(1-$))*(1-#ppt_y))*(1-$)">
                                          <p:val>
                                            <p:fltVal val="0"/>
                                          </p:val>
                                        </p:tav>
                                        <p:tav tm="100000">
                                          <p:val>
                                            <p:fltVal val="1"/>
                                          </p:val>
                                        </p:tav>
                                      </p:tavLst>
                                    </p:anim>
                                    <p:anim calcmode="lin" valueType="num">
                                      <p:cBhvr>
                                        <p:cTn id="855" dur="500" fill="hold"/>
                                        <p:tgtEl>
                                          <p:spTgt spid="90155"/>
                                        </p:tgtEl>
                                        <p:attrNameLst>
                                          <p:attrName>ppt_y</p:attrName>
                                        </p:attrNameLst>
                                      </p:cBhvr>
                                      <p:tavLst>
                                        <p:tav tm="0" fmla="#ppt_y+(sin(-2*pi*(1-$))*-#ppt_x+cos(-2*pi*(1-$))*(1-#ppt_y))*(1-$)">
                                          <p:val>
                                            <p:fltVal val="0"/>
                                          </p:val>
                                        </p:tav>
                                        <p:tav tm="100000">
                                          <p:val>
                                            <p:fltVal val="1"/>
                                          </p:val>
                                        </p:tav>
                                      </p:tavLst>
                                    </p:anim>
                                  </p:childTnLst>
                                </p:cTn>
                              </p:par>
                              <p:par>
                                <p:cTn id="856" presetID="6" presetClass="emph" presetSubtype="0" fill="hold" grpId="15" nodeType="withEffect">
                                  <p:stCondLst>
                                    <p:cond delay="0"/>
                                  </p:stCondLst>
                                  <p:childTnLst>
                                    <p:animScale>
                                      <p:cBhvr>
                                        <p:cTn id="857" dur="500" fill="hold"/>
                                        <p:tgtEl>
                                          <p:spTgt spid="90156"/>
                                        </p:tgtEl>
                                      </p:cBhvr>
                                      <p:by x="50000" y="50000"/>
                                    </p:animScale>
                                  </p:childTnLst>
                                </p:cTn>
                              </p:par>
                              <p:par>
                                <p:cTn id="858" presetID="35" presetClass="path" presetSubtype="0" accel="50000" decel="50000" fill="hold" grpId="16" nodeType="withEffect">
                                  <p:stCondLst>
                                    <p:cond delay="0"/>
                                  </p:stCondLst>
                                  <p:childTnLst>
                                    <p:animMotion origin="layout" path="M -5.55556E-7 4.69293E-6 L -0.36493 -0.26489 " pathEditMode="relative" rAng="0" ptsTypes="AA">
                                      <p:cBhvr>
                                        <p:cTn id="859" dur="500" spd="-100000" fill="hold"/>
                                        <p:tgtEl>
                                          <p:spTgt spid="90156"/>
                                        </p:tgtEl>
                                        <p:attrNameLst>
                                          <p:attrName>ppt_x</p:attrName>
                                          <p:attrName>ppt_y</p:attrName>
                                        </p:attrNameLst>
                                      </p:cBhvr>
                                      <p:rCtr x="-18200" y="-13300"/>
                                    </p:animMotion>
                                  </p:childTnLst>
                                </p:cTn>
                              </p:par>
                            </p:childTnLst>
                          </p:cTn>
                        </p:par>
                      </p:childTnLst>
                    </p:cTn>
                  </p:par>
                </p:childTnLst>
              </p:cTn>
              <p:nextCondLst>
                <p:cond evt="onClick" delay="0">
                  <p:tgtEl>
                    <p:spTgt spid="90156"/>
                  </p:tgtEl>
                </p:cond>
              </p:nextCondLst>
            </p:seq>
          </p:childTnLst>
        </p:cTn>
      </p:par>
    </p:tnLst>
    <p:bldLst>
      <p:bldP spid="90153" grpId="0" animBg="1"/>
      <p:bldP spid="90153" grpId="1" animBg="1"/>
      <p:bldP spid="90153" grpId="2" animBg="1"/>
      <p:bldP spid="90153" grpId="3" animBg="1"/>
      <p:bldP spid="90153" grpId="4" animBg="1"/>
      <p:bldP spid="90153" grpId="5" animBg="1"/>
      <p:bldP spid="90153" grpId="6" animBg="1"/>
      <p:bldP spid="90153" grpId="7" animBg="1"/>
      <p:bldP spid="90153" grpId="8" animBg="1"/>
      <p:bldP spid="90153" grpId="9" animBg="1"/>
      <p:bldP spid="90153" grpId="10" animBg="1"/>
      <p:bldP spid="90153" grpId="11" animBg="1"/>
      <p:bldP spid="90153" grpId="12" animBg="1"/>
      <p:bldP spid="90153" grpId="13" animBg="1"/>
      <p:bldP spid="90153" grpId="14" animBg="1"/>
      <p:bldP spid="90153" grpId="15" animBg="1"/>
      <p:bldP spid="90147" grpId="0" animBg="1"/>
      <p:bldP spid="90147" grpId="1" animBg="1"/>
      <p:bldP spid="90147" grpId="2" animBg="1"/>
      <p:bldP spid="90147" grpId="3" animBg="1"/>
      <p:bldP spid="90147" grpId="4" animBg="1"/>
      <p:bldP spid="90147" grpId="5" animBg="1"/>
      <p:bldP spid="90147" grpId="6" animBg="1"/>
      <p:bldP spid="90147" grpId="7" animBg="1"/>
      <p:bldP spid="90147" grpId="8" animBg="1"/>
      <p:bldP spid="90147" grpId="9" animBg="1"/>
      <p:bldP spid="90147" grpId="10" animBg="1"/>
      <p:bldP spid="90147" grpId="11" animBg="1"/>
      <p:bldP spid="90147" grpId="12" animBg="1"/>
      <p:bldP spid="90147" grpId="13" animBg="1"/>
      <p:bldP spid="90147" grpId="14" animBg="1"/>
      <p:bldP spid="90147" grpId="15" animBg="1"/>
      <p:bldP spid="90147" grpId="16" animBg="1"/>
      <p:bldP spid="90148" grpId="0" animBg="1"/>
      <p:bldP spid="90148" grpId="1" animBg="1"/>
      <p:bldP spid="90148" grpId="2" animBg="1"/>
      <p:bldP spid="90148" grpId="3" animBg="1"/>
      <p:bldP spid="90148" grpId="4" animBg="1"/>
      <p:bldP spid="90148" grpId="5" animBg="1"/>
      <p:bldP spid="90148" grpId="6" animBg="1"/>
      <p:bldP spid="90148" grpId="7" animBg="1"/>
      <p:bldP spid="90148" grpId="8" animBg="1"/>
      <p:bldP spid="90148" grpId="9" animBg="1"/>
      <p:bldP spid="90148" grpId="10" animBg="1"/>
      <p:bldP spid="90148" grpId="11" animBg="1"/>
      <p:bldP spid="90148" grpId="12" animBg="1"/>
      <p:bldP spid="90148" grpId="13" animBg="1"/>
      <p:bldP spid="90148" grpId="14" animBg="1"/>
      <p:bldP spid="90148" grpId="15" animBg="1"/>
      <p:bldP spid="90148" grpId="16" animBg="1"/>
      <p:bldP spid="90149" grpId="0" animBg="1"/>
      <p:bldP spid="90149" grpId="1" animBg="1"/>
      <p:bldP spid="90149" grpId="2" animBg="1"/>
      <p:bldP spid="90149" grpId="3" animBg="1"/>
      <p:bldP spid="90149" grpId="4" animBg="1"/>
      <p:bldP spid="90149" grpId="5" animBg="1"/>
      <p:bldP spid="90149" grpId="6" animBg="1"/>
      <p:bldP spid="90149" grpId="7" animBg="1"/>
      <p:bldP spid="90149" grpId="8" animBg="1"/>
      <p:bldP spid="90149" grpId="9" animBg="1"/>
      <p:bldP spid="90149" grpId="10" animBg="1"/>
      <p:bldP spid="90149" grpId="11" animBg="1"/>
      <p:bldP spid="90149" grpId="12" animBg="1"/>
      <p:bldP spid="90149" grpId="13" animBg="1"/>
      <p:bldP spid="90149" grpId="14" animBg="1"/>
      <p:bldP spid="90149" grpId="15" animBg="1"/>
      <p:bldP spid="90149" grpId="16" animBg="1"/>
      <p:bldP spid="90150" grpId="0" animBg="1"/>
      <p:bldP spid="90150" grpId="1" animBg="1"/>
      <p:bldP spid="90150" grpId="2" animBg="1"/>
      <p:bldP spid="90150" grpId="3" animBg="1"/>
      <p:bldP spid="90150" grpId="4" animBg="1"/>
      <p:bldP spid="90150" grpId="5" animBg="1"/>
      <p:bldP spid="90150" grpId="6" animBg="1"/>
      <p:bldP spid="90150" grpId="7" animBg="1"/>
      <p:bldP spid="90150" grpId="8" animBg="1"/>
      <p:bldP spid="90150" grpId="9" animBg="1"/>
      <p:bldP spid="90150" grpId="10" animBg="1"/>
      <p:bldP spid="90150" grpId="11" animBg="1"/>
      <p:bldP spid="90150" grpId="12" animBg="1"/>
      <p:bldP spid="90150" grpId="13" animBg="1"/>
      <p:bldP spid="90150" grpId="14" animBg="1"/>
      <p:bldP spid="90150" grpId="15" animBg="1"/>
      <p:bldP spid="90150" grpId="16" animBg="1"/>
      <p:bldP spid="90154" grpId="0" animBg="1"/>
      <p:bldP spid="90154" grpId="1" animBg="1"/>
      <p:bldP spid="90154" grpId="2" animBg="1"/>
      <p:bldP spid="90154" grpId="3" animBg="1"/>
      <p:bldP spid="90154" grpId="4" animBg="1"/>
      <p:bldP spid="90154" grpId="5" animBg="1"/>
      <p:bldP spid="90154" grpId="6" animBg="1"/>
      <p:bldP spid="90154" grpId="7" animBg="1"/>
      <p:bldP spid="90154" grpId="8" animBg="1"/>
      <p:bldP spid="90154" grpId="9" animBg="1"/>
      <p:bldP spid="90154" grpId="10" animBg="1"/>
      <p:bldP spid="90154" grpId="11" animBg="1"/>
      <p:bldP spid="90154" grpId="12" animBg="1"/>
      <p:bldP spid="90154" grpId="13" animBg="1"/>
      <p:bldP spid="90154" grpId="14" animBg="1"/>
      <p:bldP spid="90154" grpId="15" animBg="1"/>
      <p:bldP spid="90154" grpId="16" animBg="1"/>
      <p:bldP spid="90155" grpId="0" animBg="1"/>
      <p:bldP spid="90155" grpId="1" animBg="1"/>
      <p:bldP spid="90155" grpId="2" animBg="1"/>
      <p:bldP spid="90155" grpId="3" animBg="1"/>
      <p:bldP spid="90155" grpId="4" animBg="1"/>
      <p:bldP spid="90155" grpId="5" animBg="1"/>
      <p:bldP spid="90155" grpId="6" animBg="1"/>
      <p:bldP spid="90155" grpId="7" animBg="1"/>
      <p:bldP spid="90155" grpId="8" animBg="1"/>
      <p:bldP spid="90155" grpId="9" animBg="1"/>
      <p:bldP spid="90155" grpId="10" animBg="1"/>
      <p:bldP spid="90155" grpId="11" animBg="1"/>
      <p:bldP spid="90155" grpId="12" animBg="1"/>
      <p:bldP spid="90155" grpId="13" animBg="1"/>
      <p:bldP spid="90155" grpId="14" animBg="1"/>
      <p:bldP spid="90155" grpId="15" animBg="1"/>
      <p:bldP spid="90155" grpId="16" animBg="1"/>
      <p:bldP spid="90156" grpId="0" animBg="1"/>
      <p:bldP spid="90156" grpId="1" animBg="1"/>
      <p:bldP spid="90156" grpId="2" animBg="1"/>
      <p:bldP spid="90156" grpId="3" animBg="1"/>
      <p:bldP spid="90156" grpId="4" animBg="1"/>
      <p:bldP spid="90156" grpId="5" animBg="1"/>
      <p:bldP spid="90156" grpId="6" animBg="1"/>
      <p:bldP spid="90156" grpId="7" animBg="1"/>
      <p:bldP spid="90156" grpId="8" animBg="1"/>
      <p:bldP spid="90156" grpId="9" animBg="1"/>
      <p:bldP spid="90156" grpId="10" animBg="1"/>
      <p:bldP spid="90156" grpId="11" animBg="1"/>
      <p:bldP spid="90156" grpId="12" animBg="1"/>
      <p:bldP spid="90156" grpId="13" animBg="1"/>
      <p:bldP spid="90156" grpId="14" animBg="1"/>
      <p:bldP spid="90156" grpId="15" animBg="1"/>
      <p:bldP spid="90156" grpId="16"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76200" y="63500"/>
            <a:ext cx="8397875" cy="304800"/>
          </a:xfrm>
          <a:prstGeom prst="rect">
            <a:avLst/>
          </a:prstGeom>
          <a:noFill/>
          <a:ln w="9525">
            <a:noFill/>
            <a:miter lim="800000"/>
            <a:headEnd/>
            <a:tailEnd/>
          </a:ln>
        </p:spPr>
        <p:txBody>
          <a:bodyPr lIns="36000" tIns="36000" rIns="36000" bIns="36000"/>
          <a:lstStyle/>
          <a:p>
            <a:r>
              <a:rPr lang="en-US" sz="1600" b="1">
                <a:latin typeface="Century Schoolbook" pitchFamily="18" charset="0"/>
              </a:rPr>
              <a:t>BAB XV. </a:t>
            </a:r>
            <a:r>
              <a:rPr lang="id-ID" sz="1600" b="1">
                <a:latin typeface="Century Schoolbook" pitchFamily="18" charset="0"/>
              </a:rPr>
              <a:t>BENDERA, BAHASA, DAN LAMBANG NEGARA, SERTA LAGU KEBANGSAAN</a:t>
            </a:r>
          </a:p>
        </p:txBody>
      </p:sp>
      <p:sp>
        <p:nvSpPr>
          <p:cNvPr id="59395" name="AutoShape 22"/>
          <p:cNvSpPr>
            <a:spLocks noChangeArrowheads="1"/>
          </p:cNvSpPr>
          <p:nvPr/>
        </p:nvSpPr>
        <p:spPr bwMode="auto">
          <a:xfrm>
            <a:off x="747713" y="990600"/>
            <a:ext cx="7620000" cy="5105400"/>
          </a:xfrm>
          <a:prstGeom prst="bevel">
            <a:avLst>
              <a:gd name="adj" fmla="val 2611"/>
            </a:avLst>
          </a:prstGeom>
          <a:solidFill>
            <a:schemeClr val="accent1">
              <a:alpha val="50195"/>
            </a:schemeClr>
          </a:solidFill>
          <a:ln w="9525">
            <a:noFill/>
            <a:miter lim="800000"/>
            <a:headEnd/>
            <a:tailEnd/>
          </a:ln>
        </p:spPr>
        <p:txBody>
          <a:bodyPr/>
          <a:lstStyle/>
          <a:p>
            <a:r>
              <a:rPr lang="id-ID">
                <a:latin typeface="Century Schoolbook" pitchFamily="18" charset="0"/>
              </a:rPr>
              <a:t> </a:t>
            </a:r>
          </a:p>
        </p:txBody>
      </p:sp>
      <p:sp>
        <p:nvSpPr>
          <p:cNvPr id="59396" name="AutoShape 23"/>
          <p:cNvSpPr>
            <a:spLocks noChangeArrowheads="1"/>
          </p:cNvSpPr>
          <p:nvPr/>
        </p:nvSpPr>
        <p:spPr bwMode="auto">
          <a:xfrm>
            <a:off x="1471613" y="1219200"/>
            <a:ext cx="6172200" cy="457200"/>
          </a:xfrm>
          <a:prstGeom prst="roundRect">
            <a:avLst>
              <a:gd name="adj" fmla="val 50000"/>
            </a:avLst>
          </a:prstGeom>
          <a:noFill/>
          <a:ln w="38100">
            <a:noFill/>
            <a:round/>
            <a:headEnd/>
            <a:tailEnd/>
          </a:ln>
        </p:spPr>
        <p:txBody>
          <a:bodyPr lIns="0" rIns="0" anchor="ctr"/>
          <a:lstStyle/>
          <a:p>
            <a:r>
              <a:rPr lang="id-ID" sz="2600" b="1">
                <a:latin typeface="Trebuchet MS" pitchFamily="34" charset="0"/>
              </a:rPr>
              <a:t>ATRIBUT KENEGARAAN</a:t>
            </a:r>
            <a:endParaRPr lang="id-ID">
              <a:latin typeface="Century Schoolbook" pitchFamily="18" charset="0"/>
            </a:endParaRPr>
          </a:p>
        </p:txBody>
      </p:sp>
      <p:pic>
        <p:nvPicPr>
          <p:cNvPr id="59397" name="Picture 24" descr="Merput"/>
          <p:cNvPicPr>
            <a:picLocks noChangeAspect="1" noChangeArrowheads="1" noCrop="1"/>
          </p:cNvPicPr>
          <p:nvPr/>
        </p:nvPicPr>
        <p:blipFill>
          <a:blip r:embed="rId3"/>
          <a:srcRect/>
          <a:stretch>
            <a:fillRect/>
          </a:stretch>
        </p:blipFill>
        <p:spPr bwMode="auto">
          <a:xfrm>
            <a:off x="1223963" y="1858963"/>
            <a:ext cx="2052637" cy="1265237"/>
          </a:xfrm>
          <a:prstGeom prst="rect">
            <a:avLst/>
          </a:prstGeom>
          <a:noFill/>
          <a:ln w="9525">
            <a:noFill/>
            <a:miter lim="800000"/>
            <a:headEnd/>
            <a:tailEnd/>
          </a:ln>
        </p:spPr>
      </p:pic>
      <p:sp>
        <p:nvSpPr>
          <p:cNvPr id="59398" name="AutoShape 25"/>
          <p:cNvSpPr>
            <a:spLocks noChangeArrowheads="1"/>
          </p:cNvSpPr>
          <p:nvPr/>
        </p:nvSpPr>
        <p:spPr bwMode="auto">
          <a:xfrm>
            <a:off x="838200" y="3505200"/>
            <a:ext cx="7086600" cy="2362200"/>
          </a:xfrm>
          <a:prstGeom prst="bevel">
            <a:avLst>
              <a:gd name="adj" fmla="val 2611"/>
            </a:avLst>
          </a:prstGeom>
          <a:noFill/>
          <a:ln w="9525">
            <a:noFill/>
            <a:miter lim="800000"/>
            <a:headEnd/>
            <a:tailEnd/>
          </a:ln>
        </p:spPr>
        <p:txBody>
          <a:bodyPr/>
          <a:lstStyle/>
          <a:p>
            <a:pPr marL="622300" indent="-444500" algn="just">
              <a:spcAft>
                <a:spcPct val="60000"/>
              </a:spcAft>
              <a:buFont typeface="Wingdings" pitchFamily="2" charset="2"/>
              <a:buChar char="l"/>
            </a:pPr>
            <a:r>
              <a:rPr lang="id-ID" b="1">
                <a:latin typeface="Century Schoolbook" pitchFamily="18" charset="0"/>
              </a:rPr>
              <a:t>Bendera Negara Indonesia ialah Sang Merah Putih </a:t>
            </a:r>
            <a:r>
              <a:rPr lang="id-ID">
                <a:latin typeface="Century Schoolbook" pitchFamily="18" charset="0"/>
              </a:rPr>
              <a:t>(Pasal 35)</a:t>
            </a:r>
          </a:p>
          <a:p>
            <a:pPr marL="622300" indent="-444500" algn="just">
              <a:spcAft>
                <a:spcPct val="60000"/>
              </a:spcAft>
              <a:buFont typeface="Wingdings" pitchFamily="2" charset="2"/>
              <a:buChar char="l"/>
            </a:pPr>
            <a:r>
              <a:rPr lang="id-ID" b="1">
                <a:latin typeface="Century Schoolbook" pitchFamily="18" charset="0"/>
              </a:rPr>
              <a:t>Bahasa Negara ialah Bahasa Indonesia </a:t>
            </a:r>
            <a:r>
              <a:rPr lang="id-ID">
                <a:latin typeface="Century Schoolbook" pitchFamily="18" charset="0"/>
              </a:rPr>
              <a:t>(Pasal 36)</a:t>
            </a:r>
          </a:p>
          <a:p>
            <a:pPr marL="622300" indent="-444500" algn="just">
              <a:spcAft>
                <a:spcPct val="60000"/>
              </a:spcAft>
              <a:buFont typeface="Wingdings" pitchFamily="2" charset="2"/>
              <a:buChar char="l"/>
            </a:pPr>
            <a:r>
              <a:rPr lang="id-ID" b="1">
                <a:latin typeface="Century Schoolbook" pitchFamily="18" charset="0"/>
              </a:rPr>
              <a:t>Lambang Negara ialah Garuda Pancasila dengan semboyan Bhinneka Tunggal Ika </a:t>
            </a:r>
            <a:r>
              <a:rPr lang="id-ID">
                <a:latin typeface="Century Schoolbook" pitchFamily="18" charset="0"/>
              </a:rPr>
              <a:t>(Pasal 36A)</a:t>
            </a:r>
            <a:r>
              <a:rPr lang="en-US">
                <a:latin typeface="Century Schoolbook" pitchFamily="18" charset="0"/>
              </a:rPr>
              <a:t> **</a:t>
            </a:r>
            <a:endParaRPr lang="id-ID">
              <a:latin typeface="Century Schoolbook" pitchFamily="18" charset="0"/>
            </a:endParaRPr>
          </a:p>
          <a:p>
            <a:pPr marL="622300" indent="-444500" algn="just">
              <a:spcAft>
                <a:spcPct val="60000"/>
              </a:spcAft>
              <a:buFont typeface="Wingdings" pitchFamily="2" charset="2"/>
              <a:buChar char="l"/>
            </a:pPr>
            <a:r>
              <a:rPr lang="id-ID" b="1">
                <a:latin typeface="Century Schoolbook" pitchFamily="18" charset="0"/>
              </a:rPr>
              <a:t>Lagu Kebangsaan ialah Indonesia Raya </a:t>
            </a:r>
            <a:r>
              <a:rPr lang="id-ID">
                <a:latin typeface="Century Schoolbook" pitchFamily="18" charset="0"/>
              </a:rPr>
              <a:t>(Pasal 36B)</a:t>
            </a:r>
            <a:r>
              <a:rPr lang="en-US">
                <a:latin typeface="Century Schoolbook" pitchFamily="18" charset="0"/>
              </a:rPr>
              <a:t> **</a:t>
            </a:r>
            <a:endParaRPr lang="id-ID">
              <a:latin typeface="Century Schoolbook" pitchFamily="18" charset="0"/>
            </a:endParaRPr>
          </a:p>
        </p:txBody>
      </p:sp>
      <p:pic>
        <p:nvPicPr>
          <p:cNvPr id="92191" name="Picture 31" descr="garuda1"/>
          <p:cNvPicPr>
            <a:picLocks noChangeAspect="1" noChangeArrowheads="1"/>
          </p:cNvPicPr>
          <p:nvPr/>
        </p:nvPicPr>
        <p:blipFill>
          <a:blip r:embed="rId4"/>
          <a:srcRect/>
          <a:stretch>
            <a:fillRect/>
          </a:stretch>
        </p:blipFill>
        <p:spPr bwMode="auto">
          <a:xfrm>
            <a:off x="6176963" y="1828800"/>
            <a:ext cx="1677987" cy="1676400"/>
          </a:xfrm>
          <a:prstGeom prst="rect">
            <a:avLst/>
          </a:prstGeom>
          <a:noFill/>
          <a:ln w="9525">
            <a:noFill/>
            <a:miter lim="800000"/>
            <a:headEnd/>
            <a:tailEnd/>
          </a:ln>
        </p:spPr>
      </p:pic>
      <p:sp>
        <p:nvSpPr>
          <p:cNvPr id="59400" name="Text Box 37"/>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41</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92191"/>
                                        </p:tgtEl>
                                        <p:attrNameLst>
                                          <p:attrName>style.visibility</p:attrName>
                                        </p:attrNameLst>
                                      </p:cBhvr>
                                      <p:to>
                                        <p:strVal val="visible"/>
                                      </p:to>
                                    </p:set>
                                    <p:animEffect transition="in" filter="fade">
                                      <p:cBhvr>
                                        <p:cTn id="7" dur="800" decel="100000"/>
                                        <p:tgtEl>
                                          <p:spTgt spid="92191"/>
                                        </p:tgtEl>
                                      </p:cBhvr>
                                    </p:animEffect>
                                    <p:anim calcmode="lin" valueType="num">
                                      <p:cBhvr>
                                        <p:cTn id="8" dur="800" decel="100000" fill="hold"/>
                                        <p:tgtEl>
                                          <p:spTgt spid="92191"/>
                                        </p:tgtEl>
                                        <p:attrNameLst>
                                          <p:attrName>style.rotation</p:attrName>
                                        </p:attrNameLst>
                                      </p:cBhvr>
                                      <p:tavLst>
                                        <p:tav tm="0">
                                          <p:val>
                                            <p:fltVal val="-90"/>
                                          </p:val>
                                        </p:tav>
                                        <p:tav tm="100000">
                                          <p:val>
                                            <p:fltVal val="0"/>
                                          </p:val>
                                        </p:tav>
                                      </p:tavLst>
                                    </p:anim>
                                    <p:anim calcmode="lin" valueType="num">
                                      <p:cBhvr>
                                        <p:cTn id="9" dur="800" decel="100000" fill="hold"/>
                                        <p:tgtEl>
                                          <p:spTgt spid="92191"/>
                                        </p:tgtEl>
                                        <p:attrNameLst>
                                          <p:attrName>ppt_x</p:attrName>
                                        </p:attrNameLst>
                                      </p:cBhvr>
                                      <p:tavLst>
                                        <p:tav tm="0">
                                          <p:val>
                                            <p:strVal val="#ppt_x+0.4"/>
                                          </p:val>
                                        </p:tav>
                                        <p:tav tm="100000">
                                          <p:val>
                                            <p:strVal val="#ppt_x-0.05"/>
                                          </p:val>
                                        </p:tav>
                                      </p:tavLst>
                                    </p:anim>
                                    <p:anim calcmode="lin" valueType="num">
                                      <p:cBhvr>
                                        <p:cTn id="10" dur="800" decel="100000" fill="hold"/>
                                        <p:tgtEl>
                                          <p:spTgt spid="9219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219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219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5" name="Line 11"/>
          <p:cNvSpPr>
            <a:spLocks noChangeShapeType="1"/>
          </p:cNvSpPr>
          <p:nvPr/>
        </p:nvSpPr>
        <p:spPr bwMode="auto">
          <a:xfrm>
            <a:off x="4038600" y="1727200"/>
            <a:ext cx="685800" cy="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45836" name="Line 12"/>
          <p:cNvSpPr>
            <a:spLocks noChangeShapeType="1"/>
          </p:cNvSpPr>
          <p:nvPr/>
        </p:nvSpPr>
        <p:spPr bwMode="auto">
          <a:xfrm>
            <a:off x="6286500" y="2362200"/>
            <a:ext cx="0" cy="558800"/>
          </a:xfrm>
          <a:prstGeom prst="line">
            <a:avLst/>
          </a:prstGeom>
          <a:noFill/>
          <a:ln w="28575">
            <a:solidFill>
              <a:schemeClr val="tx1"/>
            </a:solidFill>
            <a:round/>
            <a:headEnd/>
            <a:tailEnd type="triangle" w="med" len="med"/>
          </a:ln>
        </p:spPr>
        <p:txBody>
          <a:bodyPr lIns="0" tIns="0" rIns="0" bIns="0">
            <a:spAutoFit/>
          </a:bodyPr>
          <a:lstStyle/>
          <a:p>
            <a:endParaRPr lang="en-US"/>
          </a:p>
        </p:txBody>
      </p:sp>
      <p:sp>
        <p:nvSpPr>
          <p:cNvPr id="845826" name="Rectangle 2"/>
          <p:cNvSpPr>
            <a:spLocks noChangeArrowheads="1"/>
          </p:cNvSpPr>
          <p:nvPr/>
        </p:nvSpPr>
        <p:spPr bwMode="auto">
          <a:xfrm>
            <a:off x="4724400" y="2921000"/>
            <a:ext cx="3124200" cy="3708400"/>
          </a:xfrm>
          <a:prstGeom prst="rect">
            <a:avLst/>
          </a:prstGeom>
          <a:solidFill>
            <a:srgbClr val="0066FF"/>
          </a:solidFill>
          <a:ln w="28575" algn="ctr">
            <a:solidFill>
              <a:schemeClr val="tx1"/>
            </a:solidFill>
            <a:miter lim="800000"/>
            <a:headEnd/>
            <a:tailEnd/>
          </a:ln>
        </p:spPr>
        <p:txBody>
          <a:bodyPr lIns="72000" tIns="72000" rIns="72000" bIns="72000" anchorCtr="1"/>
          <a:lstStyle/>
          <a:p>
            <a:r>
              <a:rPr lang="id-ID" sz="2800" b="1" dirty="0">
                <a:solidFill>
                  <a:schemeClr val="bg1"/>
                </a:solidFill>
                <a:latin typeface="Century Schoolbook" pitchFamily="18" charset="0"/>
              </a:rPr>
              <a:t>MPR</a:t>
            </a:r>
          </a:p>
        </p:txBody>
      </p:sp>
      <p:sp>
        <p:nvSpPr>
          <p:cNvPr id="60421" name="Text Box 3"/>
          <p:cNvSpPr txBox="1">
            <a:spLocks noChangeArrowheads="1"/>
          </p:cNvSpPr>
          <p:nvPr/>
        </p:nvSpPr>
        <p:spPr bwMode="auto">
          <a:xfrm>
            <a:off x="47625" y="-46038"/>
            <a:ext cx="5819775" cy="627063"/>
          </a:xfrm>
          <a:prstGeom prst="rect">
            <a:avLst/>
          </a:prstGeom>
          <a:noFill/>
          <a:ln w="9525">
            <a:noFill/>
            <a:miter lim="800000"/>
            <a:headEnd/>
            <a:tailEnd/>
          </a:ln>
        </p:spPr>
        <p:txBody>
          <a:bodyPr/>
          <a:lstStyle/>
          <a:p>
            <a:r>
              <a:rPr lang="id-ID" b="1">
                <a:latin typeface="Century Schoolbook" pitchFamily="18" charset="0"/>
              </a:rPr>
              <a:t>BAB </a:t>
            </a:r>
            <a:r>
              <a:rPr lang="en-US" b="1">
                <a:latin typeface="Century Schoolbook" pitchFamily="18" charset="0"/>
              </a:rPr>
              <a:t>XVI. </a:t>
            </a:r>
            <a:r>
              <a:rPr lang="id-ID" b="1">
                <a:latin typeface="Century Schoolbook" pitchFamily="18" charset="0"/>
              </a:rPr>
              <a:t>PERUBAHAN UNDANG-UNDANG DASAR</a:t>
            </a:r>
          </a:p>
          <a:p>
            <a:r>
              <a:rPr lang="id-ID" sz="1600" b="1">
                <a:latin typeface="Century Schoolbook" pitchFamily="18" charset="0"/>
              </a:rPr>
              <a:t>Perubahan Pasal-Pasal</a:t>
            </a:r>
          </a:p>
        </p:txBody>
      </p:sp>
      <p:sp>
        <p:nvSpPr>
          <p:cNvPr id="845830" name="Rectangle 6"/>
          <p:cNvSpPr>
            <a:spLocks noChangeArrowheads="1"/>
          </p:cNvSpPr>
          <p:nvPr/>
        </p:nvSpPr>
        <p:spPr bwMode="auto">
          <a:xfrm>
            <a:off x="990600" y="2895600"/>
            <a:ext cx="3124200" cy="3733800"/>
          </a:xfrm>
          <a:prstGeom prst="rect">
            <a:avLst/>
          </a:prstGeom>
          <a:solidFill>
            <a:srgbClr val="F40000"/>
          </a:solidFill>
          <a:ln w="19050">
            <a:solidFill>
              <a:schemeClr val="tx1"/>
            </a:solidFill>
            <a:miter lim="800000"/>
            <a:headEnd/>
            <a:tailEnd/>
          </a:ln>
        </p:spPr>
        <p:txBody>
          <a:bodyPr lIns="36000" tIns="36000" rIns="36000" bIns="36000" anchor="ctr" anchorCtr="1"/>
          <a:lstStyle/>
          <a:p>
            <a:r>
              <a:rPr lang="id-ID" b="1" dirty="0">
                <a:solidFill>
                  <a:schemeClr val="bg1"/>
                </a:solidFill>
                <a:latin typeface="Century Schoolbook" pitchFamily="18" charset="0"/>
              </a:rPr>
              <a:t>Khusus mengenai</a:t>
            </a:r>
            <a:endParaRPr lang="en-US" b="1" dirty="0">
              <a:solidFill>
                <a:schemeClr val="bg1"/>
              </a:solidFill>
              <a:latin typeface="Century Schoolbook" pitchFamily="18" charset="0"/>
            </a:endParaRPr>
          </a:p>
          <a:p>
            <a:r>
              <a:rPr lang="id-ID" b="1" dirty="0">
                <a:solidFill>
                  <a:schemeClr val="bg1"/>
                </a:solidFill>
                <a:latin typeface="Century Schoolbook" pitchFamily="18" charset="0"/>
              </a:rPr>
              <a:t>bentuk Negara Kesatuan Republik Indonesia tidak dapat dilakukan perubahan</a:t>
            </a:r>
          </a:p>
          <a:p>
            <a:r>
              <a:rPr lang="id-ID" sz="1600" dirty="0">
                <a:solidFill>
                  <a:schemeClr val="bg1"/>
                </a:solidFill>
                <a:latin typeface="Century Schoolbook" pitchFamily="18" charset="0"/>
              </a:rPr>
              <a:t>[Pasal 37 (5)****]</a:t>
            </a:r>
          </a:p>
        </p:txBody>
      </p:sp>
      <p:sp>
        <p:nvSpPr>
          <p:cNvPr id="845831" name="AutoShape 7"/>
          <p:cNvSpPr>
            <a:spLocks noChangeArrowheads="1"/>
          </p:cNvSpPr>
          <p:nvPr/>
        </p:nvSpPr>
        <p:spPr bwMode="auto">
          <a:xfrm>
            <a:off x="4953000" y="4826000"/>
            <a:ext cx="2667000" cy="1600200"/>
          </a:xfrm>
          <a:prstGeom prst="roundRect">
            <a:avLst>
              <a:gd name="adj" fmla="val 5157"/>
            </a:avLst>
          </a:prstGeom>
          <a:solidFill>
            <a:srgbClr val="FFFFFF"/>
          </a:solidFill>
          <a:ln w="19050">
            <a:solidFill>
              <a:schemeClr val="tx1"/>
            </a:solidFill>
            <a:round/>
            <a:headEnd/>
            <a:tailEnd/>
          </a:ln>
        </p:spPr>
        <p:txBody>
          <a:bodyPr lIns="36000" tIns="36000" rIns="36000" bIns="36000" anchor="ctr" anchorCtr="1"/>
          <a:lstStyle/>
          <a:p>
            <a:r>
              <a:rPr lang="id-ID" sz="1600" b="1">
                <a:latin typeface="Century Schoolbook" pitchFamily="18" charset="0"/>
              </a:rPr>
              <a:t>Putusan dilakukan dengan persetujuan sekurang-kurangnya 50% + 1 anggota dari seluruh anggota MPR</a:t>
            </a:r>
          </a:p>
          <a:p>
            <a:r>
              <a:rPr lang="id-ID" sz="1400">
                <a:latin typeface="Century Schoolbook" pitchFamily="18" charset="0"/>
              </a:rPr>
              <a:t>[Pasal 37 (4)****]</a:t>
            </a:r>
          </a:p>
        </p:txBody>
      </p:sp>
      <p:sp>
        <p:nvSpPr>
          <p:cNvPr id="845832" name="AutoShape 8"/>
          <p:cNvSpPr>
            <a:spLocks noChangeArrowheads="1"/>
          </p:cNvSpPr>
          <p:nvPr/>
        </p:nvSpPr>
        <p:spPr bwMode="auto">
          <a:xfrm>
            <a:off x="4953000" y="3505200"/>
            <a:ext cx="2667000" cy="1244600"/>
          </a:xfrm>
          <a:prstGeom prst="roundRect">
            <a:avLst>
              <a:gd name="adj" fmla="val 10815"/>
            </a:avLst>
          </a:prstGeom>
          <a:solidFill>
            <a:srgbClr val="FFFFFF"/>
          </a:solidFill>
          <a:ln w="19050">
            <a:solidFill>
              <a:schemeClr val="tx1"/>
            </a:solidFill>
            <a:round/>
            <a:headEnd/>
            <a:tailEnd/>
          </a:ln>
        </p:spPr>
        <p:txBody>
          <a:bodyPr lIns="36000" tIns="36000" rIns="36000" bIns="36000" anchor="ctr" anchorCtr="1"/>
          <a:lstStyle/>
          <a:p>
            <a:r>
              <a:rPr lang="en-US" sz="1600" b="1">
                <a:latin typeface="Century Schoolbook" pitchFamily="18" charset="0"/>
              </a:rPr>
              <a:t>sidang MPR d</a:t>
            </a:r>
            <a:r>
              <a:rPr lang="id-ID" sz="1600" b="1">
                <a:latin typeface="Century Schoolbook" pitchFamily="18" charset="0"/>
              </a:rPr>
              <a:t>ihadiri oleh sekurang-kurangnya 2/3 dari jumlah anggota MPR</a:t>
            </a:r>
          </a:p>
          <a:p>
            <a:r>
              <a:rPr lang="id-ID" sz="1400">
                <a:latin typeface="Century Schoolbook" pitchFamily="18" charset="0"/>
              </a:rPr>
              <a:t>[Pasal 37 (3)****]</a:t>
            </a:r>
          </a:p>
        </p:txBody>
      </p:sp>
      <p:sp>
        <p:nvSpPr>
          <p:cNvPr id="845833" name="AutoShape 9"/>
          <p:cNvSpPr>
            <a:spLocks noChangeArrowheads="1"/>
          </p:cNvSpPr>
          <p:nvPr/>
        </p:nvSpPr>
        <p:spPr bwMode="auto">
          <a:xfrm>
            <a:off x="4724400" y="914400"/>
            <a:ext cx="3124200" cy="1600200"/>
          </a:xfrm>
          <a:prstGeom prst="roundRect">
            <a:avLst>
              <a:gd name="adj" fmla="val 8333"/>
            </a:avLst>
          </a:prstGeom>
          <a:solidFill>
            <a:srgbClr val="FFFF99"/>
          </a:solidFill>
          <a:ln w="19050">
            <a:solidFill>
              <a:schemeClr val="tx1"/>
            </a:solidFill>
            <a:round/>
            <a:headEnd/>
            <a:tailEnd/>
          </a:ln>
        </p:spPr>
        <p:txBody>
          <a:bodyPr lIns="36000" tIns="36000" rIns="36000" bIns="36000" anchor="ctr" anchorCtr="1"/>
          <a:lstStyle/>
          <a:p>
            <a:r>
              <a:rPr lang="en-US" sz="1600" b="1">
                <a:latin typeface="Century Schoolbook" pitchFamily="18" charset="0"/>
              </a:rPr>
              <a:t>d</a:t>
            </a:r>
            <a:r>
              <a:rPr lang="id-ID" sz="1600" b="1">
                <a:latin typeface="Century Schoolbook" pitchFamily="18" charset="0"/>
              </a:rPr>
              <a:t>iajukan secara tertulis dan ditunjukkan dengan jelas bagian yang diusulkan untuk diubah beserta alasannya</a:t>
            </a:r>
          </a:p>
          <a:p>
            <a:r>
              <a:rPr lang="id-ID" sz="1400">
                <a:latin typeface="Century Schoolbook" pitchFamily="18" charset="0"/>
              </a:rPr>
              <a:t>[Pasal 37 (2)****]</a:t>
            </a:r>
          </a:p>
        </p:txBody>
      </p:sp>
      <p:sp>
        <p:nvSpPr>
          <p:cNvPr id="845834" name="AutoShape 10"/>
          <p:cNvSpPr>
            <a:spLocks noChangeArrowheads="1"/>
          </p:cNvSpPr>
          <p:nvPr/>
        </p:nvSpPr>
        <p:spPr bwMode="auto">
          <a:xfrm>
            <a:off x="965200" y="952500"/>
            <a:ext cx="3124200" cy="1524000"/>
          </a:xfrm>
          <a:prstGeom prst="roundRect">
            <a:avLst>
              <a:gd name="adj" fmla="val 14065"/>
            </a:avLst>
          </a:prstGeom>
          <a:solidFill>
            <a:srgbClr val="FFFF99"/>
          </a:solidFill>
          <a:ln w="19050">
            <a:solidFill>
              <a:schemeClr val="tx1"/>
            </a:solidFill>
            <a:round/>
            <a:headEnd/>
            <a:tailEnd/>
          </a:ln>
        </p:spPr>
        <p:txBody>
          <a:bodyPr lIns="36000" tIns="36000" rIns="36000" bIns="36000" anchor="ctr" anchorCtr="1"/>
          <a:lstStyle/>
          <a:p>
            <a:r>
              <a:rPr lang="id-ID" sz="1600" b="1">
                <a:latin typeface="Century Schoolbook" pitchFamily="18" charset="0"/>
              </a:rPr>
              <a:t>Usul perubahan diajukan oleh sekurang-kurangnya 1/3 dari jumlah</a:t>
            </a:r>
          </a:p>
          <a:p>
            <a:r>
              <a:rPr lang="id-ID" sz="1600" b="1">
                <a:latin typeface="Century Schoolbook" pitchFamily="18" charset="0"/>
              </a:rPr>
              <a:t>anggota MPR</a:t>
            </a:r>
          </a:p>
          <a:p>
            <a:r>
              <a:rPr lang="id-ID" sz="1400">
                <a:latin typeface="Century Schoolbook" pitchFamily="18" charset="0"/>
              </a:rPr>
              <a:t>[Pasal 37 (1)****]</a:t>
            </a:r>
          </a:p>
        </p:txBody>
      </p:sp>
      <p:sp>
        <p:nvSpPr>
          <p:cNvPr id="60427" name="Text Box 18"/>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42</a:t>
            </a:r>
            <a:endParaRPr lang="id-ID" sz="2000">
              <a:latin typeface="Arial Rounded MT Bold"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45834"/>
                                        </p:tgtEl>
                                        <p:attrNameLst>
                                          <p:attrName>style.visibility</p:attrName>
                                        </p:attrNameLst>
                                      </p:cBhvr>
                                      <p:to>
                                        <p:strVal val="visible"/>
                                      </p:to>
                                    </p:set>
                                    <p:anim calcmode="lin" valueType="num">
                                      <p:cBhvr>
                                        <p:cTn id="7" dur="1000" fill="hold"/>
                                        <p:tgtEl>
                                          <p:spTgt spid="845834"/>
                                        </p:tgtEl>
                                        <p:attrNameLst>
                                          <p:attrName>ppt_w</p:attrName>
                                        </p:attrNameLst>
                                      </p:cBhvr>
                                      <p:tavLst>
                                        <p:tav tm="0">
                                          <p:val>
                                            <p:fltVal val="0"/>
                                          </p:val>
                                        </p:tav>
                                        <p:tav tm="100000">
                                          <p:val>
                                            <p:strVal val="#ppt_w"/>
                                          </p:val>
                                        </p:tav>
                                      </p:tavLst>
                                    </p:anim>
                                    <p:anim calcmode="lin" valueType="num">
                                      <p:cBhvr>
                                        <p:cTn id="8" dur="1000" fill="hold"/>
                                        <p:tgtEl>
                                          <p:spTgt spid="845834"/>
                                        </p:tgtEl>
                                        <p:attrNameLst>
                                          <p:attrName>ppt_h</p:attrName>
                                        </p:attrNameLst>
                                      </p:cBhvr>
                                      <p:tavLst>
                                        <p:tav tm="0">
                                          <p:val>
                                            <p:fltVal val="0"/>
                                          </p:val>
                                        </p:tav>
                                        <p:tav tm="100000">
                                          <p:val>
                                            <p:strVal val="#ppt_h"/>
                                          </p:val>
                                        </p:tav>
                                      </p:tavLst>
                                    </p:anim>
                                    <p:anim calcmode="lin" valueType="num">
                                      <p:cBhvr>
                                        <p:cTn id="9" dur="1000" fill="hold"/>
                                        <p:tgtEl>
                                          <p:spTgt spid="8458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4583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8" presetClass="entr" presetSubtype="6" fill="hold" grpId="0" nodeType="afterEffect">
                                  <p:stCondLst>
                                    <p:cond delay="0"/>
                                  </p:stCondLst>
                                  <p:childTnLst>
                                    <p:set>
                                      <p:cBhvr>
                                        <p:cTn id="13" dur="1" fill="hold">
                                          <p:stCondLst>
                                            <p:cond delay="0"/>
                                          </p:stCondLst>
                                        </p:cTn>
                                        <p:tgtEl>
                                          <p:spTgt spid="845835"/>
                                        </p:tgtEl>
                                        <p:attrNameLst>
                                          <p:attrName>style.visibility</p:attrName>
                                        </p:attrNameLst>
                                      </p:cBhvr>
                                      <p:to>
                                        <p:strVal val="visible"/>
                                      </p:to>
                                    </p:set>
                                    <p:animEffect transition="in" filter="strips(downRight)">
                                      <p:cBhvr>
                                        <p:cTn id="14" dur="500"/>
                                        <p:tgtEl>
                                          <p:spTgt spid="845835"/>
                                        </p:tgtEl>
                                      </p:cBhvr>
                                    </p:animEffect>
                                  </p:childTnLst>
                                </p:cTn>
                              </p:par>
                            </p:childTnLst>
                          </p:cTn>
                        </p:par>
                        <p:par>
                          <p:cTn id="15" fill="hold">
                            <p:stCondLst>
                              <p:cond delay="1500"/>
                            </p:stCondLst>
                            <p:childTnLst>
                              <p:par>
                                <p:cTn id="16" presetID="15" presetClass="entr" presetSubtype="0" fill="hold" grpId="0" nodeType="afterEffect">
                                  <p:stCondLst>
                                    <p:cond delay="0"/>
                                  </p:stCondLst>
                                  <p:childTnLst>
                                    <p:set>
                                      <p:cBhvr>
                                        <p:cTn id="17" dur="1" fill="hold">
                                          <p:stCondLst>
                                            <p:cond delay="0"/>
                                          </p:stCondLst>
                                        </p:cTn>
                                        <p:tgtEl>
                                          <p:spTgt spid="845833"/>
                                        </p:tgtEl>
                                        <p:attrNameLst>
                                          <p:attrName>style.visibility</p:attrName>
                                        </p:attrNameLst>
                                      </p:cBhvr>
                                      <p:to>
                                        <p:strVal val="visible"/>
                                      </p:to>
                                    </p:set>
                                    <p:anim calcmode="lin" valueType="num">
                                      <p:cBhvr>
                                        <p:cTn id="18" dur="1000" fill="hold"/>
                                        <p:tgtEl>
                                          <p:spTgt spid="845833"/>
                                        </p:tgtEl>
                                        <p:attrNameLst>
                                          <p:attrName>ppt_w</p:attrName>
                                        </p:attrNameLst>
                                      </p:cBhvr>
                                      <p:tavLst>
                                        <p:tav tm="0">
                                          <p:val>
                                            <p:fltVal val="0"/>
                                          </p:val>
                                        </p:tav>
                                        <p:tav tm="100000">
                                          <p:val>
                                            <p:strVal val="#ppt_w"/>
                                          </p:val>
                                        </p:tav>
                                      </p:tavLst>
                                    </p:anim>
                                    <p:anim calcmode="lin" valueType="num">
                                      <p:cBhvr>
                                        <p:cTn id="19" dur="1000" fill="hold"/>
                                        <p:tgtEl>
                                          <p:spTgt spid="845833"/>
                                        </p:tgtEl>
                                        <p:attrNameLst>
                                          <p:attrName>ppt_h</p:attrName>
                                        </p:attrNameLst>
                                      </p:cBhvr>
                                      <p:tavLst>
                                        <p:tav tm="0">
                                          <p:val>
                                            <p:fltVal val="0"/>
                                          </p:val>
                                        </p:tav>
                                        <p:tav tm="100000">
                                          <p:val>
                                            <p:strVal val="#ppt_h"/>
                                          </p:val>
                                        </p:tav>
                                      </p:tavLst>
                                    </p:anim>
                                    <p:anim calcmode="lin" valueType="num">
                                      <p:cBhvr>
                                        <p:cTn id="20" dur="1000" fill="hold"/>
                                        <p:tgtEl>
                                          <p:spTgt spid="84583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845833"/>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8" presetClass="entr" presetSubtype="6" fill="hold" grpId="0" nodeType="afterEffect">
                                  <p:stCondLst>
                                    <p:cond delay="0"/>
                                  </p:stCondLst>
                                  <p:childTnLst>
                                    <p:set>
                                      <p:cBhvr>
                                        <p:cTn id="24" dur="1" fill="hold">
                                          <p:stCondLst>
                                            <p:cond delay="0"/>
                                          </p:stCondLst>
                                        </p:cTn>
                                        <p:tgtEl>
                                          <p:spTgt spid="845836"/>
                                        </p:tgtEl>
                                        <p:attrNameLst>
                                          <p:attrName>style.visibility</p:attrName>
                                        </p:attrNameLst>
                                      </p:cBhvr>
                                      <p:to>
                                        <p:strVal val="visible"/>
                                      </p:to>
                                    </p:set>
                                    <p:animEffect transition="in" filter="strips(downRight)">
                                      <p:cBhvr>
                                        <p:cTn id="25" dur="500"/>
                                        <p:tgtEl>
                                          <p:spTgt spid="845836"/>
                                        </p:tgtEl>
                                      </p:cBhvr>
                                    </p:animEffect>
                                  </p:childTnLst>
                                </p:cTn>
                              </p:par>
                            </p:childTnLst>
                          </p:cTn>
                        </p:par>
                        <p:par>
                          <p:cTn id="26" fill="hold">
                            <p:stCondLst>
                              <p:cond delay="3000"/>
                            </p:stCondLst>
                            <p:childTnLst>
                              <p:par>
                                <p:cTn id="27" presetID="15" presetClass="entr" presetSubtype="0" fill="hold" grpId="0" nodeType="afterEffect">
                                  <p:stCondLst>
                                    <p:cond delay="0"/>
                                  </p:stCondLst>
                                  <p:childTnLst>
                                    <p:set>
                                      <p:cBhvr>
                                        <p:cTn id="28" dur="1" fill="hold">
                                          <p:stCondLst>
                                            <p:cond delay="0"/>
                                          </p:stCondLst>
                                        </p:cTn>
                                        <p:tgtEl>
                                          <p:spTgt spid="845826"/>
                                        </p:tgtEl>
                                        <p:attrNameLst>
                                          <p:attrName>style.visibility</p:attrName>
                                        </p:attrNameLst>
                                      </p:cBhvr>
                                      <p:to>
                                        <p:strVal val="visible"/>
                                      </p:to>
                                    </p:set>
                                    <p:anim calcmode="lin" valueType="num">
                                      <p:cBhvr>
                                        <p:cTn id="29" dur="1000" fill="hold"/>
                                        <p:tgtEl>
                                          <p:spTgt spid="845826"/>
                                        </p:tgtEl>
                                        <p:attrNameLst>
                                          <p:attrName>ppt_w</p:attrName>
                                        </p:attrNameLst>
                                      </p:cBhvr>
                                      <p:tavLst>
                                        <p:tav tm="0">
                                          <p:val>
                                            <p:fltVal val="0"/>
                                          </p:val>
                                        </p:tav>
                                        <p:tav tm="100000">
                                          <p:val>
                                            <p:strVal val="#ppt_w"/>
                                          </p:val>
                                        </p:tav>
                                      </p:tavLst>
                                    </p:anim>
                                    <p:anim calcmode="lin" valueType="num">
                                      <p:cBhvr>
                                        <p:cTn id="30" dur="1000" fill="hold"/>
                                        <p:tgtEl>
                                          <p:spTgt spid="845826"/>
                                        </p:tgtEl>
                                        <p:attrNameLst>
                                          <p:attrName>ppt_h</p:attrName>
                                        </p:attrNameLst>
                                      </p:cBhvr>
                                      <p:tavLst>
                                        <p:tav tm="0">
                                          <p:val>
                                            <p:fltVal val="0"/>
                                          </p:val>
                                        </p:tav>
                                        <p:tav tm="100000">
                                          <p:val>
                                            <p:strVal val="#ppt_h"/>
                                          </p:val>
                                        </p:tav>
                                      </p:tavLst>
                                    </p:anim>
                                    <p:anim calcmode="lin" valueType="num">
                                      <p:cBhvr>
                                        <p:cTn id="31" dur="1000" fill="hold"/>
                                        <p:tgtEl>
                                          <p:spTgt spid="84582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845826"/>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845832"/>
                                        </p:tgtEl>
                                        <p:attrNameLst>
                                          <p:attrName>style.visibility</p:attrName>
                                        </p:attrNameLst>
                                      </p:cBhvr>
                                      <p:to>
                                        <p:strVal val="visible"/>
                                      </p:to>
                                    </p:set>
                                    <p:anim calcmode="lin" valueType="num">
                                      <p:cBhvr>
                                        <p:cTn id="35" dur="1000" fill="hold"/>
                                        <p:tgtEl>
                                          <p:spTgt spid="845832"/>
                                        </p:tgtEl>
                                        <p:attrNameLst>
                                          <p:attrName>ppt_w</p:attrName>
                                        </p:attrNameLst>
                                      </p:cBhvr>
                                      <p:tavLst>
                                        <p:tav tm="0">
                                          <p:val>
                                            <p:fltVal val="0"/>
                                          </p:val>
                                        </p:tav>
                                        <p:tav tm="100000">
                                          <p:val>
                                            <p:strVal val="#ppt_w"/>
                                          </p:val>
                                        </p:tav>
                                      </p:tavLst>
                                    </p:anim>
                                    <p:anim calcmode="lin" valueType="num">
                                      <p:cBhvr>
                                        <p:cTn id="36" dur="1000" fill="hold"/>
                                        <p:tgtEl>
                                          <p:spTgt spid="845832"/>
                                        </p:tgtEl>
                                        <p:attrNameLst>
                                          <p:attrName>ppt_h</p:attrName>
                                        </p:attrNameLst>
                                      </p:cBhvr>
                                      <p:tavLst>
                                        <p:tav tm="0">
                                          <p:val>
                                            <p:fltVal val="0"/>
                                          </p:val>
                                        </p:tav>
                                        <p:tav tm="100000">
                                          <p:val>
                                            <p:strVal val="#ppt_h"/>
                                          </p:val>
                                        </p:tav>
                                      </p:tavLst>
                                    </p:anim>
                                    <p:anim calcmode="lin" valueType="num">
                                      <p:cBhvr>
                                        <p:cTn id="37" dur="1000" fill="hold"/>
                                        <p:tgtEl>
                                          <p:spTgt spid="845832"/>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845832"/>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0"/>
                                  </p:stCondLst>
                                  <p:childTnLst>
                                    <p:set>
                                      <p:cBhvr>
                                        <p:cTn id="40" dur="1" fill="hold">
                                          <p:stCondLst>
                                            <p:cond delay="0"/>
                                          </p:stCondLst>
                                        </p:cTn>
                                        <p:tgtEl>
                                          <p:spTgt spid="845831"/>
                                        </p:tgtEl>
                                        <p:attrNameLst>
                                          <p:attrName>style.visibility</p:attrName>
                                        </p:attrNameLst>
                                      </p:cBhvr>
                                      <p:to>
                                        <p:strVal val="visible"/>
                                      </p:to>
                                    </p:set>
                                    <p:anim calcmode="lin" valueType="num">
                                      <p:cBhvr>
                                        <p:cTn id="41" dur="1000" fill="hold"/>
                                        <p:tgtEl>
                                          <p:spTgt spid="845831"/>
                                        </p:tgtEl>
                                        <p:attrNameLst>
                                          <p:attrName>ppt_w</p:attrName>
                                        </p:attrNameLst>
                                      </p:cBhvr>
                                      <p:tavLst>
                                        <p:tav tm="0">
                                          <p:val>
                                            <p:fltVal val="0"/>
                                          </p:val>
                                        </p:tav>
                                        <p:tav tm="100000">
                                          <p:val>
                                            <p:strVal val="#ppt_w"/>
                                          </p:val>
                                        </p:tav>
                                      </p:tavLst>
                                    </p:anim>
                                    <p:anim calcmode="lin" valueType="num">
                                      <p:cBhvr>
                                        <p:cTn id="42" dur="1000" fill="hold"/>
                                        <p:tgtEl>
                                          <p:spTgt spid="845831"/>
                                        </p:tgtEl>
                                        <p:attrNameLst>
                                          <p:attrName>ppt_h</p:attrName>
                                        </p:attrNameLst>
                                      </p:cBhvr>
                                      <p:tavLst>
                                        <p:tav tm="0">
                                          <p:val>
                                            <p:fltVal val="0"/>
                                          </p:val>
                                        </p:tav>
                                        <p:tav tm="100000">
                                          <p:val>
                                            <p:strVal val="#ppt_h"/>
                                          </p:val>
                                        </p:tav>
                                      </p:tavLst>
                                    </p:anim>
                                    <p:anim calcmode="lin" valueType="num">
                                      <p:cBhvr>
                                        <p:cTn id="43" dur="1000" fill="hold"/>
                                        <p:tgtEl>
                                          <p:spTgt spid="845831"/>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845831"/>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4000"/>
                            </p:stCondLst>
                            <p:childTnLst>
                              <p:par>
                                <p:cTn id="46" presetID="9" presetClass="entr" presetSubtype="0" fill="hold" grpId="0" nodeType="afterEffect">
                                  <p:stCondLst>
                                    <p:cond delay="0"/>
                                  </p:stCondLst>
                                  <p:childTnLst>
                                    <p:set>
                                      <p:cBhvr>
                                        <p:cTn id="47" dur="1" fill="hold">
                                          <p:stCondLst>
                                            <p:cond delay="0"/>
                                          </p:stCondLst>
                                        </p:cTn>
                                        <p:tgtEl>
                                          <p:spTgt spid="845830"/>
                                        </p:tgtEl>
                                        <p:attrNameLst>
                                          <p:attrName>style.visibility</p:attrName>
                                        </p:attrNameLst>
                                      </p:cBhvr>
                                      <p:to>
                                        <p:strVal val="visible"/>
                                      </p:to>
                                    </p:set>
                                    <p:animEffect transition="in" filter="dissolve">
                                      <p:cBhvr>
                                        <p:cTn id="48" dur="500"/>
                                        <p:tgtEl>
                                          <p:spTgt spid="845830"/>
                                        </p:tgtEl>
                                      </p:cBhvr>
                                    </p:animEffect>
                                  </p:childTnLst>
                                </p:cTn>
                              </p:par>
                            </p:childTnLst>
                          </p:cTn>
                        </p:par>
                        <p:par>
                          <p:cTn id="49" fill="hold">
                            <p:stCondLst>
                              <p:cond delay="4500"/>
                            </p:stCondLst>
                            <p:childTnLst>
                              <p:par>
                                <p:cTn id="50" presetID="24" presetClass="emph" presetSubtype="0" repeatCount="indefinite" fill="hold" grpId="1" nodeType="afterEffect">
                                  <p:stCondLst>
                                    <p:cond delay="0"/>
                                  </p:stCondLst>
                                  <p:childTnLst>
                                    <p:animClr clrSpc="hsl" dir="cw">
                                      <p:cBhvr override="childStyle">
                                        <p:cTn id="51" dur="2000" fill="hold"/>
                                        <p:tgtEl>
                                          <p:spTgt spid="845830"/>
                                        </p:tgtEl>
                                        <p:attrNameLst>
                                          <p:attrName>style.color</p:attrName>
                                        </p:attrNameLst>
                                      </p:cBhvr>
                                      <p:by>
                                        <p:hsl h="0" s="-12549" l="-25098"/>
                                      </p:by>
                                    </p:animClr>
                                    <p:animClr clrSpc="hsl" dir="cw">
                                      <p:cBhvr>
                                        <p:cTn id="52" dur="2000" fill="hold"/>
                                        <p:tgtEl>
                                          <p:spTgt spid="845830"/>
                                        </p:tgtEl>
                                        <p:attrNameLst>
                                          <p:attrName>fillcolor</p:attrName>
                                        </p:attrNameLst>
                                      </p:cBhvr>
                                      <p:by>
                                        <p:hsl h="0" s="-12549" l="-25098"/>
                                      </p:by>
                                    </p:animClr>
                                    <p:animClr clrSpc="hsl" dir="cw">
                                      <p:cBhvr>
                                        <p:cTn id="53" dur="2000" fill="hold"/>
                                        <p:tgtEl>
                                          <p:spTgt spid="845830"/>
                                        </p:tgtEl>
                                        <p:attrNameLst>
                                          <p:attrName>stroke.color</p:attrName>
                                        </p:attrNameLst>
                                      </p:cBhvr>
                                      <p:by>
                                        <p:hsl h="0" s="-12549" l="-25098"/>
                                      </p:by>
                                    </p:animClr>
                                    <p:set>
                                      <p:cBhvr>
                                        <p:cTn id="54" dur="2000" fill="hold"/>
                                        <p:tgtEl>
                                          <p:spTgt spid="8458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5" grpId="0" animBg="1"/>
      <p:bldP spid="845836" grpId="0" animBg="1"/>
      <p:bldP spid="845826" grpId="0" animBg="1"/>
      <p:bldP spid="845830" grpId="0" animBg="1"/>
      <p:bldP spid="845830" grpId="1" animBg="1"/>
      <p:bldP spid="845831" grpId="0" animBg="1"/>
      <p:bldP spid="845832" grpId="0" animBg="1"/>
      <p:bldP spid="845833" grpId="0" animBg="1"/>
      <p:bldP spid="8458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4" name="Text Box 6"/>
          <p:cNvSpPr txBox="1">
            <a:spLocks noChangeArrowheads="1"/>
          </p:cNvSpPr>
          <p:nvPr/>
        </p:nvSpPr>
        <p:spPr bwMode="auto">
          <a:xfrm>
            <a:off x="1066800" y="5969000"/>
            <a:ext cx="7086600" cy="762000"/>
          </a:xfrm>
          <a:prstGeom prst="rect">
            <a:avLst/>
          </a:prstGeom>
          <a:solidFill>
            <a:schemeClr val="accent1">
              <a:alpha val="45097"/>
            </a:schemeClr>
          </a:solidFill>
          <a:ln w="9525" algn="ctr">
            <a:solidFill>
              <a:schemeClr val="tx1"/>
            </a:solidFill>
            <a:miter lim="800000"/>
            <a:headEnd/>
            <a:tailEnd/>
          </a:ln>
        </p:spPr>
        <p:txBody>
          <a:bodyPr lIns="72000" tIns="72000" rIns="72000" bIns="72000" anchor="ctr" anchorCtr="1"/>
          <a:lstStyle/>
          <a:p>
            <a:pPr marL="1588" indent="-1588"/>
            <a:r>
              <a:rPr lang="id-ID" sz="1300" b="1">
                <a:latin typeface="Century Schoolbook" pitchFamily="18" charset="0"/>
              </a:rPr>
              <a:t>Khusus mengenai bentuk </a:t>
            </a:r>
            <a:r>
              <a:rPr lang="id-ID" sz="1300" b="1">
                <a:solidFill>
                  <a:srgbClr val="FF3300"/>
                </a:solidFill>
                <a:latin typeface="Century Schoolbook" pitchFamily="18" charset="0"/>
              </a:rPr>
              <a:t>Negara Kesatuan Republik Indonesia</a:t>
            </a:r>
            <a:r>
              <a:rPr lang="id-ID" sz="1300" b="1">
                <a:latin typeface="Century Schoolbook" pitchFamily="18" charset="0"/>
              </a:rPr>
              <a:t> tidak dapat dilakukan perubahan.</a:t>
            </a:r>
          </a:p>
          <a:p>
            <a:pPr marL="1588" indent="-1588"/>
            <a:r>
              <a:rPr lang="id-ID" sz="1300">
                <a:latin typeface="Century Schoolbook" pitchFamily="18" charset="0"/>
              </a:rPr>
              <a:t>[Pasal 37 (5)****]</a:t>
            </a:r>
          </a:p>
        </p:txBody>
      </p:sp>
      <p:sp>
        <p:nvSpPr>
          <p:cNvPr id="913413" name="Text Box 5"/>
          <p:cNvSpPr txBox="1">
            <a:spLocks noChangeArrowheads="1"/>
          </p:cNvSpPr>
          <p:nvPr/>
        </p:nvSpPr>
        <p:spPr bwMode="auto">
          <a:xfrm>
            <a:off x="1066800" y="5054600"/>
            <a:ext cx="7086600" cy="914400"/>
          </a:xfrm>
          <a:prstGeom prst="rect">
            <a:avLst/>
          </a:prstGeom>
          <a:solidFill>
            <a:schemeClr val="accent1">
              <a:alpha val="45097"/>
            </a:schemeClr>
          </a:solidFill>
          <a:ln w="9525" algn="ctr">
            <a:solidFill>
              <a:schemeClr val="tx1"/>
            </a:solidFill>
            <a:miter lim="800000"/>
            <a:headEnd/>
            <a:tailEnd/>
          </a:ln>
        </p:spPr>
        <p:txBody>
          <a:bodyPr lIns="72000" tIns="72000" rIns="72000" bIns="72000" anchor="ctr" anchorCtr="1"/>
          <a:lstStyle/>
          <a:p>
            <a:r>
              <a:rPr lang="id-ID" sz="1300" b="1">
                <a:solidFill>
                  <a:srgbClr val="FF3300"/>
                </a:solidFill>
                <a:latin typeface="Century Schoolbook" pitchFamily="18" charset="0"/>
              </a:rPr>
              <a:t>Negara Kesatuan Republik Indonesia</a:t>
            </a:r>
            <a:r>
              <a:rPr lang="id-ID" sz="1300" b="1">
                <a:latin typeface="Century Schoolbook" pitchFamily="18" charset="0"/>
              </a:rPr>
              <a:t> adalah sebuah negara kepulauan yang berciri Nusantara dengan wilayah yang batas-batas dan hak-haknya ditetapkan dengan undang-undang. </a:t>
            </a:r>
          </a:p>
          <a:p>
            <a:r>
              <a:rPr lang="id-ID" sz="1300">
                <a:latin typeface="Century Schoolbook" pitchFamily="18" charset="0"/>
              </a:rPr>
              <a:t>(Pasal 25A**)</a:t>
            </a:r>
          </a:p>
        </p:txBody>
      </p:sp>
      <p:sp>
        <p:nvSpPr>
          <p:cNvPr id="913412" name="Text Box 4"/>
          <p:cNvSpPr txBox="1">
            <a:spLocks noChangeArrowheads="1"/>
          </p:cNvSpPr>
          <p:nvPr/>
        </p:nvSpPr>
        <p:spPr bwMode="auto">
          <a:xfrm>
            <a:off x="1066800" y="2997200"/>
            <a:ext cx="7086600" cy="2057400"/>
          </a:xfrm>
          <a:prstGeom prst="rect">
            <a:avLst/>
          </a:prstGeom>
          <a:solidFill>
            <a:schemeClr val="accent1">
              <a:alpha val="45097"/>
            </a:schemeClr>
          </a:solidFill>
          <a:ln w="9525" algn="ctr">
            <a:solidFill>
              <a:schemeClr val="tx1"/>
            </a:solidFill>
            <a:miter lim="800000"/>
            <a:headEnd/>
            <a:tailEnd/>
          </a:ln>
        </p:spPr>
        <p:txBody>
          <a:bodyPr lIns="72000" tIns="72000" rIns="72000" bIns="72000" anchor="ctr" anchorCtr="1"/>
          <a:lstStyle/>
          <a:p>
            <a:pPr>
              <a:spcBef>
                <a:spcPct val="50000"/>
              </a:spcBef>
            </a:pPr>
            <a:endParaRPr lang="id-ID" sz="1300" b="1">
              <a:latin typeface="Century Schoolbook" pitchFamily="18" charset="0"/>
            </a:endParaRPr>
          </a:p>
          <a:p>
            <a:pPr>
              <a:spcBef>
                <a:spcPct val="50000"/>
              </a:spcBef>
            </a:pPr>
            <a:endParaRPr lang="id-ID" sz="1300" b="1">
              <a:latin typeface="Century Schoolbook" pitchFamily="18" charset="0"/>
            </a:endParaRPr>
          </a:p>
          <a:p>
            <a:pPr>
              <a:spcBef>
                <a:spcPct val="50000"/>
              </a:spcBef>
            </a:pPr>
            <a:endParaRPr lang="id-ID" sz="1300" b="1">
              <a:latin typeface="Century Schoolbook" pitchFamily="18" charset="0"/>
            </a:endParaRPr>
          </a:p>
          <a:p>
            <a:r>
              <a:rPr lang="id-ID" sz="1300" b="1">
                <a:latin typeface="Century Schoolbook" pitchFamily="18" charset="0"/>
              </a:rPr>
              <a:t>Negara mengakui dan menghormati kesatuan-kesatuan masyarakat hukum adat beserta hak-hak tradisionalnya sepanjang masih hidup dan sesuai  dengan perkembangan masyarakat dan prinsip </a:t>
            </a:r>
            <a:r>
              <a:rPr lang="id-ID" sz="1300" b="1">
                <a:solidFill>
                  <a:srgbClr val="FF3300"/>
                </a:solidFill>
                <a:latin typeface="Century Schoolbook" pitchFamily="18" charset="0"/>
              </a:rPr>
              <a:t>Negara Kesatuan Republik Indonesia</a:t>
            </a:r>
            <a:r>
              <a:rPr lang="id-ID" sz="1300" b="1">
                <a:latin typeface="Century Schoolbook" pitchFamily="18" charset="0"/>
              </a:rPr>
              <a:t>,</a:t>
            </a:r>
            <a:endParaRPr lang="en-US" sz="1300" b="1">
              <a:latin typeface="Century Schoolbook" pitchFamily="18" charset="0"/>
            </a:endParaRPr>
          </a:p>
          <a:p>
            <a:r>
              <a:rPr lang="id-ID" sz="1300" b="1">
                <a:latin typeface="Century Schoolbook" pitchFamily="18" charset="0"/>
              </a:rPr>
              <a:t>yang diatur dalam undang-undang</a:t>
            </a:r>
          </a:p>
          <a:p>
            <a:r>
              <a:rPr lang="id-ID" sz="1300">
                <a:latin typeface="Century Schoolbook" pitchFamily="18" charset="0"/>
              </a:rPr>
              <a:t>[Pasal 18B (2)**]</a:t>
            </a:r>
          </a:p>
        </p:txBody>
      </p:sp>
      <p:sp>
        <p:nvSpPr>
          <p:cNvPr id="913411" name="Text Box 3"/>
          <p:cNvSpPr txBox="1">
            <a:spLocks noChangeArrowheads="1"/>
          </p:cNvSpPr>
          <p:nvPr/>
        </p:nvSpPr>
        <p:spPr bwMode="auto">
          <a:xfrm>
            <a:off x="1066800" y="1785938"/>
            <a:ext cx="7086600" cy="1219200"/>
          </a:xfrm>
          <a:prstGeom prst="rect">
            <a:avLst/>
          </a:prstGeom>
          <a:solidFill>
            <a:schemeClr val="accent1">
              <a:alpha val="45097"/>
            </a:schemeClr>
          </a:solidFill>
          <a:ln w="9525" algn="ctr">
            <a:solidFill>
              <a:schemeClr val="tx1"/>
            </a:solidFill>
            <a:miter lim="800000"/>
            <a:headEnd/>
            <a:tailEnd/>
          </a:ln>
        </p:spPr>
        <p:txBody>
          <a:bodyPr lIns="72000" tIns="72000" rIns="72000" bIns="72000" anchor="ctr" anchorCtr="1"/>
          <a:lstStyle/>
          <a:p>
            <a:pPr marL="1588" indent="-1588"/>
            <a:r>
              <a:rPr lang="id-ID" sz="1300" b="1">
                <a:solidFill>
                  <a:srgbClr val="FF3300"/>
                </a:solidFill>
                <a:latin typeface="Century Schoolbook" pitchFamily="18" charset="0"/>
              </a:rPr>
              <a:t>Negara Kesatuan Republik Indonesia</a:t>
            </a:r>
            <a:r>
              <a:rPr lang="id-ID" sz="1300" b="1">
                <a:latin typeface="Century Schoolbook" pitchFamily="18" charset="0"/>
              </a:rPr>
              <a:t> dibagi atas daerah-daerah provinsi dan daerah provinsi itu dibagi atas kabupaten dan kota, yang tiap-tiap provinsi, kabupaten, dan kota itu mempunyai pemerintahan daerah, yang diatur dengan undang-undang.</a:t>
            </a:r>
          </a:p>
          <a:p>
            <a:pPr marL="1588" indent="-1588"/>
            <a:r>
              <a:rPr lang="id-ID" sz="1300">
                <a:latin typeface="Century Schoolbook" pitchFamily="18" charset="0"/>
              </a:rPr>
              <a:t>[ Pasal 18 (1)**]</a:t>
            </a:r>
          </a:p>
        </p:txBody>
      </p:sp>
      <p:sp>
        <p:nvSpPr>
          <p:cNvPr id="913410" name="Text Box 2"/>
          <p:cNvSpPr txBox="1">
            <a:spLocks noChangeArrowheads="1"/>
          </p:cNvSpPr>
          <p:nvPr/>
        </p:nvSpPr>
        <p:spPr bwMode="auto">
          <a:xfrm>
            <a:off x="1066800" y="1252538"/>
            <a:ext cx="7086600" cy="533400"/>
          </a:xfrm>
          <a:prstGeom prst="rect">
            <a:avLst/>
          </a:prstGeom>
          <a:solidFill>
            <a:schemeClr val="accent1">
              <a:alpha val="45097"/>
            </a:schemeClr>
          </a:solidFill>
          <a:ln w="9525" algn="ctr">
            <a:solidFill>
              <a:schemeClr val="tx1"/>
            </a:solidFill>
            <a:miter lim="800000"/>
            <a:headEnd/>
            <a:tailEnd/>
          </a:ln>
        </p:spPr>
        <p:txBody>
          <a:bodyPr lIns="72000" tIns="72000" rIns="72000" bIns="72000" anchor="ctr" anchorCtr="1"/>
          <a:lstStyle/>
          <a:p>
            <a:r>
              <a:rPr lang="id-ID" sz="1300" b="1">
                <a:latin typeface="Century Schoolbook" pitchFamily="18" charset="0"/>
              </a:rPr>
              <a:t>Negara Indonesia ialah </a:t>
            </a:r>
            <a:r>
              <a:rPr lang="id-ID" sz="1300" b="1">
                <a:solidFill>
                  <a:srgbClr val="FF3300"/>
                </a:solidFill>
                <a:latin typeface="Century Schoolbook" pitchFamily="18" charset="0"/>
              </a:rPr>
              <a:t>Negara Kesatuan</a:t>
            </a:r>
            <a:r>
              <a:rPr lang="id-ID" sz="1300" b="1">
                <a:latin typeface="Century Schoolbook" pitchFamily="18" charset="0"/>
              </a:rPr>
              <a:t>, yang berbentuk Republik</a:t>
            </a:r>
          </a:p>
          <a:p>
            <a:r>
              <a:rPr lang="id-ID" sz="1300">
                <a:latin typeface="Century Schoolbook" pitchFamily="18" charset="0"/>
              </a:rPr>
              <a:t>[Pasal 1 (1)]</a:t>
            </a:r>
          </a:p>
        </p:txBody>
      </p:sp>
      <p:sp>
        <p:nvSpPr>
          <p:cNvPr id="61447" name="Text Box 7"/>
          <p:cNvSpPr txBox="1">
            <a:spLocks noChangeArrowheads="1"/>
          </p:cNvSpPr>
          <p:nvPr/>
        </p:nvSpPr>
        <p:spPr bwMode="auto">
          <a:xfrm>
            <a:off x="152400" y="76200"/>
            <a:ext cx="7696200" cy="381000"/>
          </a:xfrm>
          <a:prstGeom prst="rect">
            <a:avLst/>
          </a:prstGeom>
          <a:noFill/>
          <a:ln w="9525" algn="ctr">
            <a:noFill/>
            <a:miter lim="800000"/>
            <a:headEnd/>
            <a:tailEnd/>
          </a:ln>
        </p:spPr>
        <p:txBody>
          <a:bodyPr lIns="0" tIns="0" rIns="0" bIns="0"/>
          <a:lstStyle/>
          <a:p>
            <a:pPr algn="just"/>
            <a:r>
              <a:rPr lang="id-ID" b="1">
                <a:latin typeface="Century Schoolbook" pitchFamily="18" charset="0"/>
              </a:rPr>
              <a:t>NEGARA KESATUAN REPUBLIK INDONESIA</a:t>
            </a:r>
          </a:p>
        </p:txBody>
      </p:sp>
      <p:sp>
        <p:nvSpPr>
          <p:cNvPr id="913416" name="Text Box 8"/>
          <p:cNvSpPr txBox="1">
            <a:spLocks noChangeArrowheads="1"/>
          </p:cNvSpPr>
          <p:nvPr/>
        </p:nvSpPr>
        <p:spPr bwMode="auto">
          <a:xfrm>
            <a:off x="1076325" y="533400"/>
            <a:ext cx="7086600" cy="685800"/>
          </a:xfrm>
          <a:prstGeom prst="rect">
            <a:avLst/>
          </a:prstGeom>
          <a:solidFill>
            <a:srgbClr val="FF3300"/>
          </a:solidFill>
          <a:ln w="9525" algn="ctr">
            <a:solidFill>
              <a:schemeClr val="tx1"/>
            </a:solidFill>
            <a:miter lim="800000"/>
            <a:headEnd/>
            <a:tailEnd/>
          </a:ln>
        </p:spPr>
        <p:txBody>
          <a:bodyPr lIns="72000" tIns="72000" rIns="72000" bIns="72000" anchor="ctr" anchorCtr="1"/>
          <a:lstStyle/>
          <a:p>
            <a:r>
              <a:rPr lang="id-ID" sz="2400" b="1">
                <a:solidFill>
                  <a:schemeClr val="accent1"/>
                </a:solidFill>
                <a:latin typeface="Century Schoolbook" pitchFamily="18" charset="0"/>
              </a:rPr>
              <a:t>NEGARA KESATUAN REPUBLIK INDONESIA</a:t>
            </a:r>
          </a:p>
        </p:txBody>
      </p:sp>
      <p:sp>
        <p:nvSpPr>
          <p:cNvPr id="61449" name="Text Box 9"/>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id-ID" sz="2000">
                <a:latin typeface="Arial Rounded MT Bold" pitchFamily="34" charset="0"/>
              </a:rPr>
              <a:t>4</a:t>
            </a:r>
            <a:r>
              <a:rPr lang="en-US" sz="2000">
                <a:latin typeface="Arial Rounded MT Bold" pitchFamily="34" charset="0"/>
              </a:rPr>
              <a:t>3</a:t>
            </a:r>
            <a:endParaRPr lang="id-ID" sz="2000">
              <a:latin typeface="Arial Rounded MT Bold" pitchFamily="34" charset="0"/>
            </a:endParaRPr>
          </a:p>
        </p:txBody>
      </p:sp>
      <p:sp>
        <p:nvSpPr>
          <p:cNvPr id="913418" name="Text Box 10"/>
          <p:cNvSpPr txBox="1">
            <a:spLocks noChangeArrowheads="1"/>
          </p:cNvSpPr>
          <p:nvPr/>
        </p:nvSpPr>
        <p:spPr bwMode="auto">
          <a:xfrm>
            <a:off x="1066800" y="3009900"/>
            <a:ext cx="7086600" cy="838200"/>
          </a:xfrm>
          <a:prstGeom prst="rect">
            <a:avLst/>
          </a:prstGeom>
          <a:noFill/>
          <a:ln w="9525" algn="ctr">
            <a:noFill/>
            <a:miter lim="800000"/>
            <a:headEnd/>
            <a:tailEnd/>
          </a:ln>
        </p:spPr>
        <p:txBody>
          <a:bodyPr lIns="72000" tIns="72000" rIns="72000" bIns="72000" anchor="ctr" anchorCtr="1"/>
          <a:lstStyle/>
          <a:p>
            <a:r>
              <a:rPr lang="id-ID" sz="1300" b="1">
                <a:latin typeface="Century Schoolbook" pitchFamily="18" charset="0"/>
              </a:rPr>
              <a:t>Negara mengakui dan menghormati satuan-satuan </a:t>
            </a:r>
            <a:r>
              <a:rPr lang="id-ID" sz="1300" b="1">
                <a:solidFill>
                  <a:srgbClr val="FF0000"/>
                </a:solidFill>
                <a:latin typeface="Century Schoolbook" pitchFamily="18" charset="0"/>
              </a:rPr>
              <a:t>pemerintahan daerah yang bersifat khusus atau bersifat istimewa</a:t>
            </a:r>
            <a:r>
              <a:rPr lang="id-ID" sz="1300" b="1">
                <a:latin typeface="Century Schoolbook" pitchFamily="18" charset="0"/>
              </a:rPr>
              <a:t> yang diatur dengan undang-undang</a:t>
            </a:r>
          </a:p>
          <a:p>
            <a:r>
              <a:rPr lang="id-ID" sz="1300">
                <a:latin typeface="Century Schoolbook" pitchFamily="18" charset="0"/>
              </a:rPr>
              <a:t>[Pasal 18B (1)**]</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3416"/>
                                        </p:tgtEl>
                                        <p:attrNameLst>
                                          <p:attrName>style.visibility</p:attrName>
                                        </p:attrNameLst>
                                      </p:cBhvr>
                                      <p:to>
                                        <p:strVal val="visible"/>
                                      </p:to>
                                    </p:set>
                                    <p:animEffect transition="in" filter="dissolve">
                                      <p:cBhvr>
                                        <p:cTn id="7" dur="500"/>
                                        <p:tgtEl>
                                          <p:spTgt spid="91341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13410"/>
                                        </p:tgtEl>
                                        <p:attrNameLst>
                                          <p:attrName>style.visibility</p:attrName>
                                        </p:attrNameLst>
                                      </p:cBhvr>
                                      <p:to>
                                        <p:strVal val="visible"/>
                                      </p:to>
                                    </p:set>
                                    <p:anim calcmode="lin" valueType="num">
                                      <p:cBhvr additive="base">
                                        <p:cTn id="11" dur="2000" fill="hold"/>
                                        <p:tgtEl>
                                          <p:spTgt spid="913410"/>
                                        </p:tgtEl>
                                        <p:attrNameLst>
                                          <p:attrName>ppt_x</p:attrName>
                                        </p:attrNameLst>
                                      </p:cBhvr>
                                      <p:tavLst>
                                        <p:tav tm="0">
                                          <p:val>
                                            <p:strVal val="#ppt_x"/>
                                          </p:val>
                                        </p:tav>
                                        <p:tav tm="100000">
                                          <p:val>
                                            <p:strVal val="#ppt_x"/>
                                          </p:val>
                                        </p:tav>
                                      </p:tavLst>
                                    </p:anim>
                                    <p:anim calcmode="lin" valueType="num">
                                      <p:cBhvr additive="base">
                                        <p:cTn id="12" dur="2000" fill="hold"/>
                                        <p:tgtEl>
                                          <p:spTgt spid="9134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913411"/>
                                        </p:tgtEl>
                                        <p:attrNameLst>
                                          <p:attrName>style.visibility</p:attrName>
                                        </p:attrNameLst>
                                      </p:cBhvr>
                                      <p:to>
                                        <p:strVal val="visible"/>
                                      </p:to>
                                    </p:set>
                                    <p:anim calcmode="lin" valueType="num">
                                      <p:cBhvr additive="base">
                                        <p:cTn id="15" dur="2000" fill="hold"/>
                                        <p:tgtEl>
                                          <p:spTgt spid="913411"/>
                                        </p:tgtEl>
                                        <p:attrNameLst>
                                          <p:attrName>ppt_x</p:attrName>
                                        </p:attrNameLst>
                                      </p:cBhvr>
                                      <p:tavLst>
                                        <p:tav tm="0">
                                          <p:val>
                                            <p:strVal val="#ppt_x"/>
                                          </p:val>
                                        </p:tav>
                                        <p:tav tm="100000">
                                          <p:val>
                                            <p:strVal val="#ppt_x"/>
                                          </p:val>
                                        </p:tav>
                                      </p:tavLst>
                                    </p:anim>
                                    <p:anim calcmode="lin" valueType="num">
                                      <p:cBhvr additive="base">
                                        <p:cTn id="16" dur="2000" fill="hold"/>
                                        <p:tgtEl>
                                          <p:spTgt spid="9134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13418"/>
                                        </p:tgtEl>
                                        <p:attrNameLst>
                                          <p:attrName>style.visibility</p:attrName>
                                        </p:attrNameLst>
                                      </p:cBhvr>
                                      <p:to>
                                        <p:strVal val="visible"/>
                                      </p:to>
                                    </p:set>
                                    <p:anim calcmode="lin" valueType="num">
                                      <p:cBhvr additive="base">
                                        <p:cTn id="19" dur="2000" fill="hold"/>
                                        <p:tgtEl>
                                          <p:spTgt spid="913418"/>
                                        </p:tgtEl>
                                        <p:attrNameLst>
                                          <p:attrName>ppt_x</p:attrName>
                                        </p:attrNameLst>
                                      </p:cBhvr>
                                      <p:tavLst>
                                        <p:tav tm="0">
                                          <p:val>
                                            <p:strVal val="#ppt_x"/>
                                          </p:val>
                                        </p:tav>
                                        <p:tav tm="100000">
                                          <p:val>
                                            <p:strVal val="#ppt_x"/>
                                          </p:val>
                                        </p:tav>
                                      </p:tavLst>
                                    </p:anim>
                                    <p:anim calcmode="lin" valueType="num">
                                      <p:cBhvr additive="base">
                                        <p:cTn id="20" dur="2000" fill="hold"/>
                                        <p:tgtEl>
                                          <p:spTgt spid="91341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13413"/>
                                        </p:tgtEl>
                                        <p:attrNameLst>
                                          <p:attrName>style.visibility</p:attrName>
                                        </p:attrNameLst>
                                      </p:cBhvr>
                                      <p:to>
                                        <p:strVal val="visible"/>
                                      </p:to>
                                    </p:set>
                                    <p:anim calcmode="lin" valueType="num">
                                      <p:cBhvr additive="base">
                                        <p:cTn id="23" dur="2000" fill="hold"/>
                                        <p:tgtEl>
                                          <p:spTgt spid="913413"/>
                                        </p:tgtEl>
                                        <p:attrNameLst>
                                          <p:attrName>ppt_x</p:attrName>
                                        </p:attrNameLst>
                                      </p:cBhvr>
                                      <p:tavLst>
                                        <p:tav tm="0">
                                          <p:val>
                                            <p:strVal val="#ppt_x"/>
                                          </p:val>
                                        </p:tav>
                                        <p:tav tm="100000">
                                          <p:val>
                                            <p:strVal val="#ppt_x"/>
                                          </p:val>
                                        </p:tav>
                                      </p:tavLst>
                                    </p:anim>
                                    <p:anim calcmode="lin" valueType="num">
                                      <p:cBhvr additive="base">
                                        <p:cTn id="24" dur="2000" fill="hold"/>
                                        <p:tgtEl>
                                          <p:spTgt spid="91341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13412"/>
                                        </p:tgtEl>
                                        <p:attrNameLst>
                                          <p:attrName>style.visibility</p:attrName>
                                        </p:attrNameLst>
                                      </p:cBhvr>
                                      <p:to>
                                        <p:strVal val="visible"/>
                                      </p:to>
                                    </p:set>
                                    <p:anim calcmode="lin" valueType="num">
                                      <p:cBhvr additive="base">
                                        <p:cTn id="27" dur="2000" fill="hold"/>
                                        <p:tgtEl>
                                          <p:spTgt spid="913412"/>
                                        </p:tgtEl>
                                        <p:attrNameLst>
                                          <p:attrName>ppt_x</p:attrName>
                                        </p:attrNameLst>
                                      </p:cBhvr>
                                      <p:tavLst>
                                        <p:tav tm="0">
                                          <p:val>
                                            <p:strVal val="#ppt_x"/>
                                          </p:val>
                                        </p:tav>
                                        <p:tav tm="100000">
                                          <p:val>
                                            <p:strVal val="#ppt_x"/>
                                          </p:val>
                                        </p:tav>
                                      </p:tavLst>
                                    </p:anim>
                                    <p:anim calcmode="lin" valueType="num">
                                      <p:cBhvr additive="base">
                                        <p:cTn id="28" dur="2000" fill="hold"/>
                                        <p:tgtEl>
                                          <p:spTgt spid="91341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913414"/>
                                        </p:tgtEl>
                                        <p:attrNameLst>
                                          <p:attrName>style.visibility</p:attrName>
                                        </p:attrNameLst>
                                      </p:cBhvr>
                                      <p:to>
                                        <p:strVal val="visible"/>
                                      </p:to>
                                    </p:set>
                                    <p:anim calcmode="lin" valueType="num">
                                      <p:cBhvr additive="base">
                                        <p:cTn id="31" dur="2000" fill="hold"/>
                                        <p:tgtEl>
                                          <p:spTgt spid="913414"/>
                                        </p:tgtEl>
                                        <p:attrNameLst>
                                          <p:attrName>ppt_x</p:attrName>
                                        </p:attrNameLst>
                                      </p:cBhvr>
                                      <p:tavLst>
                                        <p:tav tm="0">
                                          <p:val>
                                            <p:strVal val="#ppt_x"/>
                                          </p:val>
                                        </p:tav>
                                        <p:tav tm="100000">
                                          <p:val>
                                            <p:strVal val="#ppt_x"/>
                                          </p:val>
                                        </p:tav>
                                      </p:tavLst>
                                    </p:anim>
                                    <p:anim calcmode="lin" valueType="num">
                                      <p:cBhvr additive="base">
                                        <p:cTn id="32" dur="2000" fill="hold"/>
                                        <p:tgtEl>
                                          <p:spTgt spid="9134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nimBg="1"/>
      <p:bldP spid="913413" grpId="0" animBg="1"/>
      <p:bldP spid="913412" grpId="0" animBg="1"/>
      <p:bldP spid="913411" grpId="0" animBg="1"/>
      <p:bldP spid="913410" grpId="0" animBg="1"/>
      <p:bldP spid="913416" grpId="0" animBg="1"/>
      <p:bldP spid="9134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p:cNvSpPr txBox="1">
            <a:spLocks noChangeArrowheads="1"/>
          </p:cNvSpPr>
          <p:nvPr/>
        </p:nvSpPr>
        <p:spPr bwMode="auto">
          <a:xfrm>
            <a:off x="990600" y="1524000"/>
            <a:ext cx="7543800" cy="1339850"/>
          </a:xfrm>
          <a:prstGeom prst="rect">
            <a:avLst/>
          </a:prstGeom>
          <a:noFill/>
          <a:ln w="28575">
            <a:solidFill>
              <a:schemeClr val="tx1"/>
            </a:solidFill>
            <a:miter lim="800000"/>
            <a:headEnd/>
            <a:tailEnd/>
          </a:ln>
        </p:spPr>
        <p:txBody>
          <a:bodyPr>
            <a:spAutoFit/>
          </a:bodyPr>
          <a:lstStyle/>
          <a:p>
            <a:pPr algn="just"/>
            <a:r>
              <a:rPr lang="id-ID" sz="2000" b="1">
                <a:latin typeface="Century Schoolbook" pitchFamily="18" charset="0"/>
              </a:rPr>
              <a:t>Pasal I</a:t>
            </a:r>
            <a:r>
              <a:rPr lang="en-US" sz="2000" b="1">
                <a:latin typeface="Century Schoolbook" pitchFamily="18" charset="0"/>
              </a:rPr>
              <a:t> </a:t>
            </a:r>
            <a:endParaRPr lang="id-ID" sz="2000" b="1">
              <a:latin typeface="Century Schoolbook" pitchFamily="18" charset="0"/>
            </a:endParaRPr>
          </a:p>
          <a:p>
            <a:pPr algn="just"/>
            <a:r>
              <a:rPr lang="id-ID" sz="2000" b="1">
                <a:latin typeface="Century Schoolbook" pitchFamily="18" charset="0"/>
              </a:rPr>
              <a:t>Segala peraturan perundang-undangan yang ada masih tetap berlaku selama belum diadakan yang baru menurut Undang-Undang Dasar ini</a:t>
            </a:r>
            <a:r>
              <a:rPr lang="en-US" sz="2000" b="1">
                <a:latin typeface="Century Schoolbook" pitchFamily="18" charset="0"/>
              </a:rPr>
              <a:t> ****)</a:t>
            </a:r>
          </a:p>
        </p:txBody>
      </p:sp>
      <p:sp>
        <p:nvSpPr>
          <p:cNvPr id="231429" name="Text Box 5"/>
          <p:cNvSpPr txBox="1">
            <a:spLocks noChangeArrowheads="1"/>
          </p:cNvSpPr>
          <p:nvPr/>
        </p:nvSpPr>
        <p:spPr bwMode="auto">
          <a:xfrm>
            <a:off x="990600" y="2955925"/>
            <a:ext cx="7543800" cy="1644650"/>
          </a:xfrm>
          <a:prstGeom prst="rect">
            <a:avLst/>
          </a:prstGeom>
          <a:noFill/>
          <a:ln w="28575">
            <a:solidFill>
              <a:schemeClr val="tx1"/>
            </a:solidFill>
            <a:miter lim="800000"/>
            <a:headEnd/>
            <a:tailEnd/>
          </a:ln>
        </p:spPr>
        <p:txBody>
          <a:bodyPr>
            <a:spAutoFit/>
          </a:bodyPr>
          <a:lstStyle/>
          <a:p>
            <a:pPr algn="just"/>
            <a:r>
              <a:rPr lang="id-ID" sz="2000" b="1">
                <a:latin typeface="Century Schoolbook" pitchFamily="18" charset="0"/>
              </a:rPr>
              <a:t>Pasal II</a:t>
            </a:r>
          </a:p>
          <a:p>
            <a:pPr algn="just"/>
            <a:r>
              <a:rPr lang="id-ID" sz="2000" b="1">
                <a:latin typeface="Century Schoolbook" pitchFamily="18" charset="0"/>
              </a:rPr>
              <a:t>Semua lembaga negara yang ada masih tetap berfungsi sepanjang untuk melaksanakan ketentuan Undang-Undang Dasar dan belum diadakan yang baru menurut Undang-Undang Dasar ini</a:t>
            </a:r>
            <a:r>
              <a:rPr lang="en-US" sz="2000" b="1">
                <a:latin typeface="Century Schoolbook" pitchFamily="18" charset="0"/>
              </a:rPr>
              <a:t>  ****)</a:t>
            </a:r>
          </a:p>
        </p:txBody>
      </p:sp>
      <p:sp>
        <p:nvSpPr>
          <p:cNvPr id="231430" name="Text Box 6"/>
          <p:cNvSpPr txBox="1">
            <a:spLocks noChangeArrowheads="1"/>
          </p:cNvSpPr>
          <p:nvPr/>
        </p:nvSpPr>
        <p:spPr bwMode="auto">
          <a:xfrm>
            <a:off x="990600" y="4724400"/>
            <a:ext cx="7543800" cy="1631216"/>
          </a:xfrm>
          <a:prstGeom prst="rect">
            <a:avLst/>
          </a:prstGeom>
          <a:noFill/>
          <a:ln w="28575">
            <a:solidFill>
              <a:schemeClr val="tx1"/>
            </a:solidFill>
            <a:miter lim="800000"/>
            <a:headEnd/>
            <a:tailEnd/>
          </a:ln>
        </p:spPr>
        <p:txBody>
          <a:bodyPr wrap="square">
            <a:spAutoFit/>
          </a:bodyPr>
          <a:lstStyle/>
          <a:p>
            <a:pPr algn="just"/>
            <a:r>
              <a:rPr lang="id-ID" sz="2000" b="1" dirty="0">
                <a:latin typeface="Century Schoolbook" pitchFamily="18" charset="0"/>
              </a:rPr>
              <a:t>Pasal</a:t>
            </a:r>
            <a:r>
              <a:rPr lang="id-ID" sz="2000" dirty="0">
                <a:latin typeface="Century Schoolbook" pitchFamily="18" charset="0"/>
              </a:rPr>
              <a:t> </a:t>
            </a:r>
            <a:r>
              <a:rPr lang="id-ID" sz="2000" b="1" dirty="0">
                <a:latin typeface="Century Schoolbook" pitchFamily="18" charset="0"/>
              </a:rPr>
              <a:t>III</a:t>
            </a:r>
          </a:p>
          <a:p>
            <a:pPr algn="just"/>
            <a:r>
              <a:rPr lang="id-ID" sz="2000" b="1" dirty="0">
                <a:latin typeface="Century Schoolbook" pitchFamily="18" charset="0"/>
              </a:rPr>
              <a:t>Mahkamah Konstitusi dibentuk selambat-lambatnya pada 17 Agustus 2003 dan sebelum dibentuk segala kewenangannya dilakukan oleh Mahkamah Agung</a:t>
            </a:r>
            <a:r>
              <a:rPr lang="en-US" sz="2000" b="1" dirty="0">
                <a:latin typeface="Century Schoolbook" pitchFamily="18" charset="0"/>
              </a:rPr>
              <a:t> ****)</a:t>
            </a:r>
          </a:p>
        </p:txBody>
      </p:sp>
      <p:sp>
        <p:nvSpPr>
          <p:cNvPr id="62469" name="Text Box 9"/>
          <p:cNvSpPr txBox="1">
            <a:spLocks noChangeArrowheads="1"/>
          </p:cNvSpPr>
          <p:nvPr/>
        </p:nvSpPr>
        <p:spPr bwMode="auto">
          <a:xfrm>
            <a:off x="76200" y="28575"/>
            <a:ext cx="4622800" cy="236538"/>
          </a:xfrm>
          <a:prstGeom prst="rect">
            <a:avLst/>
          </a:prstGeom>
          <a:noFill/>
          <a:ln w="9525">
            <a:noFill/>
            <a:miter lim="800000"/>
            <a:headEnd/>
            <a:tailEnd/>
          </a:ln>
        </p:spPr>
        <p:txBody>
          <a:bodyPr/>
          <a:lstStyle/>
          <a:p>
            <a:pPr algn="just"/>
            <a:r>
              <a:rPr lang="en-US" b="1">
                <a:latin typeface="Century Schoolbook" pitchFamily="18" charset="0"/>
              </a:rPr>
              <a:t>ATURAN PERALIHAN</a:t>
            </a:r>
            <a:endParaRPr lang="id-ID">
              <a:latin typeface="Century Schoolbook" pitchFamily="18" charset="0"/>
            </a:endParaRPr>
          </a:p>
        </p:txBody>
      </p:sp>
      <p:sp>
        <p:nvSpPr>
          <p:cNvPr id="231436" name="Text Box 12"/>
          <p:cNvSpPr txBox="1">
            <a:spLocks noChangeArrowheads="1"/>
          </p:cNvSpPr>
          <p:nvPr/>
        </p:nvSpPr>
        <p:spPr bwMode="auto">
          <a:xfrm>
            <a:off x="2514600" y="609600"/>
            <a:ext cx="4648200" cy="762000"/>
          </a:xfrm>
          <a:prstGeom prst="rect">
            <a:avLst/>
          </a:prstGeom>
          <a:noFill/>
          <a:ln w="9525">
            <a:noFill/>
            <a:miter lim="800000"/>
            <a:headEnd/>
            <a:tailEnd/>
          </a:ln>
        </p:spPr>
        <p:txBody>
          <a:bodyPr anchor="ctr" anchorCtr="1"/>
          <a:lstStyle/>
          <a:p>
            <a:r>
              <a:rPr lang="en-US" sz="2800" b="1" u="sng" dirty="0">
                <a:latin typeface="Century Schoolbook" pitchFamily="18" charset="0"/>
              </a:rPr>
              <a:t>ATURAN PERALIHAN</a:t>
            </a:r>
            <a:endParaRPr lang="id-ID" sz="2800" b="1" u="sng" dirty="0">
              <a:latin typeface="Century Schoolbook" pitchFamily="18" charset="0"/>
            </a:endParaRPr>
          </a:p>
        </p:txBody>
      </p:sp>
      <p:sp>
        <p:nvSpPr>
          <p:cNvPr id="62471" name="Text Box 20"/>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44</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31436"/>
                                        </p:tgtEl>
                                        <p:attrNameLst>
                                          <p:attrName>style.visibility</p:attrName>
                                        </p:attrNameLst>
                                      </p:cBhvr>
                                      <p:to>
                                        <p:strVal val="visible"/>
                                      </p:to>
                                    </p:set>
                                    <p:anim calcmode="lin" valueType="num">
                                      <p:cBhvr>
                                        <p:cTn id="7" dur="500" fill="hold"/>
                                        <p:tgtEl>
                                          <p:spTgt spid="231436"/>
                                        </p:tgtEl>
                                        <p:attrNameLst>
                                          <p:attrName>ppt_x</p:attrName>
                                        </p:attrNameLst>
                                      </p:cBhvr>
                                      <p:tavLst>
                                        <p:tav tm="0">
                                          <p:val>
                                            <p:strVal val="#ppt_x-.2"/>
                                          </p:val>
                                        </p:tav>
                                        <p:tav tm="100000">
                                          <p:val>
                                            <p:strVal val="#ppt_x"/>
                                          </p:val>
                                        </p:tav>
                                      </p:tavLst>
                                    </p:anim>
                                    <p:anim calcmode="lin" valueType="num">
                                      <p:cBhvr>
                                        <p:cTn id="8" dur="500" fill="hold"/>
                                        <p:tgtEl>
                                          <p:spTgt spid="231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231436"/>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31428"/>
                                        </p:tgtEl>
                                        <p:attrNameLst>
                                          <p:attrName>style.visibility</p:attrName>
                                        </p:attrNameLst>
                                      </p:cBhvr>
                                      <p:to>
                                        <p:strVal val="visible"/>
                                      </p:to>
                                    </p:set>
                                    <p:animScale>
                                      <p:cBhvr>
                                        <p:cTn id="13" dur="500" decel="50000" fill="hold">
                                          <p:stCondLst>
                                            <p:cond delay="0"/>
                                          </p:stCondLst>
                                        </p:cTn>
                                        <p:tgtEl>
                                          <p:spTgt spid="2314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231428"/>
                                        </p:tgtEl>
                                        <p:attrNameLst>
                                          <p:attrName>ppt_x</p:attrName>
                                          <p:attrName>ppt_y</p:attrName>
                                        </p:attrNameLst>
                                      </p:cBhvr>
                                    </p:animMotion>
                                    <p:animEffect transition="in" filter="fade">
                                      <p:cBhvr>
                                        <p:cTn id="15" dur="500"/>
                                        <p:tgtEl>
                                          <p:spTgt spid="231428"/>
                                        </p:tgtEl>
                                      </p:cBhvr>
                                    </p:animEffect>
                                  </p:childTnLst>
                                </p:cTn>
                              </p:par>
                            </p:childTnLst>
                          </p:cTn>
                        </p:par>
                        <p:par>
                          <p:cTn id="16" fill="hold">
                            <p:stCondLst>
                              <p:cond delay="1000"/>
                            </p:stCondLst>
                            <p:childTnLst>
                              <p:par>
                                <p:cTn id="17" presetID="52" presetClass="entr" presetSubtype="0" fill="hold" grpId="0" nodeType="afterEffect">
                                  <p:stCondLst>
                                    <p:cond delay="0"/>
                                  </p:stCondLst>
                                  <p:childTnLst>
                                    <p:set>
                                      <p:cBhvr>
                                        <p:cTn id="18" dur="1" fill="hold">
                                          <p:stCondLst>
                                            <p:cond delay="0"/>
                                          </p:stCondLst>
                                        </p:cTn>
                                        <p:tgtEl>
                                          <p:spTgt spid="231429"/>
                                        </p:tgtEl>
                                        <p:attrNameLst>
                                          <p:attrName>style.visibility</p:attrName>
                                        </p:attrNameLst>
                                      </p:cBhvr>
                                      <p:to>
                                        <p:strVal val="visible"/>
                                      </p:to>
                                    </p:set>
                                    <p:animScale>
                                      <p:cBhvr>
                                        <p:cTn id="19" dur="500" decel="50000" fill="hold">
                                          <p:stCondLst>
                                            <p:cond delay="0"/>
                                          </p:stCondLst>
                                        </p:cTn>
                                        <p:tgtEl>
                                          <p:spTgt spid="2314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231429"/>
                                        </p:tgtEl>
                                        <p:attrNameLst>
                                          <p:attrName>ppt_x</p:attrName>
                                          <p:attrName>ppt_y</p:attrName>
                                        </p:attrNameLst>
                                      </p:cBhvr>
                                    </p:animMotion>
                                    <p:animEffect transition="in" filter="fade">
                                      <p:cBhvr>
                                        <p:cTn id="21" dur="500"/>
                                        <p:tgtEl>
                                          <p:spTgt spid="231429"/>
                                        </p:tgtEl>
                                      </p:cBhvr>
                                    </p:animEffect>
                                  </p:childTnLst>
                                </p:cTn>
                              </p:par>
                            </p:childTnLst>
                          </p:cTn>
                        </p:par>
                        <p:par>
                          <p:cTn id="22" fill="hold">
                            <p:stCondLst>
                              <p:cond delay="1500"/>
                            </p:stCondLst>
                            <p:childTnLst>
                              <p:par>
                                <p:cTn id="23" presetID="52" presetClass="entr" presetSubtype="0" fill="hold" grpId="0" nodeType="afterEffect">
                                  <p:stCondLst>
                                    <p:cond delay="0"/>
                                  </p:stCondLst>
                                  <p:childTnLst>
                                    <p:set>
                                      <p:cBhvr>
                                        <p:cTn id="24" dur="1" fill="hold">
                                          <p:stCondLst>
                                            <p:cond delay="0"/>
                                          </p:stCondLst>
                                        </p:cTn>
                                        <p:tgtEl>
                                          <p:spTgt spid="231430"/>
                                        </p:tgtEl>
                                        <p:attrNameLst>
                                          <p:attrName>style.visibility</p:attrName>
                                        </p:attrNameLst>
                                      </p:cBhvr>
                                      <p:to>
                                        <p:strVal val="visible"/>
                                      </p:to>
                                    </p:set>
                                    <p:animScale>
                                      <p:cBhvr>
                                        <p:cTn id="25" dur="500" decel="50000" fill="hold">
                                          <p:stCondLst>
                                            <p:cond delay="0"/>
                                          </p:stCondLst>
                                        </p:cTn>
                                        <p:tgtEl>
                                          <p:spTgt spid="2314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231430"/>
                                        </p:tgtEl>
                                        <p:attrNameLst>
                                          <p:attrName>ppt_x</p:attrName>
                                          <p:attrName>ppt_y</p:attrName>
                                        </p:attrNameLst>
                                      </p:cBhvr>
                                    </p:animMotion>
                                    <p:animEffect transition="in" filter="fade">
                                      <p:cBhvr>
                                        <p:cTn id="27"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nimBg="1"/>
      <p:bldP spid="231429" grpId="0" animBg="1"/>
      <p:bldP spid="231430" grpId="0" animBg="1"/>
      <p:bldP spid="2314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3" name="Text Box 5"/>
          <p:cNvSpPr txBox="1">
            <a:spLocks noChangeArrowheads="1"/>
          </p:cNvSpPr>
          <p:nvPr/>
        </p:nvSpPr>
        <p:spPr bwMode="auto">
          <a:xfrm>
            <a:off x="914400" y="1793875"/>
            <a:ext cx="7467600" cy="2254250"/>
          </a:xfrm>
          <a:prstGeom prst="rect">
            <a:avLst/>
          </a:prstGeom>
          <a:noFill/>
          <a:ln w="28575">
            <a:solidFill>
              <a:schemeClr val="tx1"/>
            </a:solidFill>
            <a:miter lim="800000"/>
            <a:headEnd/>
            <a:tailEnd/>
          </a:ln>
        </p:spPr>
        <p:txBody>
          <a:bodyPr>
            <a:spAutoFit/>
          </a:bodyPr>
          <a:lstStyle/>
          <a:p>
            <a:pPr algn="just"/>
            <a:r>
              <a:rPr lang="id-ID" sz="2000" b="1">
                <a:latin typeface="Century Schoolbook" pitchFamily="18" charset="0"/>
              </a:rPr>
              <a:t>Pasal I</a:t>
            </a:r>
          </a:p>
          <a:p>
            <a:pPr algn="just"/>
            <a:r>
              <a:rPr lang="id-ID" sz="2000" b="1">
                <a:latin typeface="Century Schoolbook" pitchFamily="18" charset="0"/>
              </a:rPr>
              <a:t>Majelis Permusyawaratan Rakyat ditugasi untuk melakukan peninjauan terhadap materi dan status hukum Ketetapan Majelis Permusyawaratan Rakyat Sementara dan Ketetapan Majelis Permusyawaratan Rakyat untuk diambil putusan pada Sidang Majelis Permusyawaratan Rakyat tahun 2003</a:t>
            </a:r>
            <a:r>
              <a:rPr lang="en-US" sz="2000" b="1">
                <a:latin typeface="Century Schoolbook" pitchFamily="18" charset="0"/>
              </a:rPr>
              <a:t> ****)</a:t>
            </a:r>
            <a:r>
              <a:rPr lang="en-US" sz="2000">
                <a:solidFill>
                  <a:srgbClr val="FFFFFF"/>
                </a:solidFill>
                <a:latin typeface="Century Schoolbook" pitchFamily="18" charset="0"/>
              </a:rPr>
              <a:t> </a:t>
            </a:r>
          </a:p>
        </p:txBody>
      </p:sp>
      <p:sp>
        <p:nvSpPr>
          <p:cNvPr id="232454" name="Text Box 6"/>
          <p:cNvSpPr txBox="1">
            <a:spLocks noChangeArrowheads="1"/>
          </p:cNvSpPr>
          <p:nvPr/>
        </p:nvSpPr>
        <p:spPr bwMode="auto">
          <a:xfrm>
            <a:off x="914400" y="4327525"/>
            <a:ext cx="7467600" cy="1765300"/>
          </a:xfrm>
          <a:prstGeom prst="rect">
            <a:avLst/>
          </a:prstGeom>
          <a:noFill/>
          <a:ln w="28575">
            <a:solidFill>
              <a:schemeClr val="tx1"/>
            </a:solidFill>
            <a:miter lim="800000"/>
            <a:headEnd/>
            <a:tailEnd/>
          </a:ln>
        </p:spPr>
        <p:txBody>
          <a:bodyPr>
            <a:spAutoFit/>
          </a:bodyPr>
          <a:lstStyle/>
          <a:p>
            <a:pPr algn="just"/>
            <a:r>
              <a:rPr lang="id-ID" sz="2000" b="1">
                <a:latin typeface="Century Schoolbook" pitchFamily="18" charset="0"/>
              </a:rPr>
              <a:t>Pasal II</a:t>
            </a:r>
          </a:p>
          <a:p>
            <a:pPr algn="just"/>
            <a:r>
              <a:rPr lang="id-ID" sz="2000" b="1">
                <a:latin typeface="Century Schoolbook" pitchFamily="18" charset="0"/>
              </a:rPr>
              <a:t>Dengan ditetapkannya perubahan Undang-Undang Dasar ini, Undang-Undang Dasar Negara Republik Indonesia Tahun 1945 </a:t>
            </a:r>
            <a:r>
              <a:rPr lang="id-ID" sz="2400" b="1">
                <a:solidFill>
                  <a:srgbClr val="0066FF"/>
                </a:solidFill>
                <a:latin typeface="Century Schoolbook" pitchFamily="18" charset="0"/>
              </a:rPr>
              <a:t>terdiri atas Pembukaan dan pasal-pasal</a:t>
            </a:r>
            <a:r>
              <a:rPr lang="en-US" sz="2000" b="1">
                <a:latin typeface="Century Schoolbook" pitchFamily="18" charset="0"/>
              </a:rPr>
              <a:t>  ****)</a:t>
            </a:r>
          </a:p>
        </p:txBody>
      </p:sp>
      <p:sp>
        <p:nvSpPr>
          <p:cNvPr id="63492" name="Text Box 7"/>
          <p:cNvSpPr txBox="1">
            <a:spLocks noChangeArrowheads="1"/>
          </p:cNvSpPr>
          <p:nvPr/>
        </p:nvSpPr>
        <p:spPr bwMode="auto">
          <a:xfrm>
            <a:off x="76200" y="41275"/>
            <a:ext cx="4622800" cy="236538"/>
          </a:xfrm>
          <a:prstGeom prst="rect">
            <a:avLst/>
          </a:prstGeom>
          <a:noFill/>
          <a:ln w="9525">
            <a:noFill/>
            <a:miter lim="800000"/>
            <a:headEnd/>
            <a:tailEnd/>
          </a:ln>
        </p:spPr>
        <p:txBody>
          <a:bodyPr/>
          <a:lstStyle/>
          <a:p>
            <a:pPr algn="just"/>
            <a:r>
              <a:rPr lang="en-US" b="1">
                <a:latin typeface="Century Schoolbook" pitchFamily="18" charset="0"/>
              </a:rPr>
              <a:t>ATURAN TAMBAHAN</a:t>
            </a:r>
            <a:endParaRPr lang="id-ID">
              <a:latin typeface="Century Schoolbook" pitchFamily="18" charset="0"/>
            </a:endParaRPr>
          </a:p>
        </p:txBody>
      </p:sp>
      <p:sp>
        <p:nvSpPr>
          <p:cNvPr id="232458" name="Rectangle 10"/>
          <p:cNvSpPr>
            <a:spLocks noChangeArrowheads="1"/>
          </p:cNvSpPr>
          <p:nvPr/>
        </p:nvSpPr>
        <p:spPr bwMode="auto">
          <a:xfrm>
            <a:off x="2590800" y="647700"/>
            <a:ext cx="4114800" cy="1069975"/>
          </a:xfrm>
          <a:prstGeom prst="rect">
            <a:avLst/>
          </a:prstGeom>
          <a:noFill/>
          <a:ln w="28575">
            <a:noFill/>
            <a:miter lim="800000"/>
            <a:headEnd/>
            <a:tailEnd/>
          </a:ln>
        </p:spPr>
        <p:txBody>
          <a:bodyPr lIns="0" tIns="0" rIns="0" bIns="0" anchor="ctr" anchorCtr="1"/>
          <a:lstStyle/>
          <a:p>
            <a:pPr algn="just"/>
            <a:r>
              <a:rPr lang="en-US" sz="2800" b="1" u="sng">
                <a:latin typeface="Century Schoolbook" pitchFamily="18" charset="0"/>
              </a:rPr>
              <a:t>ATURAN TAMBAHAN</a:t>
            </a:r>
          </a:p>
        </p:txBody>
      </p:sp>
      <p:sp>
        <p:nvSpPr>
          <p:cNvPr id="63494" name="Text Box 18"/>
          <p:cNvSpPr txBox="1">
            <a:spLocks noChangeArrowheads="1"/>
          </p:cNvSpPr>
          <p:nvPr/>
        </p:nvSpPr>
        <p:spPr bwMode="auto">
          <a:xfrm>
            <a:off x="8686800" y="76200"/>
            <a:ext cx="381000" cy="330200"/>
          </a:xfrm>
          <a:prstGeom prst="rect">
            <a:avLst/>
          </a:prstGeom>
          <a:noFill/>
          <a:ln w="9525" algn="ctr">
            <a:solidFill>
              <a:schemeClr val="tx1"/>
            </a:solidFill>
            <a:miter lim="800000"/>
            <a:headEnd/>
            <a:tailEnd/>
          </a:ln>
        </p:spPr>
        <p:txBody>
          <a:bodyPr lIns="0" tIns="0" rIns="0" bIns="0" anchor="ctr" anchorCtr="1"/>
          <a:lstStyle/>
          <a:p>
            <a:pPr>
              <a:spcBef>
                <a:spcPct val="50000"/>
              </a:spcBef>
            </a:pPr>
            <a:r>
              <a:rPr lang="en-US" sz="2000">
                <a:latin typeface="Arial Rounded MT Bold" pitchFamily="34" charset="0"/>
              </a:rPr>
              <a:t>45</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32458"/>
                                        </p:tgtEl>
                                        <p:attrNameLst>
                                          <p:attrName>style.visibility</p:attrName>
                                        </p:attrNameLst>
                                      </p:cBhvr>
                                      <p:to>
                                        <p:strVal val="visible"/>
                                      </p:to>
                                    </p:set>
                                    <p:anim calcmode="lin" valueType="num">
                                      <p:cBhvr>
                                        <p:cTn id="7" dur="1000" fill="hold"/>
                                        <p:tgtEl>
                                          <p:spTgt spid="232458"/>
                                        </p:tgtEl>
                                        <p:attrNameLst>
                                          <p:attrName>ppt_x</p:attrName>
                                        </p:attrNameLst>
                                      </p:cBhvr>
                                      <p:tavLst>
                                        <p:tav tm="0">
                                          <p:val>
                                            <p:strVal val="#ppt_x-.2"/>
                                          </p:val>
                                        </p:tav>
                                        <p:tav tm="100000">
                                          <p:val>
                                            <p:strVal val="#ppt_x"/>
                                          </p:val>
                                        </p:tav>
                                      </p:tavLst>
                                    </p:anim>
                                    <p:anim calcmode="lin" valueType="num">
                                      <p:cBhvr>
                                        <p:cTn id="8" dur="1000" fill="hold"/>
                                        <p:tgtEl>
                                          <p:spTgt spid="2324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2458"/>
                                        </p:tgtEl>
                                      </p:cBhvr>
                                    </p:animEffect>
                                  </p:childTnLst>
                                </p:cTn>
                              </p:par>
                            </p:childTnLst>
                          </p:cTn>
                        </p:par>
                        <p:par>
                          <p:cTn id="10" fill="hold">
                            <p:stCondLst>
                              <p:cond delay="1000"/>
                            </p:stCondLst>
                            <p:childTnLst>
                              <p:par>
                                <p:cTn id="11" presetID="54" presetClass="entr" presetSubtype="0" accel="100000" fill="hold" grpId="0" nodeType="afterEffect">
                                  <p:stCondLst>
                                    <p:cond delay="0"/>
                                  </p:stCondLst>
                                  <p:childTnLst>
                                    <p:set>
                                      <p:cBhvr>
                                        <p:cTn id="12" dur="1" fill="hold">
                                          <p:stCondLst>
                                            <p:cond delay="0"/>
                                          </p:stCondLst>
                                        </p:cTn>
                                        <p:tgtEl>
                                          <p:spTgt spid="232453"/>
                                        </p:tgtEl>
                                        <p:attrNameLst>
                                          <p:attrName>style.visibility</p:attrName>
                                        </p:attrNameLst>
                                      </p:cBhvr>
                                      <p:to>
                                        <p:strVal val="visible"/>
                                      </p:to>
                                    </p:set>
                                    <p:anim calcmode="lin" valueType="num">
                                      <p:cBhvr>
                                        <p:cTn id="13" dur="1000" fill="hold"/>
                                        <p:tgtEl>
                                          <p:spTgt spid="232453"/>
                                        </p:tgtEl>
                                        <p:attrNameLst>
                                          <p:attrName>ppt_w</p:attrName>
                                        </p:attrNameLst>
                                      </p:cBhvr>
                                      <p:tavLst>
                                        <p:tav tm="0">
                                          <p:val>
                                            <p:strVal val="#ppt_w*0.05"/>
                                          </p:val>
                                        </p:tav>
                                        <p:tav tm="100000">
                                          <p:val>
                                            <p:strVal val="#ppt_w"/>
                                          </p:val>
                                        </p:tav>
                                      </p:tavLst>
                                    </p:anim>
                                    <p:anim calcmode="lin" valueType="num">
                                      <p:cBhvr>
                                        <p:cTn id="14" dur="1000" fill="hold"/>
                                        <p:tgtEl>
                                          <p:spTgt spid="232453"/>
                                        </p:tgtEl>
                                        <p:attrNameLst>
                                          <p:attrName>ppt_h</p:attrName>
                                        </p:attrNameLst>
                                      </p:cBhvr>
                                      <p:tavLst>
                                        <p:tav tm="0">
                                          <p:val>
                                            <p:strVal val="#ppt_h"/>
                                          </p:val>
                                        </p:tav>
                                        <p:tav tm="100000">
                                          <p:val>
                                            <p:strVal val="#ppt_h"/>
                                          </p:val>
                                        </p:tav>
                                      </p:tavLst>
                                    </p:anim>
                                    <p:anim calcmode="lin" valueType="num">
                                      <p:cBhvr>
                                        <p:cTn id="15" dur="1000" fill="hold"/>
                                        <p:tgtEl>
                                          <p:spTgt spid="232453"/>
                                        </p:tgtEl>
                                        <p:attrNameLst>
                                          <p:attrName>ppt_x</p:attrName>
                                        </p:attrNameLst>
                                      </p:cBhvr>
                                      <p:tavLst>
                                        <p:tav tm="0">
                                          <p:val>
                                            <p:strVal val="#ppt_x-.2"/>
                                          </p:val>
                                        </p:tav>
                                        <p:tav tm="100000">
                                          <p:val>
                                            <p:strVal val="#ppt_x"/>
                                          </p:val>
                                        </p:tav>
                                      </p:tavLst>
                                    </p:anim>
                                    <p:anim calcmode="lin" valueType="num">
                                      <p:cBhvr>
                                        <p:cTn id="16" dur="1000" fill="hold"/>
                                        <p:tgtEl>
                                          <p:spTgt spid="232453"/>
                                        </p:tgtEl>
                                        <p:attrNameLst>
                                          <p:attrName>ppt_y</p:attrName>
                                        </p:attrNameLst>
                                      </p:cBhvr>
                                      <p:tavLst>
                                        <p:tav tm="0">
                                          <p:val>
                                            <p:strVal val="#ppt_y"/>
                                          </p:val>
                                        </p:tav>
                                        <p:tav tm="100000">
                                          <p:val>
                                            <p:strVal val="#ppt_y"/>
                                          </p:val>
                                        </p:tav>
                                      </p:tavLst>
                                    </p:anim>
                                    <p:animEffect transition="in" filter="fade">
                                      <p:cBhvr>
                                        <p:cTn id="17" dur="1000"/>
                                        <p:tgtEl>
                                          <p:spTgt spid="232453"/>
                                        </p:tgtEl>
                                      </p:cBhvr>
                                    </p:animEffect>
                                  </p:childTnLst>
                                </p:cTn>
                              </p:par>
                            </p:childTnLst>
                          </p:cTn>
                        </p:par>
                        <p:par>
                          <p:cTn id="18" fill="hold">
                            <p:stCondLst>
                              <p:cond delay="2000"/>
                            </p:stCondLst>
                            <p:childTnLst>
                              <p:par>
                                <p:cTn id="19" presetID="54" presetClass="entr" presetSubtype="0" accel="100000" fill="hold" grpId="0" nodeType="afterEffect">
                                  <p:stCondLst>
                                    <p:cond delay="0"/>
                                  </p:stCondLst>
                                  <p:childTnLst>
                                    <p:set>
                                      <p:cBhvr>
                                        <p:cTn id="20" dur="1" fill="hold">
                                          <p:stCondLst>
                                            <p:cond delay="0"/>
                                          </p:stCondLst>
                                        </p:cTn>
                                        <p:tgtEl>
                                          <p:spTgt spid="232454"/>
                                        </p:tgtEl>
                                        <p:attrNameLst>
                                          <p:attrName>style.visibility</p:attrName>
                                        </p:attrNameLst>
                                      </p:cBhvr>
                                      <p:to>
                                        <p:strVal val="visible"/>
                                      </p:to>
                                    </p:set>
                                    <p:anim calcmode="lin" valueType="num">
                                      <p:cBhvr>
                                        <p:cTn id="21" dur="1000" fill="hold"/>
                                        <p:tgtEl>
                                          <p:spTgt spid="232454"/>
                                        </p:tgtEl>
                                        <p:attrNameLst>
                                          <p:attrName>ppt_w</p:attrName>
                                        </p:attrNameLst>
                                      </p:cBhvr>
                                      <p:tavLst>
                                        <p:tav tm="0">
                                          <p:val>
                                            <p:strVal val="#ppt_w*0.05"/>
                                          </p:val>
                                        </p:tav>
                                        <p:tav tm="100000">
                                          <p:val>
                                            <p:strVal val="#ppt_w"/>
                                          </p:val>
                                        </p:tav>
                                      </p:tavLst>
                                    </p:anim>
                                    <p:anim calcmode="lin" valueType="num">
                                      <p:cBhvr>
                                        <p:cTn id="22" dur="1000" fill="hold"/>
                                        <p:tgtEl>
                                          <p:spTgt spid="232454"/>
                                        </p:tgtEl>
                                        <p:attrNameLst>
                                          <p:attrName>ppt_h</p:attrName>
                                        </p:attrNameLst>
                                      </p:cBhvr>
                                      <p:tavLst>
                                        <p:tav tm="0">
                                          <p:val>
                                            <p:strVal val="#ppt_h"/>
                                          </p:val>
                                        </p:tav>
                                        <p:tav tm="100000">
                                          <p:val>
                                            <p:strVal val="#ppt_h"/>
                                          </p:val>
                                        </p:tav>
                                      </p:tavLst>
                                    </p:anim>
                                    <p:anim calcmode="lin" valueType="num">
                                      <p:cBhvr>
                                        <p:cTn id="23" dur="1000" fill="hold"/>
                                        <p:tgtEl>
                                          <p:spTgt spid="232454"/>
                                        </p:tgtEl>
                                        <p:attrNameLst>
                                          <p:attrName>ppt_x</p:attrName>
                                        </p:attrNameLst>
                                      </p:cBhvr>
                                      <p:tavLst>
                                        <p:tav tm="0">
                                          <p:val>
                                            <p:strVal val="#ppt_x-.2"/>
                                          </p:val>
                                        </p:tav>
                                        <p:tav tm="100000">
                                          <p:val>
                                            <p:strVal val="#ppt_x"/>
                                          </p:val>
                                        </p:tav>
                                      </p:tavLst>
                                    </p:anim>
                                    <p:anim calcmode="lin" valueType="num">
                                      <p:cBhvr>
                                        <p:cTn id="24" dur="1000" fill="hold"/>
                                        <p:tgtEl>
                                          <p:spTgt spid="232454"/>
                                        </p:tgtEl>
                                        <p:attrNameLst>
                                          <p:attrName>ppt_y</p:attrName>
                                        </p:attrNameLst>
                                      </p:cBhvr>
                                      <p:tavLst>
                                        <p:tav tm="0">
                                          <p:val>
                                            <p:strVal val="#ppt_y"/>
                                          </p:val>
                                        </p:tav>
                                        <p:tav tm="100000">
                                          <p:val>
                                            <p:strVal val="#ppt_y"/>
                                          </p:val>
                                        </p:tav>
                                      </p:tavLst>
                                    </p:anim>
                                    <p:animEffect transition="in" filter="fade">
                                      <p:cBhvr>
                                        <p:cTn id="25" dur="1000"/>
                                        <p:tgtEl>
                                          <p:spTgt spid="232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nimBg="1"/>
      <p:bldP spid="232454" grpId="0" animBg="1"/>
      <p:bldP spid="23245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UU No. 10/ 2004</a:t>
            </a:r>
            <a:endParaRPr lang="en-US" dirty="0"/>
          </a:p>
        </p:txBody>
      </p:sp>
      <p:sp>
        <p:nvSpPr>
          <p:cNvPr id="64515" name="Content Placeholder 2"/>
          <p:cNvSpPr>
            <a:spLocks noGrp="1"/>
          </p:cNvSpPr>
          <p:nvPr>
            <p:ph sz="quarter" idx="1"/>
          </p:nvPr>
        </p:nvSpPr>
        <p:spPr>
          <a:xfrm>
            <a:off x="457200" y="1600200"/>
            <a:ext cx="7467600" cy="4873625"/>
          </a:xfrm>
        </p:spPr>
        <p:txBody>
          <a:bodyPr/>
          <a:lstStyle/>
          <a:p>
            <a:pPr marL="457200" indent="-457200" eaLnBrk="1" hangingPunct="1">
              <a:buFont typeface="Wingdings" pitchFamily="2" charset="2"/>
              <a:buAutoNum type="arabicPeriod"/>
            </a:pPr>
            <a:r>
              <a:rPr lang="en-US" smtClean="0"/>
              <a:t>UUD 1945</a:t>
            </a:r>
          </a:p>
          <a:p>
            <a:pPr marL="457200" indent="-457200" eaLnBrk="1" hangingPunct="1">
              <a:buFont typeface="Wingdings" pitchFamily="2" charset="2"/>
              <a:buAutoNum type="arabicPeriod"/>
            </a:pPr>
            <a:r>
              <a:rPr lang="en-US" smtClean="0"/>
              <a:t>Undang-Undang/ Peraturan Pemerintah Pengganti UU</a:t>
            </a:r>
          </a:p>
          <a:p>
            <a:pPr marL="457200" indent="-457200" eaLnBrk="1" hangingPunct="1">
              <a:buFont typeface="Wingdings" pitchFamily="2" charset="2"/>
              <a:buAutoNum type="arabicPeriod"/>
            </a:pPr>
            <a:r>
              <a:rPr lang="en-US" smtClean="0"/>
              <a:t>Peraturan Pemerintah</a:t>
            </a:r>
          </a:p>
          <a:p>
            <a:pPr marL="457200" indent="-457200" eaLnBrk="1" hangingPunct="1">
              <a:buFont typeface="Wingdings" pitchFamily="2" charset="2"/>
              <a:buAutoNum type="arabicPeriod"/>
            </a:pPr>
            <a:r>
              <a:rPr lang="en-US" smtClean="0"/>
              <a:t>Peraturan Presiden</a:t>
            </a:r>
          </a:p>
          <a:p>
            <a:pPr marL="457200" indent="-457200" eaLnBrk="1" hangingPunct="1">
              <a:buFont typeface="Wingdings" pitchFamily="2" charset="2"/>
              <a:buAutoNum type="arabicPeriod"/>
            </a:pPr>
            <a:r>
              <a:rPr lang="en-US" smtClean="0"/>
              <a:t>Peraturan Daerah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620962"/>
          </a:xfrm>
        </p:spPr>
        <p:txBody>
          <a:bodyPr/>
          <a:lstStyle/>
          <a:p>
            <a:pPr algn="ctr" eaLnBrk="1" hangingPunct="1">
              <a:defRPr/>
            </a:pPr>
            <a:r>
              <a:rPr lang="en-US" dirty="0" err="1" smtClean="0"/>
              <a:t>Terima</a:t>
            </a:r>
            <a:r>
              <a:rPr lang="en-US" dirty="0" smtClean="0"/>
              <a:t> </a:t>
            </a:r>
            <a:r>
              <a:rPr lang="en-US" dirty="0" err="1" smtClean="0"/>
              <a:t>Kasih</a:t>
            </a:r>
            <a:r>
              <a:rPr lang="en-US" dirty="0" smtClean="0"/>
              <a:t/>
            </a:r>
            <a:br>
              <a:rPr lang="en-US" dirty="0" smtClean="0"/>
            </a:br>
            <a:r>
              <a:rPr lang="en-US" dirty="0" err="1" smtClean="0"/>
              <a:t>sampun</a:t>
            </a:r>
            <a:r>
              <a:rPr lang="en-US" dirty="0" smtClean="0"/>
              <a:t> </a:t>
            </a:r>
            <a:r>
              <a:rPr lang="en-US" dirty="0" err="1" smtClean="0"/>
              <a:t>kepareng</a:t>
            </a:r>
            <a:r>
              <a:rPr lang="en-US" dirty="0" smtClean="0"/>
              <a:t> </a:t>
            </a:r>
            <a:r>
              <a:rPr lang="en-US" dirty="0" err="1" smtClean="0"/>
              <a:t>maturnuwuuuun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eaLnBrk="1" fontAlgn="auto" hangingPunct="1">
              <a:spcAft>
                <a:spcPts val="0"/>
              </a:spcAft>
              <a:defRPr/>
            </a:pPr>
            <a:r>
              <a:rPr lang="en-US" dirty="0" smtClean="0"/>
              <a:t>UUD </a:t>
            </a:r>
            <a:r>
              <a:rPr lang="en-US" dirty="0" err="1" smtClean="0"/>
              <a:t>tidak</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Konstitusi</a:t>
            </a:r>
            <a:endParaRPr lang="en-US" dirty="0"/>
          </a:p>
        </p:txBody>
      </p:sp>
      <p:sp>
        <p:nvSpPr>
          <p:cNvPr id="13315" name="Content Placeholder 2"/>
          <p:cNvSpPr>
            <a:spLocks noGrp="1"/>
          </p:cNvSpPr>
          <p:nvPr>
            <p:ph sz="quarter" idx="1"/>
          </p:nvPr>
        </p:nvSpPr>
        <p:spPr>
          <a:xfrm>
            <a:off x="457200" y="990600"/>
            <a:ext cx="7467600" cy="5867400"/>
          </a:xfrm>
        </p:spPr>
        <p:txBody>
          <a:bodyPr/>
          <a:lstStyle/>
          <a:p>
            <a:pPr eaLnBrk="1" hangingPunct="1"/>
            <a:r>
              <a:rPr lang="en-US" dirty="0" smtClean="0"/>
              <a:t>E.C.S. Wade </a:t>
            </a:r>
            <a:r>
              <a:rPr lang="en-US" dirty="0" err="1" smtClean="0"/>
              <a:t>dalam</a:t>
            </a:r>
            <a:r>
              <a:rPr lang="en-US" dirty="0" smtClean="0"/>
              <a:t> </a:t>
            </a:r>
            <a:r>
              <a:rPr lang="en-US" dirty="0" err="1" smtClean="0"/>
              <a:t>bukunya</a:t>
            </a:r>
            <a:r>
              <a:rPr lang="en-US" dirty="0" smtClean="0"/>
              <a:t> </a:t>
            </a:r>
            <a:r>
              <a:rPr lang="en-US" i="1" dirty="0" smtClean="0"/>
              <a:t>Constitutional Law </a:t>
            </a:r>
            <a:r>
              <a:rPr lang="en-US" dirty="0" err="1" smtClean="0"/>
              <a:t>mengatakan</a:t>
            </a:r>
            <a:r>
              <a:rPr lang="en-US" dirty="0" smtClean="0"/>
              <a:t> </a:t>
            </a:r>
            <a:r>
              <a:rPr lang="en-US" dirty="0" err="1" smtClean="0"/>
              <a:t>bahwa</a:t>
            </a:r>
            <a:r>
              <a:rPr lang="en-US" dirty="0" smtClean="0"/>
              <a:t> </a:t>
            </a:r>
            <a:r>
              <a:rPr lang="en-US" dirty="0" err="1" smtClean="0"/>
              <a:t>secara</a:t>
            </a:r>
            <a:r>
              <a:rPr lang="en-US" dirty="0" smtClean="0"/>
              <a:t> </a:t>
            </a:r>
            <a:r>
              <a:rPr lang="en-US" dirty="0" err="1" smtClean="0"/>
              <a:t>umum</a:t>
            </a:r>
            <a:r>
              <a:rPr lang="en-US" dirty="0" smtClean="0"/>
              <a:t> UUD </a:t>
            </a:r>
            <a:r>
              <a:rPr lang="en-US" dirty="0" err="1" smtClean="0"/>
              <a:t>adalah</a:t>
            </a:r>
            <a:r>
              <a:rPr lang="en-US" dirty="0" smtClean="0"/>
              <a:t> </a:t>
            </a:r>
            <a:r>
              <a:rPr lang="en-US" dirty="0" err="1" smtClean="0"/>
              <a:t>suatu</a:t>
            </a:r>
            <a:r>
              <a:rPr lang="en-US" dirty="0" smtClean="0"/>
              <a:t> </a:t>
            </a:r>
            <a:r>
              <a:rPr lang="en-US" dirty="0" err="1" smtClean="0"/>
              <a:t>naskah</a:t>
            </a:r>
            <a:r>
              <a:rPr lang="en-US" dirty="0" smtClean="0"/>
              <a:t> yang </a:t>
            </a:r>
            <a:r>
              <a:rPr lang="en-US" dirty="0" err="1" smtClean="0"/>
              <a:t>memaparkan</a:t>
            </a:r>
            <a:r>
              <a:rPr lang="en-US" dirty="0" smtClean="0"/>
              <a:t> </a:t>
            </a:r>
            <a:r>
              <a:rPr lang="en-US" dirty="0" err="1" smtClean="0"/>
              <a:t>kerangka</a:t>
            </a:r>
            <a:r>
              <a:rPr lang="en-US" dirty="0" smtClean="0"/>
              <a:t> </a:t>
            </a:r>
            <a:r>
              <a:rPr lang="en-US" dirty="0" err="1" smtClean="0"/>
              <a:t>dan</a:t>
            </a:r>
            <a:r>
              <a:rPr lang="en-US" dirty="0" smtClean="0"/>
              <a:t> </a:t>
            </a:r>
            <a:r>
              <a:rPr lang="en-US" dirty="0" err="1" smtClean="0"/>
              <a:t>tugas-tugas</a:t>
            </a:r>
            <a:r>
              <a:rPr lang="en-US" dirty="0" smtClean="0"/>
              <a:t> </a:t>
            </a:r>
            <a:r>
              <a:rPr lang="en-US" dirty="0" err="1" smtClean="0"/>
              <a:t>pokok</a:t>
            </a:r>
            <a:r>
              <a:rPr lang="en-US" dirty="0" smtClean="0"/>
              <a:t> </a:t>
            </a:r>
            <a:r>
              <a:rPr lang="en-US" dirty="0" err="1" smtClean="0"/>
              <a:t>dari</a:t>
            </a:r>
            <a:r>
              <a:rPr lang="en-US" dirty="0" smtClean="0"/>
              <a:t> </a:t>
            </a:r>
            <a:r>
              <a:rPr lang="en-US" dirty="0" err="1" smtClean="0"/>
              <a:t>badan-badan</a:t>
            </a:r>
            <a:r>
              <a:rPr lang="en-US" dirty="0" smtClean="0"/>
              <a:t> </a:t>
            </a:r>
            <a:r>
              <a:rPr lang="en-US" dirty="0" err="1" smtClean="0"/>
              <a:t>pemerintahan</a:t>
            </a:r>
            <a:r>
              <a:rPr lang="en-US" dirty="0" smtClean="0"/>
              <a:t> </a:t>
            </a:r>
            <a:r>
              <a:rPr lang="en-US" dirty="0" err="1" smtClean="0"/>
              <a:t>suatu</a:t>
            </a:r>
            <a:r>
              <a:rPr lang="en-US" dirty="0" smtClean="0"/>
              <a:t> </a:t>
            </a:r>
            <a:r>
              <a:rPr lang="en-US" dirty="0" err="1" smtClean="0"/>
              <a:t>negara</a:t>
            </a:r>
            <a:r>
              <a:rPr lang="en-US" dirty="0" smtClean="0"/>
              <a:t> </a:t>
            </a:r>
            <a:r>
              <a:rPr lang="en-US" dirty="0" err="1" smtClean="0"/>
              <a:t>dan</a:t>
            </a:r>
            <a:r>
              <a:rPr lang="en-US" dirty="0" smtClean="0"/>
              <a:t> </a:t>
            </a:r>
            <a:r>
              <a:rPr lang="en-US" dirty="0" err="1" smtClean="0"/>
              <a:t>menentukan</a:t>
            </a:r>
            <a:r>
              <a:rPr lang="en-US" dirty="0" smtClean="0"/>
              <a:t> </a:t>
            </a:r>
            <a:r>
              <a:rPr lang="en-US" dirty="0" err="1" smtClean="0"/>
              <a:t>cara</a:t>
            </a:r>
            <a:r>
              <a:rPr lang="en-US" dirty="0" smtClean="0"/>
              <a:t> </a:t>
            </a:r>
            <a:r>
              <a:rPr lang="en-US" dirty="0" err="1" smtClean="0"/>
              <a:t>kerja</a:t>
            </a:r>
            <a:r>
              <a:rPr lang="en-US" dirty="0" smtClean="0"/>
              <a:t> </a:t>
            </a:r>
            <a:r>
              <a:rPr lang="en-US" dirty="0" err="1" smtClean="0"/>
              <a:t>badan-badan</a:t>
            </a:r>
            <a:r>
              <a:rPr lang="en-US" dirty="0" smtClean="0"/>
              <a:t> </a:t>
            </a:r>
            <a:r>
              <a:rPr lang="en-US" dirty="0" err="1" smtClean="0"/>
              <a:t>tersebut</a:t>
            </a:r>
            <a:endParaRPr lang="en-US" dirty="0" smtClean="0"/>
          </a:p>
          <a:p>
            <a:pPr eaLnBrk="1" hangingPunct="1"/>
            <a:r>
              <a:rPr lang="en-US" b="1" dirty="0" err="1" smtClean="0"/>
              <a:t>Konstitusi</a:t>
            </a:r>
            <a:r>
              <a:rPr lang="en-US" dirty="0" smtClean="0"/>
              <a:t> </a:t>
            </a:r>
            <a:r>
              <a:rPr lang="en-US" dirty="0" err="1" smtClean="0"/>
              <a:t>pada</a:t>
            </a:r>
            <a:r>
              <a:rPr lang="en-US" dirty="0" smtClean="0"/>
              <a:t> </a:t>
            </a:r>
            <a:r>
              <a:rPr lang="en-US" dirty="0" err="1" smtClean="0"/>
              <a:t>dasarnya</a:t>
            </a:r>
            <a:r>
              <a:rPr lang="en-US" dirty="0" smtClean="0"/>
              <a:t> </a:t>
            </a:r>
            <a:r>
              <a:rPr lang="en-US" dirty="0" err="1" smtClean="0"/>
              <a:t>memiliki</a:t>
            </a:r>
            <a:r>
              <a:rPr lang="en-US" dirty="0" smtClean="0"/>
              <a:t> </a:t>
            </a:r>
            <a:r>
              <a:rPr lang="en-US" dirty="0" err="1" smtClean="0"/>
              <a:t>pengertian</a:t>
            </a:r>
            <a:r>
              <a:rPr lang="en-US" dirty="0" smtClean="0"/>
              <a:t> </a:t>
            </a:r>
            <a:r>
              <a:rPr lang="en-US" dirty="0" err="1" smtClean="0"/>
              <a:t>luas</a:t>
            </a:r>
            <a:r>
              <a:rPr lang="en-US" dirty="0" smtClean="0"/>
              <a:t>, </a:t>
            </a:r>
            <a:r>
              <a:rPr lang="en-US" dirty="0" err="1" smtClean="0"/>
              <a:t>yaitu</a:t>
            </a:r>
            <a:r>
              <a:rPr lang="en-US" dirty="0" smtClean="0"/>
              <a:t> </a:t>
            </a:r>
            <a:r>
              <a:rPr lang="en-US" dirty="0" err="1" smtClean="0"/>
              <a:t>keseluruhan</a:t>
            </a:r>
            <a:r>
              <a:rPr lang="en-US" dirty="0" smtClean="0"/>
              <a:t> </a:t>
            </a:r>
            <a:r>
              <a:rPr lang="en-US" dirty="0" err="1" smtClean="0"/>
              <a:t>peraturan</a:t>
            </a:r>
            <a:r>
              <a:rPr lang="en-US" dirty="0" smtClean="0"/>
              <a:t> </a:t>
            </a:r>
            <a:r>
              <a:rPr lang="en-US" dirty="0" err="1" smtClean="0"/>
              <a:t>baik</a:t>
            </a:r>
            <a:r>
              <a:rPr lang="en-US" dirty="0" smtClean="0"/>
              <a:t> </a:t>
            </a:r>
            <a:r>
              <a:rPr lang="en-US" dirty="0" err="1" smtClean="0"/>
              <a:t>tertulis</a:t>
            </a:r>
            <a:r>
              <a:rPr lang="en-US" dirty="0" smtClean="0"/>
              <a:t> </a:t>
            </a:r>
            <a:r>
              <a:rPr lang="en-US" dirty="0" err="1" smtClean="0"/>
              <a:t>maupun</a:t>
            </a:r>
            <a:r>
              <a:rPr lang="en-US" dirty="0" smtClean="0"/>
              <a:t> </a:t>
            </a:r>
            <a:r>
              <a:rPr lang="en-US" dirty="0" err="1" smtClean="0"/>
              <a:t>tidak</a:t>
            </a:r>
            <a:r>
              <a:rPr lang="en-US" dirty="0" smtClean="0"/>
              <a:t> </a:t>
            </a:r>
            <a:r>
              <a:rPr lang="en-US" dirty="0" err="1" smtClean="0"/>
              <a:t>tertulis</a:t>
            </a:r>
            <a:r>
              <a:rPr lang="en-US" dirty="0" smtClean="0"/>
              <a:t> yang </a:t>
            </a:r>
            <a:r>
              <a:rPr lang="en-US" dirty="0" err="1" smtClean="0"/>
              <a:t>mengatur</a:t>
            </a:r>
            <a:r>
              <a:rPr lang="en-US" dirty="0" smtClean="0"/>
              <a:t> </a:t>
            </a:r>
            <a:r>
              <a:rPr lang="en-US" dirty="0" err="1" smtClean="0"/>
              <a:t>secara</a:t>
            </a:r>
            <a:r>
              <a:rPr lang="en-US" dirty="0" smtClean="0"/>
              <a:t> </a:t>
            </a:r>
            <a:r>
              <a:rPr lang="en-US" dirty="0" err="1" smtClean="0"/>
              <a:t>mengikat</a:t>
            </a:r>
            <a:r>
              <a:rPr lang="en-US" dirty="0" smtClean="0"/>
              <a:t> </a:t>
            </a:r>
            <a:r>
              <a:rPr lang="en-US" dirty="0" err="1" smtClean="0"/>
              <a:t>mengenai</a:t>
            </a:r>
            <a:r>
              <a:rPr lang="en-US" dirty="0" smtClean="0"/>
              <a:t> </a:t>
            </a:r>
            <a:r>
              <a:rPr lang="en-US" dirty="0" err="1" smtClean="0"/>
              <a:t>cara</a:t>
            </a:r>
            <a:r>
              <a:rPr lang="en-US" dirty="0" smtClean="0"/>
              <a:t> </a:t>
            </a:r>
            <a:r>
              <a:rPr lang="en-US" dirty="0" err="1" smtClean="0"/>
              <a:t>penyelenggaraan</a:t>
            </a:r>
            <a:r>
              <a:rPr lang="en-US" dirty="0" smtClean="0"/>
              <a:t> </a:t>
            </a:r>
            <a:r>
              <a:rPr lang="en-US" dirty="0" err="1" smtClean="0"/>
              <a:t>suatu</a:t>
            </a:r>
            <a:r>
              <a:rPr lang="en-US" dirty="0" smtClean="0"/>
              <a:t> </a:t>
            </a:r>
            <a:r>
              <a:rPr lang="en-US" dirty="0" err="1" smtClean="0"/>
              <a:t>pemerintahan</a:t>
            </a:r>
            <a:r>
              <a:rPr lang="en-US" dirty="0" smtClean="0"/>
              <a:t>.</a:t>
            </a:r>
          </a:p>
          <a:p>
            <a:pPr eaLnBrk="1" hangingPunct="1"/>
            <a:r>
              <a:rPr lang="en-US" dirty="0" err="1" smtClean="0"/>
              <a:t>Konstitusi</a:t>
            </a:r>
            <a:r>
              <a:rPr lang="en-US" dirty="0" smtClean="0"/>
              <a:t> </a:t>
            </a:r>
            <a:r>
              <a:rPr lang="en-US" dirty="0" err="1" smtClean="0"/>
              <a:t>terdiri</a:t>
            </a:r>
            <a:r>
              <a:rPr lang="en-US" dirty="0" smtClean="0"/>
              <a:t> </a:t>
            </a:r>
            <a:r>
              <a:rPr lang="en-US" dirty="0" err="1" smtClean="0"/>
              <a:t>atas</a:t>
            </a:r>
            <a:r>
              <a:rPr lang="en-US" dirty="0" smtClean="0"/>
              <a:t> UUD yang </a:t>
            </a:r>
            <a:r>
              <a:rPr lang="en-US" dirty="0" err="1" smtClean="0"/>
              <a:t>tertulis</a:t>
            </a:r>
            <a:r>
              <a:rPr lang="en-US" dirty="0" smtClean="0"/>
              <a:t> </a:t>
            </a:r>
            <a:r>
              <a:rPr lang="en-US" dirty="0" err="1" smtClean="0"/>
              <a:t>dan</a:t>
            </a:r>
            <a:r>
              <a:rPr lang="en-US" dirty="0" smtClean="0"/>
              <a:t> yang </a:t>
            </a:r>
            <a:r>
              <a:rPr lang="en-US" dirty="0" err="1" smtClean="0"/>
              <a:t>tidak</a:t>
            </a:r>
            <a:r>
              <a:rPr lang="en-US" dirty="0" smtClean="0"/>
              <a:t> </a:t>
            </a:r>
            <a:r>
              <a:rPr lang="en-US" dirty="0" err="1" smtClean="0"/>
              <a:t>tertulis</a:t>
            </a:r>
            <a:r>
              <a:rPr lang="en-US" dirty="0" smtClean="0"/>
              <a:t> (</a:t>
            </a:r>
            <a:r>
              <a:rPr lang="en-US" dirty="0" err="1" smtClean="0"/>
              <a:t>konvensi</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7772400" cy="841375"/>
          </a:xfrm>
        </p:spPr>
        <p:txBody>
          <a:bodyPr/>
          <a:lstStyle/>
          <a:p>
            <a:pPr eaLnBrk="1" fontAlgn="auto" hangingPunct="1">
              <a:spcAft>
                <a:spcPts val="0"/>
              </a:spcAft>
              <a:defRPr/>
            </a:pPr>
            <a:r>
              <a:rPr lang="en-US" dirty="0" err="1">
                <a:solidFill>
                  <a:schemeClr val="tx1"/>
                </a:solidFill>
                <a:latin typeface="Lucida Bright" pitchFamily="18" charset="0"/>
              </a:rPr>
              <a:t>Fungsi</a:t>
            </a:r>
            <a:r>
              <a:rPr lang="en-US" dirty="0">
                <a:solidFill>
                  <a:schemeClr val="tx1"/>
                </a:solidFill>
                <a:latin typeface="Lucida Bright" pitchFamily="18" charset="0"/>
              </a:rPr>
              <a:t> </a:t>
            </a:r>
            <a:r>
              <a:rPr lang="en-US" dirty="0" err="1">
                <a:solidFill>
                  <a:schemeClr val="tx1"/>
                </a:solidFill>
                <a:latin typeface="Lucida Bright" pitchFamily="18" charset="0"/>
              </a:rPr>
              <a:t>Konstitusi</a:t>
            </a:r>
            <a:endParaRPr lang="en-US" dirty="0">
              <a:solidFill>
                <a:schemeClr val="tx1"/>
              </a:solidFill>
              <a:latin typeface="Lucida Bright" pitchFamily="18" charset="0"/>
            </a:endParaRPr>
          </a:p>
        </p:txBody>
      </p:sp>
      <p:sp>
        <p:nvSpPr>
          <p:cNvPr id="14339" name="Rectangle 3"/>
          <p:cNvSpPr>
            <a:spLocks noGrp="1" noChangeArrowheads="1"/>
          </p:cNvSpPr>
          <p:nvPr>
            <p:ph sz="quarter" idx="1"/>
          </p:nvPr>
        </p:nvSpPr>
        <p:spPr>
          <a:xfrm>
            <a:off x="381000" y="990600"/>
            <a:ext cx="8534400" cy="5638800"/>
          </a:xfrm>
        </p:spPr>
        <p:txBody>
          <a:bodyPr/>
          <a:lstStyle/>
          <a:p>
            <a:pPr eaLnBrk="1" hangingPunct="1">
              <a:lnSpc>
                <a:spcPct val="80000"/>
              </a:lnSpc>
              <a:buNone/>
            </a:pPr>
            <a:r>
              <a:rPr lang="id-ID" sz="3200" dirty="0" smtClean="0">
                <a:latin typeface="Kristen ITC" pitchFamily="66" charset="0"/>
              </a:rPr>
              <a:t>Di</a:t>
            </a:r>
            <a:r>
              <a:rPr lang="en-US" sz="3200" dirty="0" smtClean="0">
                <a:latin typeface="Kristen ITC" pitchFamily="66" charset="0"/>
              </a:rPr>
              <a:t> </a:t>
            </a:r>
            <a:r>
              <a:rPr lang="en-US" sz="3200" dirty="0" err="1" smtClean="0">
                <a:latin typeface="Kristen ITC" pitchFamily="66" charset="0"/>
              </a:rPr>
              <a:t>negara</a:t>
            </a:r>
            <a:r>
              <a:rPr lang="id-ID" sz="3200" dirty="0" smtClean="0">
                <a:latin typeface="Kristen ITC" pitchFamily="66" charset="0"/>
              </a:rPr>
              <a:t>, konstitusi dimaksudkan</a:t>
            </a:r>
            <a:r>
              <a:rPr lang="en-US" sz="3200" dirty="0" smtClean="0">
                <a:latin typeface="Kristen ITC" pitchFamily="66" charset="0"/>
              </a:rPr>
              <a:t> </a:t>
            </a:r>
            <a:r>
              <a:rPr lang="id-ID" sz="3200" dirty="0" smtClean="0">
                <a:latin typeface="Kristen ITC" pitchFamily="66" charset="0"/>
              </a:rPr>
              <a:t>untuk</a:t>
            </a:r>
            <a:r>
              <a:rPr lang="en-US" sz="3200" dirty="0" smtClean="0">
                <a:latin typeface="Kristen ITC" pitchFamily="66" charset="0"/>
              </a:rPr>
              <a:t> </a:t>
            </a:r>
            <a:r>
              <a:rPr lang="id-ID" sz="3200" dirty="0" smtClean="0">
                <a:latin typeface="Kristen ITC" pitchFamily="66" charset="0"/>
              </a:rPr>
              <a:t>menentukan batas wewenang penguasa, </a:t>
            </a:r>
            <a:endParaRPr lang="en-US" sz="3200" dirty="0" smtClean="0">
              <a:latin typeface="Kristen ITC" pitchFamily="66" charset="0"/>
            </a:endParaRPr>
          </a:p>
          <a:p>
            <a:pPr eaLnBrk="1" hangingPunct="1">
              <a:lnSpc>
                <a:spcPct val="80000"/>
              </a:lnSpc>
              <a:buFontTx/>
              <a:buNone/>
            </a:pPr>
            <a:r>
              <a:rPr lang="en-US" sz="3200" dirty="0" smtClean="0">
                <a:latin typeface="Kristen ITC" pitchFamily="66" charset="0"/>
              </a:rPr>
              <a:t>  </a:t>
            </a:r>
            <a:r>
              <a:rPr lang="id-ID" sz="3200" dirty="0" smtClean="0">
                <a:latin typeface="Kristen ITC" pitchFamily="66" charset="0"/>
              </a:rPr>
              <a:t>menjamin hak rakyat dan mengatur jalannya pemerintahan. </a:t>
            </a:r>
            <a:r>
              <a:rPr lang="en-US" sz="3200" dirty="0" smtClean="0">
                <a:latin typeface="Kristen ITC" pitchFamily="66" charset="0"/>
              </a:rPr>
              <a:t> </a:t>
            </a:r>
            <a:r>
              <a:rPr lang="id-ID" sz="3200" dirty="0" smtClean="0">
                <a:latin typeface="Kristen ITC" pitchFamily="66" charset="0"/>
              </a:rPr>
              <a:t>Konstitusi dalam suatu negara,</a:t>
            </a:r>
            <a:r>
              <a:rPr lang="en-US" sz="3200" dirty="0" smtClean="0">
                <a:latin typeface="Kristen ITC" pitchFamily="66" charset="0"/>
              </a:rPr>
              <a:t> </a:t>
            </a:r>
            <a:r>
              <a:rPr lang="id-ID" sz="3200" dirty="0" smtClean="0">
                <a:latin typeface="Kristen ITC" pitchFamily="66" charset="0"/>
              </a:rPr>
              <a:t>memiliki fungsi sebagai instrumen yang dapat </a:t>
            </a:r>
            <a:r>
              <a:rPr lang="en-US" sz="3200" dirty="0" smtClean="0">
                <a:latin typeface="Kristen ITC" pitchFamily="66" charset="0"/>
              </a:rPr>
              <a:t> </a:t>
            </a:r>
            <a:r>
              <a:rPr lang="id-ID" sz="3200" dirty="0" smtClean="0">
                <a:latin typeface="Kristen ITC" pitchFamily="66" charset="0"/>
              </a:rPr>
              <a:t>digunakan untuk mengontrol pemerintahan. </a:t>
            </a:r>
            <a:endParaRPr lang="en-US" sz="3200" dirty="0" smtClean="0">
              <a:latin typeface="Kristen ITC" pitchFamily="66" charset="0"/>
            </a:endParaRPr>
          </a:p>
          <a:p>
            <a:pPr eaLnBrk="1" hangingPunct="1">
              <a:lnSpc>
                <a:spcPct val="80000"/>
              </a:lnSpc>
              <a:buFontTx/>
              <a:buNone/>
            </a:pPr>
            <a:r>
              <a:rPr lang="id-ID" sz="3200" dirty="0" smtClean="0">
                <a:latin typeface="Kristen ITC" pitchFamily="66" charset="0"/>
              </a:rPr>
              <a:t>Konstitusi muncul dari sebuah keyakinan akan</a:t>
            </a:r>
            <a:r>
              <a:rPr lang="en-US" sz="3200" dirty="0" smtClean="0">
                <a:latin typeface="Kristen ITC" pitchFamily="66" charset="0"/>
              </a:rPr>
              <a:t> </a:t>
            </a:r>
            <a:r>
              <a:rPr lang="id-ID" sz="3200" dirty="0" smtClean="0">
                <a:latin typeface="Kristen ITC" pitchFamily="66" charset="0"/>
              </a:rPr>
              <a:t>pemerintahan yang dibatasi (</a:t>
            </a:r>
            <a:r>
              <a:rPr lang="id-ID" sz="3200" i="1" dirty="0" smtClean="0">
                <a:latin typeface="Kristen ITC" pitchFamily="66" charset="0"/>
              </a:rPr>
              <a:t>limited </a:t>
            </a:r>
            <a:endParaRPr lang="en-US" sz="3200" i="1" dirty="0" smtClean="0">
              <a:latin typeface="Kristen ITC" pitchFamily="66" charset="0"/>
            </a:endParaRPr>
          </a:p>
          <a:p>
            <a:pPr eaLnBrk="1" hangingPunct="1">
              <a:lnSpc>
                <a:spcPct val="80000"/>
              </a:lnSpc>
              <a:buFontTx/>
              <a:buNone/>
            </a:pPr>
            <a:r>
              <a:rPr lang="id-ID" sz="3200" i="1" dirty="0" smtClean="0">
                <a:latin typeface="Kristen ITC" pitchFamily="66" charset="0"/>
              </a:rPr>
              <a:t>government</a:t>
            </a:r>
            <a:r>
              <a:rPr lang="id-ID" sz="3200" dirty="0" smtClean="0">
                <a:latin typeface="Kristen ITC" pitchFamily="66" charset="0"/>
              </a:rPr>
              <a:t>)</a:t>
            </a:r>
            <a:r>
              <a:rPr lang="en-US" sz="3200" dirty="0" smtClean="0">
                <a:latin typeface="Kristen ITC" pitchFamily="66" charset="0"/>
              </a:rPr>
              <a:t> </a:t>
            </a:r>
            <a:r>
              <a:rPr lang="id-ID" sz="3200" dirty="0" smtClean="0">
                <a:latin typeface="Kristen ITC" pitchFamily="66" charset="0"/>
              </a:rPr>
              <a:t> (Wheare, 2003: 11). </a:t>
            </a:r>
            <a:endParaRPr lang="en-US" sz="3200" dirty="0" smtClean="0">
              <a:latin typeface="Kristen ITC"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7467600" cy="868362"/>
          </a:xfrm>
        </p:spPr>
        <p:txBody>
          <a:bodyPr/>
          <a:lstStyle/>
          <a:p>
            <a:pPr eaLnBrk="1" fontAlgn="auto" hangingPunct="1">
              <a:spcAft>
                <a:spcPts val="0"/>
              </a:spcAft>
              <a:defRPr/>
            </a:pPr>
            <a:r>
              <a:rPr lang="en-US" dirty="0"/>
              <a:t>M</a:t>
            </a:r>
            <a:r>
              <a:rPr lang="id-ID" dirty="0"/>
              <a:t>ateri muatan konstitusi</a:t>
            </a:r>
            <a:endParaRPr lang="en-US" dirty="0"/>
          </a:p>
        </p:txBody>
      </p:sp>
      <p:sp>
        <p:nvSpPr>
          <p:cNvPr id="15363" name="Rectangle 3"/>
          <p:cNvSpPr>
            <a:spLocks noGrp="1" noChangeArrowheads="1"/>
          </p:cNvSpPr>
          <p:nvPr>
            <p:ph sz="quarter" idx="1"/>
          </p:nvPr>
        </p:nvSpPr>
        <p:spPr>
          <a:xfrm>
            <a:off x="457200" y="1295400"/>
            <a:ext cx="8229600" cy="5181600"/>
          </a:xfrm>
        </p:spPr>
        <p:txBody>
          <a:bodyPr/>
          <a:lstStyle/>
          <a:p>
            <a:pPr eaLnBrk="1" hangingPunct="1">
              <a:lnSpc>
                <a:spcPct val="90000"/>
              </a:lnSpc>
              <a:buFontTx/>
              <a:buNone/>
            </a:pPr>
            <a:r>
              <a:rPr lang="id-ID" sz="2800" dirty="0" smtClean="0"/>
              <a:t>Mr. J. G. Steenbeek menggambarkan secara lebih </a:t>
            </a:r>
            <a:r>
              <a:rPr lang="en-US" sz="2800" dirty="0" smtClean="0"/>
              <a:t> </a:t>
            </a:r>
            <a:r>
              <a:rPr lang="id-ID" sz="2800" dirty="0" smtClean="0"/>
              <a:t>jelas apa yang seharusnya menjadi isi dari </a:t>
            </a:r>
            <a:r>
              <a:rPr lang="en-US" sz="2800" dirty="0" smtClean="0"/>
              <a:t> </a:t>
            </a:r>
            <a:r>
              <a:rPr lang="id-ID" sz="2800" dirty="0" smtClean="0"/>
              <a:t>konstitusi</a:t>
            </a:r>
            <a:r>
              <a:rPr lang="en-US" sz="2800" dirty="0" smtClean="0"/>
              <a:t> </a:t>
            </a:r>
            <a:r>
              <a:rPr lang="en-US" sz="2800" dirty="0" err="1" smtClean="0"/>
              <a:t>suatu</a:t>
            </a:r>
            <a:r>
              <a:rPr lang="en-US" sz="2800" dirty="0" smtClean="0"/>
              <a:t> </a:t>
            </a:r>
            <a:r>
              <a:rPr lang="en-US" sz="2800" dirty="0" err="1" smtClean="0"/>
              <a:t>negara</a:t>
            </a:r>
            <a:r>
              <a:rPr lang="en-US" sz="2800" dirty="0" smtClean="0"/>
              <a:t> </a:t>
            </a:r>
            <a:r>
              <a:rPr lang="id-ID" sz="2800" dirty="0" smtClean="0"/>
              <a:t>antara lain;</a:t>
            </a:r>
          </a:p>
          <a:p>
            <a:pPr eaLnBrk="1" hangingPunct="1">
              <a:lnSpc>
                <a:spcPct val="90000"/>
              </a:lnSpc>
            </a:pPr>
            <a:r>
              <a:rPr lang="id-ID" sz="2800" dirty="0" smtClean="0"/>
              <a:t>Adanya jaminan terhadap hak-hak asasi manusia dan warganegaranya.</a:t>
            </a:r>
          </a:p>
          <a:p>
            <a:pPr eaLnBrk="1" hangingPunct="1">
              <a:lnSpc>
                <a:spcPct val="90000"/>
              </a:lnSpc>
            </a:pPr>
            <a:r>
              <a:rPr lang="id-ID" sz="2800" dirty="0" smtClean="0"/>
              <a:t>Ditetapkannya susunan ketatanegaraan suatu negara yang bersifat fundamental.</a:t>
            </a:r>
          </a:p>
          <a:p>
            <a:pPr eaLnBrk="1" hangingPunct="1">
              <a:lnSpc>
                <a:spcPct val="90000"/>
              </a:lnSpc>
            </a:pPr>
            <a:r>
              <a:rPr lang="id-ID" sz="2800" dirty="0" smtClean="0"/>
              <a:t>Adanya pembagian dan pembatasan tugas ketatanegaraan yang juga bersifat fundamental. (Thaib, 1999: 17-18).</a:t>
            </a: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eaLnBrk="1" fontAlgn="auto" hangingPunct="1">
              <a:spcAft>
                <a:spcPts val="0"/>
              </a:spcAft>
              <a:defRPr/>
            </a:pPr>
            <a:r>
              <a:rPr lang="en-US" dirty="0" smtClean="0"/>
              <a:t>PEMBUKAAN UUD 1945</a:t>
            </a:r>
            <a:endParaRPr lang="en-US" dirty="0"/>
          </a:p>
        </p:txBody>
      </p:sp>
      <p:sp>
        <p:nvSpPr>
          <p:cNvPr id="16387" name="Content Placeholder 2"/>
          <p:cNvSpPr>
            <a:spLocks noGrp="1"/>
          </p:cNvSpPr>
          <p:nvPr>
            <p:ph sz="quarter" idx="1"/>
          </p:nvPr>
        </p:nvSpPr>
        <p:spPr>
          <a:xfrm>
            <a:off x="457200" y="1219200"/>
            <a:ext cx="7467600" cy="5254625"/>
          </a:xfrm>
        </p:spPr>
        <p:txBody>
          <a:bodyPr/>
          <a:lstStyle/>
          <a:p>
            <a:pPr marL="514350" indent="-514350" eaLnBrk="1" hangingPunct="1">
              <a:buFont typeface="+mj-lt"/>
              <a:buAutoNum type="arabicPeriod"/>
            </a:pPr>
            <a:r>
              <a:rPr lang="en-US" sz="3200" dirty="0" err="1" smtClean="0"/>
              <a:t>Pokok</a:t>
            </a:r>
            <a:r>
              <a:rPr lang="en-US" sz="3200" dirty="0" smtClean="0"/>
              <a:t> </a:t>
            </a:r>
            <a:r>
              <a:rPr lang="en-US" sz="3200" dirty="0" err="1" smtClean="0"/>
              <a:t>pikiran</a:t>
            </a:r>
            <a:r>
              <a:rPr lang="en-US" sz="3200" dirty="0" smtClean="0"/>
              <a:t> I; </a:t>
            </a:r>
            <a:r>
              <a:rPr lang="en-US" sz="3200" dirty="0" err="1" smtClean="0"/>
              <a:t>negara</a:t>
            </a:r>
            <a:r>
              <a:rPr lang="en-US" sz="3200" dirty="0" smtClean="0"/>
              <a:t> </a:t>
            </a:r>
            <a:r>
              <a:rPr lang="en-US" sz="3200" dirty="0" err="1" smtClean="0"/>
              <a:t>persatuan</a:t>
            </a:r>
            <a:r>
              <a:rPr lang="en-US" sz="3200" dirty="0" smtClean="0"/>
              <a:t>, </a:t>
            </a:r>
            <a:r>
              <a:rPr lang="en-US" sz="3200" dirty="0" err="1" smtClean="0"/>
              <a:t>negara</a:t>
            </a:r>
            <a:r>
              <a:rPr lang="en-US" sz="3200" dirty="0" smtClean="0"/>
              <a:t> yang </a:t>
            </a:r>
            <a:r>
              <a:rPr lang="en-US" sz="3200" dirty="0" err="1" smtClean="0"/>
              <a:t>melindungi</a:t>
            </a:r>
            <a:r>
              <a:rPr lang="en-US" sz="3200" dirty="0" smtClean="0"/>
              <a:t> </a:t>
            </a:r>
            <a:r>
              <a:rPr lang="en-US" sz="3200" dirty="0" err="1" smtClean="0"/>
              <a:t>segenap</a:t>
            </a:r>
            <a:r>
              <a:rPr lang="en-US" sz="3200" dirty="0" smtClean="0"/>
              <a:t> </a:t>
            </a:r>
            <a:r>
              <a:rPr lang="en-US" sz="3200" dirty="0" err="1" smtClean="0"/>
              <a:t>bangsa</a:t>
            </a:r>
            <a:r>
              <a:rPr lang="en-US" sz="3200" dirty="0" smtClean="0"/>
              <a:t>.</a:t>
            </a:r>
          </a:p>
          <a:p>
            <a:pPr marL="514350" indent="-514350" eaLnBrk="1" hangingPunct="1">
              <a:buFont typeface="+mj-lt"/>
              <a:buAutoNum type="arabicPeriod"/>
            </a:pPr>
            <a:r>
              <a:rPr lang="en-US" sz="3200" dirty="0" err="1" smtClean="0"/>
              <a:t>Pokok</a:t>
            </a:r>
            <a:r>
              <a:rPr lang="en-US" sz="3200" dirty="0" smtClean="0"/>
              <a:t> </a:t>
            </a:r>
            <a:r>
              <a:rPr lang="en-US" sz="3200" dirty="0" err="1" smtClean="0"/>
              <a:t>Pikiran</a:t>
            </a:r>
            <a:r>
              <a:rPr lang="en-US" sz="3200" dirty="0" smtClean="0"/>
              <a:t> II; </a:t>
            </a:r>
            <a:r>
              <a:rPr lang="en-US" sz="3200" dirty="0" err="1" smtClean="0"/>
              <a:t>keadilan</a:t>
            </a:r>
            <a:r>
              <a:rPr lang="en-US" sz="3200" dirty="0" smtClean="0"/>
              <a:t> </a:t>
            </a:r>
            <a:r>
              <a:rPr lang="en-US" sz="3200" dirty="0" err="1" smtClean="0"/>
              <a:t>sosial</a:t>
            </a:r>
            <a:endParaRPr lang="en-US" sz="3200" dirty="0" smtClean="0"/>
          </a:p>
          <a:p>
            <a:pPr marL="514350" indent="-514350" eaLnBrk="1" hangingPunct="1">
              <a:buFont typeface="+mj-lt"/>
              <a:buAutoNum type="arabicPeriod"/>
            </a:pPr>
            <a:r>
              <a:rPr lang="en-US" sz="3200" dirty="0" err="1" smtClean="0"/>
              <a:t>Pokok</a:t>
            </a:r>
            <a:r>
              <a:rPr lang="en-US" sz="3200" dirty="0" smtClean="0"/>
              <a:t> </a:t>
            </a:r>
            <a:r>
              <a:rPr lang="en-US" sz="3200" dirty="0" err="1" smtClean="0"/>
              <a:t>pikiran</a:t>
            </a:r>
            <a:r>
              <a:rPr lang="en-US" sz="3200" dirty="0" smtClean="0"/>
              <a:t> III; </a:t>
            </a:r>
            <a:r>
              <a:rPr lang="en-US" sz="3200" dirty="0" err="1" smtClean="0"/>
              <a:t>kedaulatan</a:t>
            </a:r>
            <a:r>
              <a:rPr lang="en-US" sz="3200" dirty="0" smtClean="0"/>
              <a:t> </a:t>
            </a:r>
            <a:r>
              <a:rPr lang="en-US" sz="3200" dirty="0" err="1" smtClean="0"/>
              <a:t>rakyat</a:t>
            </a:r>
            <a:endParaRPr lang="en-US" sz="3200" dirty="0" smtClean="0"/>
          </a:p>
          <a:p>
            <a:pPr marL="514350" indent="-514350" eaLnBrk="1" hangingPunct="1">
              <a:buFont typeface="+mj-lt"/>
              <a:buAutoNum type="arabicPeriod"/>
            </a:pPr>
            <a:r>
              <a:rPr lang="en-US" sz="3200" dirty="0" err="1" smtClean="0"/>
              <a:t>Pokok</a:t>
            </a:r>
            <a:r>
              <a:rPr lang="en-US" sz="3200" dirty="0" smtClean="0"/>
              <a:t> </a:t>
            </a:r>
            <a:r>
              <a:rPr lang="en-US" sz="3200" dirty="0" err="1" smtClean="0"/>
              <a:t>pikiran</a:t>
            </a:r>
            <a:r>
              <a:rPr lang="en-US" sz="3200" dirty="0" smtClean="0"/>
              <a:t> IV; </a:t>
            </a:r>
            <a:r>
              <a:rPr lang="en-US" sz="3200" dirty="0" err="1" smtClean="0"/>
              <a:t>Ketuhanan</a:t>
            </a:r>
            <a:r>
              <a:rPr lang="en-US" sz="3200" dirty="0" smtClean="0"/>
              <a:t> Yang </a:t>
            </a:r>
            <a:r>
              <a:rPr lang="en-US" sz="3200" dirty="0" err="1" smtClean="0"/>
              <a:t>Maha</a:t>
            </a:r>
            <a:r>
              <a:rPr lang="en-US" sz="3200" dirty="0" smtClean="0"/>
              <a:t> </a:t>
            </a:r>
            <a:r>
              <a:rPr lang="en-US" sz="3200" dirty="0" err="1" smtClean="0"/>
              <a:t>Esa</a:t>
            </a:r>
            <a:r>
              <a:rPr lang="en-US" sz="3200" dirty="0" smtClean="0"/>
              <a:t> </a:t>
            </a:r>
            <a:r>
              <a:rPr lang="en-US" sz="3200" dirty="0" err="1" smtClean="0"/>
              <a:t>dan</a:t>
            </a:r>
            <a:r>
              <a:rPr lang="en-US" sz="3200" dirty="0" smtClean="0"/>
              <a:t> </a:t>
            </a:r>
            <a:r>
              <a:rPr lang="en-US" sz="3200" dirty="0" err="1" smtClean="0"/>
              <a:t>Kemanusiaan</a:t>
            </a:r>
            <a:r>
              <a:rPr lang="en-US" sz="3200" dirty="0" smtClean="0"/>
              <a:t> yang </a:t>
            </a:r>
            <a:r>
              <a:rPr lang="en-US" sz="3200" dirty="0" err="1" smtClean="0"/>
              <a:t>adil</a:t>
            </a:r>
            <a:r>
              <a:rPr lang="en-US" sz="3200" dirty="0" smtClean="0"/>
              <a:t> </a:t>
            </a:r>
            <a:r>
              <a:rPr lang="en-US" sz="3200" dirty="0" err="1" smtClean="0"/>
              <a:t>dan</a:t>
            </a:r>
            <a:r>
              <a:rPr lang="en-US" sz="3200" dirty="0" smtClean="0"/>
              <a:t> </a:t>
            </a:r>
            <a:r>
              <a:rPr lang="en-US" sz="3200" dirty="0" err="1" smtClean="0"/>
              <a:t>beradab</a:t>
            </a:r>
            <a:r>
              <a:rPr lang="en-US" sz="3200" dirty="0" smtClean="0"/>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374</TotalTime>
  <Words>5750</Words>
  <Application>Microsoft Office PowerPoint</Application>
  <PresentationFormat>On-screen Show (4:3)</PresentationFormat>
  <Paragraphs>838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Oriel</vt:lpstr>
      <vt:lpstr>PANCASILA DALAM KONTEKS  KETATANEGARAAN RI  </vt:lpstr>
      <vt:lpstr>Posisi Pancasila dalam  ketatanegaraan RI</vt:lpstr>
      <vt:lpstr>  Etimologi konstitusi</vt:lpstr>
      <vt:lpstr>KONSTITUSI???</vt:lpstr>
      <vt:lpstr>Konstitusi Sama Dengan Undang-Undang Dasar</vt:lpstr>
      <vt:lpstr>UUD tidak sama dengan Konstitusi</vt:lpstr>
      <vt:lpstr>Fungsi Konstitusi</vt:lpstr>
      <vt:lpstr>Materi muatan konstitusi</vt:lpstr>
      <vt:lpstr>PEMBUKAAN UUD 1945</vt:lpstr>
      <vt:lpstr>Hubungan antara pembukaan dengan Pasal-pasal UUD 1945</vt:lpstr>
      <vt:lpstr>HUBUNGAN Pancasila dan Pembukaan UUD 1945</vt:lpstr>
      <vt:lpstr>HUBUNGAN Pembukaan UUD 1945 DAN Proklamasi</vt:lpstr>
      <vt:lpstr>Undang-Undang Dasar 1945 &amp; AMANDEMEN 1999, 2001 &amp; 2002 </vt:lpstr>
      <vt:lpstr>PowerPoint Presentation</vt:lpstr>
      <vt:lpstr>KELEMBAGAAN MENURUT UUD 1945</vt:lpstr>
      <vt:lpstr>LEMBAGA-LEMBAGA DALAM SISTEM  KETATANEGARAAN REPUBLIK INDONESIA  Menurut UUD Negara Republik Indonesia Tahun 1945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Hakikat Hak Asasi Manusia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UU No. 10/ 2004</vt:lpstr>
      <vt:lpstr>Terima Kasih sampun kepareng maturnuwuuuun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DALAM KONTEKS  KETATANEGARAAN RI</dc:title>
  <dc:creator>AKBID</dc:creator>
  <cp:lastModifiedBy>Office</cp:lastModifiedBy>
  <cp:revision>28</cp:revision>
  <dcterms:created xsi:type="dcterms:W3CDTF">2006-08-16T00:00:00Z</dcterms:created>
  <dcterms:modified xsi:type="dcterms:W3CDTF">2015-08-27T12:42:23Z</dcterms:modified>
</cp:coreProperties>
</file>