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6" r:id="rId4"/>
    <p:sldId id="265" r:id="rId5"/>
    <p:sldId id="264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F9006-F333-4161-A8CA-EC2CC81D734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CE967-820D-43CA-9FA4-44074EA4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71579-5C80-4449-93BB-F72472A02F1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3B996-30DC-45D0-BEE6-7A8489B5734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F40CE-3462-4559-89F6-BC101A17C15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7716E-5969-4FC5-879C-BD43B47829E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4831E-9AD1-4431-B110-96C6A6AF643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DD202-D082-479B-AF38-EC49EF448C1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3CF16-DC3F-4FEC-8B1E-CD356295FC1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B2608-5E9D-4300-B2D1-2BE84A7C4A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BFA0-06BE-4273-9CFA-E73D351E7CD8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D16B-BAA2-4394-9A57-33570806C1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3B433A-0D18-4E3F-8783-656B77DE72E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folHlink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chemeClr val="accent2"/>
                </a:solidFill>
              </a:rPr>
              <a:t>PANCASILA SEBAGAI </a:t>
            </a:r>
            <a:br>
              <a:rPr lang="en-US" sz="3600" b="1" smtClean="0">
                <a:solidFill>
                  <a:schemeClr val="accent2"/>
                </a:solidFill>
              </a:rPr>
            </a:br>
            <a:r>
              <a:rPr lang="en-US" sz="3600" b="1" smtClean="0">
                <a:solidFill>
                  <a:schemeClr val="accent2"/>
                </a:solidFill>
              </a:rPr>
              <a:t>IDEOLOGI BANGSA DAN NEGARA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800" b="1" smtClean="0"/>
              <a:t>Pengertian Ideologi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smtClean="0"/>
              <a:t>	</a:t>
            </a:r>
            <a:r>
              <a:rPr lang="en-US" sz="2800" smtClean="0"/>
              <a:t>Istilah ideologi berasal dari kata </a:t>
            </a:r>
            <a:r>
              <a:rPr lang="en-US" sz="2800" i="1" smtClean="0"/>
              <a:t>idea</a:t>
            </a:r>
            <a:r>
              <a:rPr lang="en-US" sz="2800" smtClean="0"/>
              <a:t> yang berarti gagasan, konsep, pengertian dasar, cita-cita dan </a:t>
            </a:r>
            <a:r>
              <a:rPr lang="en-US" sz="2800" i="1" smtClean="0"/>
              <a:t>logos</a:t>
            </a:r>
            <a:r>
              <a:rPr lang="en-US" sz="2800" smtClean="0"/>
              <a:t> yang berarti ilmu. Jadi secara harafiah ideologi berarti ilmu tentang pengertian dasar, ide atau cita-cita. Cita-cita yang dimaksudkan adalah cita-cita yang tetap sifatnya dan harus dapat dicapai sehingga cita-cita itu sekaligus merupakan dasar, pandangan, paham.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	Ideologi yang semula berarti gagasan, ide, cita-cita itu berkembang menjadi suatu paham mengenai seperangkat nilai atau pemikiran yang oleh seseorang atau sekelompok orang menjadi suatu pegangan hidup.</a:t>
            </a:r>
            <a:endParaRPr lang="en-US" sz="2800" b="1" i="1" smtClean="0"/>
          </a:p>
        </p:txBody>
      </p:sp>
      <p:pic>
        <p:nvPicPr>
          <p:cNvPr id="79876" name="Picture 4" descr="garu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334" y="152400"/>
            <a:ext cx="951089" cy="10668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98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nimBg="1"/>
      <p:bldP spid="798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3875EF-B789-4CF8-9632-D4A6A158EB6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1"/>
            <a:ext cx="8686800" cy="5440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Beberapa pengertian ideologi: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i="1" smtClean="0"/>
              <a:t>A.S. Hornby</a:t>
            </a:r>
            <a:r>
              <a:rPr lang="en-US" sz="2400" smtClean="0"/>
              <a:t> mengatakan bahwa ideologi adalah seperangkat gagasan yang membentuk landasan teori ekonomi dan politik atau yang dipegangi oleh seorang atau sekelompok orang.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i="1" smtClean="0"/>
              <a:t>Soerjono Soekanto</a:t>
            </a:r>
            <a:r>
              <a:rPr lang="en-US" sz="2400" smtClean="0"/>
              <a:t> menyatakan bahwa secara umum ideologi sebagai kumpulan gagasan, ide, keyakinan, kepercayaan yang menyeluruh dan sistematis, yang menyangkut bidang politik, sosial, kebudayaan, dan agama.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i="1" smtClean="0"/>
              <a:t>Gunawan Setiardja</a:t>
            </a:r>
            <a:r>
              <a:rPr lang="en-US" sz="2400" smtClean="0"/>
              <a:t> merumuskan ideologi sebagai seperangkat ide asasi tentang manusia dan seluruh realitas yang dijadikan pedoman dan cita-cita hidup.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i="1" smtClean="0"/>
              <a:t>Frans Magnis Suseno</a:t>
            </a:r>
            <a:r>
              <a:rPr lang="en-US" sz="2400" smtClean="0"/>
              <a:t> mengatakan bahwa ideologi sebagai suatu sistem pemikiran yang dapat dibedakan menjadi ideologi tertutup dan ideologi terbuka.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E68DC7-21FF-4384-BC64-1572B22C625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1"/>
            <a:ext cx="8686800" cy="5440363"/>
          </a:xfrm>
        </p:spPr>
        <p:txBody>
          <a:bodyPr/>
          <a:lstStyle/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i="1" smtClean="0"/>
              <a:t>Ideologi tertutup,</a:t>
            </a:r>
            <a:r>
              <a:rPr lang="en-US" sz="2400" smtClean="0"/>
              <a:t> merupakan suatu sistem pemikiran tertutup. Ciri-cirinya: merupakan cita-cita suatu kelompok orang untuk mengubah dan memperbarui masyarakat; atas nama ideologi dibenarkan pengorbanan-pengorbanan yang dibebankan kepada masyarakat; isinya bukan hanya nilai-nilai dan cita-cita tertentu, melainkan terdiri dari tuntutan-tuntutan konkret dan operasional yang keras, yang diajukan dengan mutlak.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i="1" smtClean="0"/>
              <a:t>Ideologi terbuka</a:t>
            </a:r>
            <a:r>
              <a:rPr lang="en-US" sz="2400" smtClean="0"/>
              <a:t>, merupakan suatu pemikiran yang terbuka. Ciri-cirinya: bahwa nilai-nilai dan cita-citanya tidak dapat dipaksakan dari luar, melainkan digali dan diambil dari moral, budaya masyarakat itu sendiri; dasarnya bukan keyakinan ideologis sekelompok orang, melainkan hasil musyawarah dari konsensus masyarakat tersebut; nilai-nilai itu sifatnya dasar, secara garis besar saja sehingga tidak langsung operasional.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4F045-12CF-4A1F-B6FE-773629D6916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1"/>
            <a:ext cx="8686800" cy="544036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600" smtClean="0"/>
              <a:t>Fungsi utama ideologi dalam masyarakat menurut Ramlan Surbakti (1999) ada dua, yaitu: sebagai tujuan atau cita-cita yang hendak dicapai secara bersama oleh suatu masyarakat, dan sebagai pemersatu masyarakat dan karenanya sebagai prosedur penyelesaian konflik yang terjadi dalam masyarakat.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600" smtClean="0"/>
              <a:t>Pancasila sebagai ideologi mengandung nilai-nilai yang berakar pada pandangan hidup bangsa dan falsafat bangsa. Dengan demikian memenuhi syarat sebagai suatu ideologi terbuka.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600" smtClean="0"/>
              <a:t>Sumber semangat yang menjadikan Pancasila sebagai ideologi terbuka adalah terdapat dalam penjelasan UUD 1945: “</a:t>
            </a:r>
            <a:r>
              <a:rPr lang="en-US" sz="2600" i="1" smtClean="0"/>
              <a:t>terutama bagi negara baru dan negara muda, lebih baik hukum dasar yang tertulis itu hanya memuat aturan-aturan pokok, sedangkan aturan-aturan yang menyelenggarakan aturan pokok itu diserahkan kepada undang-undang yang lebih mudah caranya membuat, mengubah dan mencabutnya</a:t>
            </a:r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64AD91-9B1B-48F5-B4B7-0FD42200E10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1"/>
            <a:ext cx="8686800" cy="5440363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  <a:defRPr/>
            </a:pPr>
            <a:r>
              <a:rPr lang="en-US" sz="2800" b="1" smtClean="0"/>
              <a:t>Sifat Ideologi</a:t>
            </a:r>
            <a:r>
              <a:rPr lang="en-US" sz="2400" b="1" smtClean="0"/>
              <a:t>	</a:t>
            </a:r>
          </a:p>
          <a:p>
            <a:pPr marL="357188" indent="-357188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/>
              <a:t>	</a:t>
            </a:r>
            <a:r>
              <a:rPr lang="en-US" sz="2400" smtClean="0"/>
              <a:t>Ada tiga dimensi sifat ideologi, yaitu dimensi realitas, dimensi idealisme, dan dimensi fleksibilitas.</a:t>
            </a:r>
          </a:p>
          <a:p>
            <a:pPr marL="901700" lvl="1" indent="-358775" algn="just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200" u="sng" smtClean="0"/>
              <a:t>Dimensi Realitas:</a:t>
            </a:r>
            <a:r>
              <a:rPr lang="en-US" sz="2200" smtClean="0"/>
              <a:t> nilai yang terkandung dalam dirinya, bersumber dari nilai-nilai yang hidup dalam masyarakat, terutama pada waktu ideologi itu lahir, sehingga mereka betul-betul merasakan dan menghayati bahwa nilai-nilai dasar itu adalah milik mereka bersama. Pancasila mengandung sifat dimensi realitas ini dalam dirinya.</a:t>
            </a:r>
          </a:p>
          <a:p>
            <a:pPr marL="901700" lvl="1" indent="-358775" algn="just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200" u="sng" smtClean="0"/>
              <a:t>Dimensi idealisme</a:t>
            </a:r>
            <a:r>
              <a:rPr lang="en-US" sz="2200" smtClean="0"/>
              <a:t>: ideologi itu mengandung cita-cita yang ingin diicapai dalam berbagai bidang kehidupan bermasyarakat, berbangsa dan bernegara. Pancasila bukan saja memenuhi dimensi idealisme ini tetapi juga berkaitan dengan dimensi realitas.</a:t>
            </a:r>
          </a:p>
          <a:p>
            <a:pPr marL="901700" lvl="1" indent="-358775" algn="just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200" u="sng" smtClean="0"/>
              <a:t>Dimensi fleksibilitas</a:t>
            </a:r>
            <a:r>
              <a:rPr lang="en-US" sz="2200" smtClean="0"/>
              <a:t>: ideologi itu memberikan penyegaran, memelihara dan memperkuat relevansinya dari waktu ke waktu sehingga bebrsifat dinamis, demokrastis. Pancasila memiliki dimensi fleksibilitas karena memelihara, memperkuat relevansinya dari masa ke masa.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A7D78A-D0BF-4E3E-A639-072C6DD867C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1"/>
            <a:ext cx="8686800" cy="5440363"/>
          </a:xfrm>
        </p:spPr>
        <p:txBody>
          <a:bodyPr/>
          <a:lstStyle/>
          <a:p>
            <a:pPr algn="just" eaLnBrk="1" hangingPunct="1">
              <a:buClr>
                <a:schemeClr val="tx1"/>
              </a:buClr>
              <a:defRPr/>
            </a:pPr>
            <a:r>
              <a:rPr lang="en-US" sz="2800" b="1" smtClean="0"/>
              <a:t>Faktor Pendorong Keterbukaan Ideologi Pancasila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Kenyataan dalam proses pembangunan nasional dan dinamika masyarakat yang berkembang secara cepat.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Kenyataan menujukkan bahwa bangkrutnya ideologi yang tertutup danbeku cendnerung meredupkan perkembangan dirinya.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Pengalaman sejarah politik masa lampau.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Tekad untuk memperkokoh kesadaran akan nilai-nilai dasar Pancasila yang bersifat abadi dan hasrat mengembangkan secara kreatif dan dinamis dalam rangka mencapai tujuan nasional.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EB34EA-230D-48DD-9F33-D10C69227E3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1"/>
            <a:ext cx="8686800" cy="5440363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mtClean="0"/>
              <a:t>Sekalipun Pancasila sebagai ideologi bersifat terbuka, namun ada batas-batas keterbukaan yang tidak boleh dilanggar, yaitu: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Stabilitas nasional yang dinamis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Larangan terhadap ideologi marxisme, leninnisme dan komunisme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Mencegah berkembangnya paham liberalisme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Larangan terhadap pandangan ekstrim yang menggelisahkan kehidupan bermasyarakat</a:t>
            </a: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mtClean="0"/>
              <a:t>Penciptaan norma-norma baru harus melalui konsensus.</a:t>
            </a: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0B6096-1EB9-4633-835A-F0FDAF5B767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1"/>
            <a:ext cx="8686800" cy="53641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800" b="1" smtClean="0"/>
              <a:t>Makna Pancasila sebagai Ideologi Bangsa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smtClean="0"/>
              <a:t>Makna Pancasila sebagai ideologi bangsa Indonesia adalah bahwa nilai-nilai yang terkandung dalam ideologi Pancasila itu menjadi </a:t>
            </a:r>
            <a:r>
              <a:rPr lang="en-US" sz="2400" i="1" smtClean="0"/>
              <a:t>cita-cita normatif bagi penyelenggaraan bernegara</a:t>
            </a:r>
            <a:r>
              <a:rPr lang="en-US" sz="2400" smtClean="0"/>
              <a:t>. Dengan kata lain, visi atau arah dari penyelenggaraan kehidupan berbangsa dan bernegara Indonesia adalah terwujudnya kehidupan yang ber-Ketuhanan, yang ber-Kemanusiaan, yang ber-Persatuan, yang ber-Kerakyatan, dan yang ber-Keadilan.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400" smtClean="0"/>
              <a:t>Pancasila sebagai ideologi nasional selain berfungsi sebagai cita-cita normatif penyelenggaraan bernegara, nilai-nilai yang terkandung dalam Pancasila merupakan nilai yang disepakati bersama, karena itu juga berfungsi sebagai </a:t>
            </a:r>
            <a:r>
              <a:rPr lang="en-US" sz="2400" i="1" smtClean="0"/>
              <a:t>sarana pemersatu masyarakat</a:t>
            </a:r>
            <a:r>
              <a:rPr lang="en-US" sz="2400" smtClean="0"/>
              <a:t> yang dapat memparsatukan berbagai golongan masyarakat di Indonesia.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574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PANCASILA SEBAGAI  IDEOLOGI BANGSA DAN NEGARA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Office</cp:lastModifiedBy>
  <cp:revision>2</cp:revision>
  <dcterms:created xsi:type="dcterms:W3CDTF">2014-09-23T04:14:58Z</dcterms:created>
  <dcterms:modified xsi:type="dcterms:W3CDTF">2015-08-27T12:44:12Z</dcterms:modified>
</cp:coreProperties>
</file>