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1"/>
  </p:notesMasterIdLst>
  <p:sldIdLst>
    <p:sldId id="320" r:id="rId3"/>
    <p:sldId id="262" r:id="rId4"/>
    <p:sldId id="259" r:id="rId5"/>
    <p:sldId id="261" r:id="rId6"/>
    <p:sldId id="299" r:id="rId7"/>
    <p:sldId id="260" r:id="rId8"/>
    <p:sldId id="300" r:id="rId9"/>
    <p:sldId id="30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6" r:id="rId22"/>
    <p:sldId id="275" r:id="rId23"/>
    <p:sldId id="276" r:id="rId24"/>
    <p:sldId id="277" r:id="rId25"/>
    <p:sldId id="29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8" r:id="rId35"/>
    <p:sldId id="288" r:id="rId36"/>
    <p:sldId id="289" r:id="rId37"/>
    <p:sldId id="290" r:id="rId38"/>
    <p:sldId id="291" r:id="rId39"/>
    <p:sldId id="292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294" r:id="rId59"/>
    <p:sldId id="29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266E1-0A2A-4FA2-9F2E-127AFBF43BC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2D32-75B1-46F8-828F-DC2C43BA0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6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0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7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3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2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2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20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9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7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9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1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9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3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19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5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5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8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9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6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1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94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5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6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4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9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3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9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8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2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8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9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3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02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12D32-75B1-46F8-828F-DC2C43BA0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340-E8FE-465D-AE4B-CC6E04A1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3074-5A1F-432F-B181-49CF04A4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8786-F416-4572-ADB4-A8973D5E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2522-B5EE-4DAC-8054-60BF323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6809-58AF-49B1-8F89-1F152B6D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1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072C-8A1E-46F5-ADE7-908FCEB5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D950-5D01-438F-807A-B42D6BC9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6F75-CE2A-4F6C-9C16-60381751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855E-5568-44DD-9654-D15FE8AE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8AA9-E51D-49E7-8291-A3C00BB2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057E4-C468-46E5-A8B8-E659CC38E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4212-8FB2-458B-A444-2D9B18101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7B05-962E-4D4F-8D2F-BA26C188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8520-6CB4-4AFD-9804-0D598E0C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7F99-8B44-46D1-B6CC-C4010D3D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7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84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4914900" y="1069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9829800" y="1084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0" y="3370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4914900" y="3355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g object 21"/>
          <p:cNvSpPr/>
          <p:nvPr/>
        </p:nvSpPr>
        <p:spPr>
          <a:xfrm>
            <a:off x="9829800" y="3370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381" cy="2443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g object 23"/>
          <p:cNvSpPr/>
          <p:nvPr/>
        </p:nvSpPr>
        <p:spPr>
          <a:xfrm>
            <a:off x="0" y="2428875"/>
            <a:ext cx="1097280" cy="98584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g object 24"/>
          <p:cNvSpPr/>
          <p:nvPr/>
        </p:nvSpPr>
        <p:spPr>
          <a:xfrm>
            <a:off x="1097279" y="2428875"/>
            <a:ext cx="5326380" cy="98584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g object 25"/>
          <p:cNvSpPr/>
          <p:nvPr/>
        </p:nvSpPr>
        <p:spPr>
          <a:xfrm>
            <a:off x="6423661" y="2428875"/>
            <a:ext cx="1053941" cy="98584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g object 26"/>
          <p:cNvSpPr/>
          <p:nvPr/>
        </p:nvSpPr>
        <p:spPr>
          <a:xfrm>
            <a:off x="7477505" y="2428875"/>
            <a:ext cx="352425" cy="98584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g object 27"/>
          <p:cNvSpPr/>
          <p:nvPr/>
        </p:nvSpPr>
        <p:spPr>
          <a:xfrm>
            <a:off x="7829550" y="2428875"/>
            <a:ext cx="124778" cy="98584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g object 28"/>
          <p:cNvSpPr/>
          <p:nvPr/>
        </p:nvSpPr>
        <p:spPr>
          <a:xfrm>
            <a:off x="7954137" y="2428875"/>
            <a:ext cx="1253014" cy="98584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g object 29"/>
          <p:cNvSpPr/>
          <p:nvPr/>
        </p:nvSpPr>
        <p:spPr>
          <a:xfrm>
            <a:off x="9206865" y="2428875"/>
            <a:ext cx="2985611" cy="98584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g object 30"/>
          <p:cNvSpPr/>
          <p:nvPr/>
        </p:nvSpPr>
        <p:spPr>
          <a:xfrm>
            <a:off x="0" y="0"/>
            <a:ext cx="12192381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2954" y="286666"/>
            <a:ext cx="913085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514" y="3840480"/>
            <a:ext cx="8537734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85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35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12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07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3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987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681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8A7-6389-47BE-830B-F50A9FF4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85C2-FBAA-44D8-A42D-9629CD3B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83E3-EE42-4837-809A-68594B98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14D9-D77F-4168-8754-BE5E683F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A40-5C64-4921-B7E0-F8D4885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10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780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986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8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3A18-28BF-4D0D-A51F-18515A07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2DF0-AF10-49F0-B8A6-B0BC3928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B1E-C936-4DF4-B43B-BD97AA6E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7D9D-30A1-45BA-A1DC-884ACB53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3FBE-AB2D-4608-8B27-9BCB921D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5572-1196-45DD-9EDF-5F3385E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B08B-49AC-4501-9637-F41E4025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B3FDA-9BB1-426F-BB1B-9F9C5CB2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C648-FF54-4562-ADE5-778E55FC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73E3-2AA8-43BB-8341-6243248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FF07-ACE1-494B-BC86-67096D68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6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F736-47B0-493D-BA82-4E6E957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DBBA-3CE3-4091-B936-3C7E9A48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24124-9D5D-4CCF-91DA-D3481E6D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094C0-0822-4E1B-A5AF-786838E6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6D9B-1A94-481D-88B9-D2765591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B8623-5899-4D10-866B-576ABEA1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EDC4E-6605-4525-877A-E134449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7020-3F80-4982-A428-2E7E097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90A-36FF-4779-97B9-6EA3D7B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20FD-6272-463A-9856-BED8812E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00519-3D23-4329-8C8B-6824C1A2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04F1-771A-43DC-98BC-D23D3F8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A803-3AF4-4454-8DF2-E9C43ED6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6892-6A45-4457-9BAB-96D711C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AF0-F726-43C4-A396-00A9BDA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8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288A-909F-4D48-820B-4A781160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9F9-6538-427F-A0BB-D9BDE558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2928-59EC-4369-AEE5-67BBC617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9795-1667-42FF-BA30-1386C6AE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28B8-ABA1-49B4-8B73-6877A17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07E5-1E7E-4DE9-8DB3-D2CD0A2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0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B10-C101-4083-8520-AAC5E8A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CF4C-9E5B-441D-8100-5DD4E158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79CC-A876-4249-9DA7-95D4B38F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BC04-9971-4F3C-A959-36176D04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C105-0BAD-410F-8D7B-8C490B92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1B76-520A-475A-AEC1-B2E712F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64E86-D855-4B73-8052-04F07E48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A72B-BB59-4681-A989-83181BEA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5CAD-1DC3-48AB-B863-2C544038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85D9-B4CE-4954-A176-F56B0F59A4F2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962C-537F-49A6-91B3-BEAA99FC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557E-4736-4578-9C0E-30DE0C01B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372CBE1C-4E43-465C-87B8-579789110D1B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7/19/2022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F249FA2-BD65-424F-B738-5E4A972465C6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9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ngo-solutions.com/mango-shares-the-power-of-r-with-sainsburys-data-community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79452" y="2861188"/>
            <a:ext cx="6832190" cy="2155109"/>
            <a:chOff x="1807268" y="2671915"/>
            <a:chExt cx="9109587" cy="2873477"/>
          </a:xfrm>
        </p:grpSpPr>
        <p:sp>
          <p:nvSpPr>
            <p:cNvPr id="8" name="Rectangle 7"/>
            <p:cNvSpPr/>
            <p:nvPr/>
          </p:nvSpPr>
          <p:spPr>
            <a:xfrm>
              <a:off x="1807268" y="2671915"/>
              <a:ext cx="9109587" cy="131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Data Science and Machine Learning</a:t>
              </a:r>
            </a:p>
            <a:p>
              <a:pPr algn="ctr" defTabSz="685800">
                <a:defRPr/>
              </a:pPr>
              <a:endParaRPr lang="en-US" b="1" dirty="0">
                <a:solidFill>
                  <a:sysClr val="windowText" lastClr="000000"/>
                </a:solidFill>
                <a:latin typeface="Calibri Light" panose="020F0302020204030204"/>
                <a:sym typeface="Arial"/>
              </a:endParaRPr>
            </a:p>
            <a:p>
              <a:pPr algn="ctr" defTabSz="685800">
                <a:defRPr/>
              </a:pPr>
              <a:r>
                <a:rPr lang="en-US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Module One: Introduction to R Programming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136" y="4257366"/>
              <a:ext cx="5909187" cy="128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Trainer: </a:t>
              </a:r>
              <a:r>
                <a:rPr lang="en-US" b="1" dirty="0" err="1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Dr</a:t>
              </a:r>
              <a:r>
                <a:rPr lang="en-US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 Ayman  </a:t>
              </a:r>
              <a:r>
                <a:rPr lang="en-US" b="1" dirty="0" err="1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Rawshdeh</a:t>
              </a:r>
              <a:r>
                <a:rPr lang="en-US" b="1" dirty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11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71110" y="3207399"/>
            <a:ext cx="848201" cy="1134904"/>
            <a:chOff x="7561479" y="4276531"/>
            <a:chExt cx="1130935" cy="1513205"/>
          </a:xfrm>
        </p:grpSpPr>
        <p:sp>
          <p:nvSpPr>
            <p:cNvPr id="4" name="object 4"/>
            <p:cNvSpPr/>
            <p:nvPr/>
          </p:nvSpPr>
          <p:spPr>
            <a:xfrm>
              <a:off x="7761728" y="4832911"/>
              <a:ext cx="730250" cy="922019"/>
            </a:xfrm>
            <a:custGeom>
              <a:avLst/>
              <a:gdLst/>
              <a:ahLst/>
              <a:cxnLst/>
              <a:rect l="l" t="t" r="r" b="b"/>
              <a:pathLst>
                <a:path w="730250" h="922020">
                  <a:moveTo>
                    <a:pt x="435713" y="0"/>
                  </a:moveTo>
                  <a:lnTo>
                    <a:pt x="294417" y="0"/>
                  </a:lnTo>
                  <a:lnTo>
                    <a:pt x="246816" y="3871"/>
                  </a:lnTo>
                  <a:lnTo>
                    <a:pt x="201603" y="15073"/>
                  </a:lnTo>
                  <a:lnTo>
                    <a:pt x="159396" y="32987"/>
                  </a:lnTo>
                  <a:lnTo>
                    <a:pt x="120813" y="56995"/>
                  </a:lnTo>
                  <a:lnTo>
                    <a:pt x="86472" y="86478"/>
                  </a:lnTo>
                  <a:lnTo>
                    <a:pt x="56989" y="120819"/>
                  </a:lnTo>
                  <a:lnTo>
                    <a:pt x="32982" y="159399"/>
                  </a:lnTo>
                  <a:lnTo>
                    <a:pt x="15070" y="201599"/>
                  </a:lnTo>
                  <a:lnTo>
                    <a:pt x="3870" y="246802"/>
                  </a:lnTo>
                  <a:lnTo>
                    <a:pt x="0" y="294389"/>
                  </a:lnTo>
                  <a:lnTo>
                    <a:pt x="0" y="627040"/>
                  </a:lnTo>
                  <a:lnTo>
                    <a:pt x="3870" y="674629"/>
                  </a:lnTo>
                  <a:lnTo>
                    <a:pt x="15070" y="719833"/>
                  </a:lnTo>
                  <a:lnTo>
                    <a:pt x="32982" y="762034"/>
                  </a:lnTo>
                  <a:lnTo>
                    <a:pt x="56989" y="800614"/>
                  </a:lnTo>
                  <a:lnTo>
                    <a:pt x="86472" y="834954"/>
                  </a:lnTo>
                  <a:lnTo>
                    <a:pt x="120813" y="864437"/>
                  </a:lnTo>
                  <a:lnTo>
                    <a:pt x="159396" y="888444"/>
                  </a:lnTo>
                  <a:lnTo>
                    <a:pt x="201603" y="906357"/>
                  </a:lnTo>
                  <a:lnTo>
                    <a:pt x="246816" y="917558"/>
                  </a:lnTo>
                  <a:lnTo>
                    <a:pt x="294417" y="921429"/>
                  </a:lnTo>
                  <a:lnTo>
                    <a:pt x="435713" y="921429"/>
                  </a:lnTo>
                  <a:lnTo>
                    <a:pt x="483290" y="917558"/>
                  </a:lnTo>
                  <a:lnTo>
                    <a:pt x="528489" y="906357"/>
                  </a:lnTo>
                  <a:lnTo>
                    <a:pt x="570690" y="888444"/>
                  </a:lnTo>
                  <a:lnTo>
                    <a:pt x="609274" y="864437"/>
                  </a:lnTo>
                  <a:lnTo>
                    <a:pt x="643621" y="834954"/>
                  </a:lnTo>
                  <a:lnTo>
                    <a:pt x="673113" y="800614"/>
                  </a:lnTo>
                  <a:lnTo>
                    <a:pt x="697129" y="762034"/>
                  </a:lnTo>
                  <a:lnTo>
                    <a:pt x="715050" y="719833"/>
                  </a:lnTo>
                  <a:lnTo>
                    <a:pt x="726257" y="674629"/>
                  </a:lnTo>
                  <a:lnTo>
                    <a:pt x="730131" y="627040"/>
                  </a:lnTo>
                  <a:lnTo>
                    <a:pt x="730131" y="294389"/>
                  </a:lnTo>
                  <a:lnTo>
                    <a:pt x="726257" y="246802"/>
                  </a:lnTo>
                  <a:lnTo>
                    <a:pt x="715050" y="201599"/>
                  </a:lnTo>
                  <a:lnTo>
                    <a:pt x="697129" y="159399"/>
                  </a:lnTo>
                  <a:lnTo>
                    <a:pt x="673113" y="120819"/>
                  </a:lnTo>
                  <a:lnTo>
                    <a:pt x="643621" y="86478"/>
                  </a:lnTo>
                  <a:lnTo>
                    <a:pt x="609274" y="56995"/>
                  </a:lnTo>
                  <a:lnTo>
                    <a:pt x="570690" y="32987"/>
                  </a:lnTo>
                  <a:lnTo>
                    <a:pt x="528489" y="15073"/>
                  </a:lnTo>
                  <a:lnTo>
                    <a:pt x="483290" y="3871"/>
                  </a:lnTo>
                  <a:lnTo>
                    <a:pt x="435713" y="0"/>
                  </a:lnTo>
                  <a:close/>
                </a:path>
              </a:pathLst>
            </a:custGeom>
            <a:solidFill>
              <a:srgbClr val="9B9A9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7661567" y="4821148"/>
              <a:ext cx="930910" cy="818515"/>
            </a:xfrm>
            <a:custGeom>
              <a:avLst/>
              <a:gdLst/>
              <a:ahLst/>
              <a:cxnLst/>
              <a:rect l="l" t="t" r="r" b="b"/>
              <a:pathLst>
                <a:path w="930909" h="818514">
                  <a:moveTo>
                    <a:pt x="930351" y="691807"/>
                  </a:moveTo>
                  <a:lnTo>
                    <a:pt x="922667" y="655967"/>
                  </a:lnTo>
                  <a:lnTo>
                    <a:pt x="902030" y="625932"/>
                  </a:lnTo>
                  <a:lnTo>
                    <a:pt x="871994" y="605282"/>
                  </a:lnTo>
                  <a:lnTo>
                    <a:pt x="836142" y="597598"/>
                  </a:lnTo>
                  <a:lnTo>
                    <a:pt x="94221" y="597598"/>
                  </a:lnTo>
                  <a:lnTo>
                    <a:pt x="58381" y="605282"/>
                  </a:lnTo>
                  <a:lnTo>
                    <a:pt x="28346" y="625932"/>
                  </a:lnTo>
                  <a:lnTo>
                    <a:pt x="7683" y="655967"/>
                  </a:lnTo>
                  <a:lnTo>
                    <a:pt x="0" y="691807"/>
                  </a:lnTo>
                  <a:lnTo>
                    <a:pt x="0" y="724179"/>
                  </a:lnTo>
                  <a:lnTo>
                    <a:pt x="7683" y="760018"/>
                  </a:lnTo>
                  <a:lnTo>
                    <a:pt x="28346" y="790054"/>
                  </a:lnTo>
                  <a:lnTo>
                    <a:pt x="58381" y="810704"/>
                  </a:lnTo>
                  <a:lnTo>
                    <a:pt x="94221" y="818388"/>
                  </a:lnTo>
                  <a:lnTo>
                    <a:pt x="836142" y="818388"/>
                  </a:lnTo>
                  <a:lnTo>
                    <a:pt x="871994" y="810704"/>
                  </a:lnTo>
                  <a:lnTo>
                    <a:pt x="902030" y="790054"/>
                  </a:lnTo>
                  <a:lnTo>
                    <a:pt x="922667" y="760018"/>
                  </a:lnTo>
                  <a:lnTo>
                    <a:pt x="930351" y="724179"/>
                  </a:lnTo>
                  <a:lnTo>
                    <a:pt x="930351" y="691807"/>
                  </a:lnTo>
                  <a:close/>
                </a:path>
                <a:path w="930909" h="818514">
                  <a:moveTo>
                    <a:pt x="930351" y="397421"/>
                  </a:moveTo>
                  <a:lnTo>
                    <a:pt x="922667" y="361581"/>
                  </a:lnTo>
                  <a:lnTo>
                    <a:pt x="902030" y="331546"/>
                  </a:lnTo>
                  <a:lnTo>
                    <a:pt x="871994" y="310896"/>
                  </a:lnTo>
                  <a:lnTo>
                    <a:pt x="836142" y="303212"/>
                  </a:lnTo>
                  <a:lnTo>
                    <a:pt x="94221" y="303212"/>
                  </a:lnTo>
                  <a:lnTo>
                    <a:pt x="58381" y="310896"/>
                  </a:lnTo>
                  <a:lnTo>
                    <a:pt x="28346" y="331546"/>
                  </a:lnTo>
                  <a:lnTo>
                    <a:pt x="7683" y="361581"/>
                  </a:lnTo>
                  <a:lnTo>
                    <a:pt x="0" y="397421"/>
                  </a:lnTo>
                  <a:lnTo>
                    <a:pt x="0" y="429793"/>
                  </a:lnTo>
                  <a:lnTo>
                    <a:pt x="7683" y="466877"/>
                  </a:lnTo>
                  <a:lnTo>
                    <a:pt x="28346" y="496773"/>
                  </a:lnTo>
                  <a:lnTo>
                    <a:pt x="58381" y="516737"/>
                  </a:lnTo>
                  <a:lnTo>
                    <a:pt x="94221" y="524002"/>
                  </a:lnTo>
                  <a:lnTo>
                    <a:pt x="836142" y="524002"/>
                  </a:lnTo>
                  <a:lnTo>
                    <a:pt x="871994" y="516737"/>
                  </a:lnTo>
                  <a:lnTo>
                    <a:pt x="902030" y="496773"/>
                  </a:lnTo>
                  <a:lnTo>
                    <a:pt x="922667" y="466877"/>
                  </a:lnTo>
                  <a:lnTo>
                    <a:pt x="930351" y="429793"/>
                  </a:lnTo>
                  <a:lnTo>
                    <a:pt x="930351" y="397421"/>
                  </a:lnTo>
                  <a:close/>
                </a:path>
                <a:path w="930909" h="818514">
                  <a:moveTo>
                    <a:pt x="930351" y="94208"/>
                  </a:moveTo>
                  <a:lnTo>
                    <a:pt x="922667" y="58369"/>
                  </a:lnTo>
                  <a:lnTo>
                    <a:pt x="902030" y="28333"/>
                  </a:lnTo>
                  <a:lnTo>
                    <a:pt x="871994" y="7670"/>
                  </a:lnTo>
                  <a:lnTo>
                    <a:pt x="836142" y="0"/>
                  </a:lnTo>
                  <a:lnTo>
                    <a:pt x="94221" y="0"/>
                  </a:lnTo>
                  <a:lnTo>
                    <a:pt x="58381" y="7670"/>
                  </a:lnTo>
                  <a:lnTo>
                    <a:pt x="28346" y="28333"/>
                  </a:lnTo>
                  <a:lnTo>
                    <a:pt x="7683" y="58369"/>
                  </a:lnTo>
                  <a:lnTo>
                    <a:pt x="0" y="94208"/>
                  </a:lnTo>
                  <a:lnTo>
                    <a:pt x="0" y="126580"/>
                  </a:lnTo>
                  <a:lnTo>
                    <a:pt x="7683" y="163652"/>
                  </a:lnTo>
                  <a:lnTo>
                    <a:pt x="28346" y="193548"/>
                  </a:lnTo>
                  <a:lnTo>
                    <a:pt x="58381" y="213512"/>
                  </a:lnTo>
                  <a:lnTo>
                    <a:pt x="94221" y="220776"/>
                  </a:lnTo>
                  <a:lnTo>
                    <a:pt x="836142" y="220776"/>
                  </a:lnTo>
                  <a:lnTo>
                    <a:pt x="871994" y="213512"/>
                  </a:lnTo>
                  <a:lnTo>
                    <a:pt x="902030" y="193548"/>
                  </a:lnTo>
                  <a:lnTo>
                    <a:pt x="922667" y="163652"/>
                  </a:lnTo>
                  <a:lnTo>
                    <a:pt x="930351" y="126580"/>
                  </a:lnTo>
                  <a:lnTo>
                    <a:pt x="930351" y="94208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41340" y="5754340"/>
              <a:ext cx="170815" cy="35560"/>
            </a:xfrm>
            <a:custGeom>
              <a:avLst/>
              <a:gdLst/>
              <a:ahLst/>
              <a:cxnLst/>
              <a:rect l="l" t="t" r="r" b="b"/>
              <a:pathLst>
                <a:path w="170815" h="35560">
                  <a:moveTo>
                    <a:pt x="170807" y="0"/>
                  </a:moveTo>
                  <a:lnTo>
                    <a:pt x="0" y="0"/>
                  </a:lnTo>
                  <a:lnTo>
                    <a:pt x="12541" y="14212"/>
                  </a:lnTo>
                  <a:lnTo>
                    <a:pt x="31697" y="25390"/>
                  </a:lnTo>
                  <a:lnTo>
                    <a:pt x="56367" y="32704"/>
                  </a:lnTo>
                  <a:lnTo>
                    <a:pt x="85453" y="35326"/>
                  </a:lnTo>
                  <a:lnTo>
                    <a:pt x="114481" y="32704"/>
                  </a:lnTo>
                  <a:lnTo>
                    <a:pt x="139122" y="25390"/>
                  </a:lnTo>
                  <a:lnTo>
                    <a:pt x="158267" y="14212"/>
                  </a:lnTo>
                  <a:lnTo>
                    <a:pt x="170807" y="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561479" y="4276531"/>
              <a:ext cx="1130935" cy="544830"/>
            </a:xfrm>
            <a:custGeom>
              <a:avLst/>
              <a:gdLst/>
              <a:ahLst/>
              <a:cxnLst/>
              <a:rect l="l" t="t" r="r" b="b"/>
              <a:pathLst>
                <a:path w="1130934" h="544829">
                  <a:moveTo>
                    <a:pt x="1130600" y="0"/>
                  </a:moveTo>
                  <a:lnTo>
                    <a:pt x="0" y="0"/>
                  </a:lnTo>
                  <a:lnTo>
                    <a:pt x="29206" y="46871"/>
                  </a:lnTo>
                  <a:lnTo>
                    <a:pt x="57737" y="94528"/>
                  </a:lnTo>
                  <a:lnTo>
                    <a:pt x="85286" y="142652"/>
                  </a:lnTo>
                  <a:lnTo>
                    <a:pt x="111547" y="190929"/>
                  </a:lnTo>
                  <a:lnTo>
                    <a:pt x="136214" y="239040"/>
                  </a:lnTo>
                  <a:lnTo>
                    <a:pt x="158980" y="286669"/>
                  </a:lnTo>
                  <a:lnTo>
                    <a:pt x="179539" y="333500"/>
                  </a:lnTo>
                  <a:lnTo>
                    <a:pt x="197585" y="379217"/>
                  </a:lnTo>
                  <a:lnTo>
                    <a:pt x="212811" y="423502"/>
                  </a:lnTo>
                  <a:lnTo>
                    <a:pt x="224910" y="466040"/>
                  </a:lnTo>
                  <a:lnTo>
                    <a:pt x="233577" y="506513"/>
                  </a:lnTo>
                  <a:lnTo>
                    <a:pt x="238504" y="544605"/>
                  </a:lnTo>
                  <a:lnTo>
                    <a:pt x="892125" y="544605"/>
                  </a:lnTo>
                  <a:lnTo>
                    <a:pt x="897029" y="506513"/>
                  </a:lnTo>
                  <a:lnTo>
                    <a:pt x="905677" y="466040"/>
                  </a:lnTo>
                  <a:lnTo>
                    <a:pt x="917761" y="423502"/>
                  </a:lnTo>
                  <a:lnTo>
                    <a:pt x="932974" y="379217"/>
                  </a:lnTo>
                  <a:lnTo>
                    <a:pt x="951012" y="333500"/>
                  </a:lnTo>
                  <a:lnTo>
                    <a:pt x="971567" y="286669"/>
                  </a:lnTo>
                  <a:lnTo>
                    <a:pt x="994332" y="239040"/>
                  </a:lnTo>
                  <a:lnTo>
                    <a:pt x="1019002" y="190929"/>
                  </a:lnTo>
                  <a:lnTo>
                    <a:pt x="1045270" y="142652"/>
                  </a:lnTo>
                  <a:lnTo>
                    <a:pt x="1072830" y="94528"/>
                  </a:lnTo>
                  <a:lnTo>
                    <a:pt x="1101375" y="46871"/>
                  </a:lnTo>
                  <a:lnTo>
                    <a:pt x="1130600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72992" y="984053"/>
            <a:ext cx="2043113" cy="1296353"/>
            <a:chOff x="6763989" y="1312071"/>
            <a:chExt cx="2724150" cy="1728470"/>
          </a:xfrm>
        </p:grpSpPr>
        <p:sp>
          <p:nvSpPr>
            <p:cNvPr id="9" name="object 9"/>
            <p:cNvSpPr/>
            <p:nvPr/>
          </p:nvSpPr>
          <p:spPr>
            <a:xfrm>
              <a:off x="6981488" y="1947944"/>
              <a:ext cx="2291080" cy="1092200"/>
            </a:xfrm>
            <a:custGeom>
              <a:avLst/>
              <a:gdLst/>
              <a:ahLst/>
              <a:cxnLst/>
              <a:rect l="l" t="t" r="r" b="b"/>
              <a:pathLst>
                <a:path w="2291079" h="1092200">
                  <a:moveTo>
                    <a:pt x="1145306" y="0"/>
                  </a:moveTo>
                  <a:lnTo>
                    <a:pt x="1096963" y="996"/>
                  </a:lnTo>
                  <a:lnTo>
                    <a:pt x="1049126" y="3959"/>
                  </a:lnTo>
                  <a:lnTo>
                    <a:pt x="1001834" y="8851"/>
                  </a:lnTo>
                  <a:lnTo>
                    <a:pt x="955126" y="15632"/>
                  </a:lnTo>
                  <a:lnTo>
                    <a:pt x="909043" y="24263"/>
                  </a:lnTo>
                  <a:lnTo>
                    <a:pt x="863625" y="34705"/>
                  </a:lnTo>
                  <a:lnTo>
                    <a:pt x="818911" y="46919"/>
                  </a:lnTo>
                  <a:lnTo>
                    <a:pt x="774942" y="60867"/>
                  </a:lnTo>
                  <a:lnTo>
                    <a:pt x="731757" y="76509"/>
                  </a:lnTo>
                  <a:lnTo>
                    <a:pt x="689396" y="93806"/>
                  </a:lnTo>
                  <a:lnTo>
                    <a:pt x="647900" y="112720"/>
                  </a:lnTo>
                  <a:lnTo>
                    <a:pt x="607307" y="133211"/>
                  </a:lnTo>
                  <a:lnTo>
                    <a:pt x="567659" y="155242"/>
                  </a:lnTo>
                  <a:lnTo>
                    <a:pt x="528995" y="178771"/>
                  </a:lnTo>
                  <a:lnTo>
                    <a:pt x="491354" y="203762"/>
                  </a:lnTo>
                  <a:lnTo>
                    <a:pt x="454777" y="230174"/>
                  </a:lnTo>
                  <a:lnTo>
                    <a:pt x="419304" y="257969"/>
                  </a:lnTo>
                  <a:lnTo>
                    <a:pt x="384974" y="287107"/>
                  </a:lnTo>
                  <a:lnTo>
                    <a:pt x="351828" y="317551"/>
                  </a:lnTo>
                  <a:lnTo>
                    <a:pt x="319906" y="349261"/>
                  </a:lnTo>
                  <a:lnTo>
                    <a:pt x="289246" y="382197"/>
                  </a:lnTo>
                  <a:lnTo>
                    <a:pt x="259890" y="416322"/>
                  </a:lnTo>
                  <a:lnTo>
                    <a:pt x="231877" y="451596"/>
                  </a:lnTo>
                  <a:lnTo>
                    <a:pt x="205247" y="487980"/>
                  </a:lnTo>
                  <a:lnTo>
                    <a:pt x="180040" y="525435"/>
                  </a:lnTo>
                  <a:lnTo>
                    <a:pt x="156296" y="563922"/>
                  </a:lnTo>
                  <a:lnTo>
                    <a:pt x="134055" y="603403"/>
                  </a:lnTo>
                  <a:lnTo>
                    <a:pt x="113356" y="643838"/>
                  </a:lnTo>
                  <a:lnTo>
                    <a:pt x="94240" y="685189"/>
                  </a:lnTo>
                  <a:lnTo>
                    <a:pt x="76747" y="727416"/>
                  </a:lnTo>
                  <a:lnTo>
                    <a:pt x="60916" y="770480"/>
                  </a:lnTo>
                  <a:lnTo>
                    <a:pt x="46787" y="814344"/>
                  </a:lnTo>
                  <a:lnTo>
                    <a:pt x="34401" y="858966"/>
                  </a:lnTo>
                  <a:lnTo>
                    <a:pt x="23796" y="904310"/>
                  </a:lnTo>
                  <a:lnTo>
                    <a:pt x="15014" y="950335"/>
                  </a:lnTo>
                  <a:lnTo>
                    <a:pt x="8094" y="997003"/>
                  </a:lnTo>
                  <a:lnTo>
                    <a:pt x="3076" y="1044275"/>
                  </a:lnTo>
                  <a:lnTo>
                    <a:pt x="0" y="1092112"/>
                  </a:lnTo>
                  <a:lnTo>
                    <a:pt x="2290582" y="1092112"/>
                  </a:lnTo>
                  <a:lnTo>
                    <a:pt x="2287503" y="1044275"/>
                  </a:lnTo>
                  <a:lnTo>
                    <a:pt x="2282482" y="997003"/>
                  </a:lnTo>
                  <a:lnTo>
                    <a:pt x="2275560" y="950335"/>
                  </a:lnTo>
                  <a:lnTo>
                    <a:pt x="2266775" y="904310"/>
                  </a:lnTo>
                  <a:lnTo>
                    <a:pt x="2256169" y="858966"/>
                  </a:lnTo>
                  <a:lnTo>
                    <a:pt x="2243780" y="814344"/>
                  </a:lnTo>
                  <a:lnTo>
                    <a:pt x="2229649" y="770480"/>
                  </a:lnTo>
                  <a:lnTo>
                    <a:pt x="2213816" y="727416"/>
                  </a:lnTo>
                  <a:lnTo>
                    <a:pt x="2196320" y="685189"/>
                  </a:lnTo>
                  <a:lnTo>
                    <a:pt x="2177202" y="643838"/>
                  </a:lnTo>
                  <a:lnTo>
                    <a:pt x="2156502" y="603403"/>
                  </a:lnTo>
                  <a:lnTo>
                    <a:pt x="2134259" y="563922"/>
                  </a:lnTo>
                  <a:lnTo>
                    <a:pt x="2110513" y="525435"/>
                  </a:lnTo>
                  <a:lnTo>
                    <a:pt x="2085305" y="487980"/>
                  </a:lnTo>
                  <a:lnTo>
                    <a:pt x="2058673" y="451596"/>
                  </a:lnTo>
                  <a:lnTo>
                    <a:pt x="2030659" y="416322"/>
                  </a:lnTo>
                  <a:lnTo>
                    <a:pt x="2001302" y="382197"/>
                  </a:lnTo>
                  <a:lnTo>
                    <a:pt x="1970642" y="349261"/>
                  </a:lnTo>
                  <a:lnTo>
                    <a:pt x="1938719" y="317551"/>
                  </a:lnTo>
                  <a:lnTo>
                    <a:pt x="1905573" y="287107"/>
                  </a:lnTo>
                  <a:lnTo>
                    <a:pt x="1871244" y="257969"/>
                  </a:lnTo>
                  <a:lnTo>
                    <a:pt x="1835771" y="230174"/>
                  </a:lnTo>
                  <a:lnTo>
                    <a:pt x="1799195" y="203762"/>
                  </a:lnTo>
                  <a:lnTo>
                    <a:pt x="1761556" y="178771"/>
                  </a:lnTo>
                  <a:lnTo>
                    <a:pt x="1722893" y="155242"/>
                  </a:lnTo>
                  <a:lnTo>
                    <a:pt x="1683246" y="133211"/>
                  </a:lnTo>
                  <a:lnTo>
                    <a:pt x="1642656" y="112720"/>
                  </a:lnTo>
                  <a:lnTo>
                    <a:pt x="1601163" y="93806"/>
                  </a:lnTo>
                  <a:lnTo>
                    <a:pt x="1558805" y="76509"/>
                  </a:lnTo>
                  <a:lnTo>
                    <a:pt x="1515624" y="60867"/>
                  </a:lnTo>
                  <a:lnTo>
                    <a:pt x="1471658" y="46919"/>
                  </a:lnTo>
                  <a:lnTo>
                    <a:pt x="1426949" y="34705"/>
                  </a:lnTo>
                  <a:lnTo>
                    <a:pt x="1381536" y="24263"/>
                  </a:lnTo>
                  <a:lnTo>
                    <a:pt x="1335458" y="15632"/>
                  </a:lnTo>
                  <a:lnTo>
                    <a:pt x="1288757" y="8851"/>
                  </a:lnTo>
                  <a:lnTo>
                    <a:pt x="1241471" y="3959"/>
                  </a:lnTo>
                  <a:lnTo>
                    <a:pt x="1193640" y="996"/>
                  </a:lnTo>
                  <a:lnTo>
                    <a:pt x="1145306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3982" y="1312074"/>
              <a:ext cx="2724150" cy="946785"/>
            </a:xfrm>
            <a:custGeom>
              <a:avLst/>
              <a:gdLst/>
              <a:ahLst/>
              <a:cxnLst/>
              <a:rect l="l" t="t" r="r" b="b"/>
              <a:pathLst>
                <a:path w="2724150" h="946785">
                  <a:moveTo>
                    <a:pt x="408495" y="911123"/>
                  </a:moveTo>
                  <a:lnTo>
                    <a:pt x="55575" y="600506"/>
                  </a:lnTo>
                  <a:lnTo>
                    <a:pt x="30911" y="593534"/>
                  </a:lnTo>
                  <a:lnTo>
                    <a:pt x="18719" y="597636"/>
                  </a:lnTo>
                  <a:lnTo>
                    <a:pt x="8470" y="606463"/>
                  </a:lnTo>
                  <a:lnTo>
                    <a:pt x="1892" y="617105"/>
                  </a:lnTo>
                  <a:lnTo>
                    <a:pt x="0" y="629970"/>
                  </a:lnTo>
                  <a:lnTo>
                    <a:pt x="3086" y="642861"/>
                  </a:lnTo>
                  <a:lnTo>
                    <a:pt x="11404" y="653567"/>
                  </a:lnTo>
                  <a:lnTo>
                    <a:pt x="352933" y="939114"/>
                  </a:lnTo>
                  <a:lnTo>
                    <a:pt x="364845" y="945248"/>
                  </a:lnTo>
                  <a:lnTo>
                    <a:pt x="377583" y="946442"/>
                  </a:lnTo>
                  <a:lnTo>
                    <a:pt x="389775" y="943229"/>
                  </a:lnTo>
                  <a:lnTo>
                    <a:pt x="400037" y="936129"/>
                  </a:lnTo>
                  <a:lnTo>
                    <a:pt x="406615" y="924179"/>
                  </a:lnTo>
                  <a:lnTo>
                    <a:pt x="408495" y="911123"/>
                  </a:lnTo>
                  <a:close/>
                </a:path>
                <a:path w="2724150" h="946785">
                  <a:moveTo>
                    <a:pt x="751395" y="621220"/>
                  </a:moveTo>
                  <a:lnTo>
                    <a:pt x="523697" y="223748"/>
                  </a:lnTo>
                  <a:lnTo>
                    <a:pt x="491401" y="205130"/>
                  </a:lnTo>
                  <a:lnTo>
                    <a:pt x="479526" y="209042"/>
                  </a:lnTo>
                  <a:lnTo>
                    <a:pt x="468528" y="219278"/>
                  </a:lnTo>
                  <a:lnTo>
                    <a:pt x="462229" y="231470"/>
                  </a:lnTo>
                  <a:lnTo>
                    <a:pt x="460895" y="244221"/>
                  </a:lnTo>
                  <a:lnTo>
                    <a:pt x="464807" y="256146"/>
                  </a:lnTo>
                  <a:lnTo>
                    <a:pt x="688555" y="641743"/>
                  </a:lnTo>
                  <a:lnTo>
                    <a:pt x="697166" y="652691"/>
                  </a:lnTo>
                  <a:lnTo>
                    <a:pt x="708799" y="658672"/>
                  </a:lnTo>
                  <a:lnTo>
                    <a:pt x="722096" y="659142"/>
                  </a:lnTo>
                  <a:lnTo>
                    <a:pt x="735660" y="653567"/>
                  </a:lnTo>
                  <a:lnTo>
                    <a:pt x="744956" y="644994"/>
                  </a:lnTo>
                  <a:lnTo>
                    <a:pt x="750392" y="633653"/>
                  </a:lnTo>
                  <a:lnTo>
                    <a:pt x="751395" y="621220"/>
                  </a:lnTo>
                  <a:close/>
                </a:path>
                <a:path w="2724150" h="946785">
                  <a:moveTo>
                    <a:pt x="1695475" y="38252"/>
                  </a:moveTo>
                  <a:lnTo>
                    <a:pt x="1695030" y="25234"/>
                  </a:lnTo>
                  <a:lnTo>
                    <a:pt x="1689925" y="13614"/>
                  </a:lnTo>
                  <a:lnTo>
                    <a:pt x="1680959" y="4749"/>
                  </a:lnTo>
                  <a:lnTo>
                    <a:pt x="1668945" y="0"/>
                  </a:lnTo>
                  <a:lnTo>
                    <a:pt x="1655927" y="406"/>
                  </a:lnTo>
                  <a:lnTo>
                    <a:pt x="1554187" y="468071"/>
                  </a:lnTo>
                  <a:lnTo>
                    <a:pt x="1553311" y="481101"/>
                  </a:lnTo>
                  <a:lnTo>
                    <a:pt x="1558531" y="492747"/>
                  </a:lnTo>
                  <a:lnTo>
                    <a:pt x="1568183" y="501611"/>
                  </a:lnTo>
                  <a:lnTo>
                    <a:pt x="1580616" y="506310"/>
                  </a:lnTo>
                  <a:lnTo>
                    <a:pt x="1593646" y="505917"/>
                  </a:lnTo>
                  <a:lnTo>
                    <a:pt x="1605292" y="500811"/>
                  </a:lnTo>
                  <a:lnTo>
                    <a:pt x="1614157" y="491858"/>
                  </a:lnTo>
                  <a:lnTo>
                    <a:pt x="1618869" y="479882"/>
                  </a:lnTo>
                  <a:lnTo>
                    <a:pt x="1695475" y="38252"/>
                  </a:lnTo>
                  <a:close/>
                </a:path>
                <a:path w="2724150" h="946785">
                  <a:moveTo>
                    <a:pt x="2262149" y="244221"/>
                  </a:moveTo>
                  <a:lnTo>
                    <a:pt x="2261832" y="231470"/>
                  </a:lnTo>
                  <a:lnTo>
                    <a:pt x="2256548" y="219278"/>
                  </a:lnTo>
                  <a:lnTo>
                    <a:pt x="2246058" y="209042"/>
                  </a:lnTo>
                  <a:lnTo>
                    <a:pt x="2234095" y="205130"/>
                  </a:lnTo>
                  <a:lnTo>
                    <a:pt x="2221344" y="206451"/>
                  </a:lnTo>
                  <a:lnTo>
                    <a:pt x="2209139" y="212750"/>
                  </a:lnTo>
                  <a:lnTo>
                    <a:pt x="2198865" y="223748"/>
                  </a:lnTo>
                  <a:lnTo>
                    <a:pt x="1978075" y="609346"/>
                  </a:lnTo>
                  <a:lnTo>
                    <a:pt x="1973707" y="621220"/>
                  </a:lnTo>
                  <a:lnTo>
                    <a:pt x="1974037" y="633653"/>
                  </a:lnTo>
                  <a:lnTo>
                    <a:pt x="1979345" y="644994"/>
                  </a:lnTo>
                  <a:lnTo>
                    <a:pt x="1989899" y="653567"/>
                  </a:lnTo>
                  <a:lnTo>
                    <a:pt x="2001799" y="659142"/>
                  </a:lnTo>
                  <a:lnTo>
                    <a:pt x="2014524" y="658672"/>
                  </a:lnTo>
                  <a:lnTo>
                    <a:pt x="2026716" y="652691"/>
                  </a:lnTo>
                  <a:lnTo>
                    <a:pt x="2036991" y="641743"/>
                  </a:lnTo>
                  <a:lnTo>
                    <a:pt x="2257780" y="256146"/>
                  </a:lnTo>
                  <a:lnTo>
                    <a:pt x="2262149" y="244221"/>
                  </a:lnTo>
                  <a:close/>
                </a:path>
                <a:path w="2724150" h="946785">
                  <a:moveTo>
                    <a:pt x="2724061" y="629970"/>
                  </a:moveTo>
                  <a:lnTo>
                    <a:pt x="2723184" y="617105"/>
                  </a:lnTo>
                  <a:lnTo>
                    <a:pt x="2717050" y="606463"/>
                  </a:lnTo>
                  <a:lnTo>
                    <a:pt x="2706814" y="597636"/>
                  </a:lnTo>
                  <a:lnTo>
                    <a:pt x="2694609" y="593534"/>
                  </a:lnTo>
                  <a:lnTo>
                    <a:pt x="2681859" y="594410"/>
                  </a:lnTo>
                  <a:lnTo>
                    <a:pt x="2669946" y="600506"/>
                  </a:lnTo>
                  <a:lnTo>
                    <a:pt x="2328430" y="886053"/>
                  </a:lnTo>
                  <a:lnTo>
                    <a:pt x="2319642" y="898055"/>
                  </a:lnTo>
                  <a:lnTo>
                    <a:pt x="2315553" y="911123"/>
                  </a:lnTo>
                  <a:lnTo>
                    <a:pt x="2316429" y="924179"/>
                  </a:lnTo>
                  <a:lnTo>
                    <a:pt x="2322563" y="936129"/>
                  </a:lnTo>
                  <a:lnTo>
                    <a:pt x="2333206" y="943229"/>
                  </a:lnTo>
                  <a:lnTo>
                    <a:pt x="2346083" y="946442"/>
                  </a:lnTo>
                  <a:lnTo>
                    <a:pt x="2358974" y="945248"/>
                  </a:lnTo>
                  <a:lnTo>
                    <a:pt x="2369667" y="939114"/>
                  </a:lnTo>
                  <a:lnTo>
                    <a:pt x="2711183" y="653567"/>
                  </a:lnTo>
                  <a:lnTo>
                    <a:pt x="2719971" y="642861"/>
                  </a:lnTo>
                  <a:lnTo>
                    <a:pt x="2724061" y="62997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/>
          <p:nvPr/>
        </p:nvSpPr>
        <p:spPr>
          <a:xfrm>
            <a:off x="5843355" y="984053"/>
            <a:ext cx="108585" cy="380048"/>
          </a:xfrm>
          <a:custGeom>
            <a:avLst/>
            <a:gdLst/>
            <a:ahLst/>
            <a:cxnLst/>
            <a:rect l="l" t="t" r="r" b="b"/>
            <a:pathLst>
              <a:path w="144779" h="506730">
                <a:moveTo>
                  <a:pt x="29411" y="0"/>
                </a:moveTo>
                <a:lnTo>
                  <a:pt x="15719" y="4747"/>
                </a:lnTo>
                <a:lnTo>
                  <a:pt x="5874" y="13611"/>
                </a:lnTo>
                <a:lnTo>
                  <a:pt x="445" y="25233"/>
                </a:lnTo>
                <a:lnTo>
                  <a:pt x="0" y="38251"/>
                </a:lnTo>
                <a:lnTo>
                  <a:pt x="79491" y="479885"/>
                </a:lnTo>
                <a:lnTo>
                  <a:pt x="84197" y="491853"/>
                </a:lnTo>
                <a:lnTo>
                  <a:pt x="93067" y="500812"/>
                </a:lnTo>
                <a:lnTo>
                  <a:pt x="104713" y="505915"/>
                </a:lnTo>
                <a:lnTo>
                  <a:pt x="117747" y="506313"/>
                </a:lnTo>
                <a:lnTo>
                  <a:pt x="129759" y="501608"/>
                </a:lnTo>
                <a:lnTo>
                  <a:pt x="138725" y="492739"/>
                </a:lnTo>
                <a:lnTo>
                  <a:pt x="143834" y="481094"/>
                </a:lnTo>
                <a:lnTo>
                  <a:pt x="144277" y="468062"/>
                </a:lnTo>
                <a:lnTo>
                  <a:pt x="67667" y="26527"/>
                </a:lnTo>
                <a:lnTo>
                  <a:pt x="62961" y="14502"/>
                </a:lnTo>
                <a:lnTo>
                  <a:pt x="54091" y="5514"/>
                </a:lnTo>
                <a:lnTo>
                  <a:pt x="42445" y="400"/>
                </a:lnTo>
                <a:lnTo>
                  <a:pt x="29411" y="0"/>
                </a:lnTo>
                <a:close/>
              </a:path>
            </a:pathLst>
          </a:custGeom>
          <a:solidFill>
            <a:srgbClr val="1A5A6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2" name="object 12"/>
          <p:cNvGrpSpPr/>
          <p:nvPr/>
        </p:nvGrpSpPr>
        <p:grpSpPr>
          <a:xfrm>
            <a:off x="5248655" y="2511171"/>
            <a:ext cx="1696403" cy="462915"/>
            <a:chOff x="6998207" y="3348228"/>
            <a:chExt cx="2261870" cy="617220"/>
          </a:xfrm>
        </p:grpSpPr>
        <p:sp>
          <p:nvSpPr>
            <p:cNvPr id="13" name="object 13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53505" y="2648426"/>
            <a:ext cx="286703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91172" y="3799332"/>
            <a:ext cx="2905601" cy="1404938"/>
            <a:chOff x="9454895" y="5065776"/>
            <a:chExt cx="3874135" cy="1873250"/>
          </a:xfrm>
        </p:grpSpPr>
        <p:sp>
          <p:nvSpPr>
            <p:cNvPr id="17" name="object 17"/>
            <p:cNvSpPr/>
            <p:nvPr/>
          </p:nvSpPr>
          <p:spPr>
            <a:xfrm>
              <a:off x="9467849" y="5078730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5">
                  <a:moveTo>
                    <a:pt x="3540252" y="0"/>
                  </a:moveTo>
                  <a:lnTo>
                    <a:pt x="307848" y="0"/>
                  </a:ln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0" y="1539240"/>
                  </a:lnTo>
                  <a:lnTo>
                    <a:pt x="3337" y="1584710"/>
                  </a:lnTo>
                  <a:lnTo>
                    <a:pt x="13031" y="1628116"/>
                  </a:lnTo>
                  <a:lnTo>
                    <a:pt x="28606" y="1668980"/>
                  </a:lnTo>
                  <a:lnTo>
                    <a:pt x="49587" y="1706825"/>
                  </a:lnTo>
                  <a:lnTo>
                    <a:pt x="75498" y="1741172"/>
                  </a:lnTo>
                  <a:lnTo>
                    <a:pt x="105863" y="1771546"/>
                  </a:lnTo>
                  <a:lnTo>
                    <a:pt x="140206" y="1797468"/>
                  </a:lnTo>
                  <a:lnTo>
                    <a:pt x="178052" y="1818460"/>
                  </a:lnTo>
                  <a:lnTo>
                    <a:pt x="218925" y="1834046"/>
                  </a:lnTo>
                  <a:lnTo>
                    <a:pt x="262348" y="1843748"/>
                  </a:lnTo>
                  <a:lnTo>
                    <a:pt x="307848" y="1847088"/>
                  </a:lnTo>
                  <a:lnTo>
                    <a:pt x="3540252" y="1847088"/>
                  </a:lnTo>
                  <a:lnTo>
                    <a:pt x="3585751" y="1843748"/>
                  </a:lnTo>
                  <a:lnTo>
                    <a:pt x="3629174" y="1834046"/>
                  </a:lnTo>
                  <a:lnTo>
                    <a:pt x="3670047" y="1818460"/>
                  </a:lnTo>
                  <a:lnTo>
                    <a:pt x="3707893" y="1797468"/>
                  </a:lnTo>
                  <a:lnTo>
                    <a:pt x="3742236" y="1771546"/>
                  </a:lnTo>
                  <a:lnTo>
                    <a:pt x="3772601" y="1741172"/>
                  </a:lnTo>
                  <a:lnTo>
                    <a:pt x="3798512" y="1706825"/>
                  </a:lnTo>
                  <a:lnTo>
                    <a:pt x="3819493" y="1668980"/>
                  </a:lnTo>
                  <a:lnTo>
                    <a:pt x="3835068" y="1628116"/>
                  </a:lnTo>
                  <a:lnTo>
                    <a:pt x="3844762" y="1584710"/>
                  </a:lnTo>
                  <a:lnTo>
                    <a:pt x="3848100" y="1539240"/>
                  </a:lnTo>
                  <a:lnTo>
                    <a:pt x="3848100" y="307848"/>
                  </a:lnTo>
                  <a:lnTo>
                    <a:pt x="3844762" y="262348"/>
                  </a:lnTo>
                  <a:lnTo>
                    <a:pt x="3835068" y="218925"/>
                  </a:lnTo>
                  <a:lnTo>
                    <a:pt x="3819493" y="178052"/>
                  </a:lnTo>
                  <a:lnTo>
                    <a:pt x="3798512" y="140206"/>
                  </a:lnTo>
                  <a:lnTo>
                    <a:pt x="3772601" y="105863"/>
                  </a:lnTo>
                  <a:lnTo>
                    <a:pt x="3742236" y="75498"/>
                  </a:lnTo>
                  <a:lnTo>
                    <a:pt x="3707893" y="49587"/>
                  </a:lnTo>
                  <a:lnTo>
                    <a:pt x="3670047" y="28606"/>
                  </a:lnTo>
                  <a:lnTo>
                    <a:pt x="3629174" y="13031"/>
                  </a:lnTo>
                  <a:lnTo>
                    <a:pt x="3585751" y="3337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EFDEB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7849" y="5078730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5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40252" y="0"/>
                  </a:lnTo>
                  <a:lnTo>
                    <a:pt x="3585751" y="3337"/>
                  </a:lnTo>
                  <a:lnTo>
                    <a:pt x="3629174" y="13031"/>
                  </a:lnTo>
                  <a:lnTo>
                    <a:pt x="3670047" y="28606"/>
                  </a:lnTo>
                  <a:lnTo>
                    <a:pt x="3707893" y="49587"/>
                  </a:lnTo>
                  <a:lnTo>
                    <a:pt x="3742236" y="75498"/>
                  </a:lnTo>
                  <a:lnTo>
                    <a:pt x="3772601" y="105863"/>
                  </a:lnTo>
                  <a:lnTo>
                    <a:pt x="3798512" y="140206"/>
                  </a:lnTo>
                  <a:lnTo>
                    <a:pt x="3819493" y="178052"/>
                  </a:lnTo>
                  <a:lnTo>
                    <a:pt x="3835068" y="218925"/>
                  </a:lnTo>
                  <a:lnTo>
                    <a:pt x="3844762" y="262348"/>
                  </a:lnTo>
                  <a:lnTo>
                    <a:pt x="3848100" y="307848"/>
                  </a:lnTo>
                  <a:lnTo>
                    <a:pt x="3848100" y="1539240"/>
                  </a:lnTo>
                  <a:lnTo>
                    <a:pt x="3844762" y="1584710"/>
                  </a:lnTo>
                  <a:lnTo>
                    <a:pt x="3835068" y="1628116"/>
                  </a:lnTo>
                  <a:lnTo>
                    <a:pt x="3819493" y="1668980"/>
                  </a:lnTo>
                  <a:lnTo>
                    <a:pt x="3798512" y="1706825"/>
                  </a:lnTo>
                  <a:lnTo>
                    <a:pt x="3772601" y="1741172"/>
                  </a:lnTo>
                  <a:lnTo>
                    <a:pt x="3742236" y="1771546"/>
                  </a:lnTo>
                  <a:lnTo>
                    <a:pt x="3707893" y="1797468"/>
                  </a:lnTo>
                  <a:lnTo>
                    <a:pt x="3670047" y="1818460"/>
                  </a:lnTo>
                  <a:lnTo>
                    <a:pt x="3629174" y="1834046"/>
                  </a:lnTo>
                  <a:lnTo>
                    <a:pt x="3585751" y="1843748"/>
                  </a:lnTo>
                  <a:lnTo>
                    <a:pt x="3540252" y="1847088"/>
                  </a:lnTo>
                  <a:lnTo>
                    <a:pt x="307848" y="1847088"/>
                  </a:lnTo>
                  <a:lnTo>
                    <a:pt x="262348" y="1843748"/>
                  </a:lnTo>
                  <a:lnTo>
                    <a:pt x="218925" y="1834046"/>
                  </a:lnTo>
                  <a:lnTo>
                    <a:pt x="178052" y="1818460"/>
                  </a:lnTo>
                  <a:lnTo>
                    <a:pt x="140206" y="1797468"/>
                  </a:lnTo>
                  <a:lnTo>
                    <a:pt x="105863" y="1771546"/>
                  </a:lnTo>
                  <a:lnTo>
                    <a:pt x="75498" y="1741172"/>
                  </a:lnTo>
                  <a:lnTo>
                    <a:pt x="49587" y="1706825"/>
                  </a:lnTo>
                  <a:lnTo>
                    <a:pt x="28606" y="1668980"/>
                  </a:lnTo>
                  <a:lnTo>
                    <a:pt x="13031" y="1628116"/>
                  </a:lnTo>
                  <a:lnTo>
                    <a:pt x="3337" y="1584710"/>
                  </a:lnTo>
                  <a:lnTo>
                    <a:pt x="0" y="1539240"/>
                  </a:lnTo>
                  <a:lnTo>
                    <a:pt x="0" y="307848"/>
                  </a:lnTo>
                  <a:close/>
                </a:path>
              </a:pathLst>
            </a:custGeom>
            <a:ln w="25908">
              <a:solidFill>
                <a:srgbClr val="EFDEB4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62158" y="3909631"/>
            <a:ext cx="2364105" cy="116426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indent="-476" algn="ctr">
              <a:spcBef>
                <a:spcPts val="79"/>
              </a:spcBef>
            </a:pP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Live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R system will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throw  alerts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sales </a:t>
            </a:r>
            <a:r>
              <a:rPr sz="1500" spc="-53" dirty="0">
                <a:solidFill>
                  <a:srgbClr val="404040"/>
                </a:solidFill>
                <a:latin typeface="Noto Sans"/>
                <a:cs typeface="Noto Sans"/>
              </a:rPr>
              <a:t>go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below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bottom cut-off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limit 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defined in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time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series 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forecasting</a:t>
            </a:r>
            <a:r>
              <a:rPr sz="1500" spc="-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model.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53975" y="3338702"/>
            <a:ext cx="830580" cy="342900"/>
            <a:chOff x="8871966" y="4451603"/>
            <a:chExt cx="1107440" cy="457200"/>
          </a:xfrm>
        </p:grpSpPr>
        <p:sp>
          <p:nvSpPr>
            <p:cNvPr id="21" name="object 21"/>
            <p:cNvSpPr/>
            <p:nvPr/>
          </p:nvSpPr>
          <p:spPr>
            <a:xfrm>
              <a:off x="8871966" y="4461509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0" y="0"/>
                  </a:moveTo>
                  <a:lnTo>
                    <a:pt x="1006093" y="0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776460" y="4706111"/>
              <a:ext cx="202691" cy="202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2378" y="4455413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11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/>
          <p:nvPr/>
        </p:nvSpPr>
        <p:spPr>
          <a:xfrm>
            <a:off x="3202685" y="746584"/>
            <a:ext cx="5832729" cy="2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A957A6-9B69-4328-91AA-9E53D4B6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8BC536-570A-4683-97EE-505903EF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5AAA4E46-523D-4F67-B46F-F17ADC00B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5934" y="270777"/>
            <a:ext cx="58454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How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Implemented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</a:t>
            </a:r>
            <a:r>
              <a:rPr sz="2400" b="1" spc="-127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Sainsbury’s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71110" y="3207399"/>
            <a:ext cx="848201" cy="1134904"/>
            <a:chOff x="7561479" y="4276531"/>
            <a:chExt cx="1130935" cy="1513205"/>
          </a:xfrm>
        </p:grpSpPr>
        <p:sp>
          <p:nvSpPr>
            <p:cNvPr id="4" name="object 4"/>
            <p:cNvSpPr/>
            <p:nvPr/>
          </p:nvSpPr>
          <p:spPr>
            <a:xfrm>
              <a:off x="7761728" y="4832911"/>
              <a:ext cx="730250" cy="922019"/>
            </a:xfrm>
            <a:custGeom>
              <a:avLst/>
              <a:gdLst/>
              <a:ahLst/>
              <a:cxnLst/>
              <a:rect l="l" t="t" r="r" b="b"/>
              <a:pathLst>
                <a:path w="730250" h="922020">
                  <a:moveTo>
                    <a:pt x="435713" y="0"/>
                  </a:moveTo>
                  <a:lnTo>
                    <a:pt x="294417" y="0"/>
                  </a:lnTo>
                  <a:lnTo>
                    <a:pt x="246816" y="3871"/>
                  </a:lnTo>
                  <a:lnTo>
                    <a:pt x="201603" y="15073"/>
                  </a:lnTo>
                  <a:lnTo>
                    <a:pt x="159396" y="32987"/>
                  </a:lnTo>
                  <a:lnTo>
                    <a:pt x="120813" y="56995"/>
                  </a:lnTo>
                  <a:lnTo>
                    <a:pt x="86472" y="86478"/>
                  </a:lnTo>
                  <a:lnTo>
                    <a:pt x="56989" y="120819"/>
                  </a:lnTo>
                  <a:lnTo>
                    <a:pt x="32982" y="159399"/>
                  </a:lnTo>
                  <a:lnTo>
                    <a:pt x="15070" y="201599"/>
                  </a:lnTo>
                  <a:lnTo>
                    <a:pt x="3870" y="246802"/>
                  </a:lnTo>
                  <a:lnTo>
                    <a:pt x="0" y="294389"/>
                  </a:lnTo>
                  <a:lnTo>
                    <a:pt x="0" y="627040"/>
                  </a:lnTo>
                  <a:lnTo>
                    <a:pt x="3870" y="674629"/>
                  </a:lnTo>
                  <a:lnTo>
                    <a:pt x="15070" y="719833"/>
                  </a:lnTo>
                  <a:lnTo>
                    <a:pt x="32982" y="762034"/>
                  </a:lnTo>
                  <a:lnTo>
                    <a:pt x="56989" y="800614"/>
                  </a:lnTo>
                  <a:lnTo>
                    <a:pt x="86472" y="834954"/>
                  </a:lnTo>
                  <a:lnTo>
                    <a:pt x="120813" y="864437"/>
                  </a:lnTo>
                  <a:lnTo>
                    <a:pt x="159396" y="888444"/>
                  </a:lnTo>
                  <a:lnTo>
                    <a:pt x="201603" y="906357"/>
                  </a:lnTo>
                  <a:lnTo>
                    <a:pt x="246816" y="917558"/>
                  </a:lnTo>
                  <a:lnTo>
                    <a:pt x="294417" y="921429"/>
                  </a:lnTo>
                  <a:lnTo>
                    <a:pt x="435713" y="921429"/>
                  </a:lnTo>
                  <a:lnTo>
                    <a:pt x="483290" y="917558"/>
                  </a:lnTo>
                  <a:lnTo>
                    <a:pt x="528489" y="906357"/>
                  </a:lnTo>
                  <a:lnTo>
                    <a:pt x="570690" y="888444"/>
                  </a:lnTo>
                  <a:lnTo>
                    <a:pt x="609274" y="864437"/>
                  </a:lnTo>
                  <a:lnTo>
                    <a:pt x="643621" y="834954"/>
                  </a:lnTo>
                  <a:lnTo>
                    <a:pt x="673113" y="800614"/>
                  </a:lnTo>
                  <a:lnTo>
                    <a:pt x="697129" y="762034"/>
                  </a:lnTo>
                  <a:lnTo>
                    <a:pt x="715050" y="719833"/>
                  </a:lnTo>
                  <a:lnTo>
                    <a:pt x="726257" y="674629"/>
                  </a:lnTo>
                  <a:lnTo>
                    <a:pt x="730131" y="627040"/>
                  </a:lnTo>
                  <a:lnTo>
                    <a:pt x="730131" y="294389"/>
                  </a:lnTo>
                  <a:lnTo>
                    <a:pt x="726257" y="246802"/>
                  </a:lnTo>
                  <a:lnTo>
                    <a:pt x="715050" y="201599"/>
                  </a:lnTo>
                  <a:lnTo>
                    <a:pt x="697129" y="159399"/>
                  </a:lnTo>
                  <a:lnTo>
                    <a:pt x="673113" y="120819"/>
                  </a:lnTo>
                  <a:lnTo>
                    <a:pt x="643621" y="86478"/>
                  </a:lnTo>
                  <a:lnTo>
                    <a:pt x="609274" y="56995"/>
                  </a:lnTo>
                  <a:lnTo>
                    <a:pt x="570690" y="32987"/>
                  </a:lnTo>
                  <a:lnTo>
                    <a:pt x="528489" y="15073"/>
                  </a:lnTo>
                  <a:lnTo>
                    <a:pt x="483290" y="3871"/>
                  </a:lnTo>
                  <a:lnTo>
                    <a:pt x="435713" y="0"/>
                  </a:lnTo>
                  <a:close/>
                </a:path>
              </a:pathLst>
            </a:custGeom>
            <a:solidFill>
              <a:srgbClr val="9B9A9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7661567" y="4821148"/>
              <a:ext cx="930910" cy="818515"/>
            </a:xfrm>
            <a:custGeom>
              <a:avLst/>
              <a:gdLst/>
              <a:ahLst/>
              <a:cxnLst/>
              <a:rect l="l" t="t" r="r" b="b"/>
              <a:pathLst>
                <a:path w="930909" h="818514">
                  <a:moveTo>
                    <a:pt x="930351" y="691807"/>
                  </a:moveTo>
                  <a:lnTo>
                    <a:pt x="922667" y="655967"/>
                  </a:lnTo>
                  <a:lnTo>
                    <a:pt x="902030" y="625932"/>
                  </a:lnTo>
                  <a:lnTo>
                    <a:pt x="871994" y="605282"/>
                  </a:lnTo>
                  <a:lnTo>
                    <a:pt x="836142" y="597598"/>
                  </a:lnTo>
                  <a:lnTo>
                    <a:pt x="94221" y="597598"/>
                  </a:lnTo>
                  <a:lnTo>
                    <a:pt x="58381" y="605282"/>
                  </a:lnTo>
                  <a:lnTo>
                    <a:pt x="28346" y="625932"/>
                  </a:lnTo>
                  <a:lnTo>
                    <a:pt x="7683" y="655967"/>
                  </a:lnTo>
                  <a:lnTo>
                    <a:pt x="0" y="691807"/>
                  </a:lnTo>
                  <a:lnTo>
                    <a:pt x="0" y="724179"/>
                  </a:lnTo>
                  <a:lnTo>
                    <a:pt x="7683" y="760018"/>
                  </a:lnTo>
                  <a:lnTo>
                    <a:pt x="28346" y="790054"/>
                  </a:lnTo>
                  <a:lnTo>
                    <a:pt x="58381" y="810704"/>
                  </a:lnTo>
                  <a:lnTo>
                    <a:pt x="94221" y="818388"/>
                  </a:lnTo>
                  <a:lnTo>
                    <a:pt x="836142" y="818388"/>
                  </a:lnTo>
                  <a:lnTo>
                    <a:pt x="871994" y="810704"/>
                  </a:lnTo>
                  <a:lnTo>
                    <a:pt x="902030" y="790054"/>
                  </a:lnTo>
                  <a:lnTo>
                    <a:pt x="922667" y="760018"/>
                  </a:lnTo>
                  <a:lnTo>
                    <a:pt x="930351" y="724179"/>
                  </a:lnTo>
                  <a:lnTo>
                    <a:pt x="930351" y="691807"/>
                  </a:lnTo>
                  <a:close/>
                </a:path>
                <a:path w="930909" h="818514">
                  <a:moveTo>
                    <a:pt x="930351" y="397421"/>
                  </a:moveTo>
                  <a:lnTo>
                    <a:pt x="922667" y="361581"/>
                  </a:lnTo>
                  <a:lnTo>
                    <a:pt x="902030" y="331546"/>
                  </a:lnTo>
                  <a:lnTo>
                    <a:pt x="871994" y="310896"/>
                  </a:lnTo>
                  <a:lnTo>
                    <a:pt x="836142" y="303212"/>
                  </a:lnTo>
                  <a:lnTo>
                    <a:pt x="94221" y="303212"/>
                  </a:lnTo>
                  <a:lnTo>
                    <a:pt x="58381" y="310896"/>
                  </a:lnTo>
                  <a:lnTo>
                    <a:pt x="28346" y="331546"/>
                  </a:lnTo>
                  <a:lnTo>
                    <a:pt x="7683" y="361581"/>
                  </a:lnTo>
                  <a:lnTo>
                    <a:pt x="0" y="397421"/>
                  </a:lnTo>
                  <a:lnTo>
                    <a:pt x="0" y="429793"/>
                  </a:lnTo>
                  <a:lnTo>
                    <a:pt x="7683" y="466877"/>
                  </a:lnTo>
                  <a:lnTo>
                    <a:pt x="28346" y="496773"/>
                  </a:lnTo>
                  <a:lnTo>
                    <a:pt x="58381" y="516737"/>
                  </a:lnTo>
                  <a:lnTo>
                    <a:pt x="94221" y="524002"/>
                  </a:lnTo>
                  <a:lnTo>
                    <a:pt x="836142" y="524002"/>
                  </a:lnTo>
                  <a:lnTo>
                    <a:pt x="871994" y="516737"/>
                  </a:lnTo>
                  <a:lnTo>
                    <a:pt x="902030" y="496773"/>
                  </a:lnTo>
                  <a:lnTo>
                    <a:pt x="922667" y="466877"/>
                  </a:lnTo>
                  <a:lnTo>
                    <a:pt x="930351" y="429793"/>
                  </a:lnTo>
                  <a:lnTo>
                    <a:pt x="930351" y="397421"/>
                  </a:lnTo>
                  <a:close/>
                </a:path>
                <a:path w="930909" h="818514">
                  <a:moveTo>
                    <a:pt x="930351" y="94208"/>
                  </a:moveTo>
                  <a:lnTo>
                    <a:pt x="922667" y="58369"/>
                  </a:lnTo>
                  <a:lnTo>
                    <a:pt x="902030" y="28333"/>
                  </a:lnTo>
                  <a:lnTo>
                    <a:pt x="871994" y="7670"/>
                  </a:lnTo>
                  <a:lnTo>
                    <a:pt x="836142" y="0"/>
                  </a:lnTo>
                  <a:lnTo>
                    <a:pt x="94221" y="0"/>
                  </a:lnTo>
                  <a:lnTo>
                    <a:pt x="58381" y="7670"/>
                  </a:lnTo>
                  <a:lnTo>
                    <a:pt x="28346" y="28333"/>
                  </a:lnTo>
                  <a:lnTo>
                    <a:pt x="7683" y="58369"/>
                  </a:lnTo>
                  <a:lnTo>
                    <a:pt x="0" y="94208"/>
                  </a:lnTo>
                  <a:lnTo>
                    <a:pt x="0" y="126580"/>
                  </a:lnTo>
                  <a:lnTo>
                    <a:pt x="7683" y="163652"/>
                  </a:lnTo>
                  <a:lnTo>
                    <a:pt x="28346" y="193548"/>
                  </a:lnTo>
                  <a:lnTo>
                    <a:pt x="58381" y="213512"/>
                  </a:lnTo>
                  <a:lnTo>
                    <a:pt x="94221" y="220776"/>
                  </a:lnTo>
                  <a:lnTo>
                    <a:pt x="836142" y="220776"/>
                  </a:lnTo>
                  <a:lnTo>
                    <a:pt x="871994" y="213512"/>
                  </a:lnTo>
                  <a:lnTo>
                    <a:pt x="902030" y="193548"/>
                  </a:lnTo>
                  <a:lnTo>
                    <a:pt x="922667" y="163652"/>
                  </a:lnTo>
                  <a:lnTo>
                    <a:pt x="930351" y="126580"/>
                  </a:lnTo>
                  <a:lnTo>
                    <a:pt x="930351" y="94208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41340" y="5754340"/>
              <a:ext cx="170815" cy="35560"/>
            </a:xfrm>
            <a:custGeom>
              <a:avLst/>
              <a:gdLst/>
              <a:ahLst/>
              <a:cxnLst/>
              <a:rect l="l" t="t" r="r" b="b"/>
              <a:pathLst>
                <a:path w="170815" h="35560">
                  <a:moveTo>
                    <a:pt x="170807" y="0"/>
                  </a:moveTo>
                  <a:lnTo>
                    <a:pt x="0" y="0"/>
                  </a:lnTo>
                  <a:lnTo>
                    <a:pt x="12541" y="14212"/>
                  </a:lnTo>
                  <a:lnTo>
                    <a:pt x="31697" y="25390"/>
                  </a:lnTo>
                  <a:lnTo>
                    <a:pt x="56367" y="32704"/>
                  </a:lnTo>
                  <a:lnTo>
                    <a:pt x="85453" y="35326"/>
                  </a:lnTo>
                  <a:lnTo>
                    <a:pt x="114481" y="32704"/>
                  </a:lnTo>
                  <a:lnTo>
                    <a:pt x="139122" y="25390"/>
                  </a:lnTo>
                  <a:lnTo>
                    <a:pt x="158267" y="14212"/>
                  </a:lnTo>
                  <a:lnTo>
                    <a:pt x="170807" y="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561479" y="4276531"/>
              <a:ext cx="1130935" cy="544830"/>
            </a:xfrm>
            <a:custGeom>
              <a:avLst/>
              <a:gdLst/>
              <a:ahLst/>
              <a:cxnLst/>
              <a:rect l="l" t="t" r="r" b="b"/>
              <a:pathLst>
                <a:path w="1130934" h="544829">
                  <a:moveTo>
                    <a:pt x="1130600" y="0"/>
                  </a:moveTo>
                  <a:lnTo>
                    <a:pt x="0" y="0"/>
                  </a:lnTo>
                  <a:lnTo>
                    <a:pt x="29206" y="46871"/>
                  </a:lnTo>
                  <a:lnTo>
                    <a:pt x="57737" y="94528"/>
                  </a:lnTo>
                  <a:lnTo>
                    <a:pt x="85286" y="142652"/>
                  </a:lnTo>
                  <a:lnTo>
                    <a:pt x="111547" y="190929"/>
                  </a:lnTo>
                  <a:lnTo>
                    <a:pt x="136214" y="239040"/>
                  </a:lnTo>
                  <a:lnTo>
                    <a:pt x="158980" y="286669"/>
                  </a:lnTo>
                  <a:lnTo>
                    <a:pt x="179539" y="333500"/>
                  </a:lnTo>
                  <a:lnTo>
                    <a:pt x="197585" y="379217"/>
                  </a:lnTo>
                  <a:lnTo>
                    <a:pt x="212811" y="423502"/>
                  </a:lnTo>
                  <a:lnTo>
                    <a:pt x="224910" y="466040"/>
                  </a:lnTo>
                  <a:lnTo>
                    <a:pt x="233577" y="506513"/>
                  </a:lnTo>
                  <a:lnTo>
                    <a:pt x="238504" y="544605"/>
                  </a:lnTo>
                  <a:lnTo>
                    <a:pt x="892125" y="544605"/>
                  </a:lnTo>
                  <a:lnTo>
                    <a:pt x="897029" y="506513"/>
                  </a:lnTo>
                  <a:lnTo>
                    <a:pt x="905677" y="466040"/>
                  </a:lnTo>
                  <a:lnTo>
                    <a:pt x="917761" y="423502"/>
                  </a:lnTo>
                  <a:lnTo>
                    <a:pt x="932974" y="379217"/>
                  </a:lnTo>
                  <a:lnTo>
                    <a:pt x="951012" y="333500"/>
                  </a:lnTo>
                  <a:lnTo>
                    <a:pt x="971567" y="286669"/>
                  </a:lnTo>
                  <a:lnTo>
                    <a:pt x="994332" y="239040"/>
                  </a:lnTo>
                  <a:lnTo>
                    <a:pt x="1019002" y="190929"/>
                  </a:lnTo>
                  <a:lnTo>
                    <a:pt x="1045270" y="142652"/>
                  </a:lnTo>
                  <a:lnTo>
                    <a:pt x="1072830" y="94528"/>
                  </a:lnTo>
                  <a:lnTo>
                    <a:pt x="1101375" y="46871"/>
                  </a:lnTo>
                  <a:lnTo>
                    <a:pt x="1130600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72992" y="984053"/>
            <a:ext cx="2900839" cy="1296353"/>
            <a:chOff x="6763989" y="1312071"/>
            <a:chExt cx="3867785" cy="1728470"/>
          </a:xfrm>
        </p:grpSpPr>
        <p:sp>
          <p:nvSpPr>
            <p:cNvPr id="9" name="object 9"/>
            <p:cNvSpPr/>
            <p:nvPr/>
          </p:nvSpPr>
          <p:spPr>
            <a:xfrm>
              <a:off x="6981488" y="1947944"/>
              <a:ext cx="2291080" cy="1092200"/>
            </a:xfrm>
            <a:custGeom>
              <a:avLst/>
              <a:gdLst/>
              <a:ahLst/>
              <a:cxnLst/>
              <a:rect l="l" t="t" r="r" b="b"/>
              <a:pathLst>
                <a:path w="2291079" h="1092200">
                  <a:moveTo>
                    <a:pt x="1145306" y="0"/>
                  </a:moveTo>
                  <a:lnTo>
                    <a:pt x="1096963" y="996"/>
                  </a:lnTo>
                  <a:lnTo>
                    <a:pt x="1049126" y="3959"/>
                  </a:lnTo>
                  <a:lnTo>
                    <a:pt x="1001834" y="8851"/>
                  </a:lnTo>
                  <a:lnTo>
                    <a:pt x="955126" y="15632"/>
                  </a:lnTo>
                  <a:lnTo>
                    <a:pt x="909043" y="24263"/>
                  </a:lnTo>
                  <a:lnTo>
                    <a:pt x="863625" y="34705"/>
                  </a:lnTo>
                  <a:lnTo>
                    <a:pt x="818911" y="46919"/>
                  </a:lnTo>
                  <a:lnTo>
                    <a:pt x="774942" y="60867"/>
                  </a:lnTo>
                  <a:lnTo>
                    <a:pt x="731757" y="76509"/>
                  </a:lnTo>
                  <a:lnTo>
                    <a:pt x="689396" y="93806"/>
                  </a:lnTo>
                  <a:lnTo>
                    <a:pt x="647900" y="112720"/>
                  </a:lnTo>
                  <a:lnTo>
                    <a:pt x="607307" y="133211"/>
                  </a:lnTo>
                  <a:lnTo>
                    <a:pt x="567659" y="155242"/>
                  </a:lnTo>
                  <a:lnTo>
                    <a:pt x="528995" y="178771"/>
                  </a:lnTo>
                  <a:lnTo>
                    <a:pt x="491354" y="203762"/>
                  </a:lnTo>
                  <a:lnTo>
                    <a:pt x="454777" y="230174"/>
                  </a:lnTo>
                  <a:lnTo>
                    <a:pt x="419304" y="257969"/>
                  </a:lnTo>
                  <a:lnTo>
                    <a:pt x="384974" y="287107"/>
                  </a:lnTo>
                  <a:lnTo>
                    <a:pt x="351828" y="317551"/>
                  </a:lnTo>
                  <a:lnTo>
                    <a:pt x="319906" y="349261"/>
                  </a:lnTo>
                  <a:lnTo>
                    <a:pt x="289246" y="382197"/>
                  </a:lnTo>
                  <a:lnTo>
                    <a:pt x="259890" y="416322"/>
                  </a:lnTo>
                  <a:lnTo>
                    <a:pt x="231877" y="451596"/>
                  </a:lnTo>
                  <a:lnTo>
                    <a:pt x="205247" y="487980"/>
                  </a:lnTo>
                  <a:lnTo>
                    <a:pt x="180040" y="525435"/>
                  </a:lnTo>
                  <a:lnTo>
                    <a:pt x="156296" y="563922"/>
                  </a:lnTo>
                  <a:lnTo>
                    <a:pt x="134055" y="603403"/>
                  </a:lnTo>
                  <a:lnTo>
                    <a:pt x="113356" y="643838"/>
                  </a:lnTo>
                  <a:lnTo>
                    <a:pt x="94240" y="685189"/>
                  </a:lnTo>
                  <a:lnTo>
                    <a:pt x="76747" y="727416"/>
                  </a:lnTo>
                  <a:lnTo>
                    <a:pt x="60916" y="770480"/>
                  </a:lnTo>
                  <a:lnTo>
                    <a:pt x="46787" y="814344"/>
                  </a:lnTo>
                  <a:lnTo>
                    <a:pt x="34401" y="858966"/>
                  </a:lnTo>
                  <a:lnTo>
                    <a:pt x="23796" y="904310"/>
                  </a:lnTo>
                  <a:lnTo>
                    <a:pt x="15014" y="950335"/>
                  </a:lnTo>
                  <a:lnTo>
                    <a:pt x="8094" y="997003"/>
                  </a:lnTo>
                  <a:lnTo>
                    <a:pt x="3076" y="1044275"/>
                  </a:lnTo>
                  <a:lnTo>
                    <a:pt x="0" y="1092112"/>
                  </a:lnTo>
                  <a:lnTo>
                    <a:pt x="2290582" y="1092112"/>
                  </a:lnTo>
                  <a:lnTo>
                    <a:pt x="2287503" y="1044275"/>
                  </a:lnTo>
                  <a:lnTo>
                    <a:pt x="2282482" y="997003"/>
                  </a:lnTo>
                  <a:lnTo>
                    <a:pt x="2275560" y="950335"/>
                  </a:lnTo>
                  <a:lnTo>
                    <a:pt x="2266775" y="904310"/>
                  </a:lnTo>
                  <a:lnTo>
                    <a:pt x="2256169" y="858966"/>
                  </a:lnTo>
                  <a:lnTo>
                    <a:pt x="2243780" y="814344"/>
                  </a:lnTo>
                  <a:lnTo>
                    <a:pt x="2229649" y="770480"/>
                  </a:lnTo>
                  <a:lnTo>
                    <a:pt x="2213816" y="727416"/>
                  </a:lnTo>
                  <a:lnTo>
                    <a:pt x="2196320" y="685189"/>
                  </a:lnTo>
                  <a:lnTo>
                    <a:pt x="2177202" y="643838"/>
                  </a:lnTo>
                  <a:lnTo>
                    <a:pt x="2156502" y="603403"/>
                  </a:lnTo>
                  <a:lnTo>
                    <a:pt x="2134259" y="563922"/>
                  </a:lnTo>
                  <a:lnTo>
                    <a:pt x="2110513" y="525435"/>
                  </a:lnTo>
                  <a:lnTo>
                    <a:pt x="2085305" y="487980"/>
                  </a:lnTo>
                  <a:lnTo>
                    <a:pt x="2058673" y="451596"/>
                  </a:lnTo>
                  <a:lnTo>
                    <a:pt x="2030659" y="416322"/>
                  </a:lnTo>
                  <a:lnTo>
                    <a:pt x="2001302" y="382197"/>
                  </a:lnTo>
                  <a:lnTo>
                    <a:pt x="1970642" y="349261"/>
                  </a:lnTo>
                  <a:lnTo>
                    <a:pt x="1938719" y="317551"/>
                  </a:lnTo>
                  <a:lnTo>
                    <a:pt x="1905573" y="287107"/>
                  </a:lnTo>
                  <a:lnTo>
                    <a:pt x="1871244" y="257969"/>
                  </a:lnTo>
                  <a:lnTo>
                    <a:pt x="1835771" y="230174"/>
                  </a:lnTo>
                  <a:lnTo>
                    <a:pt x="1799195" y="203762"/>
                  </a:lnTo>
                  <a:lnTo>
                    <a:pt x="1761556" y="178771"/>
                  </a:lnTo>
                  <a:lnTo>
                    <a:pt x="1722893" y="155242"/>
                  </a:lnTo>
                  <a:lnTo>
                    <a:pt x="1683246" y="133211"/>
                  </a:lnTo>
                  <a:lnTo>
                    <a:pt x="1642656" y="112720"/>
                  </a:lnTo>
                  <a:lnTo>
                    <a:pt x="1601163" y="93806"/>
                  </a:lnTo>
                  <a:lnTo>
                    <a:pt x="1558805" y="76509"/>
                  </a:lnTo>
                  <a:lnTo>
                    <a:pt x="1515624" y="60867"/>
                  </a:lnTo>
                  <a:lnTo>
                    <a:pt x="1471658" y="46919"/>
                  </a:lnTo>
                  <a:lnTo>
                    <a:pt x="1426949" y="34705"/>
                  </a:lnTo>
                  <a:lnTo>
                    <a:pt x="1381536" y="24263"/>
                  </a:lnTo>
                  <a:lnTo>
                    <a:pt x="1335458" y="15632"/>
                  </a:lnTo>
                  <a:lnTo>
                    <a:pt x="1288757" y="8851"/>
                  </a:lnTo>
                  <a:lnTo>
                    <a:pt x="1241471" y="3959"/>
                  </a:lnTo>
                  <a:lnTo>
                    <a:pt x="1193640" y="996"/>
                  </a:lnTo>
                  <a:lnTo>
                    <a:pt x="1145306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3982" y="1312074"/>
              <a:ext cx="2724150" cy="946785"/>
            </a:xfrm>
            <a:custGeom>
              <a:avLst/>
              <a:gdLst/>
              <a:ahLst/>
              <a:cxnLst/>
              <a:rect l="l" t="t" r="r" b="b"/>
              <a:pathLst>
                <a:path w="2724150" h="946785">
                  <a:moveTo>
                    <a:pt x="408495" y="911123"/>
                  </a:moveTo>
                  <a:lnTo>
                    <a:pt x="55575" y="600506"/>
                  </a:lnTo>
                  <a:lnTo>
                    <a:pt x="30911" y="593534"/>
                  </a:lnTo>
                  <a:lnTo>
                    <a:pt x="18719" y="597636"/>
                  </a:lnTo>
                  <a:lnTo>
                    <a:pt x="8470" y="606463"/>
                  </a:lnTo>
                  <a:lnTo>
                    <a:pt x="1892" y="617105"/>
                  </a:lnTo>
                  <a:lnTo>
                    <a:pt x="0" y="629970"/>
                  </a:lnTo>
                  <a:lnTo>
                    <a:pt x="3086" y="642861"/>
                  </a:lnTo>
                  <a:lnTo>
                    <a:pt x="11404" y="653567"/>
                  </a:lnTo>
                  <a:lnTo>
                    <a:pt x="352933" y="939114"/>
                  </a:lnTo>
                  <a:lnTo>
                    <a:pt x="364845" y="945248"/>
                  </a:lnTo>
                  <a:lnTo>
                    <a:pt x="377583" y="946442"/>
                  </a:lnTo>
                  <a:lnTo>
                    <a:pt x="389775" y="943229"/>
                  </a:lnTo>
                  <a:lnTo>
                    <a:pt x="400037" y="936129"/>
                  </a:lnTo>
                  <a:lnTo>
                    <a:pt x="406615" y="924179"/>
                  </a:lnTo>
                  <a:lnTo>
                    <a:pt x="408495" y="911123"/>
                  </a:lnTo>
                  <a:close/>
                </a:path>
                <a:path w="2724150" h="946785">
                  <a:moveTo>
                    <a:pt x="751395" y="621220"/>
                  </a:moveTo>
                  <a:lnTo>
                    <a:pt x="523697" y="223748"/>
                  </a:lnTo>
                  <a:lnTo>
                    <a:pt x="491401" y="205130"/>
                  </a:lnTo>
                  <a:lnTo>
                    <a:pt x="479526" y="209042"/>
                  </a:lnTo>
                  <a:lnTo>
                    <a:pt x="468528" y="219278"/>
                  </a:lnTo>
                  <a:lnTo>
                    <a:pt x="462229" y="231470"/>
                  </a:lnTo>
                  <a:lnTo>
                    <a:pt x="460895" y="244221"/>
                  </a:lnTo>
                  <a:lnTo>
                    <a:pt x="464807" y="256146"/>
                  </a:lnTo>
                  <a:lnTo>
                    <a:pt x="688555" y="641743"/>
                  </a:lnTo>
                  <a:lnTo>
                    <a:pt x="697166" y="652691"/>
                  </a:lnTo>
                  <a:lnTo>
                    <a:pt x="708799" y="658672"/>
                  </a:lnTo>
                  <a:lnTo>
                    <a:pt x="722096" y="659142"/>
                  </a:lnTo>
                  <a:lnTo>
                    <a:pt x="735660" y="653567"/>
                  </a:lnTo>
                  <a:lnTo>
                    <a:pt x="744956" y="644994"/>
                  </a:lnTo>
                  <a:lnTo>
                    <a:pt x="750392" y="633653"/>
                  </a:lnTo>
                  <a:lnTo>
                    <a:pt x="751395" y="621220"/>
                  </a:lnTo>
                  <a:close/>
                </a:path>
                <a:path w="2724150" h="946785">
                  <a:moveTo>
                    <a:pt x="1695475" y="38252"/>
                  </a:moveTo>
                  <a:lnTo>
                    <a:pt x="1695030" y="25234"/>
                  </a:lnTo>
                  <a:lnTo>
                    <a:pt x="1689925" y="13614"/>
                  </a:lnTo>
                  <a:lnTo>
                    <a:pt x="1680959" y="4749"/>
                  </a:lnTo>
                  <a:lnTo>
                    <a:pt x="1668945" y="0"/>
                  </a:lnTo>
                  <a:lnTo>
                    <a:pt x="1655927" y="406"/>
                  </a:lnTo>
                  <a:lnTo>
                    <a:pt x="1554187" y="468071"/>
                  </a:lnTo>
                  <a:lnTo>
                    <a:pt x="1553311" y="481101"/>
                  </a:lnTo>
                  <a:lnTo>
                    <a:pt x="1558531" y="492747"/>
                  </a:lnTo>
                  <a:lnTo>
                    <a:pt x="1568183" y="501611"/>
                  </a:lnTo>
                  <a:lnTo>
                    <a:pt x="1580616" y="506310"/>
                  </a:lnTo>
                  <a:lnTo>
                    <a:pt x="1593646" y="505917"/>
                  </a:lnTo>
                  <a:lnTo>
                    <a:pt x="1605292" y="500811"/>
                  </a:lnTo>
                  <a:lnTo>
                    <a:pt x="1614157" y="491858"/>
                  </a:lnTo>
                  <a:lnTo>
                    <a:pt x="1618869" y="479882"/>
                  </a:lnTo>
                  <a:lnTo>
                    <a:pt x="1695475" y="38252"/>
                  </a:lnTo>
                  <a:close/>
                </a:path>
                <a:path w="2724150" h="946785">
                  <a:moveTo>
                    <a:pt x="2262149" y="244221"/>
                  </a:moveTo>
                  <a:lnTo>
                    <a:pt x="2261832" y="231470"/>
                  </a:lnTo>
                  <a:lnTo>
                    <a:pt x="2256548" y="219278"/>
                  </a:lnTo>
                  <a:lnTo>
                    <a:pt x="2246058" y="209042"/>
                  </a:lnTo>
                  <a:lnTo>
                    <a:pt x="2234095" y="205130"/>
                  </a:lnTo>
                  <a:lnTo>
                    <a:pt x="2221344" y="206451"/>
                  </a:lnTo>
                  <a:lnTo>
                    <a:pt x="2209139" y="212750"/>
                  </a:lnTo>
                  <a:lnTo>
                    <a:pt x="2198865" y="223748"/>
                  </a:lnTo>
                  <a:lnTo>
                    <a:pt x="1978075" y="609346"/>
                  </a:lnTo>
                  <a:lnTo>
                    <a:pt x="1973707" y="621220"/>
                  </a:lnTo>
                  <a:lnTo>
                    <a:pt x="1974037" y="633653"/>
                  </a:lnTo>
                  <a:lnTo>
                    <a:pt x="1979345" y="644994"/>
                  </a:lnTo>
                  <a:lnTo>
                    <a:pt x="1989899" y="653567"/>
                  </a:lnTo>
                  <a:lnTo>
                    <a:pt x="2001799" y="659142"/>
                  </a:lnTo>
                  <a:lnTo>
                    <a:pt x="2014524" y="658672"/>
                  </a:lnTo>
                  <a:lnTo>
                    <a:pt x="2026716" y="652691"/>
                  </a:lnTo>
                  <a:lnTo>
                    <a:pt x="2036991" y="641743"/>
                  </a:lnTo>
                  <a:lnTo>
                    <a:pt x="2257780" y="256146"/>
                  </a:lnTo>
                  <a:lnTo>
                    <a:pt x="2262149" y="244221"/>
                  </a:lnTo>
                  <a:close/>
                </a:path>
                <a:path w="2724150" h="946785">
                  <a:moveTo>
                    <a:pt x="2724061" y="629970"/>
                  </a:moveTo>
                  <a:lnTo>
                    <a:pt x="2723184" y="617105"/>
                  </a:lnTo>
                  <a:lnTo>
                    <a:pt x="2717050" y="606463"/>
                  </a:lnTo>
                  <a:lnTo>
                    <a:pt x="2706814" y="597636"/>
                  </a:lnTo>
                  <a:lnTo>
                    <a:pt x="2694609" y="593534"/>
                  </a:lnTo>
                  <a:lnTo>
                    <a:pt x="2681859" y="594410"/>
                  </a:lnTo>
                  <a:lnTo>
                    <a:pt x="2669946" y="600506"/>
                  </a:lnTo>
                  <a:lnTo>
                    <a:pt x="2328430" y="886053"/>
                  </a:lnTo>
                  <a:lnTo>
                    <a:pt x="2319642" y="898055"/>
                  </a:lnTo>
                  <a:lnTo>
                    <a:pt x="2315553" y="911123"/>
                  </a:lnTo>
                  <a:lnTo>
                    <a:pt x="2316429" y="924179"/>
                  </a:lnTo>
                  <a:lnTo>
                    <a:pt x="2322563" y="936129"/>
                  </a:lnTo>
                  <a:lnTo>
                    <a:pt x="2333206" y="943229"/>
                  </a:lnTo>
                  <a:lnTo>
                    <a:pt x="2346083" y="946442"/>
                  </a:lnTo>
                  <a:lnTo>
                    <a:pt x="2358974" y="945248"/>
                  </a:lnTo>
                  <a:lnTo>
                    <a:pt x="2369667" y="939114"/>
                  </a:lnTo>
                  <a:lnTo>
                    <a:pt x="2711183" y="653567"/>
                  </a:lnTo>
                  <a:lnTo>
                    <a:pt x="2719971" y="642861"/>
                  </a:lnTo>
                  <a:lnTo>
                    <a:pt x="2724061" y="62997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5094" y="2747010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0" y="0"/>
                  </a:moveTo>
                  <a:lnTo>
                    <a:pt x="1006094" y="0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7208" y="2644140"/>
              <a:ext cx="204216" cy="204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/>
          <p:nvPr/>
        </p:nvSpPr>
        <p:spPr>
          <a:xfrm>
            <a:off x="5843355" y="984053"/>
            <a:ext cx="108585" cy="380048"/>
          </a:xfrm>
          <a:custGeom>
            <a:avLst/>
            <a:gdLst/>
            <a:ahLst/>
            <a:cxnLst/>
            <a:rect l="l" t="t" r="r" b="b"/>
            <a:pathLst>
              <a:path w="144779" h="506730">
                <a:moveTo>
                  <a:pt x="29411" y="0"/>
                </a:moveTo>
                <a:lnTo>
                  <a:pt x="15719" y="4747"/>
                </a:lnTo>
                <a:lnTo>
                  <a:pt x="5874" y="13611"/>
                </a:lnTo>
                <a:lnTo>
                  <a:pt x="445" y="25233"/>
                </a:lnTo>
                <a:lnTo>
                  <a:pt x="0" y="38251"/>
                </a:lnTo>
                <a:lnTo>
                  <a:pt x="79491" y="479885"/>
                </a:lnTo>
                <a:lnTo>
                  <a:pt x="84197" y="491853"/>
                </a:lnTo>
                <a:lnTo>
                  <a:pt x="93067" y="500812"/>
                </a:lnTo>
                <a:lnTo>
                  <a:pt x="104713" y="505915"/>
                </a:lnTo>
                <a:lnTo>
                  <a:pt x="117747" y="506313"/>
                </a:lnTo>
                <a:lnTo>
                  <a:pt x="129759" y="501608"/>
                </a:lnTo>
                <a:lnTo>
                  <a:pt x="138725" y="492739"/>
                </a:lnTo>
                <a:lnTo>
                  <a:pt x="143834" y="481094"/>
                </a:lnTo>
                <a:lnTo>
                  <a:pt x="144277" y="468062"/>
                </a:lnTo>
                <a:lnTo>
                  <a:pt x="67667" y="26527"/>
                </a:lnTo>
                <a:lnTo>
                  <a:pt x="62961" y="14502"/>
                </a:lnTo>
                <a:lnTo>
                  <a:pt x="54091" y="5514"/>
                </a:lnTo>
                <a:lnTo>
                  <a:pt x="42445" y="400"/>
                </a:lnTo>
                <a:lnTo>
                  <a:pt x="29411" y="0"/>
                </a:lnTo>
                <a:close/>
              </a:path>
            </a:pathLst>
          </a:custGeom>
          <a:solidFill>
            <a:srgbClr val="1A5A6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4" name="object 14"/>
          <p:cNvGrpSpPr/>
          <p:nvPr/>
        </p:nvGrpSpPr>
        <p:grpSpPr>
          <a:xfrm>
            <a:off x="5248655" y="2511171"/>
            <a:ext cx="1696403" cy="462915"/>
            <a:chOff x="6998207" y="3348228"/>
            <a:chExt cx="2261870" cy="617220"/>
          </a:xfrm>
        </p:grpSpPr>
        <p:sp>
          <p:nvSpPr>
            <p:cNvPr id="15" name="object 15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3505" y="2648426"/>
            <a:ext cx="286703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34731" y="1357883"/>
            <a:ext cx="2905601" cy="1404938"/>
            <a:chOff x="10846307" y="1810511"/>
            <a:chExt cx="3874135" cy="1873250"/>
          </a:xfrm>
        </p:grpSpPr>
        <p:sp>
          <p:nvSpPr>
            <p:cNvPr id="19" name="object 19"/>
            <p:cNvSpPr/>
            <p:nvPr/>
          </p:nvSpPr>
          <p:spPr>
            <a:xfrm>
              <a:off x="10859261" y="1823465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4">
                  <a:moveTo>
                    <a:pt x="3540252" y="0"/>
                  </a:moveTo>
                  <a:lnTo>
                    <a:pt x="307848" y="0"/>
                  </a:ln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0" y="1539239"/>
                  </a:lnTo>
                  <a:lnTo>
                    <a:pt x="3337" y="1584710"/>
                  </a:lnTo>
                  <a:lnTo>
                    <a:pt x="13031" y="1628116"/>
                  </a:lnTo>
                  <a:lnTo>
                    <a:pt x="28606" y="1668980"/>
                  </a:lnTo>
                  <a:lnTo>
                    <a:pt x="49587" y="1706825"/>
                  </a:lnTo>
                  <a:lnTo>
                    <a:pt x="75498" y="1741172"/>
                  </a:lnTo>
                  <a:lnTo>
                    <a:pt x="105863" y="1771546"/>
                  </a:lnTo>
                  <a:lnTo>
                    <a:pt x="140206" y="1797468"/>
                  </a:lnTo>
                  <a:lnTo>
                    <a:pt x="178052" y="1818460"/>
                  </a:lnTo>
                  <a:lnTo>
                    <a:pt x="218925" y="1834046"/>
                  </a:lnTo>
                  <a:lnTo>
                    <a:pt x="262348" y="1843748"/>
                  </a:lnTo>
                  <a:lnTo>
                    <a:pt x="307848" y="1847087"/>
                  </a:lnTo>
                  <a:lnTo>
                    <a:pt x="3540252" y="1847087"/>
                  </a:lnTo>
                  <a:lnTo>
                    <a:pt x="3585751" y="1843748"/>
                  </a:lnTo>
                  <a:lnTo>
                    <a:pt x="3629174" y="1834046"/>
                  </a:lnTo>
                  <a:lnTo>
                    <a:pt x="3670047" y="1818460"/>
                  </a:lnTo>
                  <a:lnTo>
                    <a:pt x="3707893" y="1797468"/>
                  </a:lnTo>
                  <a:lnTo>
                    <a:pt x="3742236" y="1771546"/>
                  </a:lnTo>
                  <a:lnTo>
                    <a:pt x="3772601" y="1741172"/>
                  </a:lnTo>
                  <a:lnTo>
                    <a:pt x="3798512" y="1706825"/>
                  </a:lnTo>
                  <a:lnTo>
                    <a:pt x="3819493" y="1668980"/>
                  </a:lnTo>
                  <a:lnTo>
                    <a:pt x="3835068" y="1628116"/>
                  </a:lnTo>
                  <a:lnTo>
                    <a:pt x="3844762" y="1584710"/>
                  </a:lnTo>
                  <a:lnTo>
                    <a:pt x="3848100" y="1539239"/>
                  </a:lnTo>
                  <a:lnTo>
                    <a:pt x="3848100" y="307848"/>
                  </a:lnTo>
                  <a:lnTo>
                    <a:pt x="3844762" y="262348"/>
                  </a:lnTo>
                  <a:lnTo>
                    <a:pt x="3835068" y="218925"/>
                  </a:lnTo>
                  <a:lnTo>
                    <a:pt x="3819493" y="178052"/>
                  </a:lnTo>
                  <a:lnTo>
                    <a:pt x="3798512" y="140206"/>
                  </a:lnTo>
                  <a:lnTo>
                    <a:pt x="3772601" y="105863"/>
                  </a:lnTo>
                  <a:lnTo>
                    <a:pt x="3742236" y="75498"/>
                  </a:lnTo>
                  <a:lnTo>
                    <a:pt x="3707893" y="49587"/>
                  </a:lnTo>
                  <a:lnTo>
                    <a:pt x="3670047" y="28606"/>
                  </a:lnTo>
                  <a:lnTo>
                    <a:pt x="3629174" y="13031"/>
                  </a:lnTo>
                  <a:lnTo>
                    <a:pt x="3585751" y="3337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EFDEB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59261" y="1823465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4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40252" y="0"/>
                  </a:lnTo>
                  <a:lnTo>
                    <a:pt x="3585751" y="3337"/>
                  </a:lnTo>
                  <a:lnTo>
                    <a:pt x="3629174" y="13031"/>
                  </a:lnTo>
                  <a:lnTo>
                    <a:pt x="3670047" y="28606"/>
                  </a:lnTo>
                  <a:lnTo>
                    <a:pt x="3707893" y="49587"/>
                  </a:lnTo>
                  <a:lnTo>
                    <a:pt x="3742236" y="75498"/>
                  </a:lnTo>
                  <a:lnTo>
                    <a:pt x="3772601" y="105863"/>
                  </a:lnTo>
                  <a:lnTo>
                    <a:pt x="3798512" y="140206"/>
                  </a:lnTo>
                  <a:lnTo>
                    <a:pt x="3819493" y="178052"/>
                  </a:lnTo>
                  <a:lnTo>
                    <a:pt x="3835068" y="218925"/>
                  </a:lnTo>
                  <a:lnTo>
                    <a:pt x="3844762" y="262348"/>
                  </a:lnTo>
                  <a:lnTo>
                    <a:pt x="3848100" y="307848"/>
                  </a:lnTo>
                  <a:lnTo>
                    <a:pt x="3848100" y="1539239"/>
                  </a:lnTo>
                  <a:lnTo>
                    <a:pt x="3844762" y="1584710"/>
                  </a:lnTo>
                  <a:lnTo>
                    <a:pt x="3835068" y="1628116"/>
                  </a:lnTo>
                  <a:lnTo>
                    <a:pt x="3819493" y="1668980"/>
                  </a:lnTo>
                  <a:lnTo>
                    <a:pt x="3798512" y="1706825"/>
                  </a:lnTo>
                  <a:lnTo>
                    <a:pt x="3772601" y="1741172"/>
                  </a:lnTo>
                  <a:lnTo>
                    <a:pt x="3742236" y="1771546"/>
                  </a:lnTo>
                  <a:lnTo>
                    <a:pt x="3707893" y="1797468"/>
                  </a:lnTo>
                  <a:lnTo>
                    <a:pt x="3670047" y="1818460"/>
                  </a:lnTo>
                  <a:lnTo>
                    <a:pt x="3629174" y="1834046"/>
                  </a:lnTo>
                  <a:lnTo>
                    <a:pt x="3585751" y="1843748"/>
                  </a:lnTo>
                  <a:lnTo>
                    <a:pt x="3540252" y="1847087"/>
                  </a:lnTo>
                  <a:lnTo>
                    <a:pt x="307848" y="1847087"/>
                  </a:lnTo>
                  <a:lnTo>
                    <a:pt x="262348" y="1843748"/>
                  </a:lnTo>
                  <a:lnTo>
                    <a:pt x="218925" y="1834046"/>
                  </a:lnTo>
                  <a:lnTo>
                    <a:pt x="178052" y="1818460"/>
                  </a:lnTo>
                  <a:lnTo>
                    <a:pt x="140206" y="1797468"/>
                  </a:lnTo>
                  <a:lnTo>
                    <a:pt x="105863" y="1771546"/>
                  </a:lnTo>
                  <a:lnTo>
                    <a:pt x="75498" y="1741172"/>
                  </a:lnTo>
                  <a:lnTo>
                    <a:pt x="49587" y="1706825"/>
                  </a:lnTo>
                  <a:lnTo>
                    <a:pt x="28606" y="1668980"/>
                  </a:lnTo>
                  <a:lnTo>
                    <a:pt x="13031" y="1628116"/>
                  </a:lnTo>
                  <a:lnTo>
                    <a:pt x="3337" y="1584710"/>
                  </a:lnTo>
                  <a:lnTo>
                    <a:pt x="0" y="1539239"/>
                  </a:lnTo>
                  <a:lnTo>
                    <a:pt x="0" y="307848"/>
                  </a:lnTo>
                  <a:close/>
                </a:path>
              </a:pathLst>
            </a:custGeom>
            <a:ln w="25908">
              <a:solidFill>
                <a:srgbClr val="EFDEB4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70952" y="1352931"/>
            <a:ext cx="2433161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Apriori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algorithm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is used</a:t>
            </a:r>
            <a:r>
              <a:rPr sz="1500" spc="-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to  </a:t>
            </a:r>
            <a:r>
              <a:rPr sz="1500" spc="-34" dirty="0">
                <a:solidFill>
                  <a:srgbClr val="404040"/>
                </a:solidFill>
                <a:latin typeface="Noto Sans"/>
                <a:cs typeface="Noto Sans"/>
              </a:rPr>
              <a:t>give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offers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associated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products,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time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series 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forecasting </a:t>
            </a:r>
            <a:r>
              <a:rPr sz="1500" spc="-23" dirty="0">
                <a:solidFill>
                  <a:srgbClr val="404040"/>
                </a:solidFill>
                <a:latin typeface="Noto Sans"/>
                <a:cs typeface="Noto Sans"/>
              </a:rPr>
              <a:t>modeling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technique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is deployed to  </a:t>
            </a:r>
            <a:r>
              <a:rPr sz="1500" spc="-41" dirty="0">
                <a:solidFill>
                  <a:srgbClr val="404040"/>
                </a:solidFill>
                <a:latin typeface="Noto Sans"/>
                <a:cs typeface="Noto Sans"/>
              </a:rPr>
              <a:t>trigger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any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decline in</a:t>
            </a:r>
            <a:r>
              <a:rPr sz="150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sales.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2685" y="746584"/>
            <a:ext cx="5832729" cy="2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1C02B2-1AA7-4DEA-8C97-36D29782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67F51B-ADF9-47A6-ABCC-FF928DD14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FAF4EC7E-DE2C-48B4-A3EC-1C68C31FC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5934" y="270777"/>
            <a:ext cx="58454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How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Implemented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</a:t>
            </a:r>
            <a:r>
              <a:rPr sz="2400" b="1" spc="-127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Sainsbury’s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480" y="50800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Reference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392" y="2815780"/>
            <a:ext cx="10831354" cy="790099"/>
          </a:xfrm>
          <a:custGeom>
            <a:avLst/>
            <a:gdLst/>
            <a:ahLst/>
            <a:cxnLst/>
            <a:rect l="l" t="t" r="r" b="b"/>
            <a:pathLst>
              <a:path w="14441805" h="1053464">
                <a:moveTo>
                  <a:pt x="14441423" y="0"/>
                </a:moveTo>
                <a:lnTo>
                  <a:pt x="0" y="0"/>
                </a:lnTo>
                <a:lnTo>
                  <a:pt x="0" y="1053084"/>
                </a:lnTo>
                <a:lnTo>
                  <a:pt x="14441423" y="1053084"/>
                </a:lnTo>
                <a:lnTo>
                  <a:pt x="14441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854392" y="2815780"/>
            <a:ext cx="10831354" cy="744980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5716" rIns="0" bIns="0" rtlCol="0">
            <a:spAutoFit/>
          </a:bodyPr>
          <a:lstStyle/>
          <a:p>
            <a:pPr marL="67628" marR="261461">
              <a:lnSpc>
                <a:spcPts val="2970"/>
              </a:lnSpc>
              <a:spcBef>
                <a:spcPts val="12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free,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open-source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language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as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statistical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visualization software. </a:t>
            </a: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handle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structured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 well as semi-structured</a:t>
            </a:r>
            <a:r>
              <a:rPr sz="1650" spc="7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70958" y="322515"/>
            <a:ext cx="166020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What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</a:t>
            </a:r>
            <a:r>
              <a:rPr sz="2400" b="1" spc="-12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R?</a:t>
            </a:r>
          </a:p>
        </p:txBody>
      </p:sp>
      <p:sp>
        <p:nvSpPr>
          <p:cNvPr id="5" name="object 5"/>
          <p:cNvSpPr/>
          <p:nvPr/>
        </p:nvSpPr>
        <p:spPr>
          <a:xfrm>
            <a:off x="5370958" y="746584"/>
            <a:ext cx="1450466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9BD62-BD59-4692-92E7-467F0C07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6C271-32BC-4D79-BEE7-0E515551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690" y="1704212"/>
            <a:ext cx="10712291" cy="1593533"/>
          </a:xfrm>
          <a:custGeom>
            <a:avLst/>
            <a:gdLst/>
            <a:ahLst/>
            <a:cxnLst/>
            <a:rect l="l" t="t" r="r" b="b"/>
            <a:pathLst>
              <a:path w="14283055" h="2124710">
                <a:moveTo>
                  <a:pt x="14282928" y="0"/>
                </a:moveTo>
                <a:lnTo>
                  <a:pt x="0" y="0"/>
                </a:lnTo>
                <a:lnTo>
                  <a:pt x="0" y="2124456"/>
                </a:lnTo>
                <a:lnTo>
                  <a:pt x="14282928" y="2124456"/>
                </a:lnTo>
                <a:lnTo>
                  <a:pt x="14282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007554" y="1677752"/>
            <a:ext cx="10566558" cy="2173031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3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available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across all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platforms, such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Linux, Mac,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sz="1650" spc="27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Windows</a:t>
            </a:r>
            <a:endParaRPr sz="165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ability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integrate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procedures written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C++,</a:t>
            </a:r>
            <a:r>
              <a:rPr sz="1650" spc="6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.Net,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Python</a:t>
            </a:r>
            <a:r>
              <a:rPr lang="en-US" sz="1650" spc="-19" dirty="0">
                <a:solidFill>
                  <a:srgbClr val="404040"/>
                </a:solidFill>
                <a:latin typeface="Noto Sans"/>
                <a:cs typeface="Noto Sans"/>
              </a:rPr>
              <a:t>, SAS, SPSS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FORTRAN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languages</a:t>
            </a:r>
            <a:endParaRPr sz="165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effective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handling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storage</a:t>
            </a:r>
            <a:r>
              <a:rPr sz="1650" spc="13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facility</a:t>
            </a:r>
            <a:endParaRPr lang="en-US" sz="1650" spc="-11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Has a programming logic similar to Python and MATLAB </a:t>
            </a: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Provides a wide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variety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integrated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collection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tools 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r>
              <a:rPr sz="1650" spc="20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analytics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7131" y="273160"/>
            <a:ext cx="208740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Features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5102351" y="746584"/>
            <a:ext cx="202653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object 6"/>
          <p:cNvGrpSpPr/>
          <p:nvPr/>
        </p:nvGrpSpPr>
        <p:grpSpPr>
          <a:xfrm>
            <a:off x="948690" y="3993641"/>
            <a:ext cx="10345579" cy="1314450"/>
            <a:chOff x="1264919" y="5324855"/>
            <a:chExt cx="13794105" cy="1752600"/>
          </a:xfrm>
        </p:grpSpPr>
        <p:sp>
          <p:nvSpPr>
            <p:cNvPr id="7" name="object 7"/>
            <p:cNvSpPr/>
            <p:nvPr/>
          </p:nvSpPr>
          <p:spPr>
            <a:xfrm>
              <a:off x="2452116" y="5513831"/>
              <a:ext cx="12600940" cy="1416050"/>
            </a:xfrm>
            <a:custGeom>
              <a:avLst/>
              <a:gdLst/>
              <a:ahLst/>
              <a:cxnLst/>
              <a:rect l="l" t="t" r="r" b="b"/>
              <a:pathLst>
                <a:path w="12600940" h="1416050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2364466" y="0"/>
                  </a:lnTo>
                  <a:lnTo>
                    <a:pt x="12412016" y="4794"/>
                  </a:lnTo>
                  <a:lnTo>
                    <a:pt x="12456306" y="18545"/>
                  </a:lnTo>
                  <a:lnTo>
                    <a:pt x="12496388" y="40304"/>
                  </a:lnTo>
                  <a:lnTo>
                    <a:pt x="12531312" y="69119"/>
                  </a:lnTo>
                  <a:lnTo>
                    <a:pt x="12560127" y="104043"/>
                  </a:lnTo>
                  <a:lnTo>
                    <a:pt x="12581886" y="144125"/>
                  </a:lnTo>
                  <a:lnTo>
                    <a:pt x="12595637" y="188415"/>
                  </a:lnTo>
                  <a:lnTo>
                    <a:pt x="12600432" y="235965"/>
                  </a:lnTo>
                  <a:lnTo>
                    <a:pt x="12600432" y="1179829"/>
                  </a:lnTo>
                  <a:lnTo>
                    <a:pt x="12595637" y="1227380"/>
                  </a:lnTo>
                  <a:lnTo>
                    <a:pt x="12581886" y="1271670"/>
                  </a:lnTo>
                  <a:lnTo>
                    <a:pt x="12560127" y="1311752"/>
                  </a:lnTo>
                  <a:lnTo>
                    <a:pt x="12531312" y="1346676"/>
                  </a:lnTo>
                  <a:lnTo>
                    <a:pt x="12496388" y="1375491"/>
                  </a:lnTo>
                  <a:lnTo>
                    <a:pt x="12456306" y="1397250"/>
                  </a:lnTo>
                  <a:lnTo>
                    <a:pt x="12412016" y="1411001"/>
                  </a:lnTo>
                  <a:lnTo>
                    <a:pt x="12364466" y="1415795"/>
                  </a:lnTo>
                  <a:lnTo>
                    <a:pt x="235965" y="1415795"/>
                  </a:lnTo>
                  <a:lnTo>
                    <a:pt x="188415" y="1411001"/>
                  </a:lnTo>
                  <a:lnTo>
                    <a:pt x="144125" y="1397250"/>
                  </a:lnTo>
                  <a:lnTo>
                    <a:pt x="104043" y="1375491"/>
                  </a:lnTo>
                  <a:lnTo>
                    <a:pt x="69119" y="1346676"/>
                  </a:lnTo>
                  <a:lnTo>
                    <a:pt x="40304" y="1311752"/>
                  </a:lnTo>
                  <a:lnTo>
                    <a:pt x="18545" y="1271670"/>
                  </a:lnTo>
                  <a:lnTo>
                    <a:pt x="4794" y="1227380"/>
                  </a:lnTo>
                  <a:lnTo>
                    <a:pt x="0" y="1179829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264919" y="5324855"/>
              <a:ext cx="1723644" cy="1752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00668" y="4286593"/>
            <a:ext cx="8422481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R has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worldwide repository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system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CRAN. The Comprehensive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Archive Network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(CRAN)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network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sites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acts as the primary web service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distributing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sources  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binaries,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extension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packages,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documentation.</a:t>
            </a:r>
            <a:endParaRPr sz="1650" dirty="0">
              <a:latin typeface="Noto Sans"/>
              <a:cs typeface="Noto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E4B48-12EE-4082-AEAD-7D88668CC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855F2-E7D9-4C83-8CFB-296C24FE0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0725" y="3423302"/>
            <a:ext cx="5762645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3000" spc="-11" dirty="0">
                <a:solidFill>
                  <a:srgbClr val="404040"/>
                </a:solidFill>
                <a:latin typeface="Noto Sans"/>
                <a:cs typeface="Noto Sans"/>
              </a:rPr>
              <a:t>And … </a:t>
            </a:r>
            <a:r>
              <a:rPr sz="300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300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3000" spc="-11" dirty="0">
                <a:solidFill>
                  <a:srgbClr val="404040"/>
                </a:solidFill>
                <a:latin typeface="Noto Sans"/>
                <a:cs typeface="Noto Sans"/>
              </a:rPr>
              <a:t>a free</a:t>
            </a:r>
            <a:r>
              <a:rPr sz="300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Noto Sans"/>
                <a:cs typeface="Noto Sans"/>
              </a:rPr>
              <a:t>software.</a:t>
            </a:r>
            <a:endParaRPr sz="3000"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sp>
        <p:nvSpPr>
          <p:cNvPr id="4" name="object 4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203E5-36F9-4395-96B8-80589816D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93A3A-0D83-46FD-AC1B-909B06F6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D998B6-FCF9-4252-9607-C7F26E0C4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12269"/>
            <a:ext cx="12192000" cy="893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163" y="2574394"/>
            <a:ext cx="10370344" cy="176032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lnSpc>
                <a:spcPct val="200000"/>
              </a:lnSpc>
              <a:spcBef>
                <a:spcPts val="71"/>
              </a:spcBef>
            </a:pP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R is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statistical software where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complex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stats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models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linear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regression, </a:t>
            </a:r>
            <a:r>
              <a:rPr sz="2000" spc="-26" dirty="0">
                <a:solidFill>
                  <a:srgbClr val="404040"/>
                </a:solidFill>
                <a:latin typeface="Noto Sans"/>
                <a:cs typeface="Noto Sans"/>
              </a:rPr>
              <a:t>logistic</a:t>
            </a:r>
            <a:r>
              <a:rPr sz="200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regression,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hypothesis</a:t>
            </a:r>
            <a:r>
              <a:rPr lang="en-US" sz="2000" spc="-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Noto Sans"/>
                <a:cs typeface="Noto Sans"/>
              </a:rPr>
              <a:t>testing,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ANOVA(Analysis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Variance),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GLM(Generalized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Linear Model),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etc.,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be</a:t>
            </a:r>
            <a:r>
              <a:rPr sz="2000" spc="30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run.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3B147-3C00-4C70-B35B-4077B505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4D200-AD07-44BE-9F73-7F8FE21A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445603C3-E53F-446B-8A77-1D6C28CA9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8EE6CD-BE86-47D4-AAFF-F3E58EEC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5" y="1386943"/>
            <a:ext cx="1219200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215" y="3212242"/>
            <a:ext cx="9926955" cy="8759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100"/>
              </a:lnSpc>
              <a:spcBef>
                <a:spcPts val="75"/>
              </a:spcBef>
            </a:pP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R has some </a:t>
            </a:r>
            <a:r>
              <a:rPr sz="2000" spc="-30" dirty="0">
                <a:solidFill>
                  <a:srgbClr val="404040"/>
                </a:solidFill>
                <a:latin typeface="Noto Sans"/>
                <a:cs typeface="Noto Sans"/>
              </a:rPr>
              <a:t>great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tools to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aid data visualization to create </a:t>
            </a:r>
            <a:r>
              <a:rPr sz="2000" spc="-30" dirty="0">
                <a:solidFill>
                  <a:srgbClr val="404040"/>
                </a:solidFill>
                <a:latin typeface="Noto Sans"/>
                <a:cs typeface="Noto Sans"/>
              </a:rPr>
              <a:t>graphs,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bar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charts,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multi-panel lattice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charts, 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scatter plots,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and new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custom-designed</a:t>
            </a:r>
            <a:r>
              <a:rPr sz="2000" spc="12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graphics.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AB251-0B61-493F-A0E3-9906DBD6A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E9EFF8-826C-4DF8-ABAD-2F3D822F7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F4B60762-82F3-4077-AC70-E2C0B0DB1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F98AB1-9E7A-402F-9E67-EBD679058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" y="1421662"/>
            <a:ext cx="1217295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85" y="2690823"/>
            <a:ext cx="10419398" cy="13376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ML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algorithms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SVM,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Naives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Bayes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theorem,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XGboost, Decision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tree,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and Random forest are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available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in  R readily. These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algorithms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have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proven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better over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time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provide </a:t>
            </a:r>
            <a:r>
              <a:rPr sz="2000" spc="-34" dirty="0">
                <a:solidFill>
                  <a:srgbClr val="404040"/>
                </a:solidFill>
                <a:latin typeface="Noto Sans"/>
                <a:cs typeface="Noto Sans"/>
              </a:rPr>
              <a:t>good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accuracy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2000" spc="36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results.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FBF26-AE66-4FFB-8A19-19BEC4173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93318-4B5E-4961-9D5A-024E356EF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CA777E8-E17F-4304-ADC6-9F72C41E7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B665E4-203E-4F25-83D8-0F5533A45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16" y="1433555"/>
            <a:ext cx="12192000" cy="8565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163" y="2553407"/>
            <a:ext cx="9988391" cy="1368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1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now write R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codes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SAS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as R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codes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are widely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used,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programmers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sz="2000" spc="-41" dirty="0">
                <a:solidFill>
                  <a:srgbClr val="404040"/>
                </a:solidFill>
                <a:latin typeface="Noto Sans"/>
                <a:cs typeface="Noto Sans"/>
              </a:rPr>
              <a:t>getting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familiar 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with</a:t>
            </a:r>
            <a:r>
              <a:rPr sz="200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these.</a:t>
            </a:r>
            <a:endParaRPr sz="200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handle semi-structured data and has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algorithms</a:t>
            </a:r>
            <a:r>
              <a:rPr sz="2000" spc="18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built.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A97CA-8462-4286-809D-70B6128F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C8384-6231-445B-B662-140DA8F9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475D35E-5E9B-4D24-9BDE-92275EB5F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3DD386-7ACC-424B-89D2-72826623A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7787"/>
            <a:ext cx="121539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215" y="2840992"/>
            <a:ext cx="10442733" cy="62469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000" spc="-19" dirty="0">
                <a:solidFill>
                  <a:srgbClr val="404040"/>
                </a:solidFill>
                <a:latin typeface="Noto Sans"/>
                <a:cs typeface="Noto Sans"/>
              </a:rPr>
              <a:t>Programmers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define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their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customized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algorithms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in R and </a:t>
            </a:r>
            <a:r>
              <a:rPr sz="2000" spc="-8" dirty="0">
                <a:solidFill>
                  <a:srgbClr val="404040"/>
                </a:solidFill>
                <a:latin typeface="Noto Sans"/>
                <a:cs typeface="Noto Sans"/>
              </a:rPr>
              <a:t>develop </a:t>
            </a:r>
            <a:r>
              <a:rPr sz="2000" spc="-15" dirty="0">
                <a:solidFill>
                  <a:srgbClr val="404040"/>
                </a:solidFill>
                <a:latin typeface="Noto Sans"/>
                <a:cs typeface="Noto Sans"/>
              </a:rPr>
              <a:t>their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own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algorithms </a:t>
            </a:r>
            <a:r>
              <a:rPr sz="2000" spc="-11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sz="2000" spc="3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Noto Sans"/>
                <a:cs typeface="Noto Sans"/>
              </a:rPr>
              <a:t>packages.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2801" y="746584"/>
            <a:ext cx="40027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42FC6-D3AF-4277-9ED0-685853C1A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96639-8C5F-4826-A216-BAB8AFC0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CF46DBD5-D6C2-4A59-816C-8578A8FE4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5118" y="263714"/>
            <a:ext cx="40809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Why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</a:t>
            </a:r>
            <a:r>
              <a:rPr sz="2400" b="1" spc="-22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Analytics?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39F167-B321-4C8A-A4AF-981FBD2A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41580"/>
            <a:ext cx="121824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7" name="object 25">
            <a:extLst>
              <a:ext uri="{FF2B5EF4-FFF2-40B4-BE49-F238E27FC236}">
                <a16:creationId xmlns:a16="http://schemas.microsoft.com/office/drawing/2014/main" id="{5F418153-7F7E-4DED-8735-8ED293446B12}"/>
              </a:ext>
            </a:extLst>
          </p:cNvPr>
          <p:cNvSpPr txBox="1"/>
          <p:nvPr/>
        </p:nvSpPr>
        <p:spPr>
          <a:xfrm>
            <a:off x="505817" y="3388186"/>
            <a:ext cx="752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solidFill>
                  <a:srgbClr val="3E3E3E"/>
                </a:solidFill>
                <a:latin typeface="Noto Sans"/>
                <a:cs typeface="Noto Sans"/>
              </a:rPr>
              <a:t>Module</a:t>
            </a:r>
            <a:r>
              <a:rPr sz="2800" spc="-1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US" sz="2800" spc="-5" dirty="0">
                <a:solidFill>
                  <a:srgbClr val="3E3E3E"/>
                </a:solidFill>
                <a:latin typeface="Noto Sans"/>
                <a:cs typeface="Noto Sans"/>
              </a:rPr>
              <a:t>1</a:t>
            </a:r>
            <a:r>
              <a:rPr sz="2800" spc="-5" dirty="0">
                <a:solidFill>
                  <a:srgbClr val="3E3E3E"/>
                </a:solidFill>
                <a:latin typeface="Noto Sans"/>
                <a:cs typeface="Noto Sans"/>
              </a:rPr>
              <a:t>— </a:t>
            </a:r>
            <a:r>
              <a:rPr sz="2800" spc="-30" dirty="0">
                <a:solidFill>
                  <a:srgbClr val="3E3E3E"/>
                </a:solidFill>
                <a:latin typeface="Noto Sans"/>
                <a:cs typeface="Noto Sans"/>
              </a:rPr>
              <a:t>Introduction </a:t>
            </a:r>
            <a:r>
              <a:rPr sz="2800" spc="-20" dirty="0">
                <a:solidFill>
                  <a:srgbClr val="3E3E3E"/>
                </a:solidFill>
                <a:latin typeface="Noto Sans"/>
                <a:cs typeface="Noto Sans"/>
              </a:rPr>
              <a:t>to </a:t>
            </a:r>
            <a:r>
              <a:rPr lang="en-IN" sz="2800" spc="-15" dirty="0">
                <a:solidFill>
                  <a:srgbClr val="3E3E3E"/>
                </a:solidFill>
                <a:latin typeface="Noto Sans"/>
                <a:cs typeface="Noto Sans"/>
              </a:rPr>
              <a:t>R</a:t>
            </a:r>
            <a:r>
              <a:rPr lang="en-IN" sz="2800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spc="-50" dirty="0">
                <a:solidFill>
                  <a:srgbClr val="3E3E3E"/>
                </a:solidFill>
                <a:latin typeface="Noto Sans"/>
                <a:cs typeface="Noto Sans"/>
              </a:rPr>
              <a:t>Programming</a:t>
            </a:r>
            <a:endParaRPr sz="2800" dirty="0">
              <a:latin typeface="Noto Sans"/>
              <a:cs typeface="Noto Sans"/>
            </a:endParaRP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3987C848-461A-4641-AA28-83FCF0A0C093}"/>
              </a:ext>
            </a:extLst>
          </p:cNvPr>
          <p:cNvSpPr txBox="1"/>
          <p:nvPr/>
        </p:nvSpPr>
        <p:spPr>
          <a:xfrm>
            <a:off x="505816" y="2530071"/>
            <a:ext cx="73714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52525"/>
                </a:solidFill>
                <a:latin typeface="Noto Sans"/>
                <a:cs typeface="Noto Sans"/>
              </a:rPr>
              <a:t>Data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Science </a:t>
            </a:r>
            <a:r>
              <a:rPr lang="en-US" sz="3200" b="1" dirty="0">
                <a:solidFill>
                  <a:srgbClr val="252525"/>
                </a:solidFill>
                <a:latin typeface="Noto Sans"/>
                <a:cs typeface="Noto Sans"/>
              </a:rPr>
              <a:t>and Machine Learning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with</a:t>
            </a:r>
            <a:r>
              <a:rPr sz="3200" b="1" spc="-55" dirty="0">
                <a:solidFill>
                  <a:srgbClr val="252525"/>
                </a:solidFill>
                <a:latin typeface="Noto Sans"/>
                <a:cs typeface="Noto Sans"/>
              </a:rPr>
              <a:t>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R</a:t>
            </a:r>
            <a:endParaRPr sz="32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63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-1346200" y="-22459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2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Data Types and variables in 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0461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538" y="279694"/>
            <a:ext cx="566975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Example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–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And</a:t>
            </a:r>
            <a:r>
              <a:rPr sz="2400" b="1" spc="-14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300983" y="746584"/>
            <a:ext cx="560641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383025" y="1457134"/>
            <a:ext cx="306562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Consider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code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below: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9850" y="2493836"/>
            <a:ext cx="2037398" cy="1023461"/>
            <a:chOff x="6533133" y="3325114"/>
            <a:chExt cx="2716530" cy="1364615"/>
          </a:xfrm>
        </p:grpSpPr>
        <p:sp>
          <p:nvSpPr>
            <p:cNvPr id="6" name="object 6"/>
            <p:cNvSpPr/>
            <p:nvPr/>
          </p:nvSpPr>
          <p:spPr>
            <a:xfrm>
              <a:off x="6539483" y="3331464"/>
              <a:ext cx="2703830" cy="1351915"/>
            </a:xfrm>
            <a:custGeom>
              <a:avLst/>
              <a:gdLst/>
              <a:ahLst/>
              <a:cxnLst/>
              <a:rect l="l" t="t" r="r" b="b"/>
              <a:pathLst>
                <a:path w="2703829" h="1351914">
                  <a:moveTo>
                    <a:pt x="2555494" y="0"/>
                  </a:moveTo>
                  <a:lnTo>
                    <a:pt x="148082" y="0"/>
                  </a:lnTo>
                  <a:lnTo>
                    <a:pt x="101274" y="7548"/>
                  </a:lnTo>
                  <a:lnTo>
                    <a:pt x="60624" y="28569"/>
                  </a:lnTo>
                  <a:lnTo>
                    <a:pt x="28569" y="60624"/>
                  </a:lnTo>
                  <a:lnTo>
                    <a:pt x="7548" y="101274"/>
                  </a:lnTo>
                  <a:lnTo>
                    <a:pt x="0" y="148082"/>
                  </a:lnTo>
                  <a:lnTo>
                    <a:pt x="0" y="1203706"/>
                  </a:lnTo>
                  <a:lnTo>
                    <a:pt x="7548" y="1250513"/>
                  </a:lnTo>
                  <a:lnTo>
                    <a:pt x="28569" y="1291163"/>
                  </a:lnTo>
                  <a:lnTo>
                    <a:pt x="60624" y="1323218"/>
                  </a:lnTo>
                  <a:lnTo>
                    <a:pt x="101274" y="1344239"/>
                  </a:lnTo>
                  <a:lnTo>
                    <a:pt x="148082" y="1351788"/>
                  </a:lnTo>
                  <a:lnTo>
                    <a:pt x="2555494" y="1351788"/>
                  </a:lnTo>
                  <a:lnTo>
                    <a:pt x="2602301" y="1344239"/>
                  </a:lnTo>
                  <a:lnTo>
                    <a:pt x="2642951" y="1323218"/>
                  </a:lnTo>
                  <a:lnTo>
                    <a:pt x="2675006" y="1291163"/>
                  </a:lnTo>
                  <a:lnTo>
                    <a:pt x="2696027" y="1250513"/>
                  </a:lnTo>
                  <a:lnTo>
                    <a:pt x="2703576" y="1203706"/>
                  </a:lnTo>
                  <a:lnTo>
                    <a:pt x="2703576" y="148082"/>
                  </a:lnTo>
                  <a:lnTo>
                    <a:pt x="2696027" y="101274"/>
                  </a:lnTo>
                  <a:lnTo>
                    <a:pt x="2675006" y="60624"/>
                  </a:lnTo>
                  <a:lnTo>
                    <a:pt x="2642951" y="28569"/>
                  </a:lnTo>
                  <a:lnTo>
                    <a:pt x="2602301" y="7548"/>
                  </a:lnTo>
                  <a:lnTo>
                    <a:pt x="255549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539483" y="3331464"/>
              <a:ext cx="2703830" cy="1351915"/>
            </a:xfrm>
            <a:custGeom>
              <a:avLst/>
              <a:gdLst/>
              <a:ahLst/>
              <a:cxnLst/>
              <a:rect l="l" t="t" r="r" b="b"/>
              <a:pathLst>
                <a:path w="2703829" h="1351914">
                  <a:moveTo>
                    <a:pt x="0" y="148082"/>
                  </a:moveTo>
                  <a:lnTo>
                    <a:pt x="7548" y="101274"/>
                  </a:lnTo>
                  <a:lnTo>
                    <a:pt x="28569" y="60624"/>
                  </a:lnTo>
                  <a:lnTo>
                    <a:pt x="60624" y="28569"/>
                  </a:lnTo>
                  <a:lnTo>
                    <a:pt x="101274" y="7548"/>
                  </a:lnTo>
                  <a:lnTo>
                    <a:pt x="148082" y="0"/>
                  </a:lnTo>
                  <a:lnTo>
                    <a:pt x="2555494" y="0"/>
                  </a:lnTo>
                  <a:lnTo>
                    <a:pt x="2602301" y="7548"/>
                  </a:lnTo>
                  <a:lnTo>
                    <a:pt x="2642951" y="28569"/>
                  </a:lnTo>
                  <a:lnTo>
                    <a:pt x="2675006" y="60624"/>
                  </a:lnTo>
                  <a:lnTo>
                    <a:pt x="2696027" y="101274"/>
                  </a:lnTo>
                  <a:lnTo>
                    <a:pt x="2703576" y="148082"/>
                  </a:lnTo>
                  <a:lnTo>
                    <a:pt x="2703576" y="1203706"/>
                  </a:lnTo>
                  <a:lnTo>
                    <a:pt x="2696027" y="1250513"/>
                  </a:lnTo>
                  <a:lnTo>
                    <a:pt x="2675006" y="1291163"/>
                  </a:lnTo>
                  <a:lnTo>
                    <a:pt x="2642951" y="1323218"/>
                  </a:lnTo>
                  <a:lnTo>
                    <a:pt x="2602301" y="1344239"/>
                  </a:lnTo>
                  <a:lnTo>
                    <a:pt x="2555494" y="1351788"/>
                  </a:lnTo>
                  <a:lnTo>
                    <a:pt x="148082" y="1351788"/>
                  </a:lnTo>
                  <a:lnTo>
                    <a:pt x="101274" y="1344239"/>
                  </a:lnTo>
                  <a:lnTo>
                    <a:pt x="60624" y="1323218"/>
                  </a:lnTo>
                  <a:lnTo>
                    <a:pt x="28569" y="1291163"/>
                  </a:lnTo>
                  <a:lnTo>
                    <a:pt x="7548" y="1250513"/>
                  </a:lnTo>
                  <a:lnTo>
                    <a:pt x="0" y="1203706"/>
                  </a:lnTo>
                  <a:lnTo>
                    <a:pt x="0" y="148082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6496" y="2821496"/>
            <a:ext cx="86629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5" dirty="0">
                <a:latin typeface="Noto Sans"/>
                <a:cs typeface="Noto Sans"/>
              </a:rPr>
              <a:t>int</a:t>
            </a:r>
            <a:r>
              <a:rPr sz="2100" spc="-56" dirty="0">
                <a:latin typeface="Noto Sans"/>
                <a:cs typeface="Noto Sans"/>
              </a:rPr>
              <a:t> </a:t>
            </a:r>
            <a:r>
              <a:rPr sz="2100" spc="-11" dirty="0">
                <a:latin typeface="Noto Sans"/>
                <a:cs typeface="Noto Sans"/>
              </a:rPr>
              <a:t>a=5</a:t>
            </a:r>
            <a:endParaRPr sz="21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167" y="3918966"/>
            <a:ext cx="95821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r>
              <a:rPr sz="1650" spc="-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type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8505" y="4506944"/>
            <a:ext cx="81391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890" y="3918966"/>
            <a:ext cx="55864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Value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2265" y="3123819"/>
            <a:ext cx="77629" cy="1333976"/>
          </a:xfrm>
          <a:custGeom>
            <a:avLst/>
            <a:gdLst/>
            <a:ahLst/>
            <a:cxnLst/>
            <a:rect l="l" t="t" r="r" b="b"/>
            <a:pathLst>
              <a:path w="103504" h="1778635">
                <a:moveTo>
                  <a:pt x="7112" y="1682496"/>
                </a:moveTo>
                <a:lnTo>
                  <a:pt x="1016" y="1686052"/>
                </a:lnTo>
                <a:lnTo>
                  <a:pt x="0" y="1689989"/>
                </a:lnTo>
                <a:lnTo>
                  <a:pt x="1778" y="1692910"/>
                </a:lnTo>
                <a:lnTo>
                  <a:pt x="51689" y="1778635"/>
                </a:lnTo>
                <a:lnTo>
                  <a:pt x="59083" y="1765935"/>
                </a:lnTo>
                <a:lnTo>
                  <a:pt x="45339" y="1765935"/>
                </a:lnTo>
                <a:lnTo>
                  <a:pt x="45339" y="1742512"/>
                </a:lnTo>
                <a:lnTo>
                  <a:pt x="10922" y="1683512"/>
                </a:lnTo>
                <a:lnTo>
                  <a:pt x="7112" y="1682496"/>
                </a:lnTo>
                <a:close/>
              </a:path>
              <a:path w="103504" h="1778635">
                <a:moveTo>
                  <a:pt x="45339" y="1742512"/>
                </a:moveTo>
                <a:lnTo>
                  <a:pt x="45339" y="1765935"/>
                </a:lnTo>
                <a:lnTo>
                  <a:pt x="58039" y="1765935"/>
                </a:lnTo>
                <a:lnTo>
                  <a:pt x="58039" y="1762760"/>
                </a:lnTo>
                <a:lnTo>
                  <a:pt x="46228" y="1762760"/>
                </a:lnTo>
                <a:lnTo>
                  <a:pt x="51689" y="1753398"/>
                </a:lnTo>
                <a:lnTo>
                  <a:pt x="45339" y="1742512"/>
                </a:lnTo>
                <a:close/>
              </a:path>
              <a:path w="103504" h="1778635">
                <a:moveTo>
                  <a:pt x="96266" y="1682496"/>
                </a:moveTo>
                <a:lnTo>
                  <a:pt x="92456" y="1683512"/>
                </a:lnTo>
                <a:lnTo>
                  <a:pt x="58039" y="1742512"/>
                </a:lnTo>
                <a:lnTo>
                  <a:pt x="58039" y="1765935"/>
                </a:lnTo>
                <a:lnTo>
                  <a:pt x="59083" y="1765935"/>
                </a:lnTo>
                <a:lnTo>
                  <a:pt x="101600" y="1692910"/>
                </a:lnTo>
                <a:lnTo>
                  <a:pt x="103378" y="1689989"/>
                </a:lnTo>
                <a:lnTo>
                  <a:pt x="102362" y="1686052"/>
                </a:lnTo>
                <a:lnTo>
                  <a:pt x="96266" y="1682496"/>
                </a:lnTo>
                <a:close/>
              </a:path>
              <a:path w="103504" h="1778635">
                <a:moveTo>
                  <a:pt x="51689" y="1753398"/>
                </a:moveTo>
                <a:lnTo>
                  <a:pt x="46228" y="1762760"/>
                </a:lnTo>
                <a:lnTo>
                  <a:pt x="57150" y="1762760"/>
                </a:lnTo>
                <a:lnTo>
                  <a:pt x="51689" y="1753398"/>
                </a:lnTo>
                <a:close/>
              </a:path>
              <a:path w="103504" h="1778635">
                <a:moveTo>
                  <a:pt x="58039" y="1742512"/>
                </a:moveTo>
                <a:lnTo>
                  <a:pt x="51689" y="1753398"/>
                </a:lnTo>
                <a:lnTo>
                  <a:pt x="57150" y="1762760"/>
                </a:lnTo>
                <a:lnTo>
                  <a:pt x="58039" y="1762760"/>
                </a:lnTo>
                <a:lnTo>
                  <a:pt x="58039" y="1742512"/>
                </a:lnTo>
                <a:close/>
              </a:path>
              <a:path w="103504" h="1778635">
                <a:moveTo>
                  <a:pt x="58039" y="0"/>
                </a:moveTo>
                <a:lnTo>
                  <a:pt x="45339" y="0"/>
                </a:lnTo>
                <a:lnTo>
                  <a:pt x="45339" y="1742512"/>
                </a:lnTo>
                <a:lnTo>
                  <a:pt x="51689" y="1753398"/>
                </a:lnTo>
                <a:lnTo>
                  <a:pt x="58039" y="1742512"/>
                </a:lnTo>
                <a:lnTo>
                  <a:pt x="5803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918204" y="3053429"/>
            <a:ext cx="3897154" cy="1013936"/>
          </a:xfrm>
          <a:custGeom>
            <a:avLst/>
            <a:gdLst/>
            <a:ahLst/>
            <a:cxnLst/>
            <a:rect l="l" t="t" r="r" b="b"/>
            <a:pathLst>
              <a:path w="5196205" h="1351914">
                <a:moveTo>
                  <a:pt x="2090547" y="10922"/>
                </a:moveTo>
                <a:lnTo>
                  <a:pt x="2083943" y="0"/>
                </a:lnTo>
                <a:lnTo>
                  <a:pt x="27622" y="1252956"/>
                </a:lnTo>
                <a:lnTo>
                  <a:pt x="59944" y="1193038"/>
                </a:lnTo>
                <a:lnTo>
                  <a:pt x="58801" y="1189228"/>
                </a:lnTo>
                <a:lnTo>
                  <a:pt x="55753" y="1187577"/>
                </a:lnTo>
                <a:lnTo>
                  <a:pt x="52578" y="1185926"/>
                </a:lnTo>
                <a:lnTo>
                  <a:pt x="48768" y="1187069"/>
                </a:lnTo>
                <a:lnTo>
                  <a:pt x="0" y="1277239"/>
                </a:lnTo>
                <a:lnTo>
                  <a:pt x="52819" y="1276223"/>
                </a:lnTo>
                <a:lnTo>
                  <a:pt x="99060" y="1275334"/>
                </a:lnTo>
                <a:lnTo>
                  <a:pt x="102616" y="1275334"/>
                </a:lnTo>
                <a:lnTo>
                  <a:pt x="105410" y="1272413"/>
                </a:lnTo>
                <a:lnTo>
                  <a:pt x="105156" y="1265428"/>
                </a:lnTo>
                <a:lnTo>
                  <a:pt x="102362" y="1262634"/>
                </a:lnTo>
                <a:lnTo>
                  <a:pt x="98806" y="1262634"/>
                </a:lnTo>
                <a:lnTo>
                  <a:pt x="34124" y="1263942"/>
                </a:lnTo>
                <a:lnTo>
                  <a:pt x="2090547" y="10922"/>
                </a:lnTo>
                <a:close/>
              </a:path>
              <a:path w="5196205" h="1351914">
                <a:moveTo>
                  <a:pt x="5195824" y="1351407"/>
                </a:moveTo>
                <a:lnTo>
                  <a:pt x="5194871" y="1349375"/>
                </a:lnTo>
                <a:lnTo>
                  <a:pt x="5154168" y="1261491"/>
                </a:lnTo>
                <a:lnTo>
                  <a:pt x="5152644" y="1258316"/>
                </a:lnTo>
                <a:lnTo>
                  <a:pt x="5148961" y="1256919"/>
                </a:lnTo>
                <a:lnTo>
                  <a:pt x="5145659" y="1258443"/>
                </a:lnTo>
                <a:lnTo>
                  <a:pt x="5142484" y="1259840"/>
                </a:lnTo>
                <a:lnTo>
                  <a:pt x="5141214" y="1263650"/>
                </a:lnTo>
                <a:lnTo>
                  <a:pt x="5142611" y="1266825"/>
                </a:lnTo>
                <a:lnTo>
                  <a:pt x="5169814" y="1325537"/>
                </a:lnTo>
                <a:lnTo>
                  <a:pt x="3268091" y="254"/>
                </a:lnTo>
                <a:lnTo>
                  <a:pt x="3260725" y="10668"/>
                </a:lnTo>
                <a:lnTo>
                  <a:pt x="5162537" y="1335925"/>
                </a:lnTo>
                <a:lnTo>
                  <a:pt x="5094605" y="1330452"/>
                </a:lnTo>
                <a:lnTo>
                  <a:pt x="5091557" y="1333119"/>
                </a:lnTo>
                <a:lnTo>
                  <a:pt x="5091176" y="1336548"/>
                </a:lnTo>
                <a:lnTo>
                  <a:pt x="5090922" y="1340104"/>
                </a:lnTo>
                <a:lnTo>
                  <a:pt x="5093589" y="1343152"/>
                </a:lnTo>
                <a:lnTo>
                  <a:pt x="5195824" y="135140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BCE526-F13B-4B31-A2A4-ECFD5B05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2C7BF5-0F22-4346-95FF-4DE177E4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564" y="274974"/>
            <a:ext cx="242792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Data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3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4861178" y="746584"/>
            <a:ext cx="2456307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3971" y="1800225"/>
          <a:ext cx="8124348" cy="3241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latin typeface="Noto Sans"/>
                          <a:cs typeface="Noto Sans"/>
                        </a:rPr>
                        <a:t>Data Type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latin typeface="Noto Sans"/>
                          <a:cs typeface="Noto Sans"/>
                        </a:rPr>
                        <a:t>Example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40" dirty="0">
                          <a:latin typeface="Noto Sans"/>
                          <a:cs typeface="Noto Sans"/>
                        </a:rPr>
                        <a:t>Logical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0" dirty="0">
                          <a:latin typeface="Noto Sans"/>
                          <a:cs typeface="Noto Sans"/>
                        </a:rPr>
                        <a:t>Boolean</a:t>
                      </a:r>
                      <a:r>
                        <a:rPr sz="17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values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25" dirty="0">
                          <a:latin typeface="Noto Sans"/>
                          <a:cs typeface="Noto Sans"/>
                        </a:rPr>
                        <a:t>TRUE,</a:t>
                      </a:r>
                      <a:r>
                        <a:rPr sz="17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FALSE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Numeric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Numbers </a:t>
                      </a:r>
                      <a:r>
                        <a:rPr sz="1700" spc="-10" dirty="0"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20" dirty="0">
                          <a:latin typeface="Noto Sans"/>
                          <a:cs typeface="Noto Sans"/>
                        </a:rPr>
                        <a:t>all</a:t>
                      </a:r>
                      <a:r>
                        <a:rPr sz="1700" spc="6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kinds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30" dirty="0">
                          <a:latin typeface="Noto Sans"/>
                          <a:cs typeface="Noto Sans"/>
                        </a:rPr>
                        <a:t>6,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18.5,</a:t>
                      </a:r>
                      <a:r>
                        <a:rPr sz="17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5" dirty="0">
                          <a:latin typeface="Noto Sans"/>
                          <a:cs typeface="Noto Sans"/>
                        </a:rPr>
                        <a:t>825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50" dirty="0">
                          <a:latin typeface="Noto Sans"/>
                          <a:cs typeface="Noto Sans"/>
                        </a:rPr>
                        <a:t>Integer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20" dirty="0">
                          <a:latin typeface="Noto Sans"/>
                          <a:cs typeface="Noto Sans"/>
                        </a:rPr>
                        <a:t>Explicit</a:t>
                      </a:r>
                      <a:r>
                        <a:rPr sz="1700" spc="3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45" dirty="0">
                          <a:latin typeface="Noto Sans"/>
                          <a:cs typeface="Noto Sans"/>
                        </a:rPr>
                        <a:t>Integers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25" dirty="0">
                          <a:latin typeface="Noto Sans"/>
                          <a:cs typeface="Noto Sans"/>
                        </a:rPr>
                        <a:t>8L,</a:t>
                      </a:r>
                      <a:r>
                        <a:rPr sz="17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5" dirty="0">
                          <a:latin typeface="Noto Sans"/>
                          <a:cs typeface="Noto Sans"/>
                        </a:rPr>
                        <a:t>45L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Complex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07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Real </a:t>
                      </a:r>
                      <a:r>
                        <a:rPr sz="1700" spc="-20" dirty="0">
                          <a:latin typeface="Noto Sans"/>
                          <a:cs typeface="Noto Sans"/>
                        </a:rPr>
                        <a:t>Value </a:t>
                      </a:r>
                      <a:r>
                        <a:rPr sz="1700" spc="-5" dirty="0">
                          <a:latin typeface="Noto Sans"/>
                          <a:cs typeface="Noto Sans"/>
                        </a:rPr>
                        <a:t>+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Complex  </a:t>
                      </a:r>
                      <a:r>
                        <a:rPr sz="1700" spc="-20" dirty="0">
                          <a:latin typeface="Noto Sans"/>
                          <a:cs typeface="Noto Sans"/>
                        </a:rPr>
                        <a:t>Value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5" dirty="0">
                          <a:latin typeface="Noto Sans"/>
                          <a:cs typeface="Noto Sans"/>
                        </a:rPr>
                        <a:t>7+5i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20" dirty="0">
                          <a:latin typeface="Noto Sans"/>
                          <a:cs typeface="Noto Sans"/>
                        </a:rPr>
                        <a:t>Character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Characters and</a:t>
                      </a:r>
                      <a:r>
                        <a:rPr sz="17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35" dirty="0">
                          <a:latin typeface="Noto Sans"/>
                          <a:cs typeface="Noto Sans"/>
                        </a:rPr>
                        <a:t>Strings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00" spc="-60" dirty="0">
                          <a:latin typeface="Noto Sans"/>
                          <a:cs typeface="Noto Sans"/>
                        </a:rPr>
                        <a:t>‘g’</a:t>
                      </a:r>
                      <a:r>
                        <a:rPr sz="1700" spc="-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5" dirty="0">
                          <a:latin typeface="Noto Sans"/>
                          <a:cs typeface="Noto Sans"/>
                        </a:rPr>
                        <a:t>“Smith”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00" spc="-25" dirty="0">
                          <a:latin typeface="Noto Sans"/>
                          <a:cs typeface="Noto Sans"/>
                        </a:rPr>
                        <a:t>Raw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333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55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00" spc="-15" dirty="0">
                          <a:latin typeface="Noto Sans"/>
                          <a:cs typeface="Noto Sans"/>
                        </a:rPr>
                        <a:t>Any data </a:t>
                      </a:r>
                      <a:r>
                        <a:rPr sz="1700" spc="-10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stored as </a:t>
                      </a:r>
                      <a:r>
                        <a:rPr sz="1700" spc="-20" dirty="0">
                          <a:latin typeface="Noto Sans"/>
                          <a:cs typeface="Noto Sans"/>
                        </a:rPr>
                        <a:t>raw 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bytes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00" spc="-20" dirty="0">
                          <a:latin typeface="Noto Sans"/>
                          <a:cs typeface="Noto Sans"/>
                        </a:rPr>
                        <a:t>“Hello” </a:t>
                      </a:r>
                      <a:r>
                        <a:rPr sz="1700" spc="-10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700" spc="-15" dirty="0">
                          <a:latin typeface="Noto Sans"/>
                          <a:cs typeface="Noto Sans"/>
                        </a:rPr>
                        <a:t>stored as </a:t>
                      </a:r>
                      <a:r>
                        <a:rPr sz="1700" spc="-5" dirty="0">
                          <a:latin typeface="Noto Sans"/>
                          <a:cs typeface="Noto Sans"/>
                        </a:rPr>
                        <a:t>68</a:t>
                      </a:r>
                      <a:r>
                        <a:rPr sz="1700" spc="9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dirty="0">
                          <a:latin typeface="Noto Sans"/>
                          <a:cs typeface="Noto Sans"/>
                        </a:rPr>
                        <a:t>65</a:t>
                      </a:r>
                      <a:endParaRPr sz="1700">
                        <a:latin typeface="Noto Sans"/>
                        <a:cs typeface="Noto San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Noto Sans"/>
                          <a:cs typeface="Noto Sans"/>
                        </a:rPr>
                        <a:t>6c 6c</a:t>
                      </a:r>
                      <a:r>
                        <a:rPr sz="17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latin typeface="Noto Sans"/>
                          <a:cs typeface="Noto Sans"/>
                        </a:rPr>
                        <a:t>6f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5A9FE9-E1B1-4747-A079-601E8AF7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CCB86-9618-4566-8409-B1B940ED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940" y="1269702"/>
            <a:ext cx="10366533" cy="26821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572453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  <a:tab pos="484298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are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names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pieces</a:t>
            </a:r>
            <a:r>
              <a:rPr sz="1650" spc="21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data.	They are used to store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data,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their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changed.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unique name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a variable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called an</a:t>
            </a:r>
            <a:r>
              <a:rPr sz="1650" spc="23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identifier.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Rules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defining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 names are as</a:t>
            </a:r>
            <a:r>
              <a:rPr sz="1650" spc="172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follows:</a:t>
            </a:r>
            <a:endParaRPr sz="1650">
              <a:latin typeface="Noto Sans"/>
              <a:cs typeface="Noto Sans"/>
            </a:endParaRPr>
          </a:p>
          <a:p>
            <a:pPr marL="530543" lvl="1" indent="-264319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3101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 names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consist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combination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letters, numbers,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underscore, and</a:t>
            </a:r>
            <a:r>
              <a:rPr sz="1650" spc="27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period.</a:t>
            </a:r>
            <a:endParaRPr sz="1650">
              <a:latin typeface="Noto Sans"/>
              <a:cs typeface="Noto Sans"/>
            </a:endParaRPr>
          </a:p>
          <a:p>
            <a:pPr marL="530543" lvl="1" indent="-264319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31019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should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begin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letter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period.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If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starts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period,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then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cannot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followed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by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digit.</a:t>
            </a:r>
            <a:endParaRPr sz="1650">
              <a:latin typeface="Noto Sans"/>
              <a:cs typeface="Noto Sans"/>
            </a:endParaRPr>
          </a:p>
          <a:p>
            <a:pPr marL="530543" lvl="1" indent="-264319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3101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Reserved words in 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cannot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as</a:t>
            </a:r>
            <a:r>
              <a:rPr sz="1650" spc="13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identifiers.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118" y="308067"/>
            <a:ext cx="217217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Variables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5041773" y="746584"/>
            <a:ext cx="214083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665D-F66C-4D32-8575-7DD2FB81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D0E06-D352-4783-B2F3-A2CE83F95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3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Operations in 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9847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15006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581465" y="1103757"/>
            <a:ext cx="785050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has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many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operators to perform different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mathematical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logical</a:t>
            </a:r>
            <a:r>
              <a:rPr sz="1650" spc="30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operations.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1829" y="2405825"/>
            <a:ext cx="2748439" cy="2748439"/>
            <a:chOff x="6309105" y="3207766"/>
            <a:chExt cx="3664585" cy="3664585"/>
          </a:xfrm>
        </p:grpSpPr>
        <p:sp>
          <p:nvSpPr>
            <p:cNvPr id="6" name="object 6"/>
            <p:cNvSpPr/>
            <p:nvPr/>
          </p:nvSpPr>
          <p:spPr>
            <a:xfrm>
              <a:off x="6338315" y="3236976"/>
              <a:ext cx="3606165" cy="3606165"/>
            </a:xfrm>
            <a:custGeom>
              <a:avLst/>
              <a:gdLst/>
              <a:ahLst/>
              <a:cxnLst/>
              <a:rect l="l" t="t" r="r" b="b"/>
              <a:pathLst>
                <a:path w="3606165" h="3606165">
                  <a:moveTo>
                    <a:pt x="1802891" y="0"/>
                  </a:moveTo>
                  <a:lnTo>
                    <a:pt x="1754863" y="627"/>
                  </a:lnTo>
                  <a:lnTo>
                    <a:pt x="1707144" y="2499"/>
                  </a:lnTo>
                  <a:lnTo>
                    <a:pt x="1659751" y="5599"/>
                  </a:lnTo>
                  <a:lnTo>
                    <a:pt x="1612699" y="9913"/>
                  </a:lnTo>
                  <a:lnTo>
                    <a:pt x="1566003" y="15424"/>
                  </a:lnTo>
                  <a:lnTo>
                    <a:pt x="1519679" y="22118"/>
                  </a:lnTo>
                  <a:lnTo>
                    <a:pt x="1473743" y="29978"/>
                  </a:lnTo>
                  <a:lnTo>
                    <a:pt x="1428210" y="38989"/>
                  </a:lnTo>
                  <a:lnTo>
                    <a:pt x="1383096" y="49135"/>
                  </a:lnTo>
                  <a:lnTo>
                    <a:pt x="1338416" y="60401"/>
                  </a:lnTo>
                  <a:lnTo>
                    <a:pt x="1294186" y="72771"/>
                  </a:lnTo>
                  <a:lnTo>
                    <a:pt x="1250422" y="86230"/>
                  </a:lnTo>
                  <a:lnTo>
                    <a:pt x="1207138" y="100762"/>
                  </a:lnTo>
                  <a:lnTo>
                    <a:pt x="1164352" y="116351"/>
                  </a:lnTo>
                  <a:lnTo>
                    <a:pt x="1122077" y="132982"/>
                  </a:lnTo>
                  <a:lnTo>
                    <a:pt x="1080331" y="150640"/>
                  </a:lnTo>
                  <a:lnTo>
                    <a:pt x="1039128" y="169308"/>
                  </a:lnTo>
                  <a:lnTo>
                    <a:pt x="998484" y="188971"/>
                  </a:lnTo>
                  <a:lnTo>
                    <a:pt x="958414" y="209614"/>
                  </a:lnTo>
                  <a:lnTo>
                    <a:pt x="918935" y="231221"/>
                  </a:lnTo>
                  <a:lnTo>
                    <a:pt x="880061" y="253777"/>
                  </a:lnTo>
                  <a:lnTo>
                    <a:pt x="841809" y="277265"/>
                  </a:lnTo>
                  <a:lnTo>
                    <a:pt x="804193" y="301670"/>
                  </a:lnTo>
                  <a:lnTo>
                    <a:pt x="767230" y="326977"/>
                  </a:lnTo>
                  <a:lnTo>
                    <a:pt x="730935" y="353170"/>
                  </a:lnTo>
                  <a:lnTo>
                    <a:pt x="695323" y="380234"/>
                  </a:lnTo>
                  <a:lnTo>
                    <a:pt x="660411" y="408153"/>
                  </a:lnTo>
                  <a:lnTo>
                    <a:pt x="626214" y="436911"/>
                  </a:lnTo>
                  <a:lnTo>
                    <a:pt x="592747" y="466493"/>
                  </a:lnTo>
                  <a:lnTo>
                    <a:pt x="560025" y="496883"/>
                  </a:lnTo>
                  <a:lnTo>
                    <a:pt x="528066" y="528066"/>
                  </a:lnTo>
                  <a:lnTo>
                    <a:pt x="496883" y="560025"/>
                  </a:lnTo>
                  <a:lnTo>
                    <a:pt x="466493" y="592747"/>
                  </a:lnTo>
                  <a:lnTo>
                    <a:pt x="436911" y="626214"/>
                  </a:lnTo>
                  <a:lnTo>
                    <a:pt x="408153" y="660411"/>
                  </a:lnTo>
                  <a:lnTo>
                    <a:pt x="380234" y="695323"/>
                  </a:lnTo>
                  <a:lnTo>
                    <a:pt x="353170" y="730935"/>
                  </a:lnTo>
                  <a:lnTo>
                    <a:pt x="326977" y="767230"/>
                  </a:lnTo>
                  <a:lnTo>
                    <a:pt x="301670" y="804193"/>
                  </a:lnTo>
                  <a:lnTo>
                    <a:pt x="277265" y="841809"/>
                  </a:lnTo>
                  <a:lnTo>
                    <a:pt x="253777" y="880061"/>
                  </a:lnTo>
                  <a:lnTo>
                    <a:pt x="231221" y="918935"/>
                  </a:lnTo>
                  <a:lnTo>
                    <a:pt x="209614" y="958414"/>
                  </a:lnTo>
                  <a:lnTo>
                    <a:pt x="188971" y="998484"/>
                  </a:lnTo>
                  <a:lnTo>
                    <a:pt x="169308" y="1039128"/>
                  </a:lnTo>
                  <a:lnTo>
                    <a:pt x="150640" y="1080331"/>
                  </a:lnTo>
                  <a:lnTo>
                    <a:pt x="132982" y="1122077"/>
                  </a:lnTo>
                  <a:lnTo>
                    <a:pt x="116351" y="1164352"/>
                  </a:lnTo>
                  <a:lnTo>
                    <a:pt x="100762" y="1207138"/>
                  </a:lnTo>
                  <a:lnTo>
                    <a:pt x="86230" y="1250422"/>
                  </a:lnTo>
                  <a:lnTo>
                    <a:pt x="72771" y="1294186"/>
                  </a:lnTo>
                  <a:lnTo>
                    <a:pt x="60401" y="1338416"/>
                  </a:lnTo>
                  <a:lnTo>
                    <a:pt x="49135" y="1383096"/>
                  </a:lnTo>
                  <a:lnTo>
                    <a:pt x="38989" y="1428210"/>
                  </a:lnTo>
                  <a:lnTo>
                    <a:pt x="29978" y="1473743"/>
                  </a:lnTo>
                  <a:lnTo>
                    <a:pt x="22118" y="1519679"/>
                  </a:lnTo>
                  <a:lnTo>
                    <a:pt x="15424" y="1566003"/>
                  </a:lnTo>
                  <a:lnTo>
                    <a:pt x="9913" y="1612699"/>
                  </a:lnTo>
                  <a:lnTo>
                    <a:pt x="5599" y="1659751"/>
                  </a:lnTo>
                  <a:lnTo>
                    <a:pt x="2499" y="1707144"/>
                  </a:lnTo>
                  <a:lnTo>
                    <a:pt x="627" y="1754863"/>
                  </a:lnTo>
                  <a:lnTo>
                    <a:pt x="0" y="1802891"/>
                  </a:lnTo>
                  <a:lnTo>
                    <a:pt x="627" y="1850920"/>
                  </a:lnTo>
                  <a:lnTo>
                    <a:pt x="2499" y="1898639"/>
                  </a:lnTo>
                  <a:lnTo>
                    <a:pt x="5599" y="1946032"/>
                  </a:lnTo>
                  <a:lnTo>
                    <a:pt x="9913" y="1993084"/>
                  </a:lnTo>
                  <a:lnTo>
                    <a:pt x="15424" y="2039780"/>
                  </a:lnTo>
                  <a:lnTo>
                    <a:pt x="22118" y="2086104"/>
                  </a:lnTo>
                  <a:lnTo>
                    <a:pt x="29978" y="2132040"/>
                  </a:lnTo>
                  <a:lnTo>
                    <a:pt x="38989" y="2177573"/>
                  </a:lnTo>
                  <a:lnTo>
                    <a:pt x="49135" y="2222687"/>
                  </a:lnTo>
                  <a:lnTo>
                    <a:pt x="60401" y="2267367"/>
                  </a:lnTo>
                  <a:lnTo>
                    <a:pt x="72771" y="2311597"/>
                  </a:lnTo>
                  <a:lnTo>
                    <a:pt x="86230" y="2355361"/>
                  </a:lnTo>
                  <a:lnTo>
                    <a:pt x="100762" y="2398645"/>
                  </a:lnTo>
                  <a:lnTo>
                    <a:pt x="116351" y="2441431"/>
                  </a:lnTo>
                  <a:lnTo>
                    <a:pt x="132982" y="2483706"/>
                  </a:lnTo>
                  <a:lnTo>
                    <a:pt x="150640" y="2525452"/>
                  </a:lnTo>
                  <a:lnTo>
                    <a:pt x="169308" y="2566655"/>
                  </a:lnTo>
                  <a:lnTo>
                    <a:pt x="188971" y="2607299"/>
                  </a:lnTo>
                  <a:lnTo>
                    <a:pt x="209614" y="2647369"/>
                  </a:lnTo>
                  <a:lnTo>
                    <a:pt x="231221" y="2686848"/>
                  </a:lnTo>
                  <a:lnTo>
                    <a:pt x="253777" y="2725722"/>
                  </a:lnTo>
                  <a:lnTo>
                    <a:pt x="277265" y="2763974"/>
                  </a:lnTo>
                  <a:lnTo>
                    <a:pt x="301670" y="2801590"/>
                  </a:lnTo>
                  <a:lnTo>
                    <a:pt x="326977" y="2838553"/>
                  </a:lnTo>
                  <a:lnTo>
                    <a:pt x="353170" y="2874848"/>
                  </a:lnTo>
                  <a:lnTo>
                    <a:pt x="380234" y="2910460"/>
                  </a:lnTo>
                  <a:lnTo>
                    <a:pt x="408153" y="2945372"/>
                  </a:lnTo>
                  <a:lnTo>
                    <a:pt x="436911" y="2979569"/>
                  </a:lnTo>
                  <a:lnTo>
                    <a:pt x="466493" y="3013036"/>
                  </a:lnTo>
                  <a:lnTo>
                    <a:pt x="496883" y="3045758"/>
                  </a:lnTo>
                  <a:lnTo>
                    <a:pt x="528065" y="3077718"/>
                  </a:lnTo>
                  <a:lnTo>
                    <a:pt x="560025" y="3108900"/>
                  </a:lnTo>
                  <a:lnTo>
                    <a:pt x="592747" y="3139290"/>
                  </a:lnTo>
                  <a:lnTo>
                    <a:pt x="626214" y="3168872"/>
                  </a:lnTo>
                  <a:lnTo>
                    <a:pt x="660411" y="3197630"/>
                  </a:lnTo>
                  <a:lnTo>
                    <a:pt x="695323" y="3225549"/>
                  </a:lnTo>
                  <a:lnTo>
                    <a:pt x="730935" y="3252613"/>
                  </a:lnTo>
                  <a:lnTo>
                    <a:pt x="767230" y="3278806"/>
                  </a:lnTo>
                  <a:lnTo>
                    <a:pt x="804193" y="3304113"/>
                  </a:lnTo>
                  <a:lnTo>
                    <a:pt x="841809" y="3328518"/>
                  </a:lnTo>
                  <a:lnTo>
                    <a:pt x="880061" y="3352006"/>
                  </a:lnTo>
                  <a:lnTo>
                    <a:pt x="918935" y="3374562"/>
                  </a:lnTo>
                  <a:lnTo>
                    <a:pt x="958414" y="3396169"/>
                  </a:lnTo>
                  <a:lnTo>
                    <a:pt x="998484" y="3416812"/>
                  </a:lnTo>
                  <a:lnTo>
                    <a:pt x="1039128" y="3436475"/>
                  </a:lnTo>
                  <a:lnTo>
                    <a:pt x="1080331" y="3455143"/>
                  </a:lnTo>
                  <a:lnTo>
                    <a:pt x="1122077" y="3472801"/>
                  </a:lnTo>
                  <a:lnTo>
                    <a:pt x="1164352" y="3489432"/>
                  </a:lnTo>
                  <a:lnTo>
                    <a:pt x="1207138" y="3505021"/>
                  </a:lnTo>
                  <a:lnTo>
                    <a:pt x="1250422" y="3519553"/>
                  </a:lnTo>
                  <a:lnTo>
                    <a:pt x="1294186" y="3533012"/>
                  </a:lnTo>
                  <a:lnTo>
                    <a:pt x="1338416" y="3545382"/>
                  </a:lnTo>
                  <a:lnTo>
                    <a:pt x="1383096" y="3556648"/>
                  </a:lnTo>
                  <a:lnTo>
                    <a:pt x="1428210" y="3566794"/>
                  </a:lnTo>
                  <a:lnTo>
                    <a:pt x="1473743" y="3575805"/>
                  </a:lnTo>
                  <a:lnTo>
                    <a:pt x="1519679" y="3583665"/>
                  </a:lnTo>
                  <a:lnTo>
                    <a:pt x="1566003" y="3590359"/>
                  </a:lnTo>
                  <a:lnTo>
                    <a:pt x="1612699" y="3595870"/>
                  </a:lnTo>
                  <a:lnTo>
                    <a:pt x="1659751" y="3600184"/>
                  </a:lnTo>
                  <a:lnTo>
                    <a:pt x="1707144" y="3603284"/>
                  </a:lnTo>
                  <a:lnTo>
                    <a:pt x="1754863" y="3605156"/>
                  </a:lnTo>
                  <a:lnTo>
                    <a:pt x="1802891" y="3605784"/>
                  </a:lnTo>
                  <a:lnTo>
                    <a:pt x="1850920" y="3605156"/>
                  </a:lnTo>
                  <a:lnTo>
                    <a:pt x="1898639" y="3603284"/>
                  </a:lnTo>
                  <a:lnTo>
                    <a:pt x="1946032" y="3600184"/>
                  </a:lnTo>
                  <a:lnTo>
                    <a:pt x="1993084" y="3595870"/>
                  </a:lnTo>
                  <a:lnTo>
                    <a:pt x="2039780" y="3590359"/>
                  </a:lnTo>
                  <a:lnTo>
                    <a:pt x="2086104" y="3583665"/>
                  </a:lnTo>
                  <a:lnTo>
                    <a:pt x="2132040" y="3575805"/>
                  </a:lnTo>
                  <a:lnTo>
                    <a:pt x="2177573" y="3566794"/>
                  </a:lnTo>
                  <a:lnTo>
                    <a:pt x="2222687" y="3556648"/>
                  </a:lnTo>
                  <a:lnTo>
                    <a:pt x="2267367" y="3545382"/>
                  </a:lnTo>
                  <a:lnTo>
                    <a:pt x="2311597" y="3533012"/>
                  </a:lnTo>
                  <a:lnTo>
                    <a:pt x="2355361" y="3519553"/>
                  </a:lnTo>
                  <a:lnTo>
                    <a:pt x="2398645" y="3505021"/>
                  </a:lnTo>
                  <a:lnTo>
                    <a:pt x="2441431" y="3489432"/>
                  </a:lnTo>
                  <a:lnTo>
                    <a:pt x="2483706" y="3472801"/>
                  </a:lnTo>
                  <a:lnTo>
                    <a:pt x="2525452" y="3455143"/>
                  </a:lnTo>
                  <a:lnTo>
                    <a:pt x="2566655" y="3436475"/>
                  </a:lnTo>
                  <a:lnTo>
                    <a:pt x="2607299" y="3416812"/>
                  </a:lnTo>
                  <a:lnTo>
                    <a:pt x="2647369" y="3396169"/>
                  </a:lnTo>
                  <a:lnTo>
                    <a:pt x="2686848" y="3374562"/>
                  </a:lnTo>
                  <a:lnTo>
                    <a:pt x="2725722" y="3352006"/>
                  </a:lnTo>
                  <a:lnTo>
                    <a:pt x="2763974" y="3328518"/>
                  </a:lnTo>
                  <a:lnTo>
                    <a:pt x="2801590" y="3304113"/>
                  </a:lnTo>
                  <a:lnTo>
                    <a:pt x="2838553" y="3278806"/>
                  </a:lnTo>
                  <a:lnTo>
                    <a:pt x="2874848" y="3252613"/>
                  </a:lnTo>
                  <a:lnTo>
                    <a:pt x="2910460" y="3225549"/>
                  </a:lnTo>
                  <a:lnTo>
                    <a:pt x="2945372" y="3197630"/>
                  </a:lnTo>
                  <a:lnTo>
                    <a:pt x="2979569" y="3168872"/>
                  </a:lnTo>
                  <a:lnTo>
                    <a:pt x="3013036" y="3139290"/>
                  </a:lnTo>
                  <a:lnTo>
                    <a:pt x="3045758" y="3108900"/>
                  </a:lnTo>
                  <a:lnTo>
                    <a:pt x="3077717" y="3077718"/>
                  </a:lnTo>
                  <a:lnTo>
                    <a:pt x="3108900" y="3045758"/>
                  </a:lnTo>
                  <a:lnTo>
                    <a:pt x="3139290" y="3013036"/>
                  </a:lnTo>
                  <a:lnTo>
                    <a:pt x="3168872" y="2979569"/>
                  </a:lnTo>
                  <a:lnTo>
                    <a:pt x="3197630" y="2945372"/>
                  </a:lnTo>
                  <a:lnTo>
                    <a:pt x="3225549" y="2910460"/>
                  </a:lnTo>
                  <a:lnTo>
                    <a:pt x="3252613" y="2874848"/>
                  </a:lnTo>
                  <a:lnTo>
                    <a:pt x="3278806" y="2838553"/>
                  </a:lnTo>
                  <a:lnTo>
                    <a:pt x="3304113" y="2801590"/>
                  </a:lnTo>
                  <a:lnTo>
                    <a:pt x="3328518" y="2763974"/>
                  </a:lnTo>
                  <a:lnTo>
                    <a:pt x="3352006" y="2725722"/>
                  </a:lnTo>
                  <a:lnTo>
                    <a:pt x="3374562" y="2686848"/>
                  </a:lnTo>
                  <a:lnTo>
                    <a:pt x="3396169" y="2647369"/>
                  </a:lnTo>
                  <a:lnTo>
                    <a:pt x="3416812" y="2607299"/>
                  </a:lnTo>
                  <a:lnTo>
                    <a:pt x="3436475" y="2566655"/>
                  </a:lnTo>
                  <a:lnTo>
                    <a:pt x="3455143" y="2525452"/>
                  </a:lnTo>
                  <a:lnTo>
                    <a:pt x="3472801" y="2483706"/>
                  </a:lnTo>
                  <a:lnTo>
                    <a:pt x="3489432" y="2441431"/>
                  </a:lnTo>
                  <a:lnTo>
                    <a:pt x="3505021" y="2398645"/>
                  </a:lnTo>
                  <a:lnTo>
                    <a:pt x="3519553" y="2355361"/>
                  </a:lnTo>
                  <a:lnTo>
                    <a:pt x="3533012" y="2311597"/>
                  </a:lnTo>
                  <a:lnTo>
                    <a:pt x="3545382" y="2267367"/>
                  </a:lnTo>
                  <a:lnTo>
                    <a:pt x="3556648" y="2222687"/>
                  </a:lnTo>
                  <a:lnTo>
                    <a:pt x="3566794" y="2177573"/>
                  </a:lnTo>
                  <a:lnTo>
                    <a:pt x="3575805" y="2132040"/>
                  </a:lnTo>
                  <a:lnTo>
                    <a:pt x="3583665" y="2086104"/>
                  </a:lnTo>
                  <a:lnTo>
                    <a:pt x="3590359" y="2039780"/>
                  </a:lnTo>
                  <a:lnTo>
                    <a:pt x="3595870" y="1993084"/>
                  </a:lnTo>
                  <a:lnTo>
                    <a:pt x="3600184" y="1946032"/>
                  </a:lnTo>
                  <a:lnTo>
                    <a:pt x="3603284" y="1898639"/>
                  </a:lnTo>
                  <a:lnTo>
                    <a:pt x="3605156" y="1850920"/>
                  </a:lnTo>
                  <a:lnTo>
                    <a:pt x="3605784" y="1802891"/>
                  </a:lnTo>
                  <a:lnTo>
                    <a:pt x="3605156" y="1754863"/>
                  </a:lnTo>
                  <a:lnTo>
                    <a:pt x="3603284" y="1707144"/>
                  </a:lnTo>
                  <a:lnTo>
                    <a:pt x="3600184" y="1659751"/>
                  </a:lnTo>
                  <a:lnTo>
                    <a:pt x="3595870" y="1612699"/>
                  </a:lnTo>
                  <a:lnTo>
                    <a:pt x="3590359" y="1566003"/>
                  </a:lnTo>
                  <a:lnTo>
                    <a:pt x="3583665" y="1519679"/>
                  </a:lnTo>
                  <a:lnTo>
                    <a:pt x="3575805" y="1473743"/>
                  </a:lnTo>
                  <a:lnTo>
                    <a:pt x="3566794" y="1428210"/>
                  </a:lnTo>
                  <a:lnTo>
                    <a:pt x="3556648" y="1383096"/>
                  </a:lnTo>
                  <a:lnTo>
                    <a:pt x="3545382" y="1338416"/>
                  </a:lnTo>
                  <a:lnTo>
                    <a:pt x="3533012" y="1294186"/>
                  </a:lnTo>
                  <a:lnTo>
                    <a:pt x="3519553" y="1250422"/>
                  </a:lnTo>
                  <a:lnTo>
                    <a:pt x="3505021" y="1207138"/>
                  </a:lnTo>
                  <a:lnTo>
                    <a:pt x="3489432" y="1164352"/>
                  </a:lnTo>
                  <a:lnTo>
                    <a:pt x="3472801" y="1122077"/>
                  </a:lnTo>
                  <a:lnTo>
                    <a:pt x="3455143" y="1080331"/>
                  </a:lnTo>
                  <a:lnTo>
                    <a:pt x="3436475" y="1039128"/>
                  </a:lnTo>
                  <a:lnTo>
                    <a:pt x="3416812" y="998484"/>
                  </a:lnTo>
                  <a:lnTo>
                    <a:pt x="3396169" y="958414"/>
                  </a:lnTo>
                  <a:lnTo>
                    <a:pt x="3374562" y="918935"/>
                  </a:lnTo>
                  <a:lnTo>
                    <a:pt x="3352006" y="880061"/>
                  </a:lnTo>
                  <a:lnTo>
                    <a:pt x="3328518" y="841809"/>
                  </a:lnTo>
                  <a:lnTo>
                    <a:pt x="3304113" y="804193"/>
                  </a:lnTo>
                  <a:lnTo>
                    <a:pt x="3278806" y="767230"/>
                  </a:lnTo>
                  <a:lnTo>
                    <a:pt x="3252613" y="730935"/>
                  </a:lnTo>
                  <a:lnTo>
                    <a:pt x="3225549" y="695323"/>
                  </a:lnTo>
                  <a:lnTo>
                    <a:pt x="3197630" y="660411"/>
                  </a:lnTo>
                  <a:lnTo>
                    <a:pt x="3168872" y="626214"/>
                  </a:lnTo>
                  <a:lnTo>
                    <a:pt x="3139290" y="592747"/>
                  </a:lnTo>
                  <a:lnTo>
                    <a:pt x="3108900" y="560025"/>
                  </a:lnTo>
                  <a:lnTo>
                    <a:pt x="3077718" y="528066"/>
                  </a:lnTo>
                  <a:lnTo>
                    <a:pt x="3045758" y="496883"/>
                  </a:lnTo>
                  <a:lnTo>
                    <a:pt x="3013036" y="466493"/>
                  </a:lnTo>
                  <a:lnTo>
                    <a:pt x="2979569" y="436911"/>
                  </a:lnTo>
                  <a:lnTo>
                    <a:pt x="2945372" y="408153"/>
                  </a:lnTo>
                  <a:lnTo>
                    <a:pt x="2910460" y="380234"/>
                  </a:lnTo>
                  <a:lnTo>
                    <a:pt x="2874848" y="353170"/>
                  </a:lnTo>
                  <a:lnTo>
                    <a:pt x="2838553" y="326977"/>
                  </a:lnTo>
                  <a:lnTo>
                    <a:pt x="2801590" y="301670"/>
                  </a:lnTo>
                  <a:lnTo>
                    <a:pt x="2763974" y="277265"/>
                  </a:lnTo>
                  <a:lnTo>
                    <a:pt x="2725722" y="253777"/>
                  </a:lnTo>
                  <a:lnTo>
                    <a:pt x="2686848" y="231221"/>
                  </a:lnTo>
                  <a:lnTo>
                    <a:pt x="2647369" y="209614"/>
                  </a:lnTo>
                  <a:lnTo>
                    <a:pt x="2607299" y="188971"/>
                  </a:lnTo>
                  <a:lnTo>
                    <a:pt x="2566655" y="169308"/>
                  </a:lnTo>
                  <a:lnTo>
                    <a:pt x="2525452" y="150640"/>
                  </a:lnTo>
                  <a:lnTo>
                    <a:pt x="2483706" y="132982"/>
                  </a:lnTo>
                  <a:lnTo>
                    <a:pt x="2441431" y="116351"/>
                  </a:lnTo>
                  <a:lnTo>
                    <a:pt x="2398645" y="100762"/>
                  </a:lnTo>
                  <a:lnTo>
                    <a:pt x="2355361" y="86230"/>
                  </a:lnTo>
                  <a:lnTo>
                    <a:pt x="2311597" y="72771"/>
                  </a:lnTo>
                  <a:lnTo>
                    <a:pt x="2267367" y="60401"/>
                  </a:lnTo>
                  <a:lnTo>
                    <a:pt x="2222687" y="49135"/>
                  </a:lnTo>
                  <a:lnTo>
                    <a:pt x="2177573" y="38989"/>
                  </a:lnTo>
                  <a:lnTo>
                    <a:pt x="2132040" y="29978"/>
                  </a:lnTo>
                  <a:lnTo>
                    <a:pt x="2086104" y="22118"/>
                  </a:lnTo>
                  <a:lnTo>
                    <a:pt x="2039780" y="15424"/>
                  </a:lnTo>
                  <a:lnTo>
                    <a:pt x="1993084" y="9913"/>
                  </a:lnTo>
                  <a:lnTo>
                    <a:pt x="1946032" y="5599"/>
                  </a:lnTo>
                  <a:lnTo>
                    <a:pt x="1898639" y="2499"/>
                  </a:lnTo>
                  <a:lnTo>
                    <a:pt x="1850920" y="627"/>
                  </a:lnTo>
                  <a:lnTo>
                    <a:pt x="180289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338315" y="3236976"/>
              <a:ext cx="3606165" cy="3606165"/>
            </a:xfrm>
            <a:custGeom>
              <a:avLst/>
              <a:gdLst/>
              <a:ahLst/>
              <a:cxnLst/>
              <a:rect l="l" t="t" r="r" b="b"/>
              <a:pathLst>
                <a:path w="3606165" h="3606165">
                  <a:moveTo>
                    <a:pt x="0" y="1802891"/>
                  </a:moveTo>
                  <a:lnTo>
                    <a:pt x="627" y="1754863"/>
                  </a:lnTo>
                  <a:lnTo>
                    <a:pt x="2499" y="1707144"/>
                  </a:lnTo>
                  <a:lnTo>
                    <a:pt x="5599" y="1659751"/>
                  </a:lnTo>
                  <a:lnTo>
                    <a:pt x="9913" y="1612699"/>
                  </a:lnTo>
                  <a:lnTo>
                    <a:pt x="15424" y="1566003"/>
                  </a:lnTo>
                  <a:lnTo>
                    <a:pt x="22118" y="1519679"/>
                  </a:lnTo>
                  <a:lnTo>
                    <a:pt x="29978" y="1473743"/>
                  </a:lnTo>
                  <a:lnTo>
                    <a:pt x="38989" y="1428210"/>
                  </a:lnTo>
                  <a:lnTo>
                    <a:pt x="49135" y="1383096"/>
                  </a:lnTo>
                  <a:lnTo>
                    <a:pt x="60401" y="1338416"/>
                  </a:lnTo>
                  <a:lnTo>
                    <a:pt x="72771" y="1294186"/>
                  </a:lnTo>
                  <a:lnTo>
                    <a:pt x="86230" y="1250422"/>
                  </a:lnTo>
                  <a:lnTo>
                    <a:pt x="100762" y="1207138"/>
                  </a:lnTo>
                  <a:lnTo>
                    <a:pt x="116351" y="1164352"/>
                  </a:lnTo>
                  <a:lnTo>
                    <a:pt x="132982" y="1122077"/>
                  </a:lnTo>
                  <a:lnTo>
                    <a:pt x="150640" y="1080331"/>
                  </a:lnTo>
                  <a:lnTo>
                    <a:pt x="169308" y="1039128"/>
                  </a:lnTo>
                  <a:lnTo>
                    <a:pt x="188971" y="998484"/>
                  </a:lnTo>
                  <a:lnTo>
                    <a:pt x="209614" y="958414"/>
                  </a:lnTo>
                  <a:lnTo>
                    <a:pt x="231221" y="918935"/>
                  </a:lnTo>
                  <a:lnTo>
                    <a:pt x="253777" y="880061"/>
                  </a:lnTo>
                  <a:lnTo>
                    <a:pt x="277265" y="841809"/>
                  </a:lnTo>
                  <a:lnTo>
                    <a:pt x="301670" y="804193"/>
                  </a:lnTo>
                  <a:lnTo>
                    <a:pt x="326977" y="767230"/>
                  </a:lnTo>
                  <a:lnTo>
                    <a:pt x="353170" y="730935"/>
                  </a:lnTo>
                  <a:lnTo>
                    <a:pt x="380234" y="695323"/>
                  </a:lnTo>
                  <a:lnTo>
                    <a:pt x="408153" y="660411"/>
                  </a:lnTo>
                  <a:lnTo>
                    <a:pt x="436911" y="626214"/>
                  </a:lnTo>
                  <a:lnTo>
                    <a:pt x="466493" y="592747"/>
                  </a:lnTo>
                  <a:lnTo>
                    <a:pt x="496883" y="560025"/>
                  </a:lnTo>
                  <a:lnTo>
                    <a:pt x="528066" y="528066"/>
                  </a:lnTo>
                  <a:lnTo>
                    <a:pt x="560025" y="496883"/>
                  </a:lnTo>
                  <a:lnTo>
                    <a:pt x="592747" y="466493"/>
                  </a:lnTo>
                  <a:lnTo>
                    <a:pt x="626214" y="436911"/>
                  </a:lnTo>
                  <a:lnTo>
                    <a:pt x="660411" y="408153"/>
                  </a:lnTo>
                  <a:lnTo>
                    <a:pt x="695323" y="380234"/>
                  </a:lnTo>
                  <a:lnTo>
                    <a:pt x="730935" y="353170"/>
                  </a:lnTo>
                  <a:lnTo>
                    <a:pt x="767230" y="326977"/>
                  </a:lnTo>
                  <a:lnTo>
                    <a:pt x="804193" y="301670"/>
                  </a:lnTo>
                  <a:lnTo>
                    <a:pt x="841809" y="277265"/>
                  </a:lnTo>
                  <a:lnTo>
                    <a:pt x="880061" y="253777"/>
                  </a:lnTo>
                  <a:lnTo>
                    <a:pt x="918935" y="231221"/>
                  </a:lnTo>
                  <a:lnTo>
                    <a:pt x="958414" y="209614"/>
                  </a:lnTo>
                  <a:lnTo>
                    <a:pt x="998484" y="188971"/>
                  </a:lnTo>
                  <a:lnTo>
                    <a:pt x="1039128" y="169308"/>
                  </a:lnTo>
                  <a:lnTo>
                    <a:pt x="1080331" y="150640"/>
                  </a:lnTo>
                  <a:lnTo>
                    <a:pt x="1122077" y="132982"/>
                  </a:lnTo>
                  <a:lnTo>
                    <a:pt x="1164352" y="116351"/>
                  </a:lnTo>
                  <a:lnTo>
                    <a:pt x="1207138" y="100762"/>
                  </a:lnTo>
                  <a:lnTo>
                    <a:pt x="1250422" y="86230"/>
                  </a:lnTo>
                  <a:lnTo>
                    <a:pt x="1294186" y="72771"/>
                  </a:lnTo>
                  <a:lnTo>
                    <a:pt x="1338416" y="60401"/>
                  </a:lnTo>
                  <a:lnTo>
                    <a:pt x="1383096" y="49135"/>
                  </a:lnTo>
                  <a:lnTo>
                    <a:pt x="1428210" y="38989"/>
                  </a:lnTo>
                  <a:lnTo>
                    <a:pt x="1473743" y="29978"/>
                  </a:lnTo>
                  <a:lnTo>
                    <a:pt x="1519679" y="22118"/>
                  </a:lnTo>
                  <a:lnTo>
                    <a:pt x="1566003" y="15424"/>
                  </a:lnTo>
                  <a:lnTo>
                    <a:pt x="1612699" y="9913"/>
                  </a:lnTo>
                  <a:lnTo>
                    <a:pt x="1659751" y="5599"/>
                  </a:lnTo>
                  <a:lnTo>
                    <a:pt x="1707144" y="2499"/>
                  </a:lnTo>
                  <a:lnTo>
                    <a:pt x="1754863" y="627"/>
                  </a:lnTo>
                  <a:lnTo>
                    <a:pt x="1802891" y="0"/>
                  </a:lnTo>
                  <a:lnTo>
                    <a:pt x="1850920" y="627"/>
                  </a:lnTo>
                  <a:lnTo>
                    <a:pt x="1898639" y="2499"/>
                  </a:lnTo>
                  <a:lnTo>
                    <a:pt x="1946032" y="5599"/>
                  </a:lnTo>
                  <a:lnTo>
                    <a:pt x="1993084" y="9913"/>
                  </a:lnTo>
                  <a:lnTo>
                    <a:pt x="2039780" y="15424"/>
                  </a:lnTo>
                  <a:lnTo>
                    <a:pt x="2086104" y="22118"/>
                  </a:lnTo>
                  <a:lnTo>
                    <a:pt x="2132040" y="29978"/>
                  </a:lnTo>
                  <a:lnTo>
                    <a:pt x="2177573" y="38989"/>
                  </a:lnTo>
                  <a:lnTo>
                    <a:pt x="2222687" y="49135"/>
                  </a:lnTo>
                  <a:lnTo>
                    <a:pt x="2267367" y="60401"/>
                  </a:lnTo>
                  <a:lnTo>
                    <a:pt x="2311597" y="72771"/>
                  </a:lnTo>
                  <a:lnTo>
                    <a:pt x="2355361" y="86230"/>
                  </a:lnTo>
                  <a:lnTo>
                    <a:pt x="2398645" y="100762"/>
                  </a:lnTo>
                  <a:lnTo>
                    <a:pt x="2441431" y="116351"/>
                  </a:lnTo>
                  <a:lnTo>
                    <a:pt x="2483706" y="132982"/>
                  </a:lnTo>
                  <a:lnTo>
                    <a:pt x="2525452" y="150640"/>
                  </a:lnTo>
                  <a:lnTo>
                    <a:pt x="2566655" y="169308"/>
                  </a:lnTo>
                  <a:lnTo>
                    <a:pt x="2607299" y="188971"/>
                  </a:lnTo>
                  <a:lnTo>
                    <a:pt x="2647369" y="209614"/>
                  </a:lnTo>
                  <a:lnTo>
                    <a:pt x="2686848" y="231221"/>
                  </a:lnTo>
                  <a:lnTo>
                    <a:pt x="2725722" y="253777"/>
                  </a:lnTo>
                  <a:lnTo>
                    <a:pt x="2763974" y="277265"/>
                  </a:lnTo>
                  <a:lnTo>
                    <a:pt x="2801590" y="301670"/>
                  </a:lnTo>
                  <a:lnTo>
                    <a:pt x="2838553" y="326977"/>
                  </a:lnTo>
                  <a:lnTo>
                    <a:pt x="2874848" y="353170"/>
                  </a:lnTo>
                  <a:lnTo>
                    <a:pt x="2910460" y="380234"/>
                  </a:lnTo>
                  <a:lnTo>
                    <a:pt x="2945372" y="408153"/>
                  </a:lnTo>
                  <a:lnTo>
                    <a:pt x="2979569" y="436911"/>
                  </a:lnTo>
                  <a:lnTo>
                    <a:pt x="3013036" y="466493"/>
                  </a:lnTo>
                  <a:lnTo>
                    <a:pt x="3045758" y="496883"/>
                  </a:lnTo>
                  <a:lnTo>
                    <a:pt x="3077718" y="528066"/>
                  </a:lnTo>
                  <a:lnTo>
                    <a:pt x="3108900" y="560025"/>
                  </a:lnTo>
                  <a:lnTo>
                    <a:pt x="3139290" y="592747"/>
                  </a:lnTo>
                  <a:lnTo>
                    <a:pt x="3168872" y="626214"/>
                  </a:lnTo>
                  <a:lnTo>
                    <a:pt x="3197630" y="660411"/>
                  </a:lnTo>
                  <a:lnTo>
                    <a:pt x="3225549" y="695323"/>
                  </a:lnTo>
                  <a:lnTo>
                    <a:pt x="3252613" y="730935"/>
                  </a:lnTo>
                  <a:lnTo>
                    <a:pt x="3278806" y="767230"/>
                  </a:lnTo>
                  <a:lnTo>
                    <a:pt x="3304113" y="804193"/>
                  </a:lnTo>
                  <a:lnTo>
                    <a:pt x="3328518" y="841809"/>
                  </a:lnTo>
                  <a:lnTo>
                    <a:pt x="3352006" y="880061"/>
                  </a:lnTo>
                  <a:lnTo>
                    <a:pt x="3374562" y="918935"/>
                  </a:lnTo>
                  <a:lnTo>
                    <a:pt x="3396169" y="958414"/>
                  </a:lnTo>
                  <a:lnTo>
                    <a:pt x="3416812" y="998484"/>
                  </a:lnTo>
                  <a:lnTo>
                    <a:pt x="3436475" y="1039128"/>
                  </a:lnTo>
                  <a:lnTo>
                    <a:pt x="3455143" y="1080331"/>
                  </a:lnTo>
                  <a:lnTo>
                    <a:pt x="3472801" y="1122077"/>
                  </a:lnTo>
                  <a:lnTo>
                    <a:pt x="3489432" y="1164352"/>
                  </a:lnTo>
                  <a:lnTo>
                    <a:pt x="3505021" y="1207138"/>
                  </a:lnTo>
                  <a:lnTo>
                    <a:pt x="3519553" y="1250422"/>
                  </a:lnTo>
                  <a:lnTo>
                    <a:pt x="3533012" y="1294186"/>
                  </a:lnTo>
                  <a:lnTo>
                    <a:pt x="3545382" y="1338416"/>
                  </a:lnTo>
                  <a:lnTo>
                    <a:pt x="3556648" y="1383096"/>
                  </a:lnTo>
                  <a:lnTo>
                    <a:pt x="3566794" y="1428210"/>
                  </a:lnTo>
                  <a:lnTo>
                    <a:pt x="3575805" y="1473743"/>
                  </a:lnTo>
                  <a:lnTo>
                    <a:pt x="3583665" y="1519679"/>
                  </a:lnTo>
                  <a:lnTo>
                    <a:pt x="3590359" y="1566003"/>
                  </a:lnTo>
                  <a:lnTo>
                    <a:pt x="3595870" y="1612699"/>
                  </a:lnTo>
                  <a:lnTo>
                    <a:pt x="3600184" y="1659751"/>
                  </a:lnTo>
                  <a:lnTo>
                    <a:pt x="3603284" y="1707144"/>
                  </a:lnTo>
                  <a:lnTo>
                    <a:pt x="3605156" y="1754863"/>
                  </a:lnTo>
                  <a:lnTo>
                    <a:pt x="3605784" y="1802891"/>
                  </a:lnTo>
                  <a:lnTo>
                    <a:pt x="3605156" y="1850920"/>
                  </a:lnTo>
                  <a:lnTo>
                    <a:pt x="3603284" y="1898639"/>
                  </a:lnTo>
                  <a:lnTo>
                    <a:pt x="3600184" y="1946032"/>
                  </a:lnTo>
                  <a:lnTo>
                    <a:pt x="3595870" y="1993084"/>
                  </a:lnTo>
                  <a:lnTo>
                    <a:pt x="3590359" y="2039780"/>
                  </a:lnTo>
                  <a:lnTo>
                    <a:pt x="3583665" y="2086104"/>
                  </a:lnTo>
                  <a:lnTo>
                    <a:pt x="3575805" y="2132040"/>
                  </a:lnTo>
                  <a:lnTo>
                    <a:pt x="3566794" y="2177573"/>
                  </a:lnTo>
                  <a:lnTo>
                    <a:pt x="3556648" y="2222687"/>
                  </a:lnTo>
                  <a:lnTo>
                    <a:pt x="3545382" y="2267367"/>
                  </a:lnTo>
                  <a:lnTo>
                    <a:pt x="3533012" y="2311597"/>
                  </a:lnTo>
                  <a:lnTo>
                    <a:pt x="3519553" y="2355361"/>
                  </a:lnTo>
                  <a:lnTo>
                    <a:pt x="3505021" y="2398645"/>
                  </a:lnTo>
                  <a:lnTo>
                    <a:pt x="3489432" y="2441431"/>
                  </a:lnTo>
                  <a:lnTo>
                    <a:pt x="3472801" y="2483706"/>
                  </a:lnTo>
                  <a:lnTo>
                    <a:pt x="3455143" y="2525452"/>
                  </a:lnTo>
                  <a:lnTo>
                    <a:pt x="3436475" y="2566655"/>
                  </a:lnTo>
                  <a:lnTo>
                    <a:pt x="3416812" y="2607299"/>
                  </a:lnTo>
                  <a:lnTo>
                    <a:pt x="3396169" y="2647369"/>
                  </a:lnTo>
                  <a:lnTo>
                    <a:pt x="3374562" y="2686848"/>
                  </a:lnTo>
                  <a:lnTo>
                    <a:pt x="3352006" y="2725722"/>
                  </a:lnTo>
                  <a:lnTo>
                    <a:pt x="3328518" y="2763974"/>
                  </a:lnTo>
                  <a:lnTo>
                    <a:pt x="3304113" y="2801590"/>
                  </a:lnTo>
                  <a:lnTo>
                    <a:pt x="3278806" y="2838553"/>
                  </a:lnTo>
                  <a:lnTo>
                    <a:pt x="3252613" y="2874848"/>
                  </a:lnTo>
                  <a:lnTo>
                    <a:pt x="3225549" y="2910460"/>
                  </a:lnTo>
                  <a:lnTo>
                    <a:pt x="3197630" y="2945372"/>
                  </a:lnTo>
                  <a:lnTo>
                    <a:pt x="3168872" y="2979569"/>
                  </a:lnTo>
                  <a:lnTo>
                    <a:pt x="3139290" y="3013036"/>
                  </a:lnTo>
                  <a:lnTo>
                    <a:pt x="3108900" y="3045758"/>
                  </a:lnTo>
                  <a:lnTo>
                    <a:pt x="3077717" y="3077718"/>
                  </a:lnTo>
                  <a:lnTo>
                    <a:pt x="3045758" y="3108900"/>
                  </a:lnTo>
                  <a:lnTo>
                    <a:pt x="3013036" y="3139290"/>
                  </a:lnTo>
                  <a:lnTo>
                    <a:pt x="2979569" y="3168872"/>
                  </a:lnTo>
                  <a:lnTo>
                    <a:pt x="2945372" y="3197630"/>
                  </a:lnTo>
                  <a:lnTo>
                    <a:pt x="2910460" y="3225549"/>
                  </a:lnTo>
                  <a:lnTo>
                    <a:pt x="2874848" y="3252613"/>
                  </a:lnTo>
                  <a:lnTo>
                    <a:pt x="2838553" y="3278806"/>
                  </a:lnTo>
                  <a:lnTo>
                    <a:pt x="2801590" y="3304113"/>
                  </a:lnTo>
                  <a:lnTo>
                    <a:pt x="2763974" y="3328518"/>
                  </a:lnTo>
                  <a:lnTo>
                    <a:pt x="2725722" y="3352006"/>
                  </a:lnTo>
                  <a:lnTo>
                    <a:pt x="2686848" y="3374562"/>
                  </a:lnTo>
                  <a:lnTo>
                    <a:pt x="2647369" y="3396169"/>
                  </a:lnTo>
                  <a:lnTo>
                    <a:pt x="2607299" y="3416812"/>
                  </a:lnTo>
                  <a:lnTo>
                    <a:pt x="2566655" y="3436475"/>
                  </a:lnTo>
                  <a:lnTo>
                    <a:pt x="2525452" y="3455143"/>
                  </a:lnTo>
                  <a:lnTo>
                    <a:pt x="2483706" y="3472801"/>
                  </a:lnTo>
                  <a:lnTo>
                    <a:pt x="2441431" y="3489432"/>
                  </a:lnTo>
                  <a:lnTo>
                    <a:pt x="2398645" y="3505021"/>
                  </a:lnTo>
                  <a:lnTo>
                    <a:pt x="2355361" y="3519553"/>
                  </a:lnTo>
                  <a:lnTo>
                    <a:pt x="2311597" y="3533012"/>
                  </a:lnTo>
                  <a:lnTo>
                    <a:pt x="2267367" y="3545382"/>
                  </a:lnTo>
                  <a:lnTo>
                    <a:pt x="2222687" y="3556648"/>
                  </a:lnTo>
                  <a:lnTo>
                    <a:pt x="2177573" y="3566794"/>
                  </a:lnTo>
                  <a:lnTo>
                    <a:pt x="2132040" y="3575805"/>
                  </a:lnTo>
                  <a:lnTo>
                    <a:pt x="2086104" y="3583665"/>
                  </a:lnTo>
                  <a:lnTo>
                    <a:pt x="2039780" y="3590359"/>
                  </a:lnTo>
                  <a:lnTo>
                    <a:pt x="1993084" y="3595870"/>
                  </a:lnTo>
                  <a:lnTo>
                    <a:pt x="1946032" y="3600184"/>
                  </a:lnTo>
                  <a:lnTo>
                    <a:pt x="1898639" y="3603284"/>
                  </a:lnTo>
                  <a:lnTo>
                    <a:pt x="1850920" y="3605156"/>
                  </a:lnTo>
                  <a:lnTo>
                    <a:pt x="1802891" y="3605784"/>
                  </a:lnTo>
                  <a:lnTo>
                    <a:pt x="1754863" y="3605156"/>
                  </a:lnTo>
                  <a:lnTo>
                    <a:pt x="1707144" y="3603284"/>
                  </a:lnTo>
                  <a:lnTo>
                    <a:pt x="1659751" y="3600184"/>
                  </a:lnTo>
                  <a:lnTo>
                    <a:pt x="1612699" y="3595870"/>
                  </a:lnTo>
                  <a:lnTo>
                    <a:pt x="1566003" y="3590359"/>
                  </a:lnTo>
                  <a:lnTo>
                    <a:pt x="1519679" y="3583665"/>
                  </a:lnTo>
                  <a:lnTo>
                    <a:pt x="1473743" y="3575805"/>
                  </a:lnTo>
                  <a:lnTo>
                    <a:pt x="1428210" y="3566794"/>
                  </a:lnTo>
                  <a:lnTo>
                    <a:pt x="1383096" y="3556648"/>
                  </a:lnTo>
                  <a:lnTo>
                    <a:pt x="1338416" y="3545382"/>
                  </a:lnTo>
                  <a:lnTo>
                    <a:pt x="1294186" y="3533012"/>
                  </a:lnTo>
                  <a:lnTo>
                    <a:pt x="1250422" y="3519553"/>
                  </a:lnTo>
                  <a:lnTo>
                    <a:pt x="1207138" y="3505021"/>
                  </a:lnTo>
                  <a:lnTo>
                    <a:pt x="1164352" y="3489432"/>
                  </a:lnTo>
                  <a:lnTo>
                    <a:pt x="1122077" y="3472801"/>
                  </a:lnTo>
                  <a:lnTo>
                    <a:pt x="1080331" y="3455143"/>
                  </a:lnTo>
                  <a:lnTo>
                    <a:pt x="1039128" y="3436475"/>
                  </a:lnTo>
                  <a:lnTo>
                    <a:pt x="998484" y="3416812"/>
                  </a:lnTo>
                  <a:lnTo>
                    <a:pt x="958414" y="3396169"/>
                  </a:lnTo>
                  <a:lnTo>
                    <a:pt x="918935" y="3374562"/>
                  </a:lnTo>
                  <a:lnTo>
                    <a:pt x="880061" y="3352006"/>
                  </a:lnTo>
                  <a:lnTo>
                    <a:pt x="841809" y="3328518"/>
                  </a:lnTo>
                  <a:lnTo>
                    <a:pt x="804193" y="3304113"/>
                  </a:lnTo>
                  <a:lnTo>
                    <a:pt x="767230" y="3278806"/>
                  </a:lnTo>
                  <a:lnTo>
                    <a:pt x="730935" y="3252613"/>
                  </a:lnTo>
                  <a:lnTo>
                    <a:pt x="695323" y="3225549"/>
                  </a:lnTo>
                  <a:lnTo>
                    <a:pt x="660411" y="3197630"/>
                  </a:lnTo>
                  <a:lnTo>
                    <a:pt x="626214" y="3168872"/>
                  </a:lnTo>
                  <a:lnTo>
                    <a:pt x="592747" y="3139290"/>
                  </a:lnTo>
                  <a:lnTo>
                    <a:pt x="560025" y="3108900"/>
                  </a:lnTo>
                  <a:lnTo>
                    <a:pt x="528065" y="3077718"/>
                  </a:lnTo>
                  <a:lnTo>
                    <a:pt x="496883" y="3045758"/>
                  </a:lnTo>
                  <a:lnTo>
                    <a:pt x="466493" y="3013036"/>
                  </a:lnTo>
                  <a:lnTo>
                    <a:pt x="436911" y="2979569"/>
                  </a:lnTo>
                  <a:lnTo>
                    <a:pt x="408153" y="2945372"/>
                  </a:lnTo>
                  <a:lnTo>
                    <a:pt x="380234" y="2910460"/>
                  </a:lnTo>
                  <a:lnTo>
                    <a:pt x="353170" y="2874848"/>
                  </a:lnTo>
                  <a:lnTo>
                    <a:pt x="326977" y="2838553"/>
                  </a:lnTo>
                  <a:lnTo>
                    <a:pt x="301670" y="2801590"/>
                  </a:lnTo>
                  <a:lnTo>
                    <a:pt x="277265" y="2763974"/>
                  </a:lnTo>
                  <a:lnTo>
                    <a:pt x="253777" y="2725722"/>
                  </a:lnTo>
                  <a:lnTo>
                    <a:pt x="231221" y="2686848"/>
                  </a:lnTo>
                  <a:lnTo>
                    <a:pt x="209614" y="2647369"/>
                  </a:lnTo>
                  <a:lnTo>
                    <a:pt x="188971" y="2607299"/>
                  </a:lnTo>
                  <a:lnTo>
                    <a:pt x="169308" y="2566655"/>
                  </a:lnTo>
                  <a:lnTo>
                    <a:pt x="150640" y="2525452"/>
                  </a:lnTo>
                  <a:lnTo>
                    <a:pt x="132982" y="2483706"/>
                  </a:lnTo>
                  <a:lnTo>
                    <a:pt x="116351" y="2441431"/>
                  </a:lnTo>
                  <a:lnTo>
                    <a:pt x="100762" y="2398645"/>
                  </a:lnTo>
                  <a:lnTo>
                    <a:pt x="86230" y="2355361"/>
                  </a:lnTo>
                  <a:lnTo>
                    <a:pt x="72771" y="2311597"/>
                  </a:lnTo>
                  <a:lnTo>
                    <a:pt x="60401" y="2267367"/>
                  </a:lnTo>
                  <a:lnTo>
                    <a:pt x="49135" y="2222687"/>
                  </a:lnTo>
                  <a:lnTo>
                    <a:pt x="38989" y="2177573"/>
                  </a:lnTo>
                  <a:lnTo>
                    <a:pt x="29978" y="2132040"/>
                  </a:lnTo>
                  <a:lnTo>
                    <a:pt x="22118" y="2086104"/>
                  </a:lnTo>
                  <a:lnTo>
                    <a:pt x="15424" y="2039780"/>
                  </a:lnTo>
                  <a:lnTo>
                    <a:pt x="9913" y="1993084"/>
                  </a:lnTo>
                  <a:lnTo>
                    <a:pt x="5599" y="1946032"/>
                  </a:lnTo>
                  <a:lnTo>
                    <a:pt x="2499" y="1898639"/>
                  </a:lnTo>
                  <a:lnTo>
                    <a:pt x="627" y="1850920"/>
                  </a:lnTo>
                  <a:lnTo>
                    <a:pt x="0" y="180289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21643" y="3643693"/>
            <a:ext cx="119634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latin typeface="Noto Sans"/>
                <a:cs typeface="Noto Sans"/>
              </a:rPr>
              <a:t>R</a:t>
            </a:r>
            <a:r>
              <a:rPr sz="1650" spc="-60" dirty="0">
                <a:latin typeface="Noto Sans"/>
                <a:cs typeface="Noto Sans"/>
              </a:rPr>
              <a:t> </a:t>
            </a:r>
            <a:r>
              <a:rPr sz="1650" spc="-11" dirty="0">
                <a:latin typeface="Noto Sans"/>
                <a:cs typeface="Noto Sans"/>
              </a:rPr>
              <a:t>Operators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15258" y="4480560"/>
            <a:ext cx="2199323" cy="1116806"/>
            <a:chOff x="4287011" y="5974079"/>
            <a:chExt cx="2932430" cy="1489075"/>
          </a:xfrm>
        </p:grpSpPr>
        <p:sp>
          <p:nvSpPr>
            <p:cNvPr id="10" name="object 10"/>
            <p:cNvSpPr/>
            <p:nvPr/>
          </p:nvSpPr>
          <p:spPr>
            <a:xfrm>
              <a:off x="4287011" y="6390131"/>
              <a:ext cx="1152525" cy="1073150"/>
            </a:xfrm>
            <a:custGeom>
              <a:avLst/>
              <a:gdLst/>
              <a:ahLst/>
              <a:cxnLst/>
              <a:rect l="l" t="t" r="r" b="b"/>
              <a:pathLst>
                <a:path w="1152525" h="1073150">
                  <a:moveTo>
                    <a:pt x="973327" y="0"/>
                  </a:moveTo>
                  <a:lnTo>
                    <a:pt x="178815" y="0"/>
                  </a:lnTo>
                  <a:lnTo>
                    <a:pt x="131262" y="6384"/>
                  </a:lnTo>
                  <a:lnTo>
                    <a:pt x="88542" y="24402"/>
                  </a:lnTo>
                  <a:lnTo>
                    <a:pt x="52355" y="52355"/>
                  </a:lnTo>
                  <a:lnTo>
                    <a:pt x="24402" y="88542"/>
                  </a:lnTo>
                  <a:lnTo>
                    <a:pt x="6384" y="131262"/>
                  </a:lnTo>
                  <a:lnTo>
                    <a:pt x="0" y="178816"/>
                  </a:lnTo>
                  <a:lnTo>
                    <a:pt x="0" y="894080"/>
                  </a:lnTo>
                  <a:lnTo>
                    <a:pt x="6384" y="941633"/>
                  </a:lnTo>
                  <a:lnTo>
                    <a:pt x="24402" y="984353"/>
                  </a:lnTo>
                  <a:lnTo>
                    <a:pt x="52355" y="1020540"/>
                  </a:lnTo>
                  <a:lnTo>
                    <a:pt x="88542" y="1048493"/>
                  </a:lnTo>
                  <a:lnTo>
                    <a:pt x="131262" y="1066511"/>
                  </a:lnTo>
                  <a:lnTo>
                    <a:pt x="178815" y="1072896"/>
                  </a:lnTo>
                  <a:lnTo>
                    <a:pt x="973327" y="1072896"/>
                  </a:lnTo>
                  <a:lnTo>
                    <a:pt x="1020881" y="1066511"/>
                  </a:lnTo>
                  <a:lnTo>
                    <a:pt x="1063601" y="1048493"/>
                  </a:lnTo>
                  <a:lnTo>
                    <a:pt x="1099788" y="1020540"/>
                  </a:lnTo>
                  <a:lnTo>
                    <a:pt x="1127741" y="984353"/>
                  </a:lnTo>
                  <a:lnTo>
                    <a:pt x="1145759" y="941633"/>
                  </a:lnTo>
                  <a:lnTo>
                    <a:pt x="1152143" y="894080"/>
                  </a:lnTo>
                  <a:lnTo>
                    <a:pt x="1152143" y="178816"/>
                  </a:lnTo>
                  <a:lnTo>
                    <a:pt x="1145759" y="131262"/>
                  </a:lnTo>
                  <a:lnTo>
                    <a:pt x="1127741" y="88542"/>
                  </a:lnTo>
                  <a:lnTo>
                    <a:pt x="1099788" y="52355"/>
                  </a:lnTo>
                  <a:lnTo>
                    <a:pt x="1063601" y="24402"/>
                  </a:lnTo>
                  <a:lnTo>
                    <a:pt x="1020881" y="6384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1979" y="5974079"/>
              <a:ext cx="2807335" cy="1369060"/>
            </a:xfrm>
            <a:custGeom>
              <a:avLst/>
              <a:gdLst/>
              <a:ahLst/>
              <a:cxnLst/>
              <a:rect l="l" t="t" r="r" b="b"/>
              <a:pathLst>
                <a:path w="2807334" h="1369059">
                  <a:moveTo>
                    <a:pt x="2579116" y="0"/>
                  </a:moveTo>
                  <a:lnTo>
                    <a:pt x="228092" y="0"/>
                  </a:lnTo>
                  <a:lnTo>
                    <a:pt x="182119" y="4633"/>
                  </a:lnTo>
                  <a:lnTo>
                    <a:pt x="139303" y="17922"/>
                  </a:lnTo>
                  <a:lnTo>
                    <a:pt x="100558" y="38951"/>
                  </a:lnTo>
                  <a:lnTo>
                    <a:pt x="66801" y="66802"/>
                  </a:lnTo>
                  <a:lnTo>
                    <a:pt x="38951" y="100558"/>
                  </a:lnTo>
                  <a:lnTo>
                    <a:pt x="17922" y="139303"/>
                  </a:lnTo>
                  <a:lnTo>
                    <a:pt x="4633" y="182119"/>
                  </a:lnTo>
                  <a:lnTo>
                    <a:pt x="0" y="228092"/>
                  </a:lnTo>
                  <a:lnTo>
                    <a:pt x="0" y="1140460"/>
                  </a:lnTo>
                  <a:lnTo>
                    <a:pt x="4633" y="1186432"/>
                  </a:lnTo>
                  <a:lnTo>
                    <a:pt x="17922" y="1229248"/>
                  </a:lnTo>
                  <a:lnTo>
                    <a:pt x="38951" y="1267993"/>
                  </a:lnTo>
                  <a:lnTo>
                    <a:pt x="66801" y="1301750"/>
                  </a:lnTo>
                  <a:lnTo>
                    <a:pt x="100558" y="1329600"/>
                  </a:lnTo>
                  <a:lnTo>
                    <a:pt x="139303" y="1350629"/>
                  </a:lnTo>
                  <a:lnTo>
                    <a:pt x="182119" y="1363918"/>
                  </a:lnTo>
                  <a:lnTo>
                    <a:pt x="228092" y="1368552"/>
                  </a:lnTo>
                  <a:lnTo>
                    <a:pt x="2579116" y="1368552"/>
                  </a:lnTo>
                  <a:lnTo>
                    <a:pt x="2625088" y="1363918"/>
                  </a:lnTo>
                  <a:lnTo>
                    <a:pt x="2667904" y="1350629"/>
                  </a:lnTo>
                  <a:lnTo>
                    <a:pt x="2706649" y="1329600"/>
                  </a:lnTo>
                  <a:lnTo>
                    <a:pt x="2740406" y="1301750"/>
                  </a:lnTo>
                  <a:lnTo>
                    <a:pt x="2768256" y="1267993"/>
                  </a:lnTo>
                  <a:lnTo>
                    <a:pt x="2789285" y="1229248"/>
                  </a:lnTo>
                  <a:lnTo>
                    <a:pt x="2802574" y="1186432"/>
                  </a:lnTo>
                  <a:lnTo>
                    <a:pt x="2807208" y="1140460"/>
                  </a:lnTo>
                  <a:lnTo>
                    <a:pt x="2807208" y="228092"/>
                  </a:lnTo>
                  <a:lnTo>
                    <a:pt x="2802574" y="182119"/>
                  </a:lnTo>
                  <a:lnTo>
                    <a:pt x="2789285" y="139303"/>
                  </a:lnTo>
                  <a:lnTo>
                    <a:pt x="2768256" y="100558"/>
                  </a:lnTo>
                  <a:lnTo>
                    <a:pt x="2740405" y="66802"/>
                  </a:lnTo>
                  <a:lnTo>
                    <a:pt x="2706649" y="38951"/>
                  </a:lnTo>
                  <a:lnTo>
                    <a:pt x="2667904" y="17922"/>
                  </a:lnTo>
                  <a:lnTo>
                    <a:pt x="2625088" y="4633"/>
                  </a:lnTo>
                  <a:lnTo>
                    <a:pt x="2579116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81996" y="4721790"/>
            <a:ext cx="1160145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As</a:t>
            </a:r>
            <a:r>
              <a:rPr sz="1650" spc="-15" dirty="0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r>
              <a:rPr sz="1650" spc="-38" dirty="0">
                <a:solidFill>
                  <a:srgbClr val="FFFFFF"/>
                </a:solidFill>
                <a:latin typeface="Noto Sans"/>
                <a:cs typeface="Noto Sans"/>
              </a:rPr>
              <a:t>i</a:t>
            </a:r>
            <a:r>
              <a:rPr sz="1650" spc="-94" dirty="0">
                <a:solidFill>
                  <a:srgbClr val="FFFFFF"/>
                </a:solidFill>
                <a:latin typeface="Noto Sans"/>
                <a:cs typeface="Noto Sans"/>
              </a:rPr>
              <a:t>g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n</a:t>
            </a:r>
            <a:r>
              <a:rPr sz="1650" spc="-23" dirty="0">
                <a:solidFill>
                  <a:srgbClr val="FFFFFF"/>
                </a:solidFill>
                <a:latin typeface="Noto Sans"/>
                <a:cs typeface="Noto Sans"/>
              </a:rPr>
              <a:t>m</a:t>
            </a:r>
            <a:r>
              <a:rPr sz="1650" spc="-15" dirty="0">
                <a:solidFill>
                  <a:srgbClr val="FFFFFF"/>
                </a:solidFill>
                <a:latin typeface="Noto Sans"/>
                <a:cs typeface="Noto Sans"/>
              </a:rPr>
              <a:t>ent</a:t>
            </a:r>
            <a:endParaRPr sz="1650">
              <a:latin typeface="Noto Sans"/>
              <a:cs typeface="Noto Sans"/>
            </a:endParaRPr>
          </a:p>
          <a:p>
            <a:pPr marL="82391">
              <a:spcBef>
                <a:spcPts val="4"/>
              </a:spcBef>
            </a:pPr>
            <a:r>
              <a:rPr sz="1650" spc="-11" dirty="0">
                <a:solidFill>
                  <a:srgbClr val="FFFFFF"/>
                </a:solidFill>
                <a:latin typeface="Noto Sans"/>
                <a:cs typeface="Noto Sans"/>
              </a:rPr>
              <a:t>Operators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47263" y="1962531"/>
            <a:ext cx="2188845" cy="1116806"/>
            <a:chOff x="4329684" y="2616707"/>
            <a:chExt cx="2918460" cy="1489075"/>
          </a:xfrm>
        </p:grpSpPr>
        <p:sp>
          <p:nvSpPr>
            <p:cNvPr id="14" name="object 14"/>
            <p:cNvSpPr/>
            <p:nvPr/>
          </p:nvSpPr>
          <p:spPr>
            <a:xfrm>
              <a:off x="4329684" y="2616707"/>
              <a:ext cx="1150620" cy="1071880"/>
            </a:xfrm>
            <a:custGeom>
              <a:avLst/>
              <a:gdLst/>
              <a:ahLst/>
              <a:cxnLst/>
              <a:rect l="l" t="t" r="r" b="b"/>
              <a:pathLst>
                <a:path w="1150620" h="1071879">
                  <a:moveTo>
                    <a:pt x="972057" y="0"/>
                  </a:moveTo>
                  <a:lnTo>
                    <a:pt x="178562" y="0"/>
                  </a:lnTo>
                  <a:lnTo>
                    <a:pt x="131071" y="6374"/>
                  </a:lnTo>
                  <a:lnTo>
                    <a:pt x="88410" y="24365"/>
                  </a:lnTo>
                  <a:lnTo>
                    <a:pt x="52276" y="52276"/>
                  </a:lnTo>
                  <a:lnTo>
                    <a:pt x="24365" y="88410"/>
                  </a:lnTo>
                  <a:lnTo>
                    <a:pt x="6374" y="131071"/>
                  </a:lnTo>
                  <a:lnTo>
                    <a:pt x="0" y="178562"/>
                  </a:lnTo>
                  <a:lnTo>
                    <a:pt x="0" y="892810"/>
                  </a:lnTo>
                  <a:lnTo>
                    <a:pt x="6374" y="940300"/>
                  </a:lnTo>
                  <a:lnTo>
                    <a:pt x="24365" y="982961"/>
                  </a:lnTo>
                  <a:lnTo>
                    <a:pt x="52276" y="1019095"/>
                  </a:lnTo>
                  <a:lnTo>
                    <a:pt x="88410" y="1047006"/>
                  </a:lnTo>
                  <a:lnTo>
                    <a:pt x="131071" y="1064997"/>
                  </a:lnTo>
                  <a:lnTo>
                    <a:pt x="178562" y="1071372"/>
                  </a:lnTo>
                  <a:lnTo>
                    <a:pt x="972057" y="1071372"/>
                  </a:lnTo>
                  <a:lnTo>
                    <a:pt x="1019504" y="1064997"/>
                  </a:lnTo>
                  <a:lnTo>
                    <a:pt x="1062152" y="1047006"/>
                  </a:lnTo>
                  <a:lnTo>
                    <a:pt x="1098296" y="1019095"/>
                  </a:lnTo>
                  <a:lnTo>
                    <a:pt x="1126226" y="982961"/>
                  </a:lnTo>
                  <a:lnTo>
                    <a:pt x="1144237" y="940300"/>
                  </a:lnTo>
                  <a:lnTo>
                    <a:pt x="1150619" y="892810"/>
                  </a:lnTo>
                  <a:lnTo>
                    <a:pt x="1150619" y="178562"/>
                  </a:lnTo>
                  <a:lnTo>
                    <a:pt x="1144237" y="131071"/>
                  </a:lnTo>
                  <a:lnTo>
                    <a:pt x="1126226" y="88410"/>
                  </a:lnTo>
                  <a:lnTo>
                    <a:pt x="1098295" y="52276"/>
                  </a:lnTo>
                  <a:lnTo>
                    <a:pt x="1062152" y="24365"/>
                  </a:lnTo>
                  <a:lnTo>
                    <a:pt x="1019504" y="6374"/>
                  </a:lnTo>
                  <a:lnTo>
                    <a:pt x="97205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0936" y="2737103"/>
              <a:ext cx="2807335" cy="1369060"/>
            </a:xfrm>
            <a:custGeom>
              <a:avLst/>
              <a:gdLst/>
              <a:ahLst/>
              <a:cxnLst/>
              <a:rect l="l" t="t" r="r" b="b"/>
              <a:pathLst>
                <a:path w="2807334" h="1369060">
                  <a:moveTo>
                    <a:pt x="2579116" y="0"/>
                  </a:moveTo>
                  <a:lnTo>
                    <a:pt x="228091" y="0"/>
                  </a:lnTo>
                  <a:lnTo>
                    <a:pt x="182119" y="4633"/>
                  </a:lnTo>
                  <a:lnTo>
                    <a:pt x="139303" y="17922"/>
                  </a:lnTo>
                  <a:lnTo>
                    <a:pt x="100558" y="38951"/>
                  </a:lnTo>
                  <a:lnTo>
                    <a:pt x="66801" y="66801"/>
                  </a:lnTo>
                  <a:lnTo>
                    <a:pt x="38951" y="100558"/>
                  </a:lnTo>
                  <a:lnTo>
                    <a:pt x="17922" y="139303"/>
                  </a:lnTo>
                  <a:lnTo>
                    <a:pt x="4633" y="182119"/>
                  </a:lnTo>
                  <a:lnTo>
                    <a:pt x="0" y="228092"/>
                  </a:lnTo>
                  <a:lnTo>
                    <a:pt x="0" y="1140460"/>
                  </a:lnTo>
                  <a:lnTo>
                    <a:pt x="4633" y="1186432"/>
                  </a:lnTo>
                  <a:lnTo>
                    <a:pt x="17922" y="1229248"/>
                  </a:lnTo>
                  <a:lnTo>
                    <a:pt x="38951" y="1267993"/>
                  </a:lnTo>
                  <a:lnTo>
                    <a:pt x="66801" y="1301750"/>
                  </a:lnTo>
                  <a:lnTo>
                    <a:pt x="100558" y="1329600"/>
                  </a:lnTo>
                  <a:lnTo>
                    <a:pt x="139303" y="1350629"/>
                  </a:lnTo>
                  <a:lnTo>
                    <a:pt x="182119" y="1363918"/>
                  </a:lnTo>
                  <a:lnTo>
                    <a:pt x="228091" y="1368552"/>
                  </a:lnTo>
                  <a:lnTo>
                    <a:pt x="2579116" y="1368552"/>
                  </a:lnTo>
                  <a:lnTo>
                    <a:pt x="2625088" y="1363918"/>
                  </a:lnTo>
                  <a:lnTo>
                    <a:pt x="2667904" y="1350629"/>
                  </a:lnTo>
                  <a:lnTo>
                    <a:pt x="2706649" y="1329600"/>
                  </a:lnTo>
                  <a:lnTo>
                    <a:pt x="2740406" y="1301750"/>
                  </a:lnTo>
                  <a:lnTo>
                    <a:pt x="2768256" y="1267993"/>
                  </a:lnTo>
                  <a:lnTo>
                    <a:pt x="2789285" y="1229248"/>
                  </a:lnTo>
                  <a:lnTo>
                    <a:pt x="2802574" y="1186432"/>
                  </a:lnTo>
                  <a:lnTo>
                    <a:pt x="2807208" y="1140460"/>
                  </a:lnTo>
                  <a:lnTo>
                    <a:pt x="2807208" y="228092"/>
                  </a:lnTo>
                  <a:lnTo>
                    <a:pt x="2802574" y="182119"/>
                  </a:lnTo>
                  <a:lnTo>
                    <a:pt x="2789285" y="139303"/>
                  </a:lnTo>
                  <a:lnTo>
                    <a:pt x="2768256" y="100558"/>
                  </a:lnTo>
                  <a:lnTo>
                    <a:pt x="2740405" y="66801"/>
                  </a:lnTo>
                  <a:lnTo>
                    <a:pt x="2706649" y="38951"/>
                  </a:lnTo>
                  <a:lnTo>
                    <a:pt x="2667904" y="17922"/>
                  </a:lnTo>
                  <a:lnTo>
                    <a:pt x="2625088" y="4633"/>
                  </a:lnTo>
                  <a:lnTo>
                    <a:pt x="257911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67721" y="2293810"/>
            <a:ext cx="1031081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574" marR="3810" indent="-9525">
              <a:spcBef>
                <a:spcPts val="71"/>
              </a:spcBef>
            </a:pPr>
            <a:r>
              <a:rPr sz="1650" spc="-11" dirty="0">
                <a:solidFill>
                  <a:srgbClr val="FFFFFF"/>
                </a:solidFill>
                <a:latin typeface="Noto Sans"/>
                <a:cs typeface="Noto Sans"/>
              </a:rPr>
              <a:t>Arith</a:t>
            </a:r>
            <a:r>
              <a:rPr sz="1650" spc="-23" dirty="0">
                <a:solidFill>
                  <a:srgbClr val="FFFFFF"/>
                </a:solidFill>
                <a:latin typeface="Noto Sans"/>
                <a:cs typeface="Noto Sans"/>
              </a:rPr>
              <a:t>m</a:t>
            </a:r>
            <a:r>
              <a:rPr sz="1650" spc="-19" dirty="0">
                <a:solidFill>
                  <a:srgbClr val="FFFFFF"/>
                </a:solidFill>
                <a:latin typeface="Noto Sans"/>
                <a:cs typeface="Noto Sans"/>
              </a:rPr>
              <a:t>e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tic  Ope</a:t>
            </a:r>
            <a:r>
              <a:rPr sz="1650" spc="-45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1650" spc="-19" dirty="0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FFFFFF"/>
                </a:solidFill>
                <a:latin typeface="Noto Sans"/>
                <a:cs typeface="Noto Sans"/>
              </a:rPr>
              <a:t>o</a:t>
            </a:r>
            <a:r>
              <a:rPr sz="1650" spc="-4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42557" y="1960245"/>
            <a:ext cx="2199323" cy="1119188"/>
            <a:chOff x="8990076" y="2613660"/>
            <a:chExt cx="2932430" cy="1492250"/>
          </a:xfrm>
        </p:grpSpPr>
        <p:sp>
          <p:nvSpPr>
            <p:cNvPr id="18" name="object 18"/>
            <p:cNvSpPr/>
            <p:nvPr/>
          </p:nvSpPr>
          <p:spPr>
            <a:xfrm>
              <a:off x="10770108" y="2613660"/>
              <a:ext cx="1152525" cy="1071880"/>
            </a:xfrm>
            <a:custGeom>
              <a:avLst/>
              <a:gdLst/>
              <a:ahLst/>
              <a:cxnLst/>
              <a:rect l="l" t="t" r="r" b="b"/>
              <a:pathLst>
                <a:path w="1152525" h="1071879">
                  <a:moveTo>
                    <a:pt x="973582" y="0"/>
                  </a:moveTo>
                  <a:lnTo>
                    <a:pt x="178562" y="0"/>
                  </a:lnTo>
                  <a:lnTo>
                    <a:pt x="131115" y="6374"/>
                  </a:lnTo>
                  <a:lnTo>
                    <a:pt x="88467" y="24365"/>
                  </a:lnTo>
                  <a:lnTo>
                    <a:pt x="52324" y="52276"/>
                  </a:lnTo>
                  <a:lnTo>
                    <a:pt x="24393" y="88410"/>
                  </a:lnTo>
                  <a:lnTo>
                    <a:pt x="6382" y="131071"/>
                  </a:lnTo>
                  <a:lnTo>
                    <a:pt x="0" y="178562"/>
                  </a:lnTo>
                  <a:lnTo>
                    <a:pt x="0" y="892810"/>
                  </a:lnTo>
                  <a:lnTo>
                    <a:pt x="6382" y="940256"/>
                  </a:lnTo>
                  <a:lnTo>
                    <a:pt x="24393" y="982904"/>
                  </a:lnTo>
                  <a:lnTo>
                    <a:pt x="52324" y="1019048"/>
                  </a:lnTo>
                  <a:lnTo>
                    <a:pt x="88467" y="1046978"/>
                  </a:lnTo>
                  <a:lnTo>
                    <a:pt x="131115" y="1064989"/>
                  </a:lnTo>
                  <a:lnTo>
                    <a:pt x="178562" y="1071372"/>
                  </a:lnTo>
                  <a:lnTo>
                    <a:pt x="973582" y="1071372"/>
                  </a:lnTo>
                  <a:lnTo>
                    <a:pt x="1021028" y="1064989"/>
                  </a:lnTo>
                  <a:lnTo>
                    <a:pt x="1063676" y="1046978"/>
                  </a:lnTo>
                  <a:lnTo>
                    <a:pt x="1099820" y="1019048"/>
                  </a:lnTo>
                  <a:lnTo>
                    <a:pt x="1127750" y="982904"/>
                  </a:lnTo>
                  <a:lnTo>
                    <a:pt x="1145761" y="940256"/>
                  </a:lnTo>
                  <a:lnTo>
                    <a:pt x="1152144" y="892810"/>
                  </a:lnTo>
                  <a:lnTo>
                    <a:pt x="1152144" y="178562"/>
                  </a:lnTo>
                  <a:lnTo>
                    <a:pt x="1145761" y="131071"/>
                  </a:lnTo>
                  <a:lnTo>
                    <a:pt x="1127750" y="88410"/>
                  </a:lnTo>
                  <a:lnTo>
                    <a:pt x="1099820" y="52276"/>
                  </a:lnTo>
                  <a:lnTo>
                    <a:pt x="1063676" y="24365"/>
                  </a:lnTo>
                  <a:lnTo>
                    <a:pt x="1021028" y="6374"/>
                  </a:lnTo>
                  <a:lnTo>
                    <a:pt x="97358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990076" y="2738628"/>
              <a:ext cx="2807335" cy="1367155"/>
            </a:xfrm>
            <a:custGeom>
              <a:avLst/>
              <a:gdLst/>
              <a:ahLst/>
              <a:cxnLst/>
              <a:rect l="l" t="t" r="r" b="b"/>
              <a:pathLst>
                <a:path w="2807334" h="1367154">
                  <a:moveTo>
                    <a:pt x="2579370" y="0"/>
                  </a:moveTo>
                  <a:lnTo>
                    <a:pt x="227838" y="0"/>
                  </a:lnTo>
                  <a:lnTo>
                    <a:pt x="181913" y="4627"/>
                  </a:lnTo>
                  <a:lnTo>
                    <a:pt x="139142" y="17901"/>
                  </a:lnTo>
                  <a:lnTo>
                    <a:pt x="100440" y="38904"/>
                  </a:lnTo>
                  <a:lnTo>
                    <a:pt x="66722" y="66722"/>
                  </a:lnTo>
                  <a:lnTo>
                    <a:pt x="38904" y="100440"/>
                  </a:lnTo>
                  <a:lnTo>
                    <a:pt x="17901" y="139142"/>
                  </a:lnTo>
                  <a:lnTo>
                    <a:pt x="4627" y="181913"/>
                  </a:lnTo>
                  <a:lnTo>
                    <a:pt x="0" y="227837"/>
                  </a:lnTo>
                  <a:lnTo>
                    <a:pt x="0" y="1139189"/>
                  </a:lnTo>
                  <a:lnTo>
                    <a:pt x="4627" y="1185114"/>
                  </a:lnTo>
                  <a:lnTo>
                    <a:pt x="17901" y="1227885"/>
                  </a:lnTo>
                  <a:lnTo>
                    <a:pt x="38904" y="1266587"/>
                  </a:lnTo>
                  <a:lnTo>
                    <a:pt x="66722" y="1300305"/>
                  </a:lnTo>
                  <a:lnTo>
                    <a:pt x="100440" y="1328123"/>
                  </a:lnTo>
                  <a:lnTo>
                    <a:pt x="139142" y="1349126"/>
                  </a:lnTo>
                  <a:lnTo>
                    <a:pt x="181913" y="1362400"/>
                  </a:lnTo>
                  <a:lnTo>
                    <a:pt x="227838" y="1367027"/>
                  </a:lnTo>
                  <a:lnTo>
                    <a:pt x="2579370" y="1367027"/>
                  </a:lnTo>
                  <a:lnTo>
                    <a:pt x="2625294" y="1362400"/>
                  </a:lnTo>
                  <a:lnTo>
                    <a:pt x="2668065" y="1349126"/>
                  </a:lnTo>
                  <a:lnTo>
                    <a:pt x="2706767" y="1328123"/>
                  </a:lnTo>
                  <a:lnTo>
                    <a:pt x="2740485" y="1300305"/>
                  </a:lnTo>
                  <a:lnTo>
                    <a:pt x="2768303" y="1266587"/>
                  </a:lnTo>
                  <a:lnTo>
                    <a:pt x="2789306" y="1227885"/>
                  </a:lnTo>
                  <a:lnTo>
                    <a:pt x="2802580" y="1185114"/>
                  </a:lnTo>
                  <a:lnTo>
                    <a:pt x="2807207" y="1139189"/>
                  </a:lnTo>
                  <a:lnTo>
                    <a:pt x="2807207" y="227837"/>
                  </a:lnTo>
                  <a:lnTo>
                    <a:pt x="2802580" y="181913"/>
                  </a:lnTo>
                  <a:lnTo>
                    <a:pt x="2789306" y="139142"/>
                  </a:lnTo>
                  <a:lnTo>
                    <a:pt x="2768303" y="100440"/>
                  </a:lnTo>
                  <a:lnTo>
                    <a:pt x="2740485" y="66722"/>
                  </a:lnTo>
                  <a:lnTo>
                    <a:pt x="2706767" y="38904"/>
                  </a:lnTo>
                  <a:lnTo>
                    <a:pt x="2668065" y="17901"/>
                  </a:lnTo>
                  <a:lnTo>
                    <a:pt x="2625294" y="4627"/>
                  </a:lnTo>
                  <a:lnTo>
                    <a:pt x="2579370" y="0"/>
                  </a:lnTo>
                  <a:close/>
                </a:path>
              </a:pathLst>
            </a:custGeom>
            <a:solidFill>
              <a:srgbClr val="FF928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89006" y="2294058"/>
            <a:ext cx="1012508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860">
              <a:spcBef>
                <a:spcPts val="71"/>
              </a:spcBef>
            </a:pPr>
            <a:r>
              <a:rPr sz="1650" spc="-15" dirty="0">
                <a:solidFill>
                  <a:srgbClr val="FFFFFF"/>
                </a:solidFill>
                <a:latin typeface="Noto Sans"/>
                <a:cs typeface="Noto Sans"/>
              </a:rPr>
              <a:t>Relational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4"/>
              </a:spcBef>
            </a:pP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Ope</a:t>
            </a:r>
            <a:r>
              <a:rPr sz="1650" spc="-45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1650" spc="-19" dirty="0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FFFFFF"/>
                </a:solidFill>
                <a:latin typeface="Noto Sans"/>
                <a:cs typeface="Noto Sans"/>
              </a:rPr>
              <a:t>o</a:t>
            </a:r>
            <a:r>
              <a:rPr sz="1650" spc="-4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84848" y="4501133"/>
            <a:ext cx="2192655" cy="1112520"/>
            <a:chOff x="9046464" y="6001511"/>
            <a:chExt cx="2923540" cy="1483360"/>
          </a:xfrm>
        </p:grpSpPr>
        <p:sp>
          <p:nvSpPr>
            <p:cNvPr id="22" name="object 22"/>
            <p:cNvSpPr/>
            <p:nvPr/>
          </p:nvSpPr>
          <p:spPr>
            <a:xfrm>
              <a:off x="10817352" y="6412991"/>
              <a:ext cx="1152525" cy="1071880"/>
            </a:xfrm>
            <a:custGeom>
              <a:avLst/>
              <a:gdLst/>
              <a:ahLst/>
              <a:cxnLst/>
              <a:rect l="l" t="t" r="r" b="b"/>
              <a:pathLst>
                <a:path w="1152525" h="1071879">
                  <a:moveTo>
                    <a:pt x="973581" y="0"/>
                  </a:moveTo>
                  <a:lnTo>
                    <a:pt x="178562" y="0"/>
                  </a:lnTo>
                  <a:lnTo>
                    <a:pt x="131071" y="6374"/>
                  </a:lnTo>
                  <a:lnTo>
                    <a:pt x="88410" y="24365"/>
                  </a:lnTo>
                  <a:lnTo>
                    <a:pt x="52276" y="52276"/>
                  </a:lnTo>
                  <a:lnTo>
                    <a:pt x="24365" y="88410"/>
                  </a:lnTo>
                  <a:lnTo>
                    <a:pt x="6374" y="131071"/>
                  </a:lnTo>
                  <a:lnTo>
                    <a:pt x="0" y="178561"/>
                  </a:lnTo>
                  <a:lnTo>
                    <a:pt x="0" y="892809"/>
                  </a:lnTo>
                  <a:lnTo>
                    <a:pt x="6374" y="940256"/>
                  </a:lnTo>
                  <a:lnTo>
                    <a:pt x="24365" y="982904"/>
                  </a:lnTo>
                  <a:lnTo>
                    <a:pt x="52276" y="1019047"/>
                  </a:lnTo>
                  <a:lnTo>
                    <a:pt x="88410" y="1046978"/>
                  </a:lnTo>
                  <a:lnTo>
                    <a:pt x="131071" y="1064989"/>
                  </a:lnTo>
                  <a:lnTo>
                    <a:pt x="178562" y="1071371"/>
                  </a:lnTo>
                  <a:lnTo>
                    <a:pt x="973581" y="1071371"/>
                  </a:lnTo>
                  <a:lnTo>
                    <a:pt x="1021028" y="1064989"/>
                  </a:lnTo>
                  <a:lnTo>
                    <a:pt x="1063676" y="1046978"/>
                  </a:lnTo>
                  <a:lnTo>
                    <a:pt x="1099820" y="1019047"/>
                  </a:lnTo>
                  <a:lnTo>
                    <a:pt x="1127750" y="982904"/>
                  </a:lnTo>
                  <a:lnTo>
                    <a:pt x="1145761" y="940256"/>
                  </a:lnTo>
                  <a:lnTo>
                    <a:pt x="1152144" y="892809"/>
                  </a:lnTo>
                  <a:lnTo>
                    <a:pt x="1152144" y="178561"/>
                  </a:lnTo>
                  <a:lnTo>
                    <a:pt x="1145761" y="131071"/>
                  </a:lnTo>
                  <a:lnTo>
                    <a:pt x="1127750" y="88410"/>
                  </a:lnTo>
                  <a:lnTo>
                    <a:pt x="1099820" y="52276"/>
                  </a:lnTo>
                  <a:lnTo>
                    <a:pt x="1063676" y="24365"/>
                  </a:lnTo>
                  <a:lnTo>
                    <a:pt x="1021028" y="6374"/>
                  </a:lnTo>
                  <a:lnTo>
                    <a:pt x="97358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046464" y="6001511"/>
              <a:ext cx="2807335" cy="1367155"/>
            </a:xfrm>
            <a:custGeom>
              <a:avLst/>
              <a:gdLst/>
              <a:ahLst/>
              <a:cxnLst/>
              <a:rect l="l" t="t" r="r" b="b"/>
              <a:pathLst>
                <a:path w="2807334" h="1367154">
                  <a:moveTo>
                    <a:pt x="2579369" y="0"/>
                  </a:moveTo>
                  <a:lnTo>
                    <a:pt x="227837" y="0"/>
                  </a:lnTo>
                  <a:lnTo>
                    <a:pt x="181913" y="4627"/>
                  </a:lnTo>
                  <a:lnTo>
                    <a:pt x="139142" y="17901"/>
                  </a:lnTo>
                  <a:lnTo>
                    <a:pt x="100440" y="38904"/>
                  </a:lnTo>
                  <a:lnTo>
                    <a:pt x="66722" y="66722"/>
                  </a:lnTo>
                  <a:lnTo>
                    <a:pt x="38904" y="100440"/>
                  </a:lnTo>
                  <a:lnTo>
                    <a:pt x="17901" y="139142"/>
                  </a:lnTo>
                  <a:lnTo>
                    <a:pt x="4627" y="181913"/>
                  </a:lnTo>
                  <a:lnTo>
                    <a:pt x="0" y="227837"/>
                  </a:lnTo>
                  <a:lnTo>
                    <a:pt x="0" y="1139189"/>
                  </a:lnTo>
                  <a:lnTo>
                    <a:pt x="4627" y="1185114"/>
                  </a:lnTo>
                  <a:lnTo>
                    <a:pt x="17901" y="1227885"/>
                  </a:lnTo>
                  <a:lnTo>
                    <a:pt x="38904" y="1266587"/>
                  </a:lnTo>
                  <a:lnTo>
                    <a:pt x="66722" y="1300305"/>
                  </a:lnTo>
                  <a:lnTo>
                    <a:pt x="100440" y="1328123"/>
                  </a:lnTo>
                  <a:lnTo>
                    <a:pt x="139142" y="1349126"/>
                  </a:lnTo>
                  <a:lnTo>
                    <a:pt x="181913" y="1362400"/>
                  </a:lnTo>
                  <a:lnTo>
                    <a:pt x="227837" y="1367027"/>
                  </a:lnTo>
                  <a:lnTo>
                    <a:pt x="2579369" y="1367027"/>
                  </a:lnTo>
                  <a:lnTo>
                    <a:pt x="2625294" y="1362400"/>
                  </a:lnTo>
                  <a:lnTo>
                    <a:pt x="2668065" y="1349126"/>
                  </a:lnTo>
                  <a:lnTo>
                    <a:pt x="2706767" y="1328123"/>
                  </a:lnTo>
                  <a:lnTo>
                    <a:pt x="2740485" y="1300305"/>
                  </a:lnTo>
                  <a:lnTo>
                    <a:pt x="2768303" y="1266587"/>
                  </a:lnTo>
                  <a:lnTo>
                    <a:pt x="2789306" y="1227885"/>
                  </a:lnTo>
                  <a:lnTo>
                    <a:pt x="2802580" y="1185114"/>
                  </a:lnTo>
                  <a:lnTo>
                    <a:pt x="2807207" y="1139189"/>
                  </a:lnTo>
                  <a:lnTo>
                    <a:pt x="2807207" y="227837"/>
                  </a:lnTo>
                  <a:lnTo>
                    <a:pt x="2802580" y="181913"/>
                  </a:lnTo>
                  <a:lnTo>
                    <a:pt x="2789306" y="139142"/>
                  </a:lnTo>
                  <a:lnTo>
                    <a:pt x="2768303" y="100440"/>
                  </a:lnTo>
                  <a:lnTo>
                    <a:pt x="2740485" y="66722"/>
                  </a:lnTo>
                  <a:lnTo>
                    <a:pt x="2706767" y="38904"/>
                  </a:lnTo>
                  <a:lnTo>
                    <a:pt x="2668065" y="17901"/>
                  </a:lnTo>
                  <a:lnTo>
                    <a:pt x="2625294" y="4627"/>
                  </a:lnTo>
                  <a:lnTo>
                    <a:pt x="2579369" y="0"/>
                  </a:lnTo>
                  <a:close/>
                </a:path>
              </a:pathLst>
            </a:custGeom>
            <a:solidFill>
              <a:srgbClr val="29A7C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7824" y="4868131"/>
            <a:ext cx="173878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26" dirty="0">
                <a:solidFill>
                  <a:srgbClr val="FFFFFF"/>
                </a:solidFill>
                <a:latin typeface="Noto Sans"/>
                <a:cs typeface="Noto Sans"/>
              </a:rPr>
              <a:t>Logical</a:t>
            </a:r>
            <a:r>
              <a:rPr sz="1650" spc="-53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FFFFFF"/>
                </a:solidFill>
                <a:latin typeface="Noto Sans"/>
                <a:cs typeface="Noto Sans"/>
              </a:rPr>
              <a:t>Operators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2306519-19EA-45F8-8D2A-33C4CDF8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D98520-0C48-4857-B92E-F5FB3953D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9008" y="1632928"/>
            <a:ext cx="849010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operators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used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mathematical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operations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addition and</a:t>
            </a:r>
            <a:r>
              <a:rPr sz="1650" spc="24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multiplication.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60615"/>
              </p:ext>
            </p:extLst>
          </p:nvPr>
        </p:nvGraphicFramePr>
        <p:xfrm>
          <a:off x="2799207" y="2326005"/>
          <a:ext cx="6634638" cy="3209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+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Addition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-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Subtraction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*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Multiplication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/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Division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^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Exponent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%%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Modulus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%/%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5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Integer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Division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700" dirty="0">
                          <a:latin typeface="Noto Sans"/>
                          <a:cs typeface="Noto Sans"/>
                        </a:rPr>
                        <a:t>%*%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700" dirty="0">
                          <a:latin typeface="Noto Sans"/>
                          <a:cs typeface="Noto Sans"/>
                        </a:rPr>
                        <a:t>Matrix Multiplication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00742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82369"/>
              </p:ext>
            </p:extLst>
          </p:nvPr>
        </p:nvGraphicFramePr>
        <p:xfrm>
          <a:off x="-4572" y="1624203"/>
          <a:ext cx="1806739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FC670-1B4A-47E3-AD38-0F484ABF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BD9D4-4D8B-45F7-9B59-2B3C2699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99920AF-A0CF-47FC-BAFA-AFA8C9A7A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66670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59361" y="1642776"/>
            <a:ext cx="105441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x=10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;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=3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76348" y="2163700"/>
          <a:ext cx="6633687" cy="293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0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Code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Output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+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x+y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-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x-y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7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*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x*y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/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x/y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3.333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^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x^y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1000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%%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9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x%%y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%/%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56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x%/%y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5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3048"/>
              </p:ext>
            </p:extLst>
          </p:nvPr>
        </p:nvGraphicFramePr>
        <p:xfrm>
          <a:off x="-4572" y="1624203"/>
          <a:ext cx="1815617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666612" y="804481"/>
            <a:ext cx="121632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</a:t>
            </a:r>
            <a:r>
              <a:rPr lang="en-US" sz="1500" b="1" spc="23" dirty="0">
                <a:solidFill>
                  <a:srgbClr val="7E7E7E"/>
                </a:solidFill>
                <a:latin typeface="Noto Sans"/>
                <a:cs typeface="Noto Sans"/>
              </a:rPr>
              <a:t>E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D21B4-7A73-46F1-9269-CEB94595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1E5DD-F6A5-475B-BCDF-E575DD15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6470834-A95B-4BA1-B421-DA138B3FF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68333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3125" y="1648527"/>
            <a:ext cx="790575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These operators are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compare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values. The result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logical</a:t>
            </a:r>
            <a:r>
              <a:rPr sz="1650" spc="27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vector.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075" y="4761737"/>
            <a:ext cx="10237946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While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single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assigns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value,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double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==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checks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element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object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equal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defined</a:t>
            </a:r>
            <a:endParaRPr sz="1650" dirty="0">
              <a:latin typeface="Noto Sans"/>
              <a:cs typeface="Noto Sans"/>
            </a:endParaRPr>
          </a:p>
          <a:p>
            <a:pPr marL="266700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value.</a:t>
            </a:r>
            <a:endParaRPr sz="1650" dirty="0">
              <a:latin typeface="Noto Sans"/>
              <a:cs typeface="Noto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27807" y="2192275"/>
          <a:ext cx="5987415" cy="234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714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71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98">
                <a:tc>
                  <a:txBody>
                    <a:bodyPr/>
                    <a:lstStyle/>
                    <a:p>
                      <a:pPr marL="2038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Less</a:t>
                      </a:r>
                      <a:r>
                        <a:rPr sz="1700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98">
                <a:tc>
                  <a:txBody>
                    <a:bodyPr/>
                    <a:lstStyle/>
                    <a:p>
                      <a:pPr marL="2038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Greater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98"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Less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than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equal</a:t>
                      </a:r>
                      <a:r>
                        <a:rPr sz="1700" spc="5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98"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Greater than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equal</a:t>
                      </a:r>
                      <a:r>
                        <a:rPr sz="1700" spc="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02"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==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Equal</a:t>
                      </a:r>
                      <a:r>
                        <a:rPr sz="1700" spc="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89">
                <a:tc>
                  <a:txBody>
                    <a:bodyPr/>
                    <a:lstStyle/>
                    <a:p>
                      <a:pPr marL="205104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!=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Not equal</a:t>
                      </a:r>
                      <a:r>
                        <a:rPr sz="1700" spc="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81119"/>
              </p:ext>
            </p:extLst>
          </p:nvPr>
        </p:nvGraphicFramePr>
        <p:xfrm>
          <a:off x="-4572" y="1624203"/>
          <a:ext cx="1788984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99691-ED0F-4364-8004-B78A3CEA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27A02-E0B0-4EF5-9B05-8B9544715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B3930D34-5BC8-474D-BE6E-747B3C710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54201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98089" y="2072258"/>
          <a:ext cx="6196490" cy="275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25"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Code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6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Output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4"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2&lt;3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36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2&gt;3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979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LS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24">
                <a:tc>
                  <a:txBody>
                    <a:bodyPr/>
                    <a:lstStyle/>
                    <a:p>
                      <a:pPr marL="21018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2&lt;=2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36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marL="21018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3&gt;=3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36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6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==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66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76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= </a:t>
                      </a: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3^4,</a:t>
                      </a:r>
                      <a:r>
                        <a:rPr sz="1700" spc="-6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x==81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23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361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5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76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= </a:t>
                      </a: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3^4,</a:t>
                      </a:r>
                      <a:r>
                        <a:rPr sz="1700" spc="-6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x==80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433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72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LS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190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!=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2!=3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36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27687"/>
              </p:ext>
            </p:extLst>
          </p:nvPr>
        </p:nvGraphicFramePr>
        <p:xfrm>
          <a:off x="-4573" y="1624203"/>
          <a:ext cx="2440201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666612" y="804481"/>
            <a:ext cx="130776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DE57A-4ABB-43D1-B5B6-244EDF53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1E657-26FA-45B5-A450-333F90B3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37A1F66E-8BE7-4749-8F0C-B5EE1D6AC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41732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C808D26B-BE95-4EBE-A563-F3F396CCB9CC}"/>
              </a:ext>
            </a:extLst>
          </p:cNvPr>
          <p:cNvGrpSpPr/>
          <p:nvPr/>
        </p:nvGrpSpPr>
        <p:grpSpPr>
          <a:xfrm>
            <a:off x="0" y="0"/>
            <a:ext cx="12192000" cy="80870"/>
            <a:chOff x="0" y="7545322"/>
            <a:chExt cx="16256634" cy="131446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F3AC760F-6E9E-4DA1-8227-4B9ED49EB083}"/>
                </a:ext>
              </a:extLst>
            </p:cNvPr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5AF717B5-DD29-4327-8E03-818E37468567}"/>
                </a:ext>
              </a:extLst>
            </p:cNvPr>
            <p:cNvSpPr/>
            <p:nvPr/>
          </p:nvSpPr>
          <p:spPr>
            <a:xfrm>
              <a:off x="1463040" y="7545322"/>
              <a:ext cx="7101840" cy="131446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2B9E413F-B348-4C22-AE2E-3DF24D987147}"/>
                </a:ext>
              </a:extLst>
            </p:cNvPr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8362C3A7-CB2C-4738-98B6-27C93044468C}"/>
                </a:ext>
              </a:extLst>
            </p:cNvPr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582790A2-8193-4498-8BD1-AA781C136525}"/>
                </a:ext>
              </a:extLst>
            </p:cNvPr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69526DAF-8BD3-4C62-8E7A-99210902069A}"/>
                </a:ext>
              </a:extLst>
            </p:cNvPr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D2E63-AE7F-4BE9-B1B4-43C574C2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8"/>
          <a:stretch/>
        </p:blipFill>
        <p:spPr>
          <a:xfrm>
            <a:off x="0" y="62144"/>
            <a:ext cx="12192000" cy="6733711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E26B0ABC-330C-4284-80A5-22143AC0E844}"/>
              </a:ext>
            </a:extLst>
          </p:cNvPr>
          <p:cNvSpPr txBox="1">
            <a:spLocks/>
          </p:cNvSpPr>
          <p:nvPr/>
        </p:nvSpPr>
        <p:spPr>
          <a:xfrm>
            <a:off x="359888" y="376312"/>
            <a:ext cx="4214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35" dirty="0">
                <a:solidFill>
                  <a:srgbClr val="3E3E3E"/>
                </a:solidFill>
                <a:latin typeface="Noto sans"/>
              </a:rPr>
              <a:t>Learning</a:t>
            </a:r>
            <a:r>
              <a:rPr lang="en-IN" sz="2400" b="1" spc="-20" dirty="0">
                <a:solidFill>
                  <a:srgbClr val="3E3E3E"/>
                </a:solidFill>
                <a:latin typeface="Noto sans"/>
              </a:rPr>
              <a:t> </a:t>
            </a:r>
            <a:r>
              <a:rPr lang="en-IN" sz="2400" b="1" spc="70" dirty="0">
                <a:solidFill>
                  <a:srgbClr val="3E3E3E"/>
                </a:solidFill>
                <a:latin typeface="Noto sans"/>
              </a:rPr>
              <a:t>Objectives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324CC26-48F9-492B-A31F-21E0B13624F2}"/>
              </a:ext>
            </a:extLst>
          </p:cNvPr>
          <p:cNvSpPr/>
          <p:nvPr/>
        </p:nvSpPr>
        <p:spPr>
          <a:xfrm>
            <a:off x="359888" y="926161"/>
            <a:ext cx="2756174" cy="45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714C8D40-183F-4908-9F25-22D884DE5465}"/>
              </a:ext>
            </a:extLst>
          </p:cNvPr>
          <p:cNvSpPr txBox="1"/>
          <p:nvPr/>
        </p:nvSpPr>
        <p:spPr>
          <a:xfrm>
            <a:off x="244774" y="1563734"/>
            <a:ext cx="8851737" cy="4015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Outline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importance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R and its </a:t>
            </a:r>
            <a:r>
              <a:rPr sz="2200" spc="-30" dirty="0">
                <a:solidFill>
                  <a:srgbClr val="404040"/>
                </a:solidFill>
                <a:latin typeface="Noto Sans"/>
                <a:cs typeface="Noto Sans"/>
              </a:rPr>
              <a:t>significance </a:t>
            </a:r>
            <a:r>
              <a:rPr lang="en-US" sz="2200" spc="-15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r>
              <a:rPr sz="2200" spc="37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analytics</a:t>
            </a:r>
            <a:endParaRPr sz="2200" dirty="0">
              <a:latin typeface="Noto Sans"/>
              <a:cs typeface="Noto Sans"/>
            </a:endParaRPr>
          </a:p>
          <a:p>
            <a:pPr marL="368934" marR="3069590" indent="-342900">
              <a:lnSpc>
                <a:spcPct val="1667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Explain data types and</a:t>
            </a:r>
            <a:r>
              <a:rPr lang="en-US" sz="2200" spc="-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variables in R  </a:t>
            </a:r>
            <a:endParaRPr lang="en-US" sz="2200" spc="-15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368934" marR="3069590" indent="-342900">
              <a:lnSpc>
                <a:spcPct val="1667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Discuss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the types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2200" spc="10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operators</a:t>
            </a:r>
            <a:endParaRPr sz="2200" dirty="0">
              <a:latin typeface="Noto Sans"/>
              <a:cs typeface="Noto Sans"/>
            </a:endParaRPr>
          </a:p>
          <a:p>
            <a:pPr marL="368934" marR="737870" indent="-342900">
              <a:lnSpc>
                <a:spcPct val="172400"/>
              </a:lnSpc>
              <a:spcBef>
                <a:spcPts val="340"/>
              </a:spcBef>
              <a:buFont typeface="Wingdings" panose="05000000000000000000" pitchFamily="2" charset="2"/>
              <a:buChar char="ü"/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Describe different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conditional statements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in R  </a:t>
            </a:r>
            <a:endParaRPr lang="en-US" sz="2200" spc="-15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368934" marR="737870" indent="-342900">
              <a:lnSpc>
                <a:spcPct val="172400"/>
              </a:lnSpc>
              <a:spcBef>
                <a:spcPts val="340"/>
              </a:spcBef>
              <a:buFont typeface="Wingdings" panose="05000000000000000000" pitchFamily="2" charset="2"/>
              <a:buChar char="ü"/>
            </a:pP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Examine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loops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in</a:t>
            </a:r>
            <a:r>
              <a:rPr sz="2200" spc="19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endParaRPr sz="2200" dirty="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Font typeface="Wingdings" panose="05000000000000000000" pitchFamily="2" charset="2"/>
              <a:buChar char="ü"/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Analyze methods to run an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2200" spc="1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script</a:t>
            </a:r>
            <a:endParaRPr sz="2200" dirty="0">
              <a:latin typeface="Noto Sans"/>
              <a:cs typeface="Noto Sans"/>
            </a:endParaRPr>
          </a:p>
          <a:p>
            <a:pPr marL="359410" indent="-342900">
              <a:lnSpc>
                <a:spcPct val="100000"/>
              </a:lnSpc>
              <a:spcBef>
                <a:spcPts val="2135"/>
              </a:spcBef>
              <a:buFont typeface="Wingdings" panose="05000000000000000000" pitchFamily="2" charset="2"/>
              <a:buChar char="ü"/>
            </a:pP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List commonly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used R</a:t>
            </a:r>
            <a:r>
              <a:rPr sz="2200" spc="1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functions</a:t>
            </a:r>
            <a:endParaRPr sz="22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2783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6235" y="1687353"/>
            <a:ext cx="801433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These operators are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perform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Boolean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operations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“AND”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sz="1650" spc="26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“OR.”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36996"/>
              </p:ext>
            </p:extLst>
          </p:nvPr>
        </p:nvGraphicFramePr>
        <p:xfrm>
          <a:off x="3565016" y="2282571"/>
          <a:ext cx="5670424" cy="1949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49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!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21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17145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290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2255" marR="323215" indent="-10229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Element-wise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AND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&amp;&amp;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AND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|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Element-wise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</a:t>
                      </a:r>
                      <a:r>
                        <a:rPr sz="1700" spc="5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39"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||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80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0681"/>
              </p:ext>
            </p:extLst>
          </p:nvPr>
        </p:nvGraphicFramePr>
        <p:xfrm>
          <a:off x="-4572" y="1624203"/>
          <a:ext cx="2357074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132CF63-A903-4450-B003-2DED02C67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6583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90032" y="1894236"/>
            <a:ext cx="87820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x=1 ;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y=2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02736" y="2828925"/>
          <a:ext cx="5063013" cy="170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706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Operator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4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Code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4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24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7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Output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4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!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51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x!=10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47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x==1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</a:t>
                      </a: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y==2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47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&amp;&amp;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x&lt;1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&amp;&amp;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y&gt;4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357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FAL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|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x==1 |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y==3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47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91"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||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x=2 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||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y=2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47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38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06637"/>
              </p:ext>
            </p:extLst>
          </p:nvPr>
        </p:nvGraphicFramePr>
        <p:xfrm>
          <a:off x="-4573" y="1624203"/>
          <a:ext cx="2002705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666613" y="804481"/>
            <a:ext cx="147402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A0E55-FBD4-4F55-8E28-0A01EED0D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C89AF-EC5F-4105-B99E-AB7C64D3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7BCB931A-99EE-4FC0-98DE-C33CAC34E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5503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1678" y="1546783"/>
            <a:ext cx="5877401" cy="14709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These operators are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assign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 to</a:t>
            </a:r>
            <a:r>
              <a:rPr sz="1650" spc="13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are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assigned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“&lt;-”,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although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“=”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also</a:t>
            </a:r>
            <a:r>
              <a:rPr sz="1650" spc="28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works.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2888">
              <a:latin typeface="Noto Sans"/>
              <a:cs typeface="Noto Sans"/>
            </a:endParaRPr>
          </a:p>
          <a:p>
            <a:pPr marL="283369"/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5965" y="3421571"/>
            <a:ext cx="3647599" cy="1133951"/>
          </a:xfrm>
          <a:custGeom>
            <a:avLst/>
            <a:gdLst/>
            <a:ahLst/>
            <a:cxnLst/>
            <a:rect l="l" t="t" r="r" b="b"/>
            <a:pathLst>
              <a:path w="4863465" h="1511935">
                <a:moveTo>
                  <a:pt x="4863084" y="0"/>
                </a:moveTo>
                <a:lnTo>
                  <a:pt x="0" y="0"/>
                </a:lnTo>
                <a:lnTo>
                  <a:pt x="0" y="1511808"/>
                </a:lnTo>
                <a:lnTo>
                  <a:pt x="4863084" y="1511808"/>
                </a:lnTo>
                <a:lnTo>
                  <a:pt x="4863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295965" y="3421571"/>
            <a:ext cx="3647599" cy="881556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157639" rIns="0" bIns="0" rtlCol="0">
            <a:spAutoFit/>
          </a:bodyPr>
          <a:lstStyle/>
          <a:p>
            <a:pPr marL="472916" marR="468154" indent="40005">
              <a:lnSpc>
                <a:spcPct val="150000"/>
              </a:lnSpc>
              <a:spcBef>
                <a:spcPts val="1241"/>
              </a:spcBef>
            </a:pPr>
            <a:r>
              <a:rPr sz="1650" spc="-49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&lt;-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18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(left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assignment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) 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18 -&gt; </a:t>
            </a:r>
            <a:r>
              <a:rPr sz="1650" spc="-49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(right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assignment)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36515"/>
              </p:ext>
            </p:extLst>
          </p:nvPr>
        </p:nvGraphicFramePr>
        <p:xfrm>
          <a:off x="-4573" y="1624203"/>
          <a:ext cx="2099379" cy="313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pPr marL="449580" marR="432434" indent="-76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Arit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h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metic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0">
                <a:tc>
                  <a:txBody>
                    <a:bodyPr/>
                    <a:lstStyle/>
                    <a:p>
                      <a:pPr marL="449580" marR="442595" indent="177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Relational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15620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905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41">
                <a:tc>
                  <a:txBody>
                    <a:bodyPr/>
                    <a:lstStyle/>
                    <a:p>
                      <a:pPr marL="449580" marR="442595" indent="1981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Logical  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001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905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97">
                <a:tc>
                  <a:txBody>
                    <a:bodyPr/>
                    <a:lstStyle/>
                    <a:p>
                      <a:pPr marL="449580" marR="354965" indent="-8890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r>
                        <a:rPr sz="1500" spc="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sig</a:t>
                      </a: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me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t  </a:t>
                      </a: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Operators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1571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004053" y="746584"/>
            <a:ext cx="224599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5B63E-851D-49DA-AC10-D444CA392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A7536-1849-4A7D-BEF0-A7A01C9E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BB9A744-43C0-410E-8E70-FA0A55A65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945" y="329492"/>
            <a:ext cx="235913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Operators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4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Conditional Statement in 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7498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5892" y="308068"/>
            <a:ext cx="442483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Conditional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sz="2400" b="1" spc="-13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3941064" y="746584"/>
            <a:ext cx="440169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07618" y="1269701"/>
            <a:ext cx="7172801" cy="191911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651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Conditional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used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check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 certain conditions are</a:t>
            </a:r>
            <a:r>
              <a:rPr sz="1650" spc="24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met.</a:t>
            </a:r>
            <a:endParaRPr sz="1650">
              <a:latin typeface="Noto Sans"/>
              <a:cs typeface="Noto Sans"/>
            </a:endParaRPr>
          </a:p>
          <a:p>
            <a:pPr marL="266700" indent="-257651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supports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types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conditional</a:t>
            </a:r>
            <a:r>
              <a:rPr sz="1650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statements:</a:t>
            </a:r>
            <a:endParaRPr sz="1650">
              <a:latin typeface="Noto Sans"/>
              <a:cs typeface="Noto Sans"/>
            </a:endParaRPr>
          </a:p>
          <a:p>
            <a:pPr marL="520065" lvl="1" indent="-25765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20065" algn="l"/>
                <a:tab pos="520541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If…else</a:t>
            </a:r>
            <a:endParaRPr sz="1650">
              <a:latin typeface="Noto Sans"/>
              <a:cs typeface="Noto Sans"/>
            </a:endParaRPr>
          </a:p>
          <a:p>
            <a:pPr marL="648176" lvl="2" indent="-164783">
              <a:spcBef>
                <a:spcPts val="990"/>
              </a:spcBef>
              <a:buClr>
                <a:srgbClr val="EC7C30"/>
              </a:buClr>
              <a:buSzPct val="75000"/>
              <a:buFont typeface="Arial"/>
              <a:buChar char="•"/>
              <a:tabLst>
                <a:tab pos="648176" algn="l"/>
                <a:tab pos="648652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forms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if..else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ifelse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switch</a:t>
            </a:r>
            <a:r>
              <a:rPr sz="1650" spc="22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</a:t>
            </a:r>
            <a:endParaRPr sz="1650">
              <a:latin typeface="Noto Sans"/>
              <a:cs typeface="Noto Sans"/>
            </a:endParaRPr>
          </a:p>
          <a:p>
            <a:pPr marL="520065" lvl="1" indent="-25765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20065" algn="l"/>
                <a:tab pos="520541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Nested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if…else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C0F68-F23E-44F3-B346-55112DAF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D5F3A-888F-473B-8B6D-0E6B6866F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4580" y="3003232"/>
            <a:ext cx="2558415" cy="1798320"/>
          </a:xfrm>
          <a:custGeom>
            <a:avLst/>
            <a:gdLst/>
            <a:ahLst/>
            <a:cxnLst/>
            <a:rect l="l" t="t" r="r" b="b"/>
            <a:pathLst>
              <a:path w="3411220" h="2397760">
                <a:moveTo>
                  <a:pt x="3410712" y="0"/>
                </a:moveTo>
                <a:lnTo>
                  <a:pt x="0" y="0"/>
                </a:lnTo>
                <a:lnTo>
                  <a:pt x="0" y="2397252"/>
                </a:lnTo>
                <a:lnTo>
                  <a:pt x="3410712" y="2397252"/>
                </a:lnTo>
                <a:lnTo>
                  <a:pt x="3410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825" y="287226"/>
            <a:ext cx="51477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Conditional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3557017" y="746584"/>
            <a:ext cx="513206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019491" y="1359889"/>
            <a:ext cx="8060531" cy="772167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9525">
              <a:spcBef>
                <a:spcPts val="106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 expression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true,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code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“if”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block executes;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otherwise,</a:t>
            </a:r>
            <a:r>
              <a:rPr sz="1650" spc="3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99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code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“else”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block</a:t>
            </a:r>
            <a:r>
              <a:rPr sz="1650" spc="9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executes.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9491" y="2617564"/>
            <a:ext cx="96916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4580" y="3003232"/>
            <a:ext cx="2558415" cy="1630254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575">
              <a:latin typeface="Times New Roman"/>
              <a:cs typeface="Times New Roman"/>
            </a:endParaRPr>
          </a:p>
          <a:p>
            <a:pPr marL="475774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age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&lt;-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20</a:t>
            </a:r>
            <a:endParaRPr sz="1500">
              <a:latin typeface="Courier New"/>
              <a:cs typeface="Courier New"/>
            </a:endParaRPr>
          </a:p>
          <a:p>
            <a:pPr marL="704374" marR="248126" indent="-22860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if(age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&gt;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18){  print("Major")</a:t>
            </a:r>
            <a:endParaRPr sz="1500">
              <a:latin typeface="Courier New"/>
              <a:cs typeface="Courier New"/>
            </a:endParaRPr>
          </a:p>
          <a:p>
            <a:pPr marL="475774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15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704374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print(“Minor”)</a:t>
            </a:r>
            <a:endParaRPr sz="1500">
              <a:latin typeface="Courier New"/>
              <a:cs typeface="Courier New"/>
            </a:endParaRPr>
          </a:p>
          <a:p>
            <a:pPr marL="475774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5200" y="5529263"/>
            <a:ext cx="2015490" cy="692944"/>
          </a:xfrm>
          <a:custGeom>
            <a:avLst/>
            <a:gdLst/>
            <a:ahLst/>
            <a:cxnLst/>
            <a:rect l="l" t="t" r="r" b="b"/>
            <a:pathLst>
              <a:path w="2687320" h="923925">
                <a:moveTo>
                  <a:pt x="2686812" y="0"/>
                </a:moveTo>
                <a:lnTo>
                  <a:pt x="0" y="0"/>
                </a:lnTo>
                <a:lnTo>
                  <a:pt x="0" y="923544"/>
                </a:lnTo>
                <a:lnTo>
                  <a:pt x="2686812" y="923544"/>
                </a:lnTo>
                <a:lnTo>
                  <a:pt x="2686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025200" y="5529263"/>
            <a:ext cx="2015490" cy="484748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44329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"Major"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9490" y="4787646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E83B8-D2B3-4F85-9936-0F076284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504A9D-77B4-450E-8E06-4418EE34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A6B72B-F863-4202-8212-6395FF8B6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231" y="1502530"/>
            <a:ext cx="17049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5187" y="1444561"/>
            <a:ext cx="410860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vector equivalent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form of</a:t>
            </a:r>
            <a:r>
              <a:rPr sz="1650" spc="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if…else.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5187" y="2198941"/>
            <a:ext cx="96916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0632" y="2711768"/>
            <a:ext cx="1992630" cy="1235869"/>
          </a:xfrm>
          <a:custGeom>
            <a:avLst/>
            <a:gdLst/>
            <a:ahLst/>
            <a:cxnLst/>
            <a:rect l="l" t="t" r="r" b="b"/>
            <a:pathLst>
              <a:path w="2656840" h="1647825">
                <a:moveTo>
                  <a:pt x="2656331" y="0"/>
                </a:moveTo>
                <a:lnTo>
                  <a:pt x="0" y="0"/>
                </a:lnTo>
                <a:lnTo>
                  <a:pt x="0" y="1647443"/>
                </a:lnTo>
                <a:lnTo>
                  <a:pt x="2656331" y="1647443"/>
                </a:lnTo>
                <a:lnTo>
                  <a:pt x="2656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060632" y="2711767"/>
            <a:ext cx="1992630" cy="827150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129540" marR="27623">
              <a:spcBef>
                <a:spcPts val="1050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age &lt;- 20  Ifelse(age&gt;=18,  “Major”,”Minor”)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451610"/>
            <a:ext cx="1584484" cy="507831"/>
          </a:xfrm>
          <a:prstGeom prst="rect">
            <a:avLst/>
          </a:prstGeom>
          <a:solidFill>
            <a:srgbClr val="FFE699"/>
          </a:solidFill>
          <a:ln w="12191">
            <a:solidFill>
              <a:srgbClr val="B3C5E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480060"/>
            <a:r>
              <a:rPr sz="1500" spc="-23" dirty="0">
                <a:solidFill>
                  <a:srgbClr val="3E3E3E"/>
                </a:solidFill>
                <a:latin typeface="Noto Sans"/>
                <a:cs typeface="Noto Sans"/>
              </a:rPr>
              <a:t>If…else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678174"/>
            <a:ext cx="1584484" cy="508312"/>
          </a:xfrm>
          <a:prstGeom prst="rect">
            <a:avLst/>
          </a:prstGeom>
          <a:solidFill>
            <a:srgbClr val="DDEAF6"/>
          </a:solidFill>
          <a:ln w="12191">
            <a:solidFill>
              <a:srgbClr val="B3C5E7"/>
            </a:solidFill>
          </a:ln>
        </p:spPr>
        <p:txBody>
          <a:bodyPr vert="horz" wrap="square" lIns="0" tIns="476" rIns="0" bIns="0" rtlCol="0">
            <a:spAutoFit/>
          </a:bodyPr>
          <a:lstStyle/>
          <a:p>
            <a:pPr>
              <a:spcBef>
                <a:spcPts val="4"/>
              </a:spcBef>
            </a:pPr>
            <a:endParaRPr>
              <a:latin typeface="Times New Roman"/>
              <a:cs typeface="Times New Roman"/>
            </a:endParaRPr>
          </a:p>
          <a:p>
            <a:pPr marL="142875"/>
            <a:r>
              <a:rPr sz="1500" spc="-8" dirty="0">
                <a:solidFill>
                  <a:srgbClr val="3E3E3E"/>
                </a:solidFill>
                <a:latin typeface="Noto Sans"/>
                <a:cs typeface="Noto Sans"/>
              </a:rPr>
              <a:t>Nested</a:t>
            </a:r>
            <a:r>
              <a:rPr sz="1500" spc="-2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3E3E3E"/>
                </a:solidFill>
                <a:latin typeface="Noto Sans"/>
                <a:cs typeface="Noto Sans"/>
              </a:rPr>
              <a:t>if…else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169" y="2220849"/>
            <a:ext cx="330041" cy="975360"/>
            <a:chOff x="278891" y="2961132"/>
            <a:chExt cx="440055" cy="1300480"/>
          </a:xfrm>
        </p:grpSpPr>
        <p:sp>
          <p:nvSpPr>
            <p:cNvPr id="10" name="object 10"/>
            <p:cNvSpPr/>
            <p:nvPr/>
          </p:nvSpPr>
          <p:spPr>
            <a:xfrm>
              <a:off x="283463" y="2961132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59966"/>
                  </a:lnTo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464" y="3467099"/>
              <a:ext cx="435609" cy="794385"/>
            </a:xfrm>
            <a:custGeom>
              <a:avLst/>
              <a:gdLst/>
              <a:ahLst/>
              <a:cxnLst/>
              <a:rect l="l" t="t" r="r" b="b"/>
              <a:pathLst>
                <a:path w="435609" h="794385">
                  <a:moveTo>
                    <a:pt x="435432" y="755904"/>
                  </a:moveTo>
                  <a:lnTo>
                    <a:pt x="422732" y="749554"/>
                  </a:lnTo>
                  <a:lnTo>
                    <a:pt x="359232" y="717804"/>
                  </a:lnTo>
                  <a:lnTo>
                    <a:pt x="359232" y="749554"/>
                  </a:lnTo>
                  <a:lnTo>
                    <a:pt x="0" y="749554"/>
                  </a:lnTo>
                  <a:lnTo>
                    <a:pt x="0" y="762254"/>
                  </a:lnTo>
                  <a:lnTo>
                    <a:pt x="359232" y="762254"/>
                  </a:lnTo>
                  <a:lnTo>
                    <a:pt x="359232" y="794004"/>
                  </a:lnTo>
                  <a:lnTo>
                    <a:pt x="422732" y="762254"/>
                  </a:lnTo>
                  <a:lnTo>
                    <a:pt x="435432" y="755904"/>
                  </a:lnTo>
                  <a:close/>
                </a:path>
                <a:path w="435609" h="794385">
                  <a:moveTo>
                    <a:pt x="435432" y="38100"/>
                  </a:moveTo>
                  <a:lnTo>
                    <a:pt x="422732" y="31750"/>
                  </a:lnTo>
                  <a:lnTo>
                    <a:pt x="359232" y="0"/>
                  </a:lnTo>
                  <a:lnTo>
                    <a:pt x="35923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59232" y="44450"/>
                  </a:lnTo>
                  <a:lnTo>
                    <a:pt x="359232" y="76200"/>
                  </a:lnTo>
                  <a:lnTo>
                    <a:pt x="422732" y="44450"/>
                  </a:lnTo>
                  <a:lnTo>
                    <a:pt x="435432" y="38100"/>
                  </a:lnTo>
                  <a:close/>
                </a:path>
              </a:pathLst>
            </a:custGeom>
            <a:solidFill>
              <a:srgbClr val="5597D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8925" y="2308288"/>
            <a:ext cx="1600200" cy="412612"/>
          </a:xfrm>
          <a:prstGeom prst="rect">
            <a:avLst/>
          </a:prstGeom>
          <a:solidFill>
            <a:srgbClr val="FFE699"/>
          </a:solidFill>
          <a:ln w="25908">
            <a:solidFill>
              <a:srgbClr val="8FAADC"/>
            </a:solidFill>
          </a:ln>
        </p:spPr>
        <p:txBody>
          <a:bodyPr vert="horz" wrap="square" lIns="0" tIns="180022" rIns="0" bIns="0" rtlCol="0">
            <a:spAutoFit/>
          </a:bodyPr>
          <a:lstStyle/>
          <a:p>
            <a:pPr marL="114776">
              <a:spcBef>
                <a:spcPts val="1417"/>
              </a:spcBef>
            </a:pP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Ifelse()</a:t>
            </a:r>
            <a:r>
              <a:rPr sz="1500" spc="-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function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925" y="2973514"/>
            <a:ext cx="1600200" cy="528030"/>
          </a:xfrm>
          <a:prstGeom prst="rect">
            <a:avLst/>
          </a:prstGeom>
          <a:solidFill>
            <a:srgbClr val="F1F1F1"/>
          </a:solidFill>
          <a:ln w="25908">
            <a:solidFill>
              <a:srgbClr val="8FAADC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345757" marR="340043" indent="165734">
              <a:spcBef>
                <a:spcPts val="518"/>
              </a:spcBef>
            </a:pPr>
            <a:r>
              <a:rPr sz="1500" spc="-8" dirty="0">
                <a:solidFill>
                  <a:srgbClr val="BEBEBE"/>
                </a:solidFill>
                <a:latin typeface="Noto Sans"/>
                <a:cs typeface="Noto Sans"/>
              </a:rPr>
              <a:t>Switch  </a:t>
            </a:r>
            <a:r>
              <a:rPr sz="1500" spc="-11" dirty="0">
                <a:solidFill>
                  <a:srgbClr val="BEBEBE"/>
                </a:solidFill>
                <a:latin typeface="Noto Sans"/>
                <a:cs typeface="Noto Sans"/>
              </a:rPr>
              <a:t>st</a:t>
            </a:r>
            <a:r>
              <a:rPr sz="1500" spc="-8" dirty="0">
                <a:solidFill>
                  <a:srgbClr val="BEBEBE"/>
                </a:solidFill>
                <a:latin typeface="Noto Sans"/>
                <a:cs typeface="Noto Sans"/>
              </a:rPr>
              <a:t>a</a:t>
            </a:r>
            <a:r>
              <a:rPr sz="1500" spc="-11" dirty="0">
                <a:solidFill>
                  <a:srgbClr val="BEBEBE"/>
                </a:solidFill>
                <a:latin typeface="Noto Sans"/>
                <a:cs typeface="Noto Sans"/>
              </a:rPr>
              <a:t>tement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7017" y="746584"/>
            <a:ext cx="513206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645187" y="4529804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5200" y="5529263"/>
            <a:ext cx="2015490" cy="692944"/>
          </a:xfrm>
          <a:custGeom>
            <a:avLst/>
            <a:gdLst/>
            <a:ahLst/>
            <a:cxnLst/>
            <a:rect l="l" t="t" r="r" b="b"/>
            <a:pathLst>
              <a:path w="2687320" h="923925">
                <a:moveTo>
                  <a:pt x="2686812" y="0"/>
                </a:moveTo>
                <a:lnTo>
                  <a:pt x="0" y="0"/>
                </a:lnTo>
                <a:lnTo>
                  <a:pt x="0" y="923544"/>
                </a:lnTo>
                <a:lnTo>
                  <a:pt x="2686812" y="923544"/>
                </a:lnTo>
                <a:lnTo>
                  <a:pt x="2686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5025200" y="5529263"/>
            <a:ext cx="2015490" cy="484748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44329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"Major"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74318D-3FF2-4C7B-9194-22DE75B8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D0D1F0-32F6-4FEC-B427-42D2C8A1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1AF75AF8-E311-4D19-A965-90219FBE9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825" y="287226"/>
            <a:ext cx="51477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Conditional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9419" y="5988748"/>
            <a:ext cx="3454241" cy="645795"/>
          </a:xfrm>
          <a:custGeom>
            <a:avLst/>
            <a:gdLst/>
            <a:ahLst/>
            <a:cxnLst/>
            <a:rect l="l" t="t" r="r" b="b"/>
            <a:pathLst>
              <a:path w="4605655" h="861059">
                <a:moveTo>
                  <a:pt x="4605528" y="0"/>
                </a:moveTo>
                <a:lnTo>
                  <a:pt x="0" y="0"/>
                </a:lnTo>
                <a:lnTo>
                  <a:pt x="0" y="861059"/>
                </a:lnTo>
                <a:lnTo>
                  <a:pt x="4605528" y="861059"/>
                </a:lnTo>
                <a:lnTo>
                  <a:pt x="4605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671286" y="1425517"/>
            <a:ext cx="8033385" cy="772167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266700" indent="-257175">
              <a:spcBef>
                <a:spcPts val="106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Switch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control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 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allows a value to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control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28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execution.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similar to 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controlled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branch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if…else</a:t>
            </a:r>
            <a:r>
              <a:rPr sz="1650" spc="21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2285" y="2823781"/>
            <a:ext cx="3253264" cy="2686050"/>
          </a:xfrm>
          <a:custGeom>
            <a:avLst/>
            <a:gdLst/>
            <a:ahLst/>
            <a:cxnLst/>
            <a:rect l="l" t="t" r="r" b="b"/>
            <a:pathLst>
              <a:path w="4337684" h="3581400">
                <a:moveTo>
                  <a:pt x="4337304" y="0"/>
                </a:moveTo>
                <a:lnTo>
                  <a:pt x="0" y="0"/>
                </a:lnTo>
                <a:lnTo>
                  <a:pt x="0" y="3581400"/>
                </a:lnTo>
                <a:lnTo>
                  <a:pt x="4337304" y="3581400"/>
                </a:lnTo>
                <a:lnTo>
                  <a:pt x="4337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4562285" y="2823781"/>
            <a:ext cx="3253264" cy="2629566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19125" marR="1026795">
              <a:spcBef>
                <a:spcPts val="705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age &lt;-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"Major"  switch(age,  Major={</a:t>
            </a:r>
            <a:endParaRPr sz="1500">
              <a:latin typeface="Courier New"/>
              <a:cs typeface="Courier New"/>
            </a:endParaRPr>
          </a:p>
          <a:p>
            <a:pPr marL="619125" marR="684371" indent="457200">
              <a:spcBef>
                <a:spcPts val="4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print("Age</a:t>
            </a:r>
            <a:r>
              <a:rPr sz="1500" spc="-5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is  greater than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18")</a:t>
            </a:r>
            <a:endParaRPr sz="1500">
              <a:latin typeface="Courier New"/>
              <a:cs typeface="Courier New"/>
            </a:endParaRPr>
          </a:p>
          <a:p>
            <a:pPr marL="619125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619125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Minor={</a:t>
            </a:r>
            <a:endParaRPr sz="1500">
              <a:latin typeface="Courier New"/>
              <a:cs typeface="Courier New"/>
            </a:endParaRPr>
          </a:p>
          <a:p>
            <a:pPr marL="1076325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print("Age</a:t>
            </a:r>
            <a:r>
              <a:rPr sz="1500" spc="-1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endParaRPr sz="1500">
              <a:latin typeface="Courier New"/>
              <a:cs typeface="Courier New"/>
            </a:endParaRPr>
          </a:p>
          <a:p>
            <a:pPr marL="619125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less than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18")</a:t>
            </a:r>
            <a:endParaRPr sz="1500">
              <a:latin typeface="Courier New"/>
              <a:cs typeface="Courier New"/>
            </a:endParaRPr>
          </a:p>
          <a:p>
            <a:pPr marL="619125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619125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451610"/>
            <a:ext cx="1584484" cy="507831"/>
          </a:xfrm>
          <a:prstGeom prst="rect">
            <a:avLst/>
          </a:prstGeom>
          <a:solidFill>
            <a:srgbClr val="FFE699"/>
          </a:solidFill>
          <a:ln w="12191">
            <a:solidFill>
              <a:srgbClr val="B3C5E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480060"/>
            <a:r>
              <a:rPr sz="1500" spc="-23" dirty="0">
                <a:solidFill>
                  <a:srgbClr val="3E3E3E"/>
                </a:solidFill>
                <a:latin typeface="Noto Sans"/>
                <a:cs typeface="Noto Sans"/>
              </a:rPr>
              <a:t>If…else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678174"/>
            <a:ext cx="1584484" cy="508312"/>
          </a:xfrm>
          <a:prstGeom prst="rect">
            <a:avLst/>
          </a:prstGeom>
          <a:solidFill>
            <a:srgbClr val="DDEAF6"/>
          </a:solidFill>
          <a:ln w="12191">
            <a:solidFill>
              <a:srgbClr val="B3C5E7"/>
            </a:solidFill>
          </a:ln>
        </p:spPr>
        <p:txBody>
          <a:bodyPr vert="horz" wrap="square" lIns="0" tIns="476" rIns="0" bIns="0" rtlCol="0">
            <a:spAutoFit/>
          </a:bodyPr>
          <a:lstStyle/>
          <a:p>
            <a:pPr>
              <a:spcBef>
                <a:spcPts val="4"/>
              </a:spcBef>
            </a:pPr>
            <a:endParaRPr>
              <a:latin typeface="Times New Roman"/>
              <a:cs typeface="Times New Roman"/>
            </a:endParaRPr>
          </a:p>
          <a:p>
            <a:pPr marL="142875"/>
            <a:r>
              <a:rPr sz="1500" spc="-8" dirty="0">
                <a:solidFill>
                  <a:srgbClr val="3E3E3E"/>
                </a:solidFill>
                <a:latin typeface="Noto Sans"/>
                <a:cs typeface="Noto Sans"/>
              </a:rPr>
              <a:t>Nested</a:t>
            </a:r>
            <a:r>
              <a:rPr sz="1500" spc="-2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3E3E3E"/>
                </a:solidFill>
                <a:latin typeface="Noto Sans"/>
                <a:cs typeface="Noto Sans"/>
              </a:rPr>
              <a:t>if…else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169" y="2220849"/>
            <a:ext cx="330041" cy="975360"/>
            <a:chOff x="278891" y="2961132"/>
            <a:chExt cx="440055" cy="1300480"/>
          </a:xfrm>
        </p:grpSpPr>
        <p:sp>
          <p:nvSpPr>
            <p:cNvPr id="10" name="object 10"/>
            <p:cNvSpPr/>
            <p:nvPr/>
          </p:nvSpPr>
          <p:spPr>
            <a:xfrm>
              <a:off x="283463" y="2961132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59966"/>
                  </a:lnTo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464" y="3467099"/>
              <a:ext cx="435609" cy="794385"/>
            </a:xfrm>
            <a:custGeom>
              <a:avLst/>
              <a:gdLst/>
              <a:ahLst/>
              <a:cxnLst/>
              <a:rect l="l" t="t" r="r" b="b"/>
              <a:pathLst>
                <a:path w="435609" h="794385">
                  <a:moveTo>
                    <a:pt x="435432" y="755904"/>
                  </a:moveTo>
                  <a:lnTo>
                    <a:pt x="422732" y="749554"/>
                  </a:lnTo>
                  <a:lnTo>
                    <a:pt x="359232" y="717804"/>
                  </a:lnTo>
                  <a:lnTo>
                    <a:pt x="359232" y="749554"/>
                  </a:lnTo>
                  <a:lnTo>
                    <a:pt x="0" y="749554"/>
                  </a:lnTo>
                  <a:lnTo>
                    <a:pt x="0" y="762254"/>
                  </a:lnTo>
                  <a:lnTo>
                    <a:pt x="359232" y="762254"/>
                  </a:lnTo>
                  <a:lnTo>
                    <a:pt x="359232" y="794004"/>
                  </a:lnTo>
                  <a:lnTo>
                    <a:pt x="422732" y="762254"/>
                  </a:lnTo>
                  <a:lnTo>
                    <a:pt x="435432" y="755904"/>
                  </a:lnTo>
                  <a:close/>
                </a:path>
                <a:path w="435609" h="794385">
                  <a:moveTo>
                    <a:pt x="435432" y="38100"/>
                  </a:moveTo>
                  <a:lnTo>
                    <a:pt x="422732" y="31750"/>
                  </a:lnTo>
                  <a:lnTo>
                    <a:pt x="359232" y="0"/>
                  </a:lnTo>
                  <a:lnTo>
                    <a:pt x="35923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59232" y="44450"/>
                  </a:lnTo>
                  <a:lnTo>
                    <a:pt x="359232" y="76200"/>
                  </a:lnTo>
                  <a:lnTo>
                    <a:pt x="422732" y="44450"/>
                  </a:lnTo>
                  <a:lnTo>
                    <a:pt x="435432" y="38100"/>
                  </a:lnTo>
                  <a:close/>
                </a:path>
              </a:pathLst>
            </a:custGeom>
            <a:solidFill>
              <a:srgbClr val="5597D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8925" y="2308288"/>
            <a:ext cx="1600200" cy="412612"/>
          </a:xfrm>
          <a:prstGeom prst="rect">
            <a:avLst/>
          </a:prstGeom>
          <a:solidFill>
            <a:srgbClr val="F1F1F1"/>
          </a:solidFill>
          <a:ln w="25908">
            <a:solidFill>
              <a:srgbClr val="8FAADC"/>
            </a:solidFill>
          </a:ln>
        </p:spPr>
        <p:txBody>
          <a:bodyPr vert="horz" wrap="square" lIns="0" tIns="180022" rIns="0" bIns="0" rtlCol="0">
            <a:spAutoFit/>
          </a:bodyPr>
          <a:lstStyle/>
          <a:p>
            <a:pPr marL="114776">
              <a:spcBef>
                <a:spcPts val="1417"/>
              </a:spcBef>
            </a:pPr>
            <a:r>
              <a:rPr sz="1500" spc="-15" dirty="0">
                <a:solidFill>
                  <a:srgbClr val="BEBEBE"/>
                </a:solidFill>
                <a:latin typeface="Noto Sans"/>
                <a:cs typeface="Noto Sans"/>
              </a:rPr>
              <a:t>Ifelse()</a:t>
            </a:r>
            <a:r>
              <a:rPr sz="1500" spc="-45" dirty="0">
                <a:solidFill>
                  <a:srgbClr val="BEBEBE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BEBEBE"/>
                </a:solidFill>
                <a:latin typeface="Noto Sans"/>
                <a:cs typeface="Noto Sans"/>
              </a:rPr>
              <a:t>function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925" y="2973514"/>
            <a:ext cx="1600200" cy="528030"/>
          </a:xfrm>
          <a:prstGeom prst="rect">
            <a:avLst/>
          </a:prstGeom>
          <a:solidFill>
            <a:srgbClr val="FFE699"/>
          </a:solidFill>
          <a:ln w="25908">
            <a:solidFill>
              <a:srgbClr val="8FAADC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345757" marR="340043" indent="165734">
              <a:spcBef>
                <a:spcPts val="518"/>
              </a:spcBef>
            </a:pP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Switch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st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tement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7017" y="746584"/>
            <a:ext cx="513206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499420" y="5988748"/>
            <a:ext cx="3454241" cy="434799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313">
              <a:latin typeface="Times New Roman"/>
              <a:cs typeface="Times New Roman"/>
            </a:endParaRPr>
          </a:p>
          <a:p>
            <a:pPr marL="131445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 "Age is greater than</a:t>
            </a:r>
            <a:r>
              <a:rPr sz="15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18"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9666" y="5614511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9667" y="2516505"/>
            <a:ext cx="96916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F6EE1E-C07D-408C-9E3C-C8B0D3BB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098D6F-1E05-4879-8219-F7C5811D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8724AD4A-4FEA-4179-9523-BCBFE2085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825" y="287226"/>
            <a:ext cx="51477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Conditional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0004" y="2499170"/>
            <a:ext cx="3253264" cy="2809875"/>
          </a:xfrm>
          <a:custGeom>
            <a:avLst/>
            <a:gdLst/>
            <a:ahLst/>
            <a:cxnLst/>
            <a:rect l="l" t="t" r="r" b="b"/>
            <a:pathLst>
              <a:path w="4337684" h="3746500">
                <a:moveTo>
                  <a:pt x="4337304" y="0"/>
                </a:moveTo>
                <a:lnTo>
                  <a:pt x="0" y="0"/>
                </a:lnTo>
                <a:lnTo>
                  <a:pt x="0" y="3745992"/>
                </a:lnTo>
                <a:lnTo>
                  <a:pt x="4337304" y="3745992"/>
                </a:lnTo>
                <a:lnTo>
                  <a:pt x="4337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907953" y="1465612"/>
            <a:ext cx="9451181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nested if...else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only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 executes,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depending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test expressions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</a:t>
            </a:r>
            <a:endParaRPr sz="1650">
              <a:latin typeface="Noto Sans"/>
              <a:cs typeface="Noto Sans"/>
            </a:endParaRPr>
          </a:p>
          <a:p>
            <a:pPr marL="9525"/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‘if’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blocks.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952" y="2220277"/>
            <a:ext cx="96916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004" y="2499170"/>
            <a:ext cx="3253264" cy="2532905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5239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1425">
              <a:latin typeface="Times New Roman"/>
              <a:cs typeface="Times New Roman"/>
            </a:endParaRPr>
          </a:p>
          <a:p>
            <a:pPr marL="619601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x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&lt;-</a:t>
            </a:r>
            <a:r>
              <a:rPr sz="1500" spc="-1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endParaRPr sz="1500">
              <a:latin typeface="Courier New"/>
              <a:cs typeface="Courier New"/>
            </a:endParaRPr>
          </a:p>
          <a:p>
            <a:pPr marL="619601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if (x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&lt;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0)</a:t>
            </a:r>
            <a:r>
              <a:rPr sz="1500" spc="-2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848201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print("Negative</a:t>
            </a:r>
            <a:endParaRPr sz="1500">
              <a:latin typeface="Courier New"/>
              <a:cs typeface="Courier New"/>
            </a:endParaRPr>
          </a:p>
          <a:p>
            <a:pPr marL="619601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number")</a:t>
            </a:r>
            <a:endParaRPr sz="1500">
              <a:latin typeface="Courier New"/>
              <a:cs typeface="Courier New"/>
            </a:endParaRPr>
          </a:p>
          <a:p>
            <a:pPr marL="619601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else if (x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0)</a:t>
            </a:r>
            <a:endParaRPr sz="1500">
              <a:latin typeface="Courier New"/>
              <a:cs typeface="Courier New"/>
            </a:endParaRPr>
          </a:p>
          <a:p>
            <a:pPr marL="619601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19601" marR="684371" indent="22860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print("Positive  number")</a:t>
            </a:r>
            <a:endParaRPr sz="1500">
              <a:latin typeface="Courier New"/>
              <a:cs typeface="Courier New"/>
            </a:endParaRPr>
          </a:p>
          <a:p>
            <a:pPr marL="619601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500" spc="-8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endParaRPr sz="1500">
              <a:latin typeface="Courier New"/>
              <a:cs typeface="Courier New"/>
            </a:endParaRPr>
          </a:p>
          <a:p>
            <a:pPr marL="848201">
              <a:spcBef>
                <a:spcPts val="4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print("Zero")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7017" y="746584"/>
            <a:ext cx="513206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03532" y="5914454"/>
            <a:ext cx="1679258" cy="558165"/>
          </a:xfrm>
          <a:custGeom>
            <a:avLst/>
            <a:gdLst/>
            <a:ahLst/>
            <a:cxnLst/>
            <a:rect l="l" t="t" r="r" b="b"/>
            <a:pathLst>
              <a:path w="2239009" h="744220">
                <a:moveTo>
                  <a:pt x="2238755" y="0"/>
                </a:moveTo>
                <a:lnTo>
                  <a:pt x="0" y="0"/>
                </a:lnTo>
                <a:lnTo>
                  <a:pt x="0" y="743711"/>
                </a:lnTo>
                <a:lnTo>
                  <a:pt x="2238755" y="743711"/>
                </a:lnTo>
                <a:lnTo>
                  <a:pt x="2238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403532" y="5914454"/>
            <a:ext cx="1679258" cy="339517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07633" rIns="0" bIns="0" rtlCol="0">
            <a:spAutoFit/>
          </a:bodyPr>
          <a:lstStyle/>
          <a:p>
            <a:pPr marL="194786">
              <a:spcBef>
                <a:spcPts val="848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"Zero"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952" y="5455824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CBFF1-D927-4FFA-AB41-8D96549F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609EF-F4AC-464A-B901-0219AF40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0BED7A-B4E4-4CA3-9738-0435A7C75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147" y="1441198"/>
            <a:ext cx="1724025" cy="1647825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D8822D9C-2582-49DD-8F6B-B66D9BD52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825" y="287226"/>
            <a:ext cx="51477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Conditional</a:t>
            </a:r>
            <a:r>
              <a:rPr sz="2400" b="1" spc="-16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-1100666" y="-110067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5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Loops in 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121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1—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Importance of 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650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356" y="278856"/>
            <a:ext cx="253603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</a:t>
            </a:r>
            <a:r>
              <a:rPr sz="2400" b="1" spc="-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846319" y="746584"/>
            <a:ext cx="250888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886521" y="2478595"/>
            <a:ext cx="8502015" cy="1593533"/>
          </a:xfrm>
          <a:custGeom>
            <a:avLst/>
            <a:gdLst/>
            <a:ahLst/>
            <a:cxnLst/>
            <a:rect l="l" t="t" r="r" b="b"/>
            <a:pathLst>
              <a:path w="11336019" h="2124710">
                <a:moveTo>
                  <a:pt x="11335512" y="0"/>
                </a:moveTo>
                <a:lnTo>
                  <a:pt x="0" y="0"/>
                </a:lnTo>
                <a:lnTo>
                  <a:pt x="0" y="2124455"/>
                </a:lnTo>
                <a:lnTo>
                  <a:pt x="11335512" y="2124455"/>
                </a:lnTo>
                <a:lnTo>
                  <a:pt x="11335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886521" y="2478596"/>
            <a:ext cx="8502015" cy="792525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652838" marR="77629" indent="-3574733">
              <a:spcBef>
                <a:spcPts val="1549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 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control flow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 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executes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group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  many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times.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23F27-1414-4962-8FC0-B40CFCE6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F3AAE-4383-4585-8B62-D3CF0AC5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5164" y="2542604"/>
            <a:ext cx="2702243" cy="1774031"/>
          </a:xfrm>
          <a:custGeom>
            <a:avLst/>
            <a:gdLst/>
            <a:ahLst/>
            <a:cxnLst/>
            <a:rect l="l" t="t" r="r" b="b"/>
            <a:pathLst>
              <a:path w="3602990" h="2365375">
                <a:moveTo>
                  <a:pt x="3602736" y="0"/>
                </a:moveTo>
                <a:lnTo>
                  <a:pt x="0" y="0"/>
                </a:lnTo>
                <a:lnTo>
                  <a:pt x="0" y="2365248"/>
                </a:lnTo>
                <a:lnTo>
                  <a:pt x="3602736" y="2365248"/>
                </a:lnTo>
                <a:lnTo>
                  <a:pt x="3602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5204" y="241257"/>
            <a:ext cx="233838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10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Loops</a:t>
            </a:r>
          </a:p>
        </p:txBody>
      </p:sp>
      <p:sp>
        <p:nvSpPr>
          <p:cNvPr id="4" name="object 4"/>
          <p:cNvSpPr/>
          <p:nvPr/>
        </p:nvSpPr>
        <p:spPr>
          <a:xfrm>
            <a:off x="4951477" y="746584"/>
            <a:ext cx="2336291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886236" y="1642777"/>
            <a:ext cx="5517356" cy="77344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executes a code a specific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9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times.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980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-4572" y="1624204"/>
          <a:ext cx="1584008" cy="232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While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47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Repeat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523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138357" y="4869752"/>
            <a:ext cx="1916906" cy="1564004"/>
          </a:xfrm>
          <a:custGeom>
            <a:avLst/>
            <a:gdLst/>
            <a:ahLst/>
            <a:cxnLst/>
            <a:rect l="l" t="t" r="r" b="b"/>
            <a:pathLst>
              <a:path w="2555875" h="2085340">
                <a:moveTo>
                  <a:pt x="2555748" y="0"/>
                </a:moveTo>
                <a:lnTo>
                  <a:pt x="0" y="0"/>
                </a:lnTo>
                <a:lnTo>
                  <a:pt x="0" y="2084832"/>
                </a:lnTo>
                <a:lnTo>
                  <a:pt x="2555748" y="2084832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561"/>
              </p:ext>
            </p:extLst>
          </p:nvPr>
        </p:nvGraphicFramePr>
        <p:xfrm>
          <a:off x="7055263" y="1860638"/>
          <a:ext cx="4127087" cy="420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7334">
                <a:tc gridSpan="4">
                  <a:txBody>
                    <a:bodyPr/>
                    <a:lstStyle/>
                    <a:p>
                      <a:pPr marL="481965" marR="12833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ve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&lt;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c(1,2,3,4,5)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81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for (val in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vec)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8196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09156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print(val)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5734" marB="0">
                    <a:lnL w="28575">
                      <a:solidFill>
                        <a:srgbClr val="AEABAB"/>
                      </a:solidFill>
                      <a:prstDash val="solid"/>
                    </a:lnL>
                    <a:lnR w="28575">
                      <a:solidFill>
                        <a:srgbClr val="AEABAB"/>
                      </a:solidFill>
                      <a:prstDash val="solid"/>
                    </a:lnR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1">
                <a:tc gridSpan="2">
                  <a:txBody>
                    <a:bodyPr/>
                    <a:lstStyle/>
                    <a:p>
                      <a:pPr marL="139065" algn="ctr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4286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4286" marB="0">
                    <a:lnR w="28575">
                      <a:solidFill>
                        <a:srgbClr val="AEABAB"/>
                      </a:solidFill>
                      <a:prstDash val="solid"/>
                    </a:lnR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07952" y="4559998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E4C59-60D1-46EE-A0F6-36C9B54F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F0CEB-119E-4FFE-85C2-7960C23D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177" y="2816923"/>
            <a:ext cx="2490788" cy="1694021"/>
          </a:xfrm>
          <a:custGeom>
            <a:avLst/>
            <a:gdLst/>
            <a:ahLst/>
            <a:cxnLst/>
            <a:rect l="l" t="t" r="r" b="b"/>
            <a:pathLst>
              <a:path w="3321050" h="2258695">
                <a:moveTo>
                  <a:pt x="3320796" y="0"/>
                </a:moveTo>
                <a:lnTo>
                  <a:pt x="0" y="0"/>
                </a:lnTo>
                <a:lnTo>
                  <a:pt x="0" y="2258568"/>
                </a:lnTo>
                <a:lnTo>
                  <a:pt x="3320796" y="2258568"/>
                </a:lnTo>
                <a:lnTo>
                  <a:pt x="3320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886235" y="1642777"/>
            <a:ext cx="8886349" cy="77344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while loop, while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 expression remains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true,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code inside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keeps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executing.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984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4572" y="1624204"/>
          <a:ext cx="1584008" cy="232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While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47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Repeat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523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951477" y="746584"/>
            <a:ext cx="2336291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907952" y="4601813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8357" y="4981766"/>
            <a:ext cx="1916906" cy="1564004"/>
          </a:xfrm>
          <a:custGeom>
            <a:avLst/>
            <a:gdLst/>
            <a:ahLst/>
            <a:cxnLst/>
            <a:rect l="l" t="t" r="r" b="b"/>
            <a:pathLst>
              <a:path w="2555875" h="2085340">
                <a:moveTo>
                  <a:pt x="2555748" y="0"/>
                </a:moveTo>
                <a:lnTo>
                  <a:pt x="0" y="0"/>
                </a:lnTo>
                <a:lnTo>
                  <a:pt x="0" y="2084832"/>
                </a:lnTo>
                <a:lnTo>
                  <a:pt x="2555748" y="2084832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33081"/>
              </p:ext>
            </p:extLst>
          </p:nvPr>
        </p:nvGraphicFramePr>
        <p:xfrm>
          <a:off x="4281638" y="2416226"/>
          <a:ext cx="4249966" cy="404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6378">
                <a:tc gridSpan="4"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5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4579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while (i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6)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4579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950594" marR="1143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print(i)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i+1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4778" marB="0">
                    <a:lnL w="28575">
                      <a:solidFill>
                        <a:srgbClr val="AEABAB"/>
                      </a:solidFill>
                      <a:prstDash val="solid"/>
                    </a:lnL>
                    <a:lnR w="28575">
                      <a:solidFill>
                        <a:srgbClr val="AEABAB"/>
                      </a:solidFill>
                      <a:prstDash val="solid"/>
                    </a:lnR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4286" marB="0"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4286" marB="0">
                    <a:lnR w="28575">
                      <a:solidFill>
                        <a:srgbClr val="AEABAB"/>
                      </a:solidFill>
                      <a:prstDash val="solid"/>
                    </a:lnR>
                    <a:lnT w="28575">
                      <a:solidFill>
                        <a:srgbClr val="AEABA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AEABAB"/>
                      </a:solidFill>
                      <a:prstDash val="solid"/>
                    </a:lnR>
                    <a:lnB w="28575">
                      <a:solidFill>
                        <a:srgbClr val="AEABA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EABA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8E98C45-840F-4DAC-A3BE-F83916E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81B47-5EB8-4246-B535-B52F39A2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AC686A8A-88A8-4D55-8B42-3BEF9C72B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5204" y="241257"/>
            <a:ext cx="233838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10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5164" y="2691193"/>
            <a:ext cx="2702243" cy="2170748"/>
          </a:xfrm>
          <a:custGeom>
            <a:avLst/>
            <a:gdLst/>
            <a:ahLst/>
            <a:cxnLst/>
            <a:rect l="l" t="t" r="r" b="b"/>
            <a:pathLst>
              <a:path w="3602990" h="2894329">
                <a:moveTo>
                  <a:pt x="3602736" y="0"/>
                </a:moveTo>
                <a:lnTo>
                  <a:pt x="0" y="0"/>
                </a:lnTo>
                <a:lnTo>
                  <a:pt x="0" y="2894076"/>
                </a:lnTo>
                <a:lnTo>
                  <a:pt x="3602736" y="2894076"/>
                </a:lnTo>
                <a:lnTo>
                  <a:pt x="3602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4572" y="1624204"/>
          <a:ext cx="1584008" cy="232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While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4763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spc="-1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Repeat</a:t>
                      </a:r>
                      <a:r>
                        <a:rPr sz="1500" spc="-30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5" dirty="0">
                          <a:solidFill>
                            <a:srgbClr val="3E3E3E"/>
                          </a:solidFill>
                          <a:latin typeface="Noto Sans"/>
                          <a:cs typeface="Noto Sans"/>
                        </a:rPr>
                        <a:t>Loop</a:t>
                      </a:r>
                      <a:endParaRPr sz="1500" dirty="0">
                        <a:latin typeface="Noto Sans"/>
                        <a:cs typeface="Noto Sans"/>
                      </a:endParaRPr>
                    </a:p>
                  </a:txBody>
                  <a:tcPr marL="0" marR="0" marT="5239" marB="0">
                    <a:lnL w="12700">
                      <a:solidFill>
                        <a:srgbClr val="B3C5E7"/>
                      </a:solidFill>
                      <a:prstDash val="solid"/>
                    </a:lnL>
                    <a:lnR w="12700">
                      <a:solidFill>
                        <a:srgbClr val="B3C5E7"/>
                      </a:solidFill>
                      <a:prstDash val="solid"/>
                    </a:lnR>
                    <a:lnT w="12700">
                      <a:solidFill>
                        <a:srgbClr val="B3C5E7"/>
                      </a:solidFill>
                      <a:prstDash val="solid"/>
                    </a:lnT>
                    <a:lnB w="12700">
                      <a:solidFill>
                        <a:srgbClr val="B3C5E7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45164" y="2691194"/>
            <a:ext cx="2702243" cy="2089514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481013">
              <a:spcBef>
                <a:spcPts val="94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x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&lt;-</a:t>
            </a:r>
            <a:r>
              <a:rPr sz="15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481013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repeat</a:t>
            </a:r>
            <a:endParaRPr sz="1500">
              <a:latin typeface="Courier New"/>
              <a:cs typeface="Courier New"/>
            </a:endParaRPr>
          </a:p>
          <a:p>
            <a:pPr marL="48101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709613" marR="1072039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print(x) 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 x =</a:t>
            </a:r>
            <a:r>
              <a:rPr sz="1500" spc="-5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x+1</a:t>
            </a:r>
            <a:endParaRPr sz="1500">
              <a:latin typeface="Courier New"/>
              <a:cs typeface="Courier New"/>
            </a:endParaRPr>
          </a:p>
          <a:p>
            <a:pPr marL="938213" marR="614839" indent="-22860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if (x ==</a:t>
            </a:r>
            <a:r>
              <a:rPr sz="1500" spc="-5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6){  break</a:t>
            </a:r>
            <a:endParaRPr sz="1500">
              <a:latin typeface="Courier New"/>
              <a:cs typeface="Courier New"/>
            </a:endParaRPr>
          </a:p>
          <a:p>
            <a:pPr marL="70961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481013">
              <a:spcBef>
                <a:spcPts val="4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36" y="1503790"/>
            <a:ext cx="9830276" cy="1270700"/>
          </a:xfrm>
          <a:prstGeom prst="rect">
            <a:avLst/>
          </a:prstGeom>
        </p:spPr>
        <p:txBody>
          <a:bodyPr vert="horz" wrap="square" lIns="0" tIns="135731" rIns="0" bIns="0" rtlCol="0">
            <a:spAutoFit/>
          </a:bodyPr>
          <a:lstStyle/>
          <a:p>
            <a:pPr marL="266700" indent="-257175">
              <a:spcBef>
                <a:spcPts val="1069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repeat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iterates 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code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multiple</a:t>
            </a:r>
            <a:r>
              <a:rPr sz="1650" spc="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times.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Since there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no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conditional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check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exit the loop,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must specify</a:t>
            </a:r>
            <a:r>
              <a:rPr sz="1650" spc="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inside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body 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927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1477" y="746584"/>
            <a:ext cx="2336291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907952" y="4881848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28641" y="5222367"/>
            <a:ext cx="1936433" cy="1490663"/>
            <a:chOff x="6838188" y="6963156"/>
            <a:chExt cx="2581910" cy="1987550"/>
          </a:xfrm>
        </p:grpSpPr>
        <p:sp>
          <p:nvSpPr>
            <p:cNvPr id="10" name="object 10"/>
            <p:cNvSpPr/>
            <p:nvPr/>
          </p:nvSpPr>
          <p:spPr>
            <a:xfrm>
              <a:off x="6851142" y="6976110"/>
              <a:ext cx="2555875" cy="1961514"/>
            </a:xfrm>
            <a:custGeom>
              <a:avLst/>
              <a:gdLst/>
              <a:ahLst/>
              <a:cxnLst/>
              <a:rect l="l" t="t" r="r" b="b"/>
              <a:pathLst>
                <a:path w="2555875" h="1961515">
                  <a:moveTo>
                    <a:pt x="2555748" y="0"/>
                  </a:moveTo>
                  <a:lnTo>
                    <a:pt x="0" y="0"/>
                  </a:lnTo>
                  <a:lnTo>
                    <a:pt x="0" y="1961388"/>
                  </a:lnTo>
                  <a:lnTo>
                    <a:pt x="2555748" y="1961388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1142" y="6976110"/>
              <a:ext cx="2555875" cy="1961514"/>
            </a:xfrm>
            <a:custGeom>
              <a:avLst/>
              <a:gdLst/>
              <a:ahLst/>
              <a:cxnLst/>
              <a:rect l="l" t="t" r="r" b="b"/>
              <a:pathLst>
                <a:path w="2555875" h="1961515">
                  <a:moveTo>
                    <a:pt x="0" y="1961388"/>
                  </a:moveTo>
                  <a:lnTo>
                    <a:pt x="2555748" y="1961388"/>
                  </a:lnTo>
                  <a:lnTo>
                    <a:pt x="2555748" y="0"/>
                  </a:lnTo>
                  <a:lnTo>
                    <a:pt x="0" y="0"/>
                  </a:lnTo>
                  <a:lnTo>
                    <a:pt x="0" y="1961388"/>
                  </a:lnTo>
                  <a:close/>
                </a:path>
              </a:pathLst>
            </a:custGeom>
            <a:ln w="25908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12904" y="5385780"/>
          <a:ext cx="619601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16">
                <a:tc>
                  <a:txBody>
                    <a:bodyPr/>
                    <a:lstStyle/>
                    <a:p>
                      <a:pPr marR="37465" algn="ctr">
                        <a:lnSpc>
                          <a:spcPts val="2070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7465" algn="ct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7465" algn="ct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5">
                <a:tc>
                  <a:txBody>
                    <a:bodyPr/>
                    <a:lstStyle/>
                    <a:p>
                      <a:pPr marR="37465" algn="ct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80">
                <a:tc>
                  <a:txBody>
                    <a:bodyPr/>
                    <a:lstStyle/>
                    <a:p>
                      <a:pPr marR="36830" algn="ctr">
                        <a:lnSpc>
                          <a:spcPts val="2135"/>
                        </a:lnSpc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36136FF-3652-48B1-A4F0-F89F314F3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679DF6-F839-4E1B-BBAE-72CD2F264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4574E86B-426A-4E4E-BBB0-710021DF9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5204" y="241257"/>
            <a:ext cx="233838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10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58" y="250451"/>
            <a:ext cx="394906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Control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152518" y="746584"/>
            <a:ext cx="392620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07618" y="1384934"/>
            <a:ext cx="7598569" cy="17096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651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control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 exit 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without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executing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 the</a:t>
            </a:r>
            <a:r>
              <a:rPr sz="1650" spc="25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statements.</a:t>
            </a:r>
            <a:endParaRPr sz="1650">
              <a:latin typeface="Noto Sans"/>
              <a:cs typeface="Noto Sans"/>
            </a:endParaRPr>
          </a:p>
          <a:p>
            <a:pPr marL="266700" indent="-257651">
              <a:spcBef>
                <a:spcPts val="198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control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in</a:t>
            </a:r>
            <a:r>
              <a:rPr sz="1650" spc="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R:</a:t>
            </a:r>
            <a:endParaRPr sz="16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Clr>
                <a:srgbClr val="EC7C30"/>
              </a:buClr>
              <a:buFont typeface="Arial"/>
              <a:buChar char="•"/>
            </a:pPr>
            <a:endParaRPr sz="1950">
              <a:latin typeface="Noto Sans"/>
              <a:cs typeface="Noto Sans"/>
            </a:endParaRPr>
          </a:p>
          <a:p>
            <a:pPr marL="441484" lvl="1" indent="-179070">
              <a:buClr>
                <a:srgbClr val="EC7C30"/>
              </a:buClr>
              <a:buFont typeface="Courier New"/>
              <a:buChar char="o"/>
              <a:tabLst>
                <a:tab pos="44196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Break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</a:t>
            </a:r>
            <a:endParaRPr sz="1650">
              <a:latin typeface="Noto Sans"/>
              <a:cs typeface="Noto Sans"/>
            </a:endParaRPr>
          </a:p>
          <a:p>
            <a:pPr marL="441484" lvl="1" indent="-179070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44196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Next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32F9B-1F97-41CB-A5BC-87CEDE23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80D23-D075-490C-9CB1-E90FB98D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5164" y="2925509"/>
            <a:ext cx="2702243" cy="2354580"/>
          </a:xfrm>
          <a:custGeom>
            <a:avLst/>
            <a:gdLst/>
            <a:ahLst/>
            <a:cxnLst/>
            <a:rect l="l" t="t" r="r" b="b"/>
            <a:pathLst>
              <a:path w="3602990" h="3139440">
                <a:moveTo>
                  <a:pt x="3602736" y="0"/>
                </a:moveTo>
                <a:lnTo>
                  <a:pt x="0" y="0"/>
                </a:lnTo>
                <a:lnTo>
                  <a:pt x="0" y="3139440"/>
                </a:lnTo>
                <a:lnTo>
                  <a:pt x="3602736" y="3139440"/>
                </a:lnTo>
                <a:lnTo>
                  <a:pt x="3602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886235" y="1506268"/>
            <a:ext cx="9367838" cy="1270700"/>
          </a:xfrm>
          <a:prstGeom prst="rect">
            <a:avLst/>
          </a:prstGeom>
        </p:spPr>
        <p:txBody>
          <a:bodyPr vert="horz" wrap="square" lIns="0" tIns="135731" rIns="0" bIns="0" rtlCol="0">
            <a:spAutoFit/>
          </a:bodyPr>
          <a:lstStyle/>
          <a:p>
            <a:pPr marL="9525">
              <a:spcBef>
                <a:spcPts val="1069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When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present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inside a loop, it stops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iterations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executing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forces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flow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exit</a:t>
            </a:r>
            <a:r>
              <a:rPr sz="1650" spc="36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990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909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5164" y="2925509"/>
            <a:ext cx="2702243" cy="2194351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15729" rIns="0" bIns="0" rtlCol="0">
            <a:spAutoFit/>
          </a:bodyPr>
          <a:lstStyle/>
          <a:p>
            <a:pPr marL="326707">
              <a:spcBef>
                <a:spcPts val="911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num &lt;-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1:5</a:t>
            </a:r>
            <a:endParaRPr sz="1500">
              <a:latin typeface="Courier New"/>
              <a:cs typeface="Courier New"/>
            </a:endParaRPr>
          </a:p>
          <a:p>
            <a:pPr marL="326707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for (val in</a:t>
            </a:r>
            <a:r>
              <a:rPr sz="1500" spc="-2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num)</a:t>
            </a:r>
            <a:endParaRPr sz="1500">
              <a:latin typeface="Courier New"/>
              <a:cs typeface="Courier New"/>
            </a:endParaRPr>
          </a:p>
          <a:p>
            <a:pPr marL="326707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555308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if (val ==</a:t>
            </a:r>
            <a:r>
              <a:rPr sz="1500" spc="-3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3)</a:t>
            </a:r>
            <a:endParaRPr sz="1500">
              <a:latin typeface="Courier New"/>
              <a:cs typeface="Courier New"/>
            </a:endParaRPr>
          </a:p>
          <a:p>
            <a:pPr marL="326707">
              <a:spcBef>
                <a:spcPts val="4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783908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break</a:t>
            </a:r>
            <a:endParaRPr sz="1500">
              <a:latin typeface="Courier New"/>
              <a:cs typeface="Courier New"/>
            </a:endParaRPr>
          </a:p>
          <a:p>
            <a:pPr marL="555308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555308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print(val)</a:t>
            </a:r>
            <a:endParaRPr sz="1500">
              <a:latin typeface="Courier New"/>
              <a:cs typeface="Courier New"/>
            </a:endParaRPr>
          </a:p>
          <a:p>
            <a:pPr marL="326707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2518" y="746584"/>
            <a:ext cx="392620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907952" y="5343811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8357" y="5805868"/>
            <a:ext cx="1916906" cy="802481"/>
          </a:xfrm>
          <a:custGeom>
            <a:avLst/>
            <a:gdLst/>
            <a:ahLst/>
            <a:cxnLst/>
            <a:rect l="l" t="t" r="r" b="b"/>
            <a:pathLst>
              <a:path w="2555875" h="1069975">
                <a:moveTo>
                  <a:pt x="2555748" y="0"/>
                </a:moveTo>
                <a:lnTo>
                  <a:pt x="0" y="0"/>
                </a:lnTo>
                <a:lnTo>
                  <a:pt x="0" y="1069848"/>
                </a:lnTo>
                <a:lnTo>
                  <a:pt x="2555748" y="1069848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138357" y="5805868"/>
            <a:ext cx="1916906" cy="584775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598170">
              <a:spcBef>
                <a:spcPts val="96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598170">
              <a:spcBef>
                <a:spcPts val="4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33016A-896D-4EEC-A908-193CC780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6653C-F150-4484-8A3C-2D20CE66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9599286-327D-4784-A701-28A5D8CEE6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858" y="250451"/>
            <a:ext cx="394906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Control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D8A752-DF2C-4681-8708-A1A191EFF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144" y="1659292"/>
            <a:ext cx="16859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6312" y="2533460"/>
            <a:ext cx="2702243" cy="2354580"/>
          </a:xfrm>
          <a:custGeom>
            <a:avLst/>
            <a:gdLst/>
            <a:ahLst/>
            <a:cxnLst/>
            <a:rect l="l" t="t" r="r" b="b"/>
            <a:pathLst>
              <a:path w="3602990" h="3139440">
                <a:moveTo>
                  <a:pt x="3602736" y="0"/>
                </a:moveTo>
                <a:lnTo>
                  <a:pt x="0" y="0"/>
                </a:lnTo>
                <a:lnTo>
                  <a:pt x="0" y="3139440"/>
                </a:lnTo>
                <a:lnTo>
                  <a:pt x="3602736" y="3139440"/>
                </a:lnTo>
                <a:lnTo>
                  <a:pt x="3602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886235" y="1642777"/>
            <a:ext cx="4844415" cy="77344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helps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skipping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current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iteration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24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loop.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1980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Example: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312" y="2533459"/>
            <a:ext cx="2702243" cy="2189061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343853">
              <a:spcBef>
                <a:spcPts val="870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num &lt;-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1:5</a:t>
            </a:r>
            <a:endParaRPr sz="1500">
              <a:latin typeface="Courier New"/>
              <a:cs typeface="Courier New"/>
            </a:endParaRPr>
          </a:p>
          <a:p>
            <a:pPr marL="343853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for (val in</a:t>
            </a:r>
            <a:r>
              <a:rPr sz="1500" spc="-2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num)</a:t>
            </a:r>
            <a:endParaRPr sz="1500">
              <a:latin typeface="Courier New"/>
              <a:cs typeface="Courier New"/>
            </a:endParaRPr>
          </a:p>
          <a:p>
            <a:pPr marL="34385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572453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if (val ==</a:t>
            </a:r>
            <a:r>
              <a:rPr sz="1500" spc="-2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3)</a:t>
            </a:r>
            <a:endParaRPr sz="1500">
              <a:latin typeface="Courier New"/>
              <a:cs typeface="Courier New"/>
            </a:endParaRPr>
          </a:p>
          <a:p>
            <a:pPr marL="34385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801053">
              <a:spcBef>
                <a:spcPts val="4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next</a:t>
            </a:r>
            <a:endParaRPr sz="1500">
              <a:latin typeface="Courier New"/>
              <a:cs typeface="Courier New"/>
            </a:endParaRPr>
          </a:p>
          <a:p>
            <a:pPr marL="57245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572453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print(val)</a:t>
            </a:r>
            <a:endParaRPr sz="1500">
              <a:latin typeface="Courier New"/>
              <a:cs typeface="Courier New"/>
            </a:endParaRPr>
          </a:p>
          <a:p>
            <a:pPr marL="343853"/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2518" y="746584"/>
            <a:ext cx="392620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886235" y="4992910"/>
            <a:ext cx="83343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Outpu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8357" y="5413820"/>
            <a:ext cx="1916906" cy="1264444"/>
          </a:xfrm>
          <a:custGeom>
            <a:avLst/>
            <a:gdLst/>
            <a:ahLst/>
            <a:cxnLst/>
            <a:rect l="l" t="t" r="r" b="b"/>
            <a:pathLst>
              <a:path w="2555875" h="1685925">
                <a:moveTo>
                  <a:pt x="2555748" y="0"/>
                </a:moveTo>
                <a:lnTo>
                  <a:pt x="0" y="0"/>
                </a:lnTo>
                <a:lnTo>
                  <a:pt x="0" y="1685544"/>
                </a:lnTo>
                <a:lnTo>
                  <a:pt x="2555748" y="1685544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5138357" y="5413819"/>
            <a:ext cx="1916906" cy="1046921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22396" rIns="0" bIns="0" rtlCol="0">
            <a:spAutoFit/>
          </a:bodyPr>
          <a:lstStyle/>
          <a:p>
            <a:pPr marL="598170">
              <a:spcBef>
                <a:spcPts val="964"/>
              </a:spcBef>
            </a:pPr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59817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59817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4</a:t>
            </a:r>
            <a:endParaRPr sz="1500">
              <a:latin typeface="Courier New"/>
              <a:cs typeface="Courier New"/>
            </a:endParaRPr>
          </a:p>
          <a:p>
            <a:pPr marL="598170"/>
            <a:r>
              <a:rPr sz="1500" spc="-4" dirty="0">
                <a:solidFill>
                  <a:srgbClr val="404040"/>
                </a:solidFill>
                <a:latin typeface="Courier New"/>
                <a:cs typeface="Courier New"/>
              </a:rPr>
              <a:t>[1]</a:t>
            </a:r>
            <a:r>
              <a:rPr sz="1500" spc="-7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5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6CAE83-A380-4D0B-AF4F-8B817011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A3CBF-B518-4AB7-B8AD-6824C8B4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0281508D-7247-4DC8-97B8-27D86D907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858" y="250451"/>
            <a:ext cx="394906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Loop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Control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Statements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DA6BE4-2F91-4D0C-A3BE-E4FBF521B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335" y="1573263"/>
            <a:ext cx="17049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6312" y="2533460"/>
            <a:ext cx="2702243" cy="2354580"/>
          </a:xfrm>
          <a:custGeom>
            <a:avLst/>
            <a:gdLst/>
            <a:ahLst/>
            <a:cxnLst/>
            <a:rect l="l" t="t" r="r" b="b"/>
            <a:pathLst>
              <a:path w="3602990" h="3139440">
                <a:moveTo>
                  <a:pt x="3602736" y="0"/>
                </a:moveTo>
                <a:lnTo>
                  <a:pt x="0" y="0"/>
                </a:lnTo>
                <a:lnTo>
                  <a:pt x="0" y="3139440"/>
                </a:lnTo>
                <a:lnTo>
                  <a:pt x="3602736" y="3139440"/>
                </a:lnTo>
                <a:lnTo>
                  <a:pt x="3602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886234" y="1642777"/>
            <a:ext cx="902006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95275" indent="-285750">
              <a:spcBef>
                <a:spcPts val="71"/>
              </a:spcBef>
              <a:buFont typeface="Arial" panose="020B0604020202020204" pitchFamily="34" charset="0"/>
              <a:buChar char="•"/>
            </a:pPr>
            <a:r>
              <a:rPr lang="en-US" sz="1650" spc="-8" dirty="0">
                <a:solidFill>
                  <a:srgbClr val="404040"/>
                </a:solidFill>
                <a:latin typeface="Noto Sans"/>
                <a:cs typeface="Noto Sans"/>
              </a:rPr>
              <a:t>The apply() collection, listed below, are primarily to avoid expensive uses of loop constructs.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711" y="754896"/>
            <a:ext cx="6562587" cy="45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178980" y="5442088"/>
            <a:ext cx="1916906" cy="1264444"/>
          </a:xfrm>
          <a:custGeom>
            <a:avLst/>
            <a:gdLst/>
            <a:ahLst/>
            <a:cxnLst/>
            <a:rect l="l" t="t" r="r" b="b"/>
            <a:pathLst>
              <a:path w="2555875" h="1685925">
                <a:moveTo>
                  <a:pt x="2555748" y="0"/>
                </a:moveTo>
                <a:lnTo>
                  <a:pt x="0" y="0"/>
                </a:lnTo>
                <a:lnTo>
                  <a:pt x="0" y="1685544"/>
                </a:lnTo>
                <a:lnTo>
                  <a:pt x="2555748" y="1685544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6CAE83-A380-4D0B-AF4F-8B817011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A3CBF-B518-4AB7-B8AD-6824C8B4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0281508D-7247-4DC8-97B8-27D86D907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1491" y="280084"/>
            <a:ext cx="636024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More Efficient Alternatives to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Loo</a:t>
            </a:r>
            <a:r>
              <a:rPr lang="en-US"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ps in R</a:t>
            </a:r>
            <a:endParaRPr sz="2400" b="1" spc="5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graphicFrame>
        <p:nvGraphicFramePr>
          <p:cNvPr id="1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3722"/>
              </p:ext>
            </p:extLst>
          </p:nvPr>
        </p:nvGraphicFramePr>
        <p:xfrm>
          <a:off x="1976609" y="2533460"/>
          <a:ext cx="9295449" cy="291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Function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30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Code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US"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apply()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Apply a function to the rows or columns of a matrix or data frame. Returns the result in the form of a vector or array or list of values obtained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US" sz="1700" dirty="0" err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lapply</a:t>
                      </a:r>
                      <a:r>
                        <a:rPr lang="en-US"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()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a function to vector,</a:t>
                      </a:r>
                      <a:r>
                        <a:rPr lang="en-US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frame, and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objects. Returns a list of objects of the same length</a:t>
                      </a:r>
                      <a:endParaRPr lang="en-US" sz="1600" dirty="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700" dirty="0" err="1">
                          <a:latin typeface="Noto Sans"/>
                          <a:cs typeface="Noto Sans"/>
                        </a:rPr>
                        <a:t>sapply</a:t>
                      </a:r>
                      <a:r>
                        <a:rPr lang="en-US" sz="1700" dirty="0">
                          <a:latin typeface="Noto Sans"/>
                          <a:cs typeface="Noto Sans"/>
                        </a:rPr>
                        <a:t>()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a function to vector,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frame, and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objects. Returns an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 or matrix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same length</a:t>
                      </a:r>
                      <a:endParaRPr lang="en-US" sz="1800" dirty="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700" dirty="0" err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tapply</a:t>
                      </a:r>
                      <a:r>
                        <a:rPr lang="en-US"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()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a function or operation on subset of the vector broken down by a given factor variable.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53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6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R Script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99534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096" y="299636"/>
            <a:ext cx="122491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5509261" y="746584"/>
            <a:ext cx="122072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628203" y="2306003"/>
            <a:ext cx="8983028" cy="1211580"/>
          </a:xfrm>
          <a:custGeom>
            <a:avLst/>
            <a:gdLst/>
            <a:ahLst/>
            <a:cxnLst/>
            <a:rect l="l" t="t" r="r" b="b"/>
            <a:pathLst>
              <a:path w="11977369" h="1615439">
                <a:moveTo>
                  <a:pt x="11977116" y="0"/>
                </a:moveTo>
                <a:lnTo>
                  <a:pt x="0" y="0"/>
                </a:lnTo>
                <a:lnTo>
                  <a:pt x="0" y="1615439"/>
                </a:lnTo>
                <a:lnTo>
                  <a:pt x="11977116" y="1615439"/>
                </a:lnTo>
                <a:lnTo>
                  <a:pt x="11977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28203" y="2306002"/>
            <a:ext cx="8983028" cy="764633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3300">
              <a:latin typeface="Times New Roman"/>
              <a:cs typeface="Times New Roman"/>
            </a:endParaRPr>
          </a:p>
          <a:p>
            <a:pPr marL="933926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script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text file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contains a 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commands 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executed in</a:t>
            </a:r>
            <a:r>
              <a:rPr sz="1650" spc="28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D0867-4449-4A26-8EBD-9E80F303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A2F13-3687-4964-BBC9-90E4BBA5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268" y="1019384"/>
            <a:ext cx="10683957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54868" marR="3810" indent="-4645819">
              <a:lnSpc>
                <a:spcPct val="150000"/>
              </a:lnSpc>
              <a:spcBef>
                <a:spcPts val="7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UK's 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big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four supermarkets have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been </a:t>
            </a:r>
            <a:r>
              <a:rPr sz="1650" spc="-41" dirty="0">
                <a:solidFill>
                  <a:srgbClr val="404040"/>
                </a:solidFill>
                <a:latin typeface="Noto Sans"/>
                <a:cs typeface="Noto Sans"/>
              </a:rPr>
              <a:t>engaged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a price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war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German discounters expand rapidly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UK.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2362" y="307508"/>
            <a:ext cx="404669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 </a:t>
            </a:r>
            <a:r>
              <a:rPr sz="2400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Big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Supermarket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War</a:t>
            </a:r>
          </a:p>
        </p:txBody>
      </p:sp>
      <p:sp>
        <p:nvSpPr>
          <p:cNvPr id="4" name="object 4"/>
          <p:cNvSpPr/>
          <p:nvPr/>
        </p:nvSpPr>
        <p:spPr>
          <a:xfrm>
            <a:off x="4137659" y="746584"/>
            <a:ext cx="3934206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885704" y="1508165"/>
            <a:ext cx="6032665" cy="3722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641268" y="5230673"/>
            <a:ext cx="10753299" cy="11522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leading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supermarkets in United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Kingdom,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Sainsbury’s,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was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facing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business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problem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with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declining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sales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during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early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2016.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company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straight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years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profit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decline,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its share value  had fallen by 7%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over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past</a:t>
            </a:r>
            <a:r>
              <a:rPr sz="1650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month.</a:t>
            </a:r>
            <a:endParaRPr sz="1650" dirty="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C0FE9-2AC5-4747-9A3B-1AA757F3C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B4720-55D5-45C6-979C-86827F612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790" y="266096"/>
            <a:ext cx="30861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Features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4567427" y="746584"/>
            <a:ext cx="308952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89006" y="1616982"/>
            <a:ext cx="7681436" cy="115480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commands are executed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0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console.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Script files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allow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to execute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long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multiple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commands easily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</a:t>
            </a:r>
            <a:r>
              <a:rPr sz="1650" spc="3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once.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file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saved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extension</a:t>
            </a:r>
            <a:r>
              <a:rPr sz="1650" spc="13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“.R”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7A7EE-F678-4839-8AA8-F811CC4E0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D7AD3-B611-4263-8113-CD3B4B9E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450" y="278607"/>
            <a:ext cx="427291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Methods to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Run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19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3951350" y="746584"/>
            <a:ext cx="4258818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590550" y="1221295"/>
            <a:ext cx="508968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script 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run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</a:t>
            </a:r>
            <a:r>
              <a:rPr sz="1650" spc="22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methods: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83130E-98A3-4A72-B535-A42A7B37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40F8E-ECB8-42AA-B6AA-6BA07544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B1362-0B5B-4178-80FE-E043E8EE1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770401"/>
            <a:ext cx="1146810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Introduction </a:t>
            </a:r>
            <a:r>
              <a:rPr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to</a:t>
            </a:r>
            <a:r>
              <a:rPr lang="en-US" sz="32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 R Programming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7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Functions in R 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22142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3466" y="257218"/>
            <a:ext cx="18445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192648" y="746584"/>
            <a:ext cx="1853946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157413" y="2306002"/>
            <a:ext cx="7924800" cy="1170623"/>
          </a:xfrm>
          <a:custGeom>
            <a:avLst/>
            <a:gdLst/>
            <a:ahLst/>
            <a:cxnLst/>
            <a:rect l="l" t="t" r="r" b="b"/>
            <a:pathLst>
              <a:path w="10566400" h="1560829">
                <a:moveTo>
                  <a:pt x="10565892" y="0"/>
                </a:moveTo>
                <a:lnTo>
                  <a:pt x="0" y="0"/>
                </a:lnTo>
                <a:lnTo>
                  <a:pt x="0" y="1560576"/>
                </a:lnTo>
                <a:lnTo>
                  <a:pt x="10565892" y="1560576"/>
                </a:lnTo>
                <a:lnTo>
                  <a:pt x="10565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157413" y="2306002"/>
            <a:ext cx="7924800" cy="764633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function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code used to execute a specific</a:t>
            </a:r>
            <a:r>
              <a:rPr sz="1650" spc="20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task.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CF3B3-33C1-42B4-926C-B215743B5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9BB21-6517-4300-8BEF-8C894415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785" y="224112"/>
            <a:ext cx="450389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Some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Aspects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19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65625" y="746584"/>
            <a:ext cx="4491990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08990" y="1437612"/>
            <a:ext cx="9567386" cy="1494544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266224" indent="-257175">
              <a:spcBef>
                <a:spcPts val="106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Functions are stored as R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objects.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There are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over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1000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functions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core of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R,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new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functions are created all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30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time.</a:t>
            </a:r>
            <a:endParaRPr sz="1650">
              <a:latin typeface="Noto Sans"/>
              <a:cs typeface="Noto Sans"/>
            </a:endParaRPr>
          </a:p>
          <a:p>
            <a:pPr marL="266224" marR="3810" indent="-257175">
              <a:lnSpc>
                <a:spcPct val="150000"/>
              </a:lnSpc>
              <a:spcBef>
                <a:spcPts val="4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own help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page.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access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function’s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help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page,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type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question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mark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followed 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function’s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name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8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console.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4B472-8903-4DC8-95D3-538E8E17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F35A7-BF43-4ED5-B4F8-CD858C90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6832" y="274974"/>
            <a:ext cx="18445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161788" y="746584"/>
            <a:ext cx="187680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4570" y="2152269"/>
          <a:ext cx="7683818" cy="3097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Function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091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append()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Add elements to a</a:t>
                      </a:r>
                      <a:r>
                        <a:rPr sz="1700" spc="8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vector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Combine values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into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 vector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</a:t>
                      </a:r>
                      <a:r>
                        <a:rPr sz="1700" spc="1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list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R="963294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identica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Test if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two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objects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are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exactly</a:t>
                      </a:r>
                      <a:r>
                        <a:rPr sz="1700" spc="1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equal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length()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Return the </a:t>
                      </a:r>
                      <a:r>
                        <a:rPr sz="17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length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</a:t>
                      </a:r>
                      <a:r>
                        <a:rPr sz="1700" spc="14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ls()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List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objects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current</a:t>
                      </a:r>
                      <a:r>
                        <a:rPr sz="1700" spc="1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environment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1423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range(x)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Return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minimum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and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maximum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700" spc="2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vector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rep(x,n)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Repeat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number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x,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700" spc="1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times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rev(x)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Provide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reversed version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</a:t>
                      </a:r>
                      <a:r>
                        <a:rPr sz="1700" spc="1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argument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98298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seq(x,y,n)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Generate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regular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sequences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from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x to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y,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spaced by</a:t>
                      </a:r>
                      <a:r>
                        <a:rPr sz="1700" spc="2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R="98425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7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iq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Remove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duplicate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entries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from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700" spc="1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vector</a:t>
                      </a:r>
                      <a:endParaRPr sz="1700" dirty="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1AB9EE-7B9A-480A-9C4E-AA7E89A5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F0063-9632-48DC-BA03-30B7E6119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854" y="274974"/>
            <a:ext cx="18445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4570" y="2063116"/>
          <a:ext cx="7683818" cy="3694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Function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Description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091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tolower()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Convert a </a:t>
                      </a:r>
                      <a:r>
                        <a:rPr sz="17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string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 lower case</a:t>
                      </a:r>
                      <a:r>
                        <a:rPr sz="1700" spc="1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letters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toupper()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Convert a </a:t>
                      </a:r>
                      <a:r>
                        <a:rPr sz="17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string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 upper case</a:t>
                      </a:r>
                      <a:r>
                        <a:rPr sz="1700" spc="15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letters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grep()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Use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7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regular</a:t>
                      </a:r>
                      <a:r>
                        <a:rPr sz="1700" spc="5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expressions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4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R="82169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mmary(x)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Return object</a:t>
                      </a:r>
                      <a:r>
                        <a:rPr sz="1700" spc="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summaries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535"/>
                        </a:spcBef>
                      </a:pP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str(x)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2414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535"/>
                        </a:lnSpc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Compactly display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structure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 arbitrary</a:t>
                      </a:r>
                      <a:r>
                        <a:rPr sz="1700" spc="229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</a:t>
                      </a:r>
                      <a:endParaRPr sz="1700">
                        <a:latin typeface="Noto Sans"/>
                        <a:cs typeface="Noto Sans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974725">
                        <a:lnSpc>
                          <a:spcPts val="2535"/>
                        </a:lnSpc>
                      </a:pP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glimpse(x)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535"/>
                        </a:lnSpc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Compactly display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structure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 arbitrary</a:t>
                      </a:r>
                      <a:r>
                        <a:rPr sz="1700" spc="229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</a:t>
                      </a:r>
                      <a:endParaRPr sz="1700">
                        <a:latin typeface="Noto Sans"/>
                        <a:cs typeface="Noto Sans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 (dplyr</a:t>
                      </a:r>
                      <a:r>
                        <a:rPr sz="1700" spc="6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package)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class(x)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Return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class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</a:t>
                      </a:r>
                      <a:r>
                        <a:rPr sz="1700" spc="1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1391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mode(x)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Get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set the type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 </a:t>
                      </a:r>
                      <a:r>
                        <a:rPr sz="17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storage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mode of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</a:t>
                      </a:r>
                      <a:r>
                        <a:rPr sz="1700" spc="1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object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R="82169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mmary(x)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Return object</a:t>
                      </a:r>
                      <a:r>
                        <a:rPr sz="1700" spc="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summaries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177">
                <a:tc>
                  <a:txBody>
                    <a:bodyPr/>
                    <a:lstStyle/>
                    <a:p>
                      <a:pPr marL="10915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tolower()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Convert a </a:t>
                      </a:r>
                      <a:r>
                        <a:rPr sz="17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string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 lower case</a:t>
                      </a:r>
                      <a:r>
                        <a:rPr sz="1700" spc="1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letters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09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61788" y="746584"/>
            <a:ext cx="1876805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F081C-4ABA-4FD5-BAAC-5EA6E14B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A4271-48E5-4C74-8ACB-C5586AE9B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931545"/>
            <a:ext cx="2569845" cy="5439728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30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857750" y="745441"/>
            <a:ext cx="2519172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0325" y="290430"/>
            <a:ext cx="2413635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00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Key</a:t>
            </a:r>
            <a:r>
              <a:rPr sz="2800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800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Takeaways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" y="0"/>
            <a:ext cx="12188189" cy="74295"/>
            <a:chOff x="0" y="0"/>
            <a:chExt cx="16250919" cy="990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/>
          <p:nvPr/>
        </p:nvSpPr>
        <p:spPr>
          <a:xfrm>
            <a:off x="2949247" y="2502564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8" name="object 18"/>
          <p:cNvSpPr/>
          <p:nvPr/>
        </p:nvSpPr>
        <p:spPr>
          <a:xfrm>
            <a:off x="2954545" y="3131545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49247" y="3830729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949247" y="5355405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21" name="object 21"/>
          <p:cNvSpPr/>
          <p:nvPr/>
        </p:nvSpPr>
        <p:spPr>
          <a:xfrm>
            <a:off x="2932103" y="1996446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6BA2D7A-7E6C-4F7D-A484-F9EA9BAAC702}"/>
              </a:ext>
            </a:extLst>
          </p:cNvPr>
          <p:cNvSpPr/>
          <p:nvPr/>
        </p:nvSpPr>
        <p:spPr>
          <a:xfrm>
            <a:off x="237743" y="1732120"/>
            <a:ext cx="2094357" cy="3599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6BFFAE3B-9946-419E-9E53-EE592B42E9B6}"/>
              </a:ext>
            </a:extLst>
          </p:cNvPr>
          <p:cNvSpPr txBox="1"/>
          <p:nvPr/>
        </p:nvSpPr>
        <p:spPr>
          <a:xfrm>
            <a:off x="3479294" y="1148918"/>
            <a:ext cx="8474963" cy="5380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R 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free,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open-source </a:t>
            </a:r>
            <a:r>
              <a:rPr sz="1700" spc="-40" dirty="0">
                <a:solidFill>
                  <a:srgbClr val="3E3E3E"/>
                </a:solidFill>
                <a:latin typeface="Noto Sans"/>
                <a:cs typeface="Noto Sans"/>
              </a:rPr>
              <a:t>programming </a:t>
            </a:r>
            <a:r>
              <a:rPr sz="1700" spc="-50" dirty="0">
                <a:solidFill>
                  <a:srgbClr val="3E3E3E"/>
                </a:solidFill>
                <a:latin typeface="Noto Sans"/>
                <a:cs typeface="Noto Sans"/>
              </a:rPr>
              <a:t>language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that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most useful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for</a:t>
            </a:r>
            <a:r>
              <a:rPr sz="1700" spc="34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statistical</a:t>
            </a: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computation and</a:t>
            </a:r>
            <a:r>
              <a:rPr sz="1700" spc="3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visualization.</a:t>
            </a: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  <a:spcBef>
                <a:spcPts val="2495"/>
              </a:spcBef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There are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six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data types in R: </a:t>
            </a:r>
            <a:r>
              <a:rPr sz="1700" spc="-35" dirty="0">
                <a:solidFill>
                  <a:srgbClr val="3E3E3E"/>
                </a:solidFill>
                <a:latin typeface="Noto Sans"/>
                <a:cs typeface="Noto Sans"/>
              </a:rPr>
              <a:t>logical, </a:t>
            </a:r>
            <a:r>
              <a:rPr sz="1700" spc="-25" dirty="0">
                <a:solidFill>
                  <a:srgbClr val="3E3E3E"/>
                </a:solidFill>
                <a:latin typeface="Noto Sans"/>
                <a:cs typeface="Noto Sans"/>
              </a:rPr>
              <a:t>numeric, </a:t>
            </a:r>
            <a:r>
              <a:rPr sz="1700" spc="-40" dirty="0">
                <a:solidFill>
                  <a:srgbClr val="3E3E3E"/>
                </a:solidFill>
                <a:latin typeface="Noto Sans"/>
                <a:cs typeface="Noto Sans"/>
              </a:rPr>
              <a:t>integer,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complex, character,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and</a:t>
            </a:r>
            <a:r>
              <a:rPr sz="1700" spc="51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raw.</a:t>
            </a:r>
            <a:endParaRPr sz="17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Variables are used to store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data,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and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the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unique name </a:t>
            </a:r>
            <a:r>
              <a:rPr sz="1700" spc="-45" dirty="0">
                <a:solidFill>
                  <a:srgbClr val="3E3E3E"/>
                </a:solidFill>
                <a:latin typeface="Noto Sans"/>
                <a:cs typeface="Noto Sans"/>
              </a:rPr>
              <a:t>given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to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it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called</a:t>
            </a:r>
            <a:r>
              <a:rPr sz="1700" spc="480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identifier.</a:t>
            </a:r>
            <a:endParaRPr sz="1700" dirty="0">
              <a:latin typeface="Noto Sans"/>
              <a:cs typeface="Noto Sans"/>
            </a:endParaRPr>
          </a:p>
          <a:p>
            <a:pPr marL="12700" marR="1527810">
              <a:lnSpc>
                <a:spcPct val="100000"/>
              </a:lnSpc>
              <a:spcBef>
                <a:spcPts val="2610"/>
              </a:spcBef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There are four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types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of operators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in R: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arithmetic, relational, </a:t>
            </a:r>
            <a:r>
              <a:rPr sz="1700" spc="-35" dirty="0">
                <a:solidFill>
                  <a:srgbClr val="3E3E3E"/>
                </a:solidFill>
                <a:latin typeface="Noto Sans"/>
                <a:cs typeface="Noto Sans"/>
              </a:rPr>
              <a:t>logical,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and  </a:t>
            </a:r>
            <a:r>
              <a:rPr sz="1700" spc="-30" dirty="0">
                <a:solidFill>
                  <a:srgbClr val="3E3E3E"/>
                </a:solidFill>
                <a:latin typeface="Noto Sans"/>
                <a:cs typeface="Noto Sans"/>
              </a:rPr>
              <a:t>assignment.</a:t>
            </a: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  <a:spcBef>
                <a:spcPts val="1565"/>
              </a:spcBef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Conditional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statements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are used to verify if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the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required conditions are</a:t>
            </a:r>
            <a:r>
              <a:rPr sz="1700" spc="35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met.</a:t>
            </a: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The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two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conditional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statements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used in R are if…else and nested</a:t>
            </a:r>
            <a:r>
              <a:rPr sz="1700" spc="34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if…else.</a:t>
            </a:r>
            <a:endParaRPr sz="1700" dirty="0">
              <a:latin typeface="Noto Sans"/>
              <a:cs typeface="Noto Sans"/>
            </a:endParaRPr>
          </a:p>
          <a:p>
            <a:pPr marL="33655" marR="569595">
              <a:lnSpc>
                <a:spcPct val="100000"/>
              </a:lnSpc>
              <a:spcBef>
                <a:spcPts val="2290"/>
              </a:spcBef>
            </a:pP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A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loop 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control flow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statement that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executes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statement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or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</a:t>
            </a:r>
            <a:r>
              <a:rPr sz="1700" spc="-40" dirty="0">
                <a:solidFill>
                  <a:srgbClr val="3E3E3E"/>
                </a:solidFill>
                <a:latin typeface="Noto Sans"/>
                <a:cs typeface="Noto Sans"/>
              </a:rPr>
              <a:t>group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of 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statements many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times. The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loop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statements used in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R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are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for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loop, while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loop,  and repeat</a:t>
            </a:r>
            <a:r>
              <a:rPr sz="1700" spc="20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loop.</a:t>
            </a:r>
            <a:endParaRPr sz="1700" dirty="0">
              <a:latin typeface="Noto Sans"/>
              <a:cs typeface="Noto Sans"/>
            </a:endParaRPr>
          </a:p>
          <a:p>
            <a:pPr marL="33655">
              <a:lnSpc>
                <a:spcPct val="100000"/>
              </a:lnSpc>
              <a:spcBef>
                <a:spcPts val="1955"/>
              </a:spcBef>
            </a:pP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R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script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text file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that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contains a set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of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commands to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be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executed in</a:t>
            </a:r>
            <a:r>
              <a:rPr sz="1700" spc="37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R.</a:t>
            </a:r>
            <a:endParaRPr sz="1700" dirty="0">
              <a:latin typeface="Noto Sans"/>
              <a:cs typeface="Noto Sans"/>
            </a:endParaRPr>
          </a:p>
          <a:p>
            <a:pPr marL="46990" marR="1028065">
              <a:lnSpc>
                <a:spcPct val="100000"/>
              </a:lnSpc>
              <a:spcBef>
                <a:spcPts val="2315"/>
              </a:spcBef>
            </a:pP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A function </a:t>
            </a:r>
            <a:r>
              <a:rPr sz="1700" spc="-10" dirty="0">
                <a:solidFill>
                  <a:srgbClr val="3E3E3E"/>
                </a:solidFill>
                <a:latin typeface="Noto Sans"/>
                <a:cs typeface="Noto Sans"/>
              </a:rPr>
              <a:t>is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 code used to execute a specific </a:t>
            </a:r>
            <a:r>
              <a:rPr sz="1700" spc="-25" dirty="0">
                <a:solidFill>
                  <a:srgbClr val="3E3E3E"/>
                </a:solidFill>
                <a:latin typeface="Noto Sans"/>
                <a:cs typeface="Noto Sans"/>
              </a:rPr>
              <a:t>task,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and there are over </a:t>
            </a:r>
            <a:r>
              <a:rPr sz="1700" spc="-5" dirty="0">
                <a:solidFill>
                  <a:srgbClr val="3E3E3E"/>
                </a:solidFill>
                <a:latin typeface="Noto Sans"/>
                <a:cs typeface="Noto Sans"/>
              </a:rPr>
              <a:t>1000  </a:t>
            </a:r>
            <a:r>
              <a:rPr sz="1700" spc="-20" dirty="0">
                <a:solidFill>
                  <a:srgbClr val="3E3E3E"/>
                </a:solidFill>
                <a:latin typeface="Noto Sans"/>
                <a:cs typeface="Noto Sans"/>
              </a:rPr>
              <a:t>functions available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in</a:t>
            </a:r>
            <a:r>
              <a:rPr sz="1700" spc="114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700" spc="-15" dirty="0">
                <a:solidFill>
                  <a:srgbClr val="3E3E3E"/>
                </a:solidFill>
                <a:latin typeface="Noto Sans"/>
                <a:cs typeface="Noto Sans"/>
              </a:rPr>
              <a:t>R.</a:t>
            </a:r>
            <a:endParaRPr sz="1700" dirty="0">
              <a:latin typeface="Noto Sans"/>
              <a:cs typeface="Noto Sans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D29EB674-9B91-4B7D-A9D4-8FCA602D855E}"/>
              </a:ext>
            </a:extLst>
          </p:cNvPr>
          <p:cNvSpPr/>
          <p:nvPr/>
        </p:nvSpPr>
        <p:spPr>
          <a:xfrm>
            <a:off x="2932103" y="1205140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51EDE0EC-D028-47FB-A325-5C5A3A1FBD66}"/>
              </a:ext>
            </a:extLst>
          </p:cNvPr>
          <p:cNvSpPr/>
          <p:nvPr/>
        </p:nvSpPr>
        <p:spPr>
          <a:xfrm>
            <a:off x="2949247" y="4652776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074A4D0E-2086-4FE7-8DE9-AD7AC2C71F05}"/>
              </a:ext>
            </a:extLst>
          </p:cNvPr>
          <p:cNvSpPr/>
          <p:nvPr/>
        </p:nvSpPr>
        <p:spPr>
          <a:xfrm>
            <a:off x="2932103" y="5909306"/>
            <a:ext cx="309446" cy="29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476" cy="6858000"/>
            <a:chOff x="0" y="0"/>
            <a:chExt cx="16256635" cy="9144000"/>
          </a:xfrm>
        </p:grpSpPr>
        <p:sp>
          <p:nvSpPr>
            <p:cNvPr id="3" name="object 3"/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46890" y="2437410"/>
            <a:ext cx="7211378" cy="428643"/>
          </a:xfrm>
          <a:prstGeom prst="rect">
            <a:avLst/>
          </a:prstGeom>
        </p:spPr>
        <p:txBody>
          <a:bodyPr vert="horz" wrap="square" lIns="0" tIns="56198" rIns="0" bIns="0" rtlCol="0">
            <a:spAutoFit/>
          </a:bodyPr>
          <a:lstStyle/>
          <a:p>
            <a:pPr marL="417195" marR="3810" indent="-408146">
              <a:lnSpc>
                <a:spcPts val="2918"/>
              </a:lnSpc>
              <a:spcBef>
                <a:spcPts val="443"/>
              </a:spcBef>
            </a:pPr>
            <a:r>
              <a:rPr sz="2700" b="1" spc="53" dirty="0">
                <a:solidFill>
                  <a:srgbClr val="404040"/>
                </a:solidFill>
                <a:latin typeface="Noto Sans"/>
                <a:cs typeface="Noto Sans"/>
              </a:rPr>
              <a:t>This concludes </a:t>
            </a:r>
            <a:r>
              <a:rPr sz="2700" b="1" spc="34" dirty="0">
                <a:solidFill>
                  <a:srgbClr val="404040"/>
                </a:solidFill>
                <a:latin typeface="Noto Sans"/>
                <a:cs typeface="Noto Sans"/>
              </a:rPr>
              <a:t>“</a:t>
            </a:r>
            <a:r>
              <a:rPr lang="en-IN" sz="2400" spc="-30" dirty="0">
                <a:solidFill>
                  <a:srgbClr val="3E3E3E"/>
                </a:solidFill>
                <a:latin typeface="Noto Sans"/>
                <a:cs typeface="Noto Sans"/>
              </a:rPr>
              <a:t>Introduction </a:t>
            </a:r>
            <a:r>
              <a:rPr lang="en-IN" sz="2400" spc="-20" dirty="0">
                <a:solidFill>
                  <a:srgbClr val="3E3E3E"/>
                </a:solidFill>
                <a:latin typeface="Noto Sans"/>
                <a:cs typeface="Noto Sans"/>
              </a:rPr>
              <a:t>to </a:t>
            </a:r>
            <a:r>
              <a:rPr lang="en-IN" sz="2400" spc="-15" dirty="0">
                <a:solidFill>
                  <a:srgbClr val="3E3E3E"/>
                </a:solidFill>
                <a:latin typeface="Noto Sans"/>
                <a:cs typeface="Noto Sans"/>
              </a:rPr>
              <a:t>R Programming</a:t>
            </a:r>
            <a:r>
              <a:rPr sz="2700" b="1" spc="38" dirty="0">
                <a:solidFill>
                  <a:srgbClr val="404040"/>
                </a:solidFill>
                <a:latin typeface="Noto Sans"/>
                <a:cs typeface="Noto Sans"/>
              </a:rPr>
              <a:t>.”</a:t>
            </a:r>
            <a:endParaRPr sz="27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73" y="1705184"/>
            <a:ext cx="10378439" cy="73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few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months,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Sainsbury’s was able to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regain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hold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market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b="1" spc="-38" dirty="0">
                <a:solidFill>
                  <a:srgbClr val="EC7C30"/>
                </a:solidFill>
                <a:latin typeface="Noto Sans"/>
                <a:cs typeface="Noto Sans"/>
              </a:rPr>
              <a:t>biggest </a:t>
            </a: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riser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Financial  Times Stock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Exchange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100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index.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1335" y="281215"/>
            <a:ext cx="231076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</a:t>
            </a:r>
            <a:r>
              <a:rPr sz="24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Comeback</a:t>
            </a:r>
          </a:p>
        </p:txBody>
      </p:sp>
      <p:sp>
        <p:nvSpPr>
          <p:cNvPr id="4" name="object 4"/>
          <p:cNvSpPr/>
          <p:nvPr/>
        </p:nvSpPr>
        <p:spPr>
          <a:xfrm>
            <a:off x="5026915" y="746584"/>
            <a:ext cx="221513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2384298" y="3213692"/>
            <a:ext cx="1658303" cy="1919764"/>
            <a:chOff x="3179064" y="4284922"/>
            <a:chExt cx="2211070" cy="2559685"/>
          </a:xfrm>
        </p:grpSpPr>
        <p:sp>
          <p:nvSpPr>
            <p:cNvPr id="6" name="object 6"/>
            <p:cNvSpPr/>
            <p:nvPr/>
          </p:nvSpPr>
          <p:spPr>
            <a:xfrm>
              <a:off x="3179064" y="4284922"/>
              <a:ext cx="2211070" cy="2559685"/>
            </a:xfrm>
            <a:custGeom>
              <a:avLst/>
              <a:gdLst/>
              <a:ahLst/>
              <a:cxnLst/>
              <a:rect l="l" t="t" r="r" b="b"/>
              <a:pathLst>
                <a:path w="2211070" h="2559684">
                  <a:moveTo>
                    <a:pt x="1066929" y="0"/>
                  </a:moveTo>
                  <a:lnTo>
                    <a:pt x="1016044" y="1274"/>
                  </a:lnTo>
                  <a:lnTo>
                    <a:pt x="965426" y="4098"/>
                  </a:lnTo>
                  <a:lnTo>
                    <a:pt x="915255" y="8468"/>
                  </a:lnTo>
                  <a:lnTo>
                    <a:pt x="865711" y="14378"/>
                  </a:lnTo>
                  <a:lnTo>
                    <a:pt x="816972" y="21823"/>
                  </a:lnTo>
                  <a:lnTo>
                    <a:pt x="769220" y="30799"/>
                  </a:lnTo>
                  <a:lnTo>
                    <a:pt x="722633" y="41301"/>
                  </a:lnTo>
                  <a:lnTo>
                    <a:pt x="677392" y="53323"/>
                  </a:lnTo>
                  <a:lnTo>
                    <a:pt x="633676" y="66862"/>
                  </a:lnTo>
                  <a:lnTo>
                    <a:pt x="591665" y="81912"/>
                  </a:lnTo>
                  <a:lnTo>
                    <a:pt x="551538" y="98468"/>
                  </a:lnTo>
                  <a:lnTo>
                    <a:pt x="513476" y="116525"/>
                  </a:lnTo>
                  <a:lnTo>
                    <a:pt x="477659" y="136079"/>
                  </a:lnTo>
                  <a:lnTo>
                    <a:pt x="444265" y="157125"/>
                  </a:lnTo>
                  <a:lnTo>
                    <a:pt x="413475" y="179658"/>
                  </a:lnTo>
                  <a:lnTo>
                    <a:pt x="360425" y="229165"/>
                  </a:lnTo>
                  <a:lnTo>
                    <a:pt x="324634" y="272226"/>
                  </a:lnTo>
                  <a:lnTo>
                    <a:pt x="293324" y="316411"/>
                  </a:lnTo>
                  <a:lnTo>
                    <a:pt x="266351" y="361551"/>
                  </a:lnTo>
                  <a:lnTo>
                    <a:pt x="243569" y="407480"/>
                  </a:lnTo>
                  <a:lnTo>
                    <a:pt x="224833" y="454028"/>
                  </a:lnTo>
                  <a:lnTo>
                    <a:pt x="209998" y="501028"/>
                  </a:lnTo>
                  <a:lnTo>
                    <a:pt x="198917" y="548313"/>
                  </a:lnTo>
                  <a:lnTo>
                    <a:pt x="191446" y="595713"/>
                  </a:lnTo>
                  <a:lnTo>
                    <a:pt x="187440" y="643062"/>
                  </a:lnTo>
                  <a:lnTo>
                    <a:pt x="186753" y="690191"/>
                  </a:lnTo>
                  <a:lnTo>
                    <a:pt x="189240" y="736932"/>
                  </a:lnTo>
                  <a:lnTo>
                    <a:pt x="194755" y="783117"/>
                  </a:lnTo>
                  <a:lnTo>
                    <a:pt x="203152" y="828579"/>
                  </a:lnTo>
                  <a:lnTo>
                    <a:pt x="214288" y="873150"/>
                  </a:lnTo>
                  <a:lnTo>
                    <a:pt x="228016" y="916661"/>
                  </a:lnTo>
                  <a:lnTo>
                    <a:pt x="244191" y="958945"/>
                  </a:lnTo>
                  <a:lnTo>
                    <a:pt x="262668" y="999834"/>
                  </a:lnTo>
                  <a:lnTo>
                    <a:pt x="283300" y="1039160"/>
                  </a:lnTo>
                  <a:lnTo>
                    <a:pt x="305944" y="1076754"/>
                  </a:lnTo>
                  <a:lnTo>
                    <a:pt x="330453" y="1112450"/>
                  </a:lnTo>
                  <a:lnTo>
                    <a:pt x="351230" y="1141378"/>
                  </a:lnTo>
                  <a:lnTo>
                    <a:pt x="371569" y="1172839"/>
                  </a:lnTo>
                  <a:lnTo>
                    <a:pt x="391221" y="1207540"/>
                  </a:lnTo>
                  <a:lnTo>
                    <a:pt x="409934" y="1246189"/>
                  </a:lnTo>
                  <a:lnTo>
                    <a:pt x="427460" y="1289494"/>
                  </a:lnTo>
                  <a:lnTo>
                    <a:pt x="443549" y="1338162"/>
                  </a:lnTo>
                  <a:lnTo>
                    <a:pt x="457951" y="1392901"/>
                  </a:lnTo>
                  <a:lnTo>
                    <a:pt x="470416" y="1454418"/>
                  </a:lnTo>
                  <a:lnTo>
                    <a:pt x="480695" y="1523422"/>
                  </a:lnTo>
                  <a:lnTo>
                    <a:pt x="485717" y="1587144"/>
                  </a:lnTo>
                  <a:lnTo>
                    <a:pt x="486502" y="1648324"/>
                  </a:lnTo>
                  <a:lnTo>
                    <a:pt x="483345" y="1707041"/>
                  </a:lnTo>
                  <a:lnTo>
                    <a:pt x="476541" y="1763374"/>
                  </a:lnTo>
                  <a:lnTo>
                    <a:pt x="466382" y="1817402"/>
                  </a:lnTo>
                  <a:lnTo>
                    <a:pt x="453165" y="1869204"/>
                  </a:lnTo>
                  <a:lnTo>
                    <a:pt x="437184" y="1918860"/>
                  </a:lnTo>
                  <a:lnTo>
                    <a:pt x="418732" y="1966447"/>
                  </a:lnTo>
                  <a:lnTo>
                    <a:pt x="398106" y="2012044"/>
                  </a:lnTo>
                  <a:lnTo>
                    <a:pt x="375598" y="2055732"/>
                  </a:lnTo>
                  <a:lnTo>
                    <a:pt x="351504" y="2097588"/>
                  </a:lnTo>
                  <a:lnTo>
                    <a:pt x="326118" y="2137692"/>
                  </a:lnTo>
                  <a:lnTo>
                    <a:pt x="299735" y="2176122"/>
                  </a:lnTo>
                  <a:lnTo>
                    <a:pt x="272649" y="2212958"/>
                  </a:lnTo>
                  <a:lnTo>
                    <a:pt x="245155" y="2248279"/>
                  </a:lnTo>
                  <a:lnTo>
                    <a:pt x="217547" y="2282163"/>
                  </a:lnTo>
                  <a:lnTo>
                    <a:pt x="190120" y="2314689"/>
                  </a:lnTo>
                  <a:lnTo>
                    <a:pt x="111867" y="2404912"/>
                  </a:lnTo>
                  <a:lnTo>
                    <a:pt x="88108" y="2432798"/>
                  </a:lnTo>
                  <a:lnTo>
                    <a:pt x="45843" y="2485759"/>
                  </a:lnTo>
                  <a:lnTo>
                    <a:pt x="12548" y="2535500"/>
                  </a:lnTo>
                  <a:lnTo>
                    <a:pt x="0" y="2559361"/>
                  </a:lnTo>
                  <a:lnTo>
                    <a:pt x="1556639" y="2559361"/>
                  </a:lnTo>
                  <a:lnTo>
                    <a:pt x="1540704" y="2513919"/>
                  </a:lnTo>
                  <a:lnTo>
                    <a:pt x="1523211" y="2468915"/>
                  </a:lnTo>
                  <a:lnTo>
                    <a:pt x="1505389" y="2424055"/>
                  </a:lnTo>
                  <a:lnTo>
                    <a:pt x="1488467" y="2379043"/>
                  </a:lnTo>
                  <a:lnTo>
                    <a:pt x="1473676" y="2333586"/>
                  </a:lnTo>
                  <a:lnTo>
                    <a:pt x="1462245" y="2287391"/>
                  </a:lnTo>
                  <a:lnTo>
                    <a:pt x="1455405" y="2240162"/>
                  </a:lnTo>
                  <a:lnTo>
                    <a:pt x="1454384" y="2191605"/>
                  </a:lnTo>
                  <a:lnTo>
                    <a:pt x="1460414" y="2141427"/>
                  </a:lnTo>
                  <a:lnTo>
                    <a:pt x="1474724" y="2089334"/>
                  </a:lnTo>
                  <a:lnTo>
                    <a:pt x="1500752" y="2027962"/>
                  </a:lnTo>
                  <a:lnTo>
                    <a:pt x="1531491" y="1976146"/>
                  </a:lnTo>
                  <a:lnTo>
                    <a:pt x="1566135" y="1933046"/>
                  </a:lnTo>
                  <a:lnTo>
                    <a:pt x="1603878" y="1897823"/>
                  </a:lnTo>
                  <a:lnTo>
                    <a:pt x="1643915" y="1869637"/>
                  </a:lnTo>
                  <a:lnTo>
                    <a:pt x="1685439" y="1847648"/>
                  </a:lnTo>
                  <a:lnTo>
                    <a:pt x="1727644" y="1831016"/>
                  </a:lnTo>
                  <a:lnTo>
                    <a:pt x="1769725" y="1818901"/>
                  </a:lnTo>
                  <a:lnTo>
                    <a:pt x="1810875" y="1810465"/>
                  </a:lnTo>
                  <a:lnTo>
                    <a:pt x="1850290" y="1804867"/>
                  </a:lnTo>
                  <a:lnTo>
                    <a:pt x="1950057" y="1796702"/>
                  </a:lnTo>
                  <a:lnTo>
                    <a:pt x="1974469" y="1794059"/>
                  </a:lnTo>
                  <a:lnTo>
                    <a:pt x="2016228" y="1778215"/>
                  </a:lnTo>
                  <a:lnTo>
                    <a:pt x="2060836" y="1729051"/>
                  </a:lnTo>
                  <a:lnTo>
                    <a:pt x="2070367" y="1685730"/>
                  </a:lnTo>
                  <a:lnTo>
                    <a:pt x="2069322" y="1656597"/>
                  </a:lnTo>
                  <a:lnTo>
                    <a:pt x="2061108" y="1624250"/>
                  </a:lnTo>
                  <a:lnTo>
                    <a:pt x="2042668" y="1589843"/>
                  </a:lnTo>
                  <a:lnTo>
                    <a:pt x="2031176" y="1562663"/>
                  </a:lnTo>
                  <a:lnTo>
                    <a:pt x="2036556" y="1545853"/>
                  </a:lnTo>
                  <a:lnTo>
                    <a:pt x="2051151" y="1531353"/>
                  </a:lnTo>
                  <a:lnTo>
                    <a:pt x="2067306" y="1511103"/>
                  </a:lnTo>
                  <a:lnTo>
                    <a:pt x="2069403" y="1498736"/>
                  </a:lnTo>
                  <a:lnTo>
                    <a:pt x="2065893" y="1485893"/>
                  </a:lnTo>
                  <a:lnTo>
                    <a:pt x="2060358" y="1475813"/>
                  </a:lnTo>
                  <a:lnTo>
                    <a:pt x="2056384" y="1471733"/>
                  </a:lnTo>
                  <a:lnTo>
                    <a:pt x="2053345" y="1467167"/>
                  </a:lnTo>
                  <a:lnTo>
                    <a:pt x="2058749" y="1462827"/>
                  </a:lnTo>
                  <a:lnTo>
                    <a:pt x="2069796" y="1456177"/>
                  </a:lnTo>
                  <a:lnTo>
                    <a:pt x="2083689" y="1444682"/>
                  </a:lnTo>
                  <a:lnTo>
                    <a:pt x="2091511" y="1429541"/>
                  </a:lnTo>
                  <a:lnTo>
                    <a:pt x="2089118" y="1413948"/>
                  </a:lnTo>
                  <a:lnTo>
                    <a:pt x="2080581" y="1398355"/>
                  </a:lnTo>
                  <a:lnTo>
                    <a:pt x="2069973" y="1383214"/>
                  </a:lnTo>
                  <a:lnTo>
                    <a:pt x="2056372" y="1361864"/>
                  </a:lnTo>
                  <a:lnTo>
                    <a:pt x="2045080" y="1336144"/>
                  </a:lnTo>
                  <a:lnTo>
                    <a:pt x="2043505" y="1308115"/>
                  </a:lnTo>
                  <a:lnTo>
                    <a:pt x="2059051" y="1279836"/>
                  </a:lnTo>
                  <a:lnTo>
                    <a:pt x="2073626" y="1267906"/>
                  </a:lnTo>
                  <a:lnTo>
                    <a:pt x="2089451" y="1260119"/>
                  </a:lnTo>
                  <a:lnTo>
                    <a:pt x="2107824" y="1254190"/>
                  </a:lnTo>
                  <a:lnTo>
                    <a:pt x="2130044" y="1247832"/>
                  </a:lnTo>
                  <a:lnTo>
                    <a:pt x="2169586" y="1233888"/>
                  </a:lnTo>
                  <a:lnTo>
                    <a:pt x="2198354" y="1215812"/>
                  </a:lnTo>
                  <a:lnTo>
                    <a:pt x="2210714" y="1190378"/>
                  </a:lnTo>
                  <a:lnTo>
                    <a:pt x="2201037" y="1154360"/>
                  </a:lnTo>
                  <a:lnTo>
                    <a:pt x="2183459" y="1126225"/>
                  </a:lnTo>
                  <a:lnTo>
                    <a:pt x="2166905" y="1104544"/>
                  </a:lnTo>
                  <a:lnTo>
                    <a:pt x="2108200" y="1036250"/>
                  </a:lnTo>
                  <a:lnTo>
                    <a:pt x="2062106" y="978834"/>
                  </a:lnTo>
                  <a:lnTo>
                    <a:pt x="2021871" y="927633"/>
                  </a:lnTo>
                  <a:lnTo>
                    <a:pt x="1993399" y="887053"/>
                  </a:lnTo>
                  <a:lnTo>
                    <a:pt x="1982597" y="861498"/>
                  </a:lnTo>
                  <a:lnTo>
                    <a:pt x="1994638" y="827753"/>
                  </a:lnTo>
                  <a:lnTo>
                    <a:pt x="2019490" y="803951"/>
                  </a:lnTo>
                  <a:lnTo>
                    <a:pt x="2040247" y="778791"/>
                  </a:lnTo>
                  <a:lnTo>
                    <a:pt x="2025815" y="698850"/>
                  </a:lnTo>
                  <a:lnTo>
                    <a:pt x="2002925" y="636502"/>
                  </a:lnTo>
                  <a:lnTo>
                    <a:pt x="1951998" y="517190"/>
                  </a:lnTo>
                  <a:lnTo>
                    <a:pt x="1932552" y="471353"/>
                  </a:lnTo>
                  <a:lnTo>
                    <a:pt x="1908488" y="413238"/>
                  </a:lnTo>
                  <a:lnTo>
                    <a:pt x="1878838" y="339909"/>
                  </a:lnTo>
                  <a:lnTo>
                    <a:pt x="1863869" y="307509"/>
                  </a:lnTo>
                  <a:lnTo>
                    <a:pt x="1823589" y="247662"/>
                  </a:lnTo>
                  <a:lnTo>
                    <a:pt x="1770715" y="194384"/>
                  </a:lnTo>
                  <a:lnTo>
                    <a:pt x="1740005" y="170196"/>
                  </a:lnTo>
                  <a:lnTo>
                    <a:pt x="1706686" y="147636"/>
                  </a:lnTo>
                  <a:lnTo>
                    <a:pt x="1670938" y="126700"/>
                  </a:lnTo>
                  <a:lnTo>
                    <a:pt x="1632940" y="107381"/>
                  </a:lnTo>
                  <a:lnTo>
                    <a:pt x="1592872" y="89676"/>
                  </a:lnTo>
                  <a:lnTo>
                    <a:pt x="1550914" y="73579"/>
                  </a:lnTo>
                  <a:lnTo>
                    <a:pt x="1507246" y="59085"/>
                  </a:lnTo>
                  <a:lnTo>
                    <a:pt x="1462048" y="46190"/>
                  </a:lnTo>
                  <a:lnTo>
                    <a:pt x="1415498" y="34889"/>
                  </a:lnTo>
                  <a:lnTo>
                    <a:pt x="1367778" y="25177"/>
                  </a:lnTo>
                  <a:lnTo>
                    <a:pt x="1319066" y="17049"/>
                  </a:lnTo>
                  <a:lnTo>
                    <a:pt x="1269543" y="10500"/>
                  </a:lnTo>
                  <a:lnTo>
                    <a:pt x="1219388" y="5525"/>
                  </a:lnTo>
                  <a:lnTo>
                    <a:pt x="1168780" y="2120"/>
                  </a:lnTo>
                  <a:lnTo>
                    <a:pt x="1117901" y="280"/>
                  </a:lnTo>
                  <a:lnTo>
                    <a:pt x="106692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3793236" y="4509516"/>
              <a:ext cx="1002791" cy="1002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52988" y="3861148"/>
            <a:ext cx="410575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How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did </a:t>
            </a: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the supermarket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achieve</a:t>
            </a:r>
            <a:r>
              <a:rPr sz="1650" b="1" spc="68" dirty="0">
                <a:solidFill>
                  <a:srgbClr val="EC7C30"/>
                </a:solidFill>
                <a:latin typeface="Noto Sans"/>
                <a:cs typeface="Noto Sans"/>
              </a:rPr>
              <a:t> </a:t>
            </a: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this?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38BBC-7C5E-4DB9-B5B7-343920BF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E3B98-CC02-4710-8545-841F5329C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3771" y="746584"/>
            <a:ext cx="2178558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" name="object 4"/>
          <p:cNvGrpSpPr/>
          <p:nvPr/>
        </p:nvGrpSpPr>
        <p:grpSpPr>
          <a:xfrm>
            <a:off x="1267587" y="1543051"/>
            <a:ext cx="1657350" cy="2814161"/>
            <a:chOff x="1690116" y="2057400"/>
            <a:chExt cx="2209800" cy="3752215"/>
          </a:xfrm>
        </p:grpSpPr>
        <p:sp>
          <p:nvSpPr>
            <p:cNvPr id="5" name="object 5"/>
            <p:cNvSpPr/>
            <p:nvPr/>
          </p:nvSpPr>
          <p:spPr>
            <a:xfrm>
              <a:off x="1690116" y="3251585"/>
              <a:ext cx="2209800" cy="2558415"/>
            </a:xfrm>
            <a:custGeom>
              <a:avLst/>
              <a:gdLst/>
              <a:ahLst/>
              <a:cxnLst/>
              <a:rect l="l" t="t" r="r" b="b"/>
              <a:pathLst>
                <a:path w="2209800" h="2558415">
                  <a:moveTo>
                    <a:pt x="1066237" y="0"/>
                  </a:moveTo>
                  <a:lnTo>
                    <a:pt x="1015387" y="1271"/>
                  </a:lnTo>
                  <a:lnTo>
                    <a:pt x="964803" y="4092"/>
                  </a:lnTo>
                  <a:lnTo>
                    <a:pt x="914666" y="8457"/>
                  </a:lnTo>
                  <a:lnTo>
                    <a:pt x="865154" y="14361"/>
                  </a:lnTo>
                  <a:lnTo>
                    <a:pt x="816448" y="21799"/>
                  </a:lnTo>
                  <a:lnTo>
                    <a:pt x="768727" y="30767"/>
                  </a:lnTo>
                  <a:lnTo>
                    <a:pt x="722170" y="41260"/>
                  </a:lnTo>
                  <a:lnTo>
                    <a:pt x="676958" y="53273"/>
                  </a:lnTo>
                  <a:lnTo>
                    <a:pt x="633269" y="66800"/>
                  </a:lnTo>
                  <a:lnTo>
                    <a:pt x="591284" y="81838"/>
                  </a:lnTo>
                  <a:lnTo>
                    <a:pt x="551182" y="98381"/>
                  </a:lnTo>
                  <a:lnTo>
                    <a:pt x="513142" y="116424"/>
                  </a:lnTo>
                  <a:lnTo>
                    <a:pt x="477345" y="135963"/>
                  </a:lnTo>
                  <a:lnTo>
                    <a:pt x="443970" y="156992"/>
                  </a:lnTo>
                  <a:lnTo>
                    <a:pt x="413196" y="179508"/>
                  </a:lnTo>
                  <a:lnTo>
                    <a:pt x="360171" y="228976"/>
                  </a:lnTo>
                  <a:lnTo>
                    <a:pt x="324398" y="272018"/>
                  </a:lnTo>
                  <a:lnTo>
                    <a:pt x="293105" y="316184"/>
                  </a:lnTo>
                  <a:lnTo>
                    <a:pt x="266146" y="361306"/>
                  </a:lnTo>
                  <a:lnTo>
                    <a:pt x="243376" y="407215"/>
                  </a:lnTo>
                  <a:lnTo>
                    <a:pt x="224651" y="453745"/>
                  </a:lnTo>
                  <a:lnTo>
                    <a:pt x="209824" y="500726"/>
                  </a:lnTo>
                  <a:lnTo>
                    <a:pt x="198750" y="547991"/>
                  </a:lnTo>
                  <a:lnTo>
                    <a:pt x="191284" y="595372"/>
                  </a:lnTo>
                  <a:lnTo>
                    <a:pt x="187280" y="642702"/>
                  </a:lnTo>
                  <a:lnTo>
                    <a:pt x="186594" y="689812"/>
                  </a:lnTo>
                  <a:lnTo>
                    <a:pt x="189080" y="736534"/>
                  </a:lnTo>
                  <a:lnTo>
                    <a:pt x="194592" y="782700"/>
                  </a:lnTo>
                  <a:lnTo>
                    <a:pt x="202985" y="828143"/>
                  </a:lnTo>
                  <a:lnTo>
                    <a:pt x="214114" y="872695"/>
                  </a:lnTo>
                  <a:lnTo>
                    <a:pt x="227834" y="916187"/>
                  </a:lnTo>
                  <a:lnTo>
                    <a:pt x="243998" y="958452"/>
                  </a:lnTo>
                  <a:lnTo>
                    <a:pt x="262462" y="999322"/>
                  </a:lnTo>
                  <a:lnTo>
                    <a:pt x="283081" y="1038628"/>
                  </a:lnTo>
                  <a:lnTo>
                    <a:pt x="305708" y="1076204"/>
                  </a:lnTo>
                  <a:lnTo>
                    <a:pt x="330200" y="1111880"/>
                  </a:lnTo>
                  <a:lnTo>
                    <a:pt x="350972" y="1140766"/>
                  </a:lnTo>
                  <a:lnTo>
                    <a:pt x="371299" y="1172186"/>
                  </a:lnTo>
                  <a:lnTo>
                    <a:pt x="390934" y="1206848"/>
                  </a:lnTo>
                  <a:lnTo>
                    <a:pt x="409627" y="1245461"/>
                  </a:lnTo>
                  <a:lnTo>
                    <a:pt x="427132" y="1288734"/>
                  </a:lnTo>
                  <a:lnTo>
                    <a:pt x="443201" y="1337376"/>
                  </a:lnTo>
                  <a:lnTo>
                    <a:pt x="457586" y="1392095"/>
                  </a:lnTo>
                  <a:lnTo>
                    <a:pt x="470040" y="1453599"/>
                  </a:lnTo>
                  <a:lnTo>
                    <a:pt x="480313" y="1522598"/>
                  </a:lnTo>
                  <a:lnTo>
                    <a:pt x="485337" y="1586277"/>
                  </a:lnTo>
                  <a:lnTo>
                    <a:pt x="486126" y="1647417"/>
                  </a:lnTo>
                  <a:lnTo>
                    <a:pt x="482974" y="1706095"/>
                  </a:lnTo>
                  <a:lnTo>
                    <a:pt x="476176" y="1762392"/>
                  </a:lnTo>
                  <a:lnTo>
                    <a:pt x="466027" y="1816385"/>
                  </a:lnTo>
                  <a:lnTo>
                    <a:pt x="452820" y="1868155"/>
                  </a:lnTo>
                  <a:lnTo>
                    <a:pt x="436851" y="1917779"/>
                  </a:lnTo>
                  <a:lnTo>
                    <a:pt x="418412" y="1965336"/>
                  </a:lnTo>
                  <a:lnTo>
                    <a:pt x="397800" y="2010906"/>
                  </a:lnTo>
                  <a:lnTo>
                    <a:pt x="375308" y="2054567"/>
                  </a:lnTo>
                  <a:lnTo>
                    <a:pt x="351231" y="2096398"/>
                  </a:lnTo>
                  <a:lnTo>
                    <a:pt x="325862" y="2136478"/>
                  </a:lnTo>
                  <a:lnTo>
                    <a:pt x="299497" y="2174886"/>
                  </a:lnTo>
                  <a:lnTo>
                    <a:pt x="272430" y="2211701"/>
                  </a:lnTo>
                  <a:lnTo>
                    <a:pt x="244955" y="2247001"/>
                  </a:lnTo>
                  <a:lnTo>
                    <a:pt x="217366" y="2280865"/>
                  </a:lnTo>
                  <a:lnTo>
                    <a:pt x="189958" y="2313373"/>
                  </a:lnTo>
                  <a:lnTo>
                    <a:pt x="111764" y="2403545"/>
                  </a:lnTo>
                  <a:lnTo>
                    <a:pt x="88023" y="2431414"/>
                  </a:lnTo>
                  <a:lnTo>
                    <a:pt x="45795" y="2484345"/>
                  </a:lnTo>
                  <a:lnTo>
                    <a:pt x="12532" y="2534056"/>
                  </a:lnTo>
                  <a:lnTo>
                    <a:pt x="0" y="2557902"/>
                  </a:lnTo>
                  <a:lnTo>
                    <a:pt x="1555495" y="2557902"/>
                  </a:lnTo>
                  <a:lnTo>
                    <a:pt x="1539596" y="2512468"/>
                  </a:lnTo>
                  <a:lnTo>
                    <a:pt x="1522130" y="2467483"/>
                  </a:lnTo>
                  <a:lnTo>
                    <a:pt x="1504329" y="2422651"/>
                  </a:lnTo>
                  <a:lnTo>
                    <a:pt x="1487423" y="2377674"/>
                  </a:lnTo>
                  <a:lnTo>
                    <a:pt x="1472644" y="2332255"/>
                  </a:lnTo>
                  <a:lnTo>
                    <a:pt x="1461221" y="2286097"/>
                  </a:lnTo>
                  <a:lnTo>
                    <a:pt x="1454385" y="2238902"/>
                  </a:lnTo>
                  <a:lnTo>
                    <a:pt x="1453367" y="2190374"/>
                  </a:lnTo>
                  <a:lnTo>
                    <a:pt x="1459398" y="2140216"/>
                  </a:lnTo>
                  <a:lnTo>
                    <a:pt x="1473708" y="2088129"/>
                  </a:lnTo>
                  <a:lnTo>
                    <a:pt x="1499709" y="2026806"/>
                  </a:lnTo>
                  <a:lnTo>
                    <a:pt x="1530421" y="1975029"/>
                  </a:lnTo>
                  <a:lnTo>
                    <a:pt x="1565038" y="1931959"/>
                  </a:lnTo>
                  <a:lnTo>
                    <a:pt x="1602754" y="1896758"/>
                  </a:lnTo>
                  <a:lnTo>
                    <a:pt x="1642763" y="1868588"/>
                  </a:lnTo>
                  <a:lnTo>
                    <a:pt x="1684259" y="1846610"/>
                  </a:lnTo>
                  <a:lnTo>
                    <a:pt x="1726437" y="1829986"/>
                  </a:lnTo>
                  <a:lnTo>
                    <a:pt x="1768491" y="1817878"/>
                  </a:lnTo>
                  <a:lnTo>
                    <a:pt x="1809615" y="1809447"/>
                  </a:lnTo>
                  <a:lnTo>
                    <a:pt x="1849002" y="1803855"/>
                  </a:lnTo>
                  <a:lnTo>
                    <a:pt x="1948688" y="1795728"/>
                  </a:lnTo>
                  <a:lnTo>
                    <a:pt x="1973071" y="1793108"/>
                  </a:lnTo>
                  <a:lnTo>
                    <a:pt x="2014831" y="1777263"/>
                  </a:lnTo>
                  <a:lnTo>
                    <a:pt x="2059439" y="1728047"/>
                  </a:lnTo>
                  <a:lnTo>
                    <a:pt x="2068970" y="1684728"/>
                  </a:lnTo>
                  <a:lnTo>
                    <a:pt x="2067925" y="1655647"/>
                  </a:lnTo>
                  <a:lnTo>
                    <a:pt x="2059711" y="1623351"/>
                  </a:lnTo>
                  <a:lnTo>
                    <a:pt x="2041270" y="1589019"/>
                  </a:lnTo>
                  <a:lnTo>
                    <a:pt x="2029779" y="1561839"/>
                  </a:lnTo>
                  <a:lnTo>
                    <a:pt x="2035159" y="1545030"/>
                  </a:lnTo>
                  <a:lnTo>
                    <a:pt x="2049754" y="1530530"/>
                  </a:lnTo>
                  <a:lnTo>
                    <a:pt x="2065908" y="1510279"/>
                  </a:lnTo>
                  <a:lnTo>
                    <a:pt x="2068006" y="1497913"/>
                  </a:lnTo>
                  <a:lnTo>
                    <a:pt x="2064496" y="1485070"/>
                  </a:lnTo>
                  <a:lnTo>
                    <a:pt x="2058961" y="1474989"/>
                  </a:lnTo>
                  <a:lnTo>
                    <a:pt x="2054986" y="1470909"/>
                  </a:lnTo>
                  <a:lnTo>
                    <a:pt x="2051948" y="1466343"/>
                  </a:lnTo>
                  <a:lnTo>
                    <a:pt x="2057352" y="1462003"/>
                  </a:lnTo>
                  <a:lnTo>
                    <a:pt x="2068399" y="1455354"/>
                  </a:lnTo>
                  <a:lnTo>
                    <a:pt x="2082292" y="1443858"/>
                  </a:lnTo>
                  <a:lnTo>
                    <a:pt x="2090114" y="1428718"/>
                  </a:lnTo>
                  <a:lnTo>
                    <a:pt x="2087721" y="1413124"/>
                  </a:lnTo>
                  <a:lnTo>
                    <a:pt x="2079184" y="1397531"/>
                  </a:lnTo>
                  <a:lnTo>
                    <a:pt x="2068575" y="1382390"/>
                  </a:lnTo>
                  <a:lnTo>
                    <a:pt x="2054975" y="1361042"/>
                  </a:lnTo>
                  <a:lnTo>
                    <a:pt x="2043683" y="1335337"/>
                  </a:lnTo>
                  <a:lnTo>
                    <a:pt x="2042108" y="1307345"/>
                  </a:lnTo>
                  <a:lnTo>
                    <a:pt x="2057654" y="1279139"/>
                  </a:lnTo>
                  <a:lnTo>
                    <a:pt x="2072229" y="1267209"/>
                  </a:lnTo>
                  <a:lnTo>
                    <a:pt x="2088054" y="1259423"/>
                  </a:lnTo>
                  <a:lnTo>
                    <a:pt x="2106427" y="1253493"/>
                  </a:lnTo>
                  <a:lnTo>
                    <a:pt x="2128647" y="1247135"/>
                  </a:lnTo>
                  <a:lnTo>
                    <a:pt x="2168118" y="1233191"/>
                  </a:lnTo>
                  <a:lnTo>
                    <a:pt x="2196861" y="1215115"/>
                  </a:lnTo>
                  <a:lnTo>
                    <a:pt x="2209246" y="1189682"/>
                  </a:lnTo>
                  <a:lnTo>
                    <a:pt x="2199639" y="1153663"/>
                  </a:lnTo>
                  <a:lnTo>
                    <a:pt x="2182062" y="1125531"/>
                  </a:lnTo>
                  <a:lnTo>
                    <a:pt x="2165508" y="1103863"/>
                  </a:lnTo>
                  <a:lnTo>
                    <a:pt x="2106803" y="1035680"/>
                  </a:lnTo>
                  <a:lnTo>
                    <a:pt x="2060729" y="978284"/>
                  </a:lnTo>
                  <a:lnTo>
                    <a:pt x="2020538" y="927127"/>
                  </a:lnTo>
                  <a:lnTo>
                    <a:pt x="1992110" y="886590"/>
                  </a:lnTo>
                  <a:lnTo>
                    <a:pt x="1981326" y="861055"/>
                  </a:lnTo>
                  <a:lnTo>
                    <a:pt x="1993348" y="827311"/>
                  </a:lnTo>
                  <a:lnTo>
                    <a:pt x="2018157" y="803508"/>
                  </a:lnTo>
                  <a:lnTo>
                    <a:pt x="2038869" y="778349"/>
                  </a:lnTo>
                  <a:lnTo>
                    <a:pt x="2024452" y="698442"/>
                  </a:lnTo>
                  <a:lnTo>
                    <a:pt x="2001611" y="636147"/>
                  </a:lnTo>
                  <a:lnTo>
                    <a:pt x="1950724" y="516915"/>
                  </a:lnTo>
                  <a:lnTo>
                    <a:pt x="1931281" y="471101"/>
                  </a:lnTo>
                  <a:lnTo>
                    <a:pt x="1907218" y="413015"/>
                  </a:lnTo>
                  <a:lnTo>
                    <a:pt x="1877568" y="339720"/>
                  </a:lnTo>
                  <a:lnTo>
                    <a:pt x="1862610" y="307340"/>
                  </a:lnTo>
                  <a:lnTo>
                    <a:pt x="1822360" y="247529"/>
                  </a:lnTo>
                  <a:lnTo>
                    <a:pt x="1769525" y="194282"/>
                  </a:lnTo>
                  <a:lnTo>
                    <a:pt x="1738838" y="170109"/>
                  </a:lnTo>
                  <a:lnTo>
                    <a:pt x="1705543" y="147563"/>
                  </a:lnTo>
                  <a:lnTo>
                    <a:pt x="1669821" y="126638"/>
                  </a:lnTo>
                  <a:lnTo>
                    <a:pt x="1631850" y="107330"/>
                  </a:lnTo>
                  <a:lnTo>
                    <a:pt x="1591811" y="89635"/>
                  </a:lnTo>
                  <a:lnTo>
                    <a:pt x="1549884" y="73547"/>
                  </a:lnTo>
                  <a:lnTo>
                    <a:pt x="1506247" y="59061"/>
                  </a:lnTo>
                  <a:lnTo>
                    <a:pt x="1461080" y="46173"/>
                  </a:lnTo>
                  <a:lnTo>
                    <a:pt x="1414564" y="34878"/>
                  </a:lnTo>
                  <a:lnTo>
                    <a:pt x="1366877" y="25171"/>
                  </a:lnTo>
                  <a:lnTo>
                    <a:pt x="1318199" y="17046"/>
                  </a:lnTo>
                  <a:lnTo>
                    <a:pt x="1268711" y="10500"/>
                  </a:lnTo>
                  <a:lnTo>
                    <a:pt x="1218591" y="5527"/>
                  </a:lnTo>
                  <a:lnTo>
                    <a:pt x="1168019" y="2123"/>
                  </a:lnTo>
                  <a:lnTo>
                    <a:pt x="1117174" y="282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002536" y="2057400"/>
              <a:ext cx="1604772" cy="1656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5663" y="2957703"/>
            <a:ext cx="740854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Along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many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strategies,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Sainsbury’s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deployed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R </a:t>
            </a: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software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its  system.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4B0D5-4A2C-4D15-B5F4-89DDAEB79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CE10C-6029-4351-A632-F38EEC22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9959AD35-125E-4AAA-8ADC-016D64B4C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1335" y="281215"/>
            <a:ext cx="231076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</a:t>
            </a:r>
            <a:r>
              <a:rPr sz="24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Comeback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934" y="270777"/>
            <a:ext cx="58454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How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Implemented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</a:t>
            </a:r>
            <a:r>
              <a:rPr sz="2400" b="1" spc="-127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Sainsbury’s</a:t>
            </a:r>
          </a:p>
        </p:txBody>
      </p:sp>
      <p:sp>
        <p:nvSpPr>
          <p:cNvPr id="3" name="object 3"/>
          <p:cNvSpPr/>
          <p:nvPr/>
        </p:nvSpPr>
        <p:spPr>
          <a:xfrm>
            <a:off x="3202685" y="746584"/>
            <a:ext cx="5832729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" name="object 4"/>
          <p:cNvGrpSpPr/>
          <p:nvPr/>
        </p:nvGrpSpPr>
        <p:grpSpPr>
          <a:xfrm>
            <a:off x="5671110" y="3207399"/>
            <a:ext cx="848201" cy="1134904"/>
            <a:chOff x="7561479" y="4276531"/>
            <a:chExt cx="1130935" cy="1513205"/>
          </a:xfrm>
        </p:grpSpPr>
        <p:sp>
          <p:nvSpPr>
            <p:cNvPr id="5" name="object 5"/>
            <p:cNvSpPr/>
            <p:nvPr/>
          </p:nvSpPr>
          <p:spPr>
            <a:xfrm>
              <a:off x="7761728" y="4832911"/>
              <a:ext cx="730250" cy="922019"/>
            </a:xfrm>
            <a:custGeom>
              <a:avLst/>
              <a:gdLst/>
              <a:ahLst/>
              <a:cxnLst/>
              <a:rect l="l" t="t" r="r" b="b"/>
              <a:pathLst>
                <a:path w="730250" h="922020">
                  <a:moveTo>
                    <a:pt x="435713" y="0"/>
                  </a:moveTo>
                  <a:lnTo>
                    <a:pt x="294417" y="0"/>
                  </a:lnTo>
                  <a:lnTo>
                    <a:pt x="246816" y="3871"/>
                  </a:lnTo>
                  <a:lnTo>
                    <a:pt x="201603" y="15073"/>
                  </a:lnTo>
                  <a:lnTo>
                    <a:pt x="159396" y="32987"/>
                  </a:lnTo>
                  <a:lnTo>
                    <a:pt x="120813" y="56995"/>
                  </a:lnTo>
                  <a:lnTo>
                    <a:pt x="86472" y="86478"/>
                  </a:lnTo>
                  <a:lnTo>
                    <a:pt x="56989" y="120819"/>
                  </a:lnTo>
                  <a:lnTo>
                    <a:pt x="32982" y="159399"/>
                  </a:lnTo>
                  <a:lnTo>
                    <a:pt x="15070" y="201599"/>
                  </a:lnTo>
                  <a:lnTo>
                    <a:pt x="3870" y="246802"/>
                  </a:lnTo>
                  <a:lnTo>
                    <a:pt x="0" y="294389"/>
                  </a:lnTo>
                  <a:lnTo>
                    <a:pt x="0" y="627040"/>
                  </a:lnTo>
                  <a:lnTo>
                    <a:pt x="3870" y="674629"/>
                  </a:lnTo>
                  <a:lnTo>
                    <a:pt x="15070" y="719833"/>
                  </a:lnTo>
                  <a:lnTo>
                    <a:pt x="32982" y="762034"/>
                  </a:lnTo>
                  <a:lnTo>
                    <a:pt x="56989" y="800614"/>
                  </a:lnTo>
                  <a:lnTo>
                    <a:pt x="86472" y="834954"/>
                  </a:lnTo>
                  <a:lnTo>
                    <a:pt x="120813" y="864437"/>
                  </a:lnTo>
                  <a:lnTo>
                    <a:pt x="159396" y="888444"/>
                  </a:lnTo>
                  <a:lnTo>
                    <a:pt x="201603" y="906357"/>
                  </a:lnTo>
                  <a:lnTo>
                    <a:pt x="246816" y="917558"/>
                  </a:lnTo>
                  <a:lnTo>
                    <a:pt x="294417" y="921429"/>
                  </a:lnTo>
                  <a:lnTo>
                    <a:pt x="435713" y="921429"/>
                  </a:lnTo>
                  <a:lnTo>
                    <a:pt x="483290" y="917558"/>
                  </a:lnTo>
                  <a:lnTo>
                    <a:pt x="528489" y="906357"/>
                  </a:lnTo>
                  <a:lnTo>
                    <a:pt x="570690" y="888444"/>
                  </a:lnTo>
                  <a:lnTo>
                    <a:pt x="609274" y="864437"/>
                  </a:lnTo>
                  <a:lnTo>
                    <a:pt x="643621" y="834954"/>
                  </a:lnTo>
                  <a:lnTo>
                    <a:pt x="673113" y="800614"/>
                  </a:lnTo>
                  <a:lnTo>
                    <a:pt x="697129" y="762034"/>
                  </a:lnTo>
                  <a:lnTo>
                    <a:pt x="715050" y="719833"/>
                  </a:lnTo>
                  <a:lnTo>
                    <a:pt x="726257" y="674629"/>
                  </a:lnTo>
                  <a:lnTo>
                    <a:pt x="730131" y="627040"/>
                  </a:lnTo>
                  <a:lnTo>
                    <a:pt x="730131" y="294389"/>
                  </a:lnTo>
                  <a:lnTo>
                    <a:pt x="726257" y="246802"/>
                  </a:lnTo>
                  <a:lnTo>
                    <a:pt x="715050" y="201599"/>
                  </a:lnTo>
                  <a:lnTo>
                    <a:pt x="697129" y="159399"/>
                  </a:lnTo>
                  <a:lnTo>
                    <a:pt x="673113" y="120819"/>
                  </a:lnTo>
                  <a:lnTo>
                    <a:pt x="643621" y="86478"/>
                  </a:lnTo>
                  <a:lnTo>
                    <a:pt x="609274" y="56995"/>
                  </a:lnTo>
                  <a:lnTo>
                    <a:pt x="570690" y="32987"/>
                  </a:lnTo>
                  <a:lnTo>
                    <a:pt x="528489" y="15073"/>
                  </a:lnTo>
                  <a:lnTo>
                    <a:pt x="483290" y="3871"/>
                  </a:lnTo>
                  <a:lnTo>
                    <a:pt x="435713" y="0"/>
                  </a:lnTo>
                  <a:close/>
                </a:path>
              </a:pathLst>
            </a:custGeom>
            <a:solidFill>
              <a:srgbClr val="9B9A9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7661567" y="4821148"/>
              <a:ext cx="930910" cy="818515"/>
            </a:xfrm>
            <a:custGeom>
              <a:avLst/>
              <a:gdLst/>
              <a:ahLst/>
              <a:cxnLst/>
              <a:rect l="l" t="t" r="r" b="b"/>
              <a:pathLst>
                <a:path w="930909" h="818514">
                  <a:moveTo>
                    <a:pt x="930351" y="691807"/>
                  </a:moveTo>
                  <a:lnTo>
                    <a:pt x="922667" y="655967"/>
                  </a:lnTo>
                  <a:lnTo>
                    <a:pt x="902030" y="625932"/>
                  </a:lnTo>
                  <a:lnTo>
                    <a:pt x="871994" y="605282"/>
                  </a:lnTo>
                  <a:lnTo>
                    <a:pt x="836142" y="597598"/>
                  </a:lnTo>
                  <a:lnTo>
                    <a:pt x="94221" y="597598"/>
                  </a:lnTo>
                  <a:lnTo>
                    <a:pt x="58381" y="605282"/>
                  </a:lnTo>
                  <a:lnTo>
                    <a:pt x="28346" y="625932"/>
                  </a:lnTo>
                  <a:lnTo>
                    <a:pt x="7683" y="655967"/>
                  </a:lnTo>
                  <a:lnTo>
                    <a:pt x="0" y="691807"/>
                  </a:lnTo>
                  <a:lnTo>
                    <a:pt x="0" y="724179"/>
                  </a:lnTo>
                  <a:lnTo>
                    <a:pt x="7683" y="760018"/>
                  </a:lnTo>
                  <a:lnTo>
                    <a:pt x="28346" y="790054"/>
                  </a:lnTo>
                  <a:lnTo>
                    <a:pt x="58381" y="810704"/>
                  </a:lnTo>
                  <a:lnTo>
                    <a:pt x="94221" y="818388"/>
                  </a:lnTo>
                  <a:lnTo>
                    <a:pt x="836142" y="818388"/>
                  </a:lnTo>
                  <a:lnTo>
                    <a:pt x="871994" y="810704"/>
                  </a:lnTo>
                  <a:lnTo>
                    <a:pt x="902030" y="790054"/>
                  </a:lnTo>
                  <a:lnTo>
                    <a:pt x="922667" y="760018"/>
                  </a:lnTo>
                  <a:lnTo>
                    <a:pt x="930351" y="724179"/>
                  </a:lnTo>
                  <a:lnTo>
                    <a:pt x="930351" y="691807"/>
                  </a:lnTo>
                  <a:close/>
                </a:path>
                <a:path w="930909" h="818514">
                  <a:moveTo>
                    <a:pt x="930351" y="397421"/>
                  </a:moveTo>
                  <a:lnTo>
                    <a:pt x="922667" y="361581"/>
                  </a:lnTo>
                  <a:lnTo>
                    <a:pt x="902030" y="331546"/>
                  </a:lnTo>
                  <a:lnTo>
                    <a:pt x="871994" y="310896"/>
                  </a:lnTo>
                  <a:lnTo>
                    <a:pt x="836142" y="303212"/>
                  </a:lnTo>
                  <a:lnTo>
                    <a:pt x="94221" y="303212"/>
                  </a:lnTo>
                  <a:lnTo>
                    <a:pt x="58381" y="310896"/>
                  </a:lnTo>
                  <a:lnTo>
                    <a:pt x="28346" y="331546"/>
                  </a:lnTo>
                  <a:lnTo>
                    <a:pt x="7683" y="361581"/>
                  </a:lnTo>
                  <a:lnTo>
                    <a:pt x="0" y="397421"/>
                  </a:lnTo>
                  <a:lnTo>
                    <a:pt x="0" y="429793"/>
                  </a:lnTo>
                  <a:lnTo>
                    <a:pt x="7683" y="466877"/>
                  </a:lnTo>
                  <a:lnTo>
                    <a:pt x="28346" y="496773"/>
                  </a:lnTo>
                  <a:lnTo>
                    <a:pt x="58381" y="516737"/>
                  </a:lnTo>
                  <a:lnTo>
                    <a:pt x="94221" y="524002"/>
                  </a:lnTo>
                  <a:lnTo>
                    <a:pt x="836142" y="524002"/>
                  </a:lnTo>
                  <a:lnTo>
                    <a:pt x="871994" y="516737"/>
                  </a:lnTo>
                  <a:lnTo>
                    <a:pt x="902030" y="496773"/>
                  </a:lnTo>
                  <a:lnTo>
                    <a:pt x="922667" y="466877"/>
                  </a:lnTo>
                  <a:lnTo>
                    <a:pt x="930351" y="429793"/>
                  </a:lnTo>
                  <a:lnTo>
                    <a:pt x="930351" y="397421"/>
                  </a:lnTo>
                  <a:close/>
                </a:path>
                <a:path w="930909" h="818514">
                  <a:moveTo>
                    <a:pt x="930351" y="94208"/>
                  </a:moveTo>
                  <a:lnTo>
                    <a:pt x="922667" y="58369"/>
                  </a:lnTo>
                  <a:lnTo>
                    <a:pt x="902030" y="28333"/>
                  </a:lnTo>
                  <a:lnTo>
                    <a:pt x="871994" y="7670"/>
                  </a:lnTo>
                  <a:lnTo>
                    <a:pt x="836142" y="0"/>
                  </a:lnTo>
                  <a:lnTo>
                    <a:pt x="94221" y="0"/>
                  </a:lnTo>
                  <a:lnTo>
                    <a:pt x="58381" y="7670"/>
                  </a:lnTo>
                  <a:lnTo>
                    <a:pt x="28346" y="28333"/>
                  </a:lnTo>
                  <a:lnTo>
                    <a:pt x="7683" y="58369"/>
                  </a:lnTo>
                  <a:lnTo>
                    <a:pt x="0" y="94208"/>
                  </a:lnTo>
                  <a:lnTo>
                    <a:pt x="0" y="126580"/>
                  </a:lnTo>
                  <a:lnTo>
                    <a:pt x="7683" y="163652"/>
                  </a:lnTo>
                  <a:lnTo>
                    <a:pt x="28346" y="193548"/>
                  </a:lnTo>
                  <a:lnTo>
                    <a:pt x="58381" y="213512"/>
                  </a:lnTo>
                  <a:lnTo>
                    <a:pt x="94221" y="220776"/>
                  </a:lnTo>
                  <a:lnTo>
                    <a:pt x="836142" y="220776"/>
                  </a:lnTo>
                  <a:lnTo>
                    <a:pt x="871994" y="213512"/>
                  </a:lnTo>
                  <a:lnTo>
                    <a:pt x="902030" y="193548"/>
                  </a:lnTo>
                  <a:lnTo>
                    <a:pt x="922667" y="163652"/>
                  </a:lnTo>
                  <a:lnTo>
                    <a:pt x="930351" y="126580"/>
                  </a:lnTo>
                  <a:lnTo>
                    <a:pt x="930351" y="94208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8041340" y="5754340"/>
              <a:ext cx="170815" cy="35560"/>
            </a:xfrm>
            <a:custGeom>
              <a:avLst/>
              <a:gdLst/>
              <a:ahLst/>
              <a:cxnLst/>
              <a:rect l="l" t="t" r="r" b="b"/>
              <a:pathLst>
                <a:path w="170815" h="35560">
                  <a:moveTo>
                    <a:pt x="170807" y="0"/>
                  </a:moveTo>
                  <a:lnTo>
                    <a:pt x="0" y="0"/>
                  </a:lnTo>
                  <a:lnTo>
                    <a:pt x="12541" y="14212"/>
                  </a:lnTo>
                  <a:lnTo>
                    <a:pt x="31697" y="25390"/>
                  </a:lnTo>
                  <a:lnTo>
                    <a:pt x="56367" y="32704"/>
                  </a:lnTo>
                  <a:lnTo>
                    <a:pt x="85453" y="35326"/>
                  </a:lnTo>
                  <a:lnTo>
                    <a:pt x="114481" y="32704"/>
                  </a:lnTo>
                  <a:lnTo>
                    <a:pt x="139122" y="25390"/>
                  </a:lnTo>
                  <a:lnTo>
                    <a:pt x="158267" y="14212"/>
                  </a:lnTo>
                  <a:lnTo>
                    <a:pt x="170807" y="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561479" y="4276531"/>
              <a:ext cx="1130935" cy="544830"/>
            </a:xfrm>
            <a:custGeom>
              <a:avLst/>
              <a:gdLst/>
              <a:ahLst/>
              <a:cxnLst/>
              <a:rect l="l" t="t" r="r" b="b"/>
              <a:pathLst>
                <a:path w="1130934" h="544829">
                  <a:moveTo>
                    <a:pt x="1130600" y="0"/>
                  </a:moveTo>
                  <a:lnTo>
                    <a:pt x="0" y="0"/>
                  </a:lnTo>
                  <a:lnTo>
                    <a:pt x="29206" y="46871"/>
                  </a:lnTo>
                  <a:lnTo>
                    <a:pt x="57737" y="94528"/>
                  </a:lnTo>
                  <a:lnTo>
                    <a:pt x="85286" y="142652"/>
                  </a:lnTo>
                  <a:lnTo>
                    <a:pt x="111547" y="190929"/>
                  </a:lnTo>
                  <a:lnTo>
                    <a:pt x="136214" y="239040"/>
                  </a:lnTo>
                  <a:lnTo>
                    <a:pt x="158980" y="286669"/>
                  </a:lnTo>
                  <a:lnTo>
                    <a:pt x="179539" y="333500"/>
                  </a:lnTo>
                  <a:lnTo>
                    <a:pt x="197585" y="379217"/>
                  </a:lnTo>
                  <a:lnTo>
                    <a:pt x="212811" y="423502"/>
                  </a:lnTo>
                  <a:lnTo>
                    <a:pt x="224910" y="466040"/>
                  </a:lnTo>
                  <a:lnTo>
                    <a:pt x="233577" y="506513"/>
                  </a:lnTo>
                  <a:lnTo>
                    <a:pt x="238504" y="544605"/>
                  </a:lnTo>
                  <a:lnTo>
                    <a:pt x="892125" y="544605"/>
                  </a:lnTo>
                  <a:lnTo>
                    <a:pt x="897029" y="506513"/>
                  </a:lnTo>
                  <a:lnTo>
                    <a:pt x="905677" y="466040"/>
                  </a:lnTo>
                  <a:lnTo>
                    <a:pt x="917761" y="423502"/>
                  </a:lnTo>
                  <a:lnTo>
                    <a:pt x="932974" y="379217"/>
                  </a:lnTo>
                  <a:lnTo>
                    <a:pt x="951012" y="333500"/>
                  </a:lnTo>
                  <a:lnTo>
                    <a:pt x="971567" y="286669"/>
                  </a:lnTo>
                  <a:lnTo>
                    <a:pt x="994332" y="239040"/>
                  </a:lnTo>
                  <a:lnTo>
                    <a:pt x="1019002" y="190929"/>
                  </a:lnTo>
                  <a:lnTo>
                    <a:pt x="1045270" y="142652"/>
                  </a:lnTo>
                  <a:lnTo>
                    <a:pt x="1072830" y="94528"/>
                  </a:lnTo>
                  <a:lnTo>
                    <a:pt x="1101375" y="46871"/>
                  </a:lnTo>
                  <a:lnTo>
                    <a:pt x="1130600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72992" y="984053"/>
            <a:ext cx="2043113" cy="1296353"/>
            <a:chOff x="6763989" y="1312071"/>
            <a:chExt cx="2724150" cy="1728470"/>
          </a:xfrm>
        </p:grpSpPr>
        <p:sp>
          <p:nvSpPr>
            <p:cNvPr id="10" name="object 10"/>
            <p:cNvSpPr/>
            <p:nvPr/>
          </p:nvSpPr>
          <p:spPr>
            <a:xfrm>
              <a:off x="6981488" y="1947944"/>
              <a:ext cx="2291080" cy="1092200"/>
            </a:xfrm>
            <a:custGeom>
              <a:avLst/>
              <a:gdLst/>
              <a:ahLst/>
              <a:cxnLst/>
              <a:rect l="l" t="t" r="r" b="b"/>
              <a:pathLst>
                <a:path w="2291079" h="1092200">
                  <a:moveTo>
                    <a:pt x="1145306" y="0"/>
                  </a:moveTo>
                  <a:lnTo>
                    <a:pt x="1096963" y="996"/>
                  </a:lnTo>
                  <a:lnTo>
                    <a:pt x="1049126" y="3959"/>
                  </a:lnTo>
                  <a:lnTo>
                    <a:pt x="1001834" y="8851"/>
                  </a:lnTo>
                  <a:lnTo>
                    <a:pt x="955126" y="15632"/>
                  </a:lnTo>
                  <a:lnTo>
                    <a:pt x="909043" y="24263"/>
                  </a:lnTo>
                  <a:lnTo>
                    <a:pt x="863625" y="34705"/>
                  </a:lnTo>
                  <a:lnTo>
                    <a:pt x="818911" y="46919"/>
                  </a:lnTo>
                  <a:lnTo>
                    <a:pt x="774942" y="60867"/>
                  </a:lnTo>
                  <a:lnTo>
                    <a:pt x="731757" y="76509"/>
                  </a:lnTo>
                  <a:lnTo>
                    <a:pt x="689396" y="93806"/>
                  </a:lnTo>
                  <a:lnTo>
                    <a:pt x="647900" y="112720"/>
                  </a:lnTo>
                  <a:lnTo>
                    <a:pt x="607307" y="133211"/>
                  </a:lnTo>
                  <a:lnTo>
                    <a:pt x="567659" y="155242"/>
                  </a:lnTo>
                  <a:lnTo>
                    <a:pt x="528995" y="178771"/>
                  </a:lnTo>
                  <a:lnTo>
                    <a:pt x="491354" y="203762"/>
                  </a:lnTo>
                  <a:lnTo>
                    <a:pt x="454777" y="230174"/>
                  </a:lnTo>
                  <a:lnTo>
                    <a:pt x="419304" y="257969"/>
                  </a:lnTo>
                  <a:lnTo>
                    <a:pt x="384974" y="287107"/>
                  </a:lnTo>
                  <a:lnTo>
                    <a:pt x="351828" y="317551"/>
                  </a:lnTo>
                  <a:lnTo>
                    <a:pt x="319906" y="349261"/>
                  </a:lnTo>
                  <a:lnTo>
                    <a:pt x="289246" y="382197"/>
                  </a:lnTo>
                  <a:lnTo>
                    <a:pt x="259890" y="416322"/>
                  </a:lnTo>
                  <a:lnTo>
                    <a:pt x="231877" y="451596"/>
                  </a:lnTo>
                  <a:lnTo>
                    <a:pt x="205247" y="487980"/>
                  </a:lnTo>
                  <a:lnTo>
                    <a:pt x="180040" y="525435"/>
                  </a:lnTo>
                  <a:lnTo>
                    <a:pt x="156296" y="563922"/>
                  </a:lnTo>
                  <a:lnTo>
                    <a:pt x="134055" y="603403"/>
                  </a:lnTo>
                  <a:lnTo>
                    <a:pt x="113356" y="643838"/>
                  </a:lnTo>
                  <a:lnTo>
                    <a:pt x="94240" y="685189"/>
                  </a:lnTo>
                  <a:lnTo>
                    <a:pt x="76747" y="727416"/>
                  </a:lnTo>
                  <a:lnTo>
                    <a:pt x="60916" y="770480"/>
                  </a:lnTo>
                  <a:lnTo>
                    <a:pt x="46787" y="814344"/>
                  </a:lnTo>
                  <a:lnTo>
                    <a:pt x="34401" y="858966"/>
                  </a:lnTo>
                  <a:lnTo>
                    <a:pt x="23796" y="904310"/>
                  </a:lnTo>
                  <a:lnTo>
                    <a:pt x="15014" y="950335"/>
                  </a:lnTo>
                  <a:lnTo>
                    <a:pt x="8094" y="997003"/>
                  </a:lnTo>
                  <a:lnTo>
                    <a:pt x="3076" y="1044275"/>
                  </a:lnTo>
                  <a:lnTo>
                    <a:pt x="0" y="1092112"/>
                  </a:lnTo>
                  <a:lnTo>
                    <a:pt x="2290582" y="1092112"/>
                  </a:lnTo>
                  <a:lnTo>
                    <a:pt x="2287503" y="1044275"/>
                  </a:lnTo>
                  <a:lnTo>
                    <a:pt x="2282482" y="997003"/>
                  </a:lnTo>
                  <a:lnTo>
                    <a:pt x="2275560" y="950335"/>
                  </a:lnTo>
                  <a:lnTo>
                    <a:pt x="2266775" y="904310"/>
                  </a:lnTo>
                  <a:lnTo>
                    <a:pt x="2256169" y="858966"/>
                  </a:lnTo>
                  <a:lnTo>
                    <a:pt x="2243780" y="814344"/>
                  </a:lnTo>
                  <a:lnTo>
                    <a:pt x="2229649" y="770480"/>
                  </a:lnTo>
                  <a:lnTo>
                    <a:pt x="2213816" y="727416"/>
                  </a:lnTo>
                  <a:lnTo>
                    <a:pt x="2196320" y="685189"/>
                  </a:lnTo>
                  <a:lnTo>
                    <a:pt x="2177202" y="643838"/>
                  </a:lnTo>
                  <a:lnTo>
                    <a:pt x="2156502" y="603403"/>
                  </a:lnTo>
                  <a:lnTo>
                    <a:pt x="2134259" y="563922"/>
                  </a:lnTo>
                  <a:lnTo>
                    <a:pt x="2110513" y="525435"/>
                  </a:lnTo>
                  <a:lnTo>
                    <a:pt x="2085305" y="487980"/>
                  </a:lnTo>
                  <a:lnTo>
                    <a:pt x="2058673" y="451596"/>
                  </a:lnTo>
                  <a:lnTo>
                    <a:pt x="2030659" y="416322"/>
                  </a:lnTo>
                  <a:lnTo>
                    <a:pt x="2001302" y="382197"/>
                  </a:lnTo>
                  <a:lnTo>
                    <a:pt x="1970642" y="349261"/>
                  </a:lnTo>
                  <a:lnTo>
                    <a:pt x="1938719" y="317551"/>
                  </a:lnTo>
                  <a:lnTo>
                    <a:pt x="1905573" y="287107"/>
                  </a:lnTo>
                  <a:lnTo>
                    <a:pt x="1871244" y="257969"/>
                  </a:lnTo>
                  <a:lnTo>
                    <a:pt x="1835771" y="230174"/>
                  </a:lnTo>
                  <a:lnTo>
                    <a:pt x="1799195" y="203762"/>
                  </a:lnTo>
                  <a:lnTo>
                    <a:pt x="1761556" y="178771"/>
                  </a:lnTo>
                  <a:lnTo>
                    <a:pt x="1722893" y="155242"/>
                  </a:lnTo>
                  <a:lnTo>
                    <a:pt x="1683246" y="133211"/>
                  </a:lnTo>
                  <a:lnTo>
                    <a:pt x="1642656" y="112720"/>
                  </a:lnTo>
                  <a:lnTo>
                    <a:pt x="1601163" y="93806"/>
                  </a:lnTo>
                  <a:lnTo>
                    <a:pt x="1558805" y="76509"/>
                  </a:lnTo>
                  <a:lnTo>
                    <a:pt x="1515624" y="60867"/>
                  </a:lnTo>
                  <a:lnTo>
                    <a:pt x="1471658" y="46919"/>
                  </a:lnTo>
                  <a:lnTo>
                    <a:pt x="1426949" y="34705"/>
                  </a:lnTo>
                  <a:lnTo>
                    <a:pt x="1381536" y="24263"/>
                  </a:lnTo>
                  <a:lnTo>
                    <a:pt x="1335458" y="15632"/>
                  </a:lnTo>
                  <a:lnTo>
                    <a:pt x="1288757" y="8851"/>
                  </a:lnTo>
                  <a:lnTo>
                    <a:pt x="1241471" y="3959"/>
                  </a:lnTo>
                  <a:lnTo>
                    <a:pt x="1193640" y="996"/>
                  </a:lnTo>
                  <a:lnTo>
                    <a:pt x="1145306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3982" y="1312074"/>
              <a:ext cx="2724150" cy="946785"/>
            </a:xfrm>
            <a:custGeom>
              <a:avLst/>
              <a:gdLst/>
              <a:ahLst/>
              <a:cxnLst/>
              <a:rect l="l" t="t" r="r" b="b"/>
              <a:pathLst>
                <a:path w="2724150" h="946785">
                  <a:moveTo>
                    <a:pt x="408495" y="911123"/>
                  </a:moveTo>
                  <a:lnTo>
                    <a:pt x="55575" y="600506"/>
                  </a:lnTo>
                  <a:lnTo>
                    <a:pt x="30911" y="593534"/>
                  </a:lnTo>
                  <a:lnTo>
                    <a:pt x="18719" y="597636"/>
                  </a:lnTo>
                  <a:lnTo>
                    <a:pt x="8470" y="606463"/>
                  </a:lnTo>
                  <a:lnTo>
                    <a:pt x="1892" y="617105"/>
                  </a:lnTo>
                  <a:lnTo>
                    <a:pt x="0" y="629970"/>
                  </a:lnTo>
                  <a:lnTo>
                    <a:pt x="3086" y="642861"/>
                  </a:lnTo>
                  <a:lnTo>
                    <a:pt x="11404" y="653567"/>
                  </a:lnTo>
                  <a:lnTo>
                    <a:pt x="352933" y="939114"/>
                  </a:lnTo>
                  <a:lnTo>
                    <a:pt x="364845" y="945248"/>
                  </a:lnTo>
                  <a:lnTo>
                    <a:pt x="377583" y="946442"/>
                  </a:lnTo>
                  <a:lnTo>
                    <a:pt x="389775" y="943229"/>
                  </a:lnTo>
                  <a:lnTo>
                    <a:pt x="400037" y="936129"/>
                  </a:lnTo>
                  <a:lnTo>
                    <a:pt x="406615" y="924179"/>
                  </a:lnTo>
                  <a:lnTo>
                    <a:pt x="408495" y="911123"/>
                  </a:lnTo>
                  <a:close/>
                </a:path>
                <a:path w="2724150" h="946785">
                  <a:moveTo>
                    <a:pt x="751395" y="621220"/>
                  </a:moveTo>
                  <a:lnTo>
                    <a:pt x="523697" y="223748"/>
                  </a:lnTo>
                  <a:lnTo>
                    <a:pt x="491401" y="205130"/>
                  </a:lnTo>
                  <a:lnTo>
                    <a:pt x="479526" y="209042"/>
                  </a:lnTo>
                  <a:lnTo>
                    <a:pt x="468528" y="219278"/>
                  </a:lnTo>
                  <a:lnTo>
                    <a:pt x="462229" y="231470"/>
                  </a:lnTo>
                  <a:lnTo>
                    <a:pt x="460895" y="244221"/>
                  </a:lnTo>
                  <a:lnTo>
                    <a:pt x="464807" y="256146"/>
                  </a:lnTo>
                  <a:lnTo>
                    <a:pt x="688555" y="641743"/>
                  </a:lnTo>
                  <a:lnTo>
                    <a:pt x="697166" y="652691"/>
                  </a:lnTo>
                  <a:lnTo>
                    <a:pt x="708799" y="658672"/>
                  </a:lnTo>
                  <a:lnTo>
                    <a:pt x="722096" y="659142"/>
                  </a:lnTo>
                  <a:lnTo>
                    <a:pt x="735660" y="653567"/>
                  </a:lnTo>
                  <a:lnTo>
                    <a:pt x="744956" y="644994"/>
                  </a:lnTo>
                  <a:lnTo>
                    <a:pt x="750392" y="633653"/>
                  </a:lnTo>
                  <a:lnTo>
                    <a:pt x="751395" y="621220"/>
                  </a:lnTo>
                  <a:close/>
                </a:path>
                <a:path w="2724150" h="946785">
                  <a:moveTo>
                    <a:pt x="1695475" y="38252"/>
                  </a:moveTo>
                  <a:lnTo>
                    <a:pt x="1695030" y="25234"/>
                  </a:lnTo>
                  <a:lnTo>
                    <a:pt x="1689925" y="13614"/>
                  </a:lnTo>
                  <a:lnTo>
                    <a:pt x="1680959" y="4749"/>
                  </a:lnTo>
                  <a:lnTo>
                    <a:pt x="1668945" y="0"/>
                  </a:lnTo>
                  <a:lnTo>
                    <a:pt x="1655927" y="406"/>
                  </a:lnTo>
                  <a:lnTo>
                    <a:pt x="1554187" y="468071"/>
                  </a:lnTo>
                  <a:lnTo>
                    <a:pt x="1553311" y="481101"/>
                  </a:lnTo>
                  <a:lnTo>
                    <a:pt x="1558531" y="492747"/>
                  </a:lnTo>
                  <a:lnTo>
                    <a:pt x="1568183" y="501611"/>
                  </a:lnTo>
                  <a:lnTo>
                    <a:pt x="1580616" y="506310"/>
                  </a:lnTo>
                  <a:lnTo>
                    <a:pt x="1593646" y="505917"/>
                  </a:lnTo>
                  <a:lnTo>
                    <a:pt x="1605292" y="500811"/>
                  </a:lnTo>
                  <a:lnTo>
                    <a:pt x="1614157" y="491858"/>
                  </a:lnTo>
                  <a:lnTo>
                    <a:pt x="1618869" y="479882"/>
                  </a:lnTo>
                  <a:lnTo>
                    <a:pt x="1695475" y="38252"/>
                  </a:lnTo>
                  <a:close/>
                </a:path>
                <a:path w="2724150" h="946785">
                  <a:moveTo>
                    <a:pt x="2262149" y="244221"/>
                  </a:moveTo>
                  <a:lnTo>
                    <a:pt x="2261832" y="231470"/>
                  </a:lnTo>
                  <a:lnTo>
                    <a:pt x="2256548" y="219278"/>
                  </a:lnTo>
                  <a:lnTo>
                    <a:pt x="2246058" y="209042"/>
                  </a:lnTo>
                  <a:lnTo>
                    <a:pt x="2234095" y="205130"/>
                  </a:lnTo>
                  <a:lnTo>
                    <a:pt x="2221344" y="206451"/>
                  </a:lnTo>
                  <a:lnTo>
                    <a:pt x="2209139" y="212750"/>
                  </a:lnTo>
                  <a:lnTo>
                    <a:pt x="2198865" y="223748"/>
                  </a:lnTo>
                  <a:lnTo>
                    <a:pt x="1978075" y="609346"/>
                  </a:lnTo>
                  <a:lnTo>
                    <a:pt x="1973707" y="621220"/>
                  </a:lnTo>
                  <a:lnTo>
                    <a:pt x="1974037" y="633653"/>
                  </a:lnTo>
                  <a:lnTo>
                    <a:pt x="1979345" y="644994"/>
                  </a:lnTo>
                  <a:lnTo>
                    <a:pt x="1989899" y="653567"/>
                  </a:lnTo>
                  <a:lnTo>
                    <a:pt x="2001799" y="659142"/>
                  </a:lnTo>
                  <a:lnTo>
                    <a:pt x="2014524" y="658672"/>
                  </a:lnTo>
                  <a:lnTo>
                    <a:pt x="2026716" y="652691"/>
                  </a:lnTo>
                  <a:lnTo>
                    <a:pt x="2036991" y="641743"/>
                  </a:lnTo>
                  <a:lnTo>
                    <a:pt x="2257780" y="256146"/>
                  </a:lnTo>
                  <a:lnTo>
                    <a:pt x="2262149" y="244221"/>
                  </a:lnTo>
                  <a:close/>
                </a:path>
                <a:path w="2724150" h="946785">
                  <a:moveTo>
                    <a:pt x="2724061" y="629970"/>
                  </a:moveTo>
                  <a:lnTo>
                    <a:pt x="2723184" y="617105"/>
                  </a:lnTo>
                  <a:lnTo>
                    <a:pt x="2717050" y="606463"/>
                  </a:lnTo>
                  <a:lnTo>
                    <a:pt x="2706814" y="597636"/>
                  </a:lnTo>
                  <a:lnTo>
                    <a:pt x="2694609" y="593534"/>
                  </a:lnTo>
                  <a:lnTo>
                    <a:pt x="2681859" y="594410"/>
                  </a:lnTo>
                  <a:lnTo>
                    <a:pt x="2669946" y="600506"/>
                  </a:lnTo>
                  <a:lnTo>
                    <a:pt x="2328430" y="886053"/>
                  </a:lnTo>
                  <a:lnTo>
                    <a:pt x="2319642" y="898055"/>
                  </a:lnTo>
                  <a:lnTo>
                    <a:pt x="2315553" y="911123"/>
                  </a:lnTo>
                  <a:lnTo>
                    <a:pt x="2316429" y="924179"/>
                  </a:lnTo>
                  <a:lnTo>
                    <a:pt x="2322563" y="936129"/>
                  </a:lnTo>
                  <a:lnTo>
                    <a:pt x="2333206" y="943229"/>
                  </a:lnTo>
                  <a:lnTo>
                    <a:pt x="2346083" y="946442"/>
                  </a:lnTo>
                  <a:lnTo>
                    <a:pt x="2358974" y="945248"/>
                  </a:lnTo>
                  <a:lnTo>
                    <a:pt x="2369667" y="939114"/>
                  </a:lnTo>
                  <a:lnTo>
                    <a:pt x="2711183" y="653567"/>
                  </a:lnTo>
                  <a:lnTo>
                    <a:pt x="2719971" y="642861"/>
                  </a:lnTo>
                  <a:lnTo>
                    <a:pt x="2724061" y="62997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/>
          <p:nvPr/>
        </p:nvSpPr>
        <p:spPr>
          <a:xfrm>
            <a:off x="5843355" y="984053"/>
            <a:ext cx="108585" cy="380048"/>
          </a:xfrm>
          <a:custGeom>
            <a:avLst/>
            <a:gdLst/>
            <a:ahLst/>
            <a:cxnLst/>
            <a:rect l="l" t="t" r="r" b="b"/>
            <a:pathLst>
              <a:path w="144779" h="506730">
                <a:moveTo>
                  <a:pt x="29411" y="0"/>
                </a:moveTo>
                <a:lnTo>
                  <a:pt x="15719" y="4747"/>
                </a:lnTo>
                <a:lnTo>
                  <a:pt x="5874" y="13611"/>
                </a:lnTo>
                <a:lnTo>
                  <a:pt x="445" y="25233"/>
                </a:lnTo>
                <a:lnTo>
                  <a:pt x="0" y="38251"/>
                </a:lnTo>
                <a:lnTo>
                  <a:pt x="79491" y="479885"/>
                </a:lnTo>
                <a:lnTo>
                  <a:pt x="84197" y="491853"/>
                </a:lnTo>
                <a:lnTo>
                  <a:pt x="93067" y="500812"/>
                </a:lnTo>
                <a:lnTo>
                  <a:pt x="104713" y="505915"/>
                </a:lnTo>
                <a:lnTo>
                  <a:pt x="117747" y="506313"/>
                </a:lnTo>
                <a:lnTo>
                  <a:pt x="129759" y="501608"/>
                </a:lnTo>
                <a:lnTo>
                  <a:pt x="138725" y="492739"/>
                </a:lnTo>
                <a:lnTo>
                  <a:pt x="143834" y="481094"/>
                </a:lnTo>
                <a:lnTo>
                  <a:pt x="144277" y="468062"/>
                </a:lnTo>
                <a:lnTo>
                  <a:pt x="67667" y="26527"/>
                </a:lnTo>
                <a:lnTo>
                  <a:pt x="62961" y="14502"/>
                </a:lnTo>
                <a:lnTo>
                  <a:pt x="54091" y="5514"/>
                </a:lnTo>
                <a:lnTo>
                  <a:pt x="42445" y="400"/>
                </a:lnTo>
                <a:lnTo>
                  <a:pt x="29411" y="0"/>
                </a:lnTo>
                <a:close/>
              </a:path>
            </a:pathLst>
          </a:custGeom>
          <a:solidFill>
            <a:srgbClr val="1A5A6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3" name="object 13"/>
          <p:cNvGrpSpPr/>
          <p:nvPr/>
        </p:nvGrpSpPr>
        <p:grpSpPr>
          <a:xfrm>
            <a:off x="5248655" y="2511171"/>
            <a:ext cx="1696403" cy="462915"/>
            <a:chOff x="6998207" y="3348228"/>
            <a:chExt cx="2261870" cy="617220"/>
          </a:xfrm>
        </p:grpSpPr>
        <p:sp>
          <p:nvSpPr>
            <p:cNvPr id="14" name="object 14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53505" y="2648426"/>
            <a:ext cx="286703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5666" y="1963674"/>
            <a:ext cx="836295" cy="153353"/>
            <a:chOff x="5580888" y="2618232"/>
            <a:chExt cx="1115060" cy="204470"/>
          </a:xfrm>
        </p:grpSpPr>
        <p:sp>
          <p:nvSpPr>
            <p:cNvPr id="18" name="object 18"/>
            <p:cNvSpPr/>
            <p:nvPr/>
          </p:nvSpPr>
          <p:spPr>
            <a:xfrm>
              <a:off x="5689854" y="2721102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1006094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0888" y="2618232"/>
              <a:ext cx="202691" cy="204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7194" y="1338454"/>
            <a:ext cx="3674745" cy="1774031"/>
            <a:chOff x="556259" y="1784604"/>
            <a:chExt cx="4899660" cy="2365375"/>
          </a:xfrm>
        </p:grpSpPr>
        <p:sp>
          <p:nvSpPr>
            <p:cNvPr id="21" name="object 21"/>
            <p:cNvSpPr/>
            <p:nvPr/>
          </p:nvSpPr>
          <p:spPr>
            <a:xfrm>
              <a:off x="569213" y="1797558"/>
              <a:ext cx="4874260" cy="2339340"/>
            </a:xfrm>
            <a:custGeom>
              <a:avLst/>
              <a:gdLst/>
              <a:ahLst/>
              <a:cxnLst/>
              <a:rect l="l" t="t" r="r" b="b"/>
              <a:pathLst>
                <a:path w="4874260" h="2339340">
                  <a:moveTo>
                    <a:pt x="4483862" y="0"/>
                  </a:moveTo>
                  <a:lnTo>
                    <a:pt x="389889" y="0"/>
                  </a:lnTo>
                  <a:lnTo>
                    <a:pt x="340983" y="3038"/>
                  </a:lnTo>
                  <a:lnTo>
                    <a:pt x="293889" y="11911"/>
                  </a:lnTo>
                  <a:lnTo>
                    <a:pt x="248973" y="26252"/>
                  </a:lnTo>
                  <a:lnTo>
                    <a:pt x="206601" y="45694"/>
                  </a:lnTo>
                  <a:lnTo>
                    <a:pt x="167138" y="69873"/>
                  </a:lnTo>
                  <a:lnTo>
                    <a:pt x="130949" y="98421"/>
                  </a:lnTo>
                  <a:lnTo>
                    <a:pt x="98399" y="130974"/>
                  </a:lnTo>
                  <a:lnTo>
                    <a:pt x="69855" y="167165"/>
                  </a:lnTo>
                  <a:lnTo>
                    <a:pt x="45682" y="206629"/>
                  </a:lnTo>
                  <a:lnTo>
                    <a:pt x="26244" y="248999"/>
                  </a:lnTo>
                  <a:lnTo>
                    <a:pt x="11907" y="293910"/>
                  </a:lnTo>
                  <a:lnTo>
                    <a:pt x="3037" y="340995"/>
                  </a:lnTo>
                  <a:lnTo>
                    <a:pt x="0" y="389890"/>
                  </a:lnTo>
                  <a:lnTo>
                    <a:pt x="0" y="1949450"/>
                  </a:lnTo>
                  <a:lnTo>
                    <a:pt x="3037" y="1998344"/>
                  </a:lnTo>
                  <a:lnTo>
                    <a:pt x="11907" y="2045429"/>
                  </a:lnTo>
                  <a:lnTo>
                    <a:pt x="26244" y="2090340"/>
                  </a:lnTo>
                  <a:lnTo>
                    <a:pt x="45682" y="2132710"/>
                  </a:lnTo>
                  <a:lnTo>
                    <a:pt x="69855" y="2172174"/>
                  </a:lnTo>
                  <a:lnTo>
                    <a:pt x="98399" y="2208365"/>
                  </a:lnTo>
                  <a:lnTo>
                    <a:pt x="130949" y="2240918"/>
                  </a:lnTo>
                  <a:lnTo>
                    <a:pt x="167138" y="2269466"/>
                  </a:lnTo>
                  <a:lnTo>
                    <a:pt x="206601" y="2293645"/>
                  </a:lnTo>
                  <a:lnTo>
                    <a:pt x="248973" y="2313087"/>
                  </a:lnTo>
                  <a:lnTo>
                    <a:pt x="293889" y="2327428"/>
                  </a:lnTo>
                  <a:lnTo>
                    <a:pt x="340983" y="2336301"/>
                  </a:lnTo>
                  <a:lnTo>
                    <a:pt x="389889" y="2339340"/>
                  </a:lnTo>
                  <a:lnTo>
                    <a:pt x="4483862" y="2339340"/>
                  </a:lnTo>
                  <a:lnTo>
                    <a:pt x="4532756" y="2336301"/>
                  </a:lnTo>
                  <a:lnTo>
                    <a:pt x="4579841" y="2327428"/>
                  </a:lnTo>
                  <a:lnTo>
                    <a:pt x="4624752" y="2313087"/>
                  </a:lnTo>
                  <a:lnTo>
                    <a:pt x="4667122" y="2293645"/>
                  </a:lnTo>
                  <a:lnTo>
                    <a:pt x="4706586" y="2269466"/>
                  </a:lnTo>
                  <a:lnTo>
                    <a:pt x="4742777" y="2240918"/>
                  </a:lnTo>
                  <a:lnTo>
                    <a:pt x="4775330" y="2208365"/>
                  </a:lnTo>
                  <a:lnTo>
                    <a:pt x="4803878" y="2172174"/>
                  </a:lnTo>
                  <a:lnTo>
                    <a:pt x="4828057" y="2132710"/>
                  </a:lnTo>
                  <a:lnTo>
                    <a:pt x="4847499" y="2090340"/>
                  </a:lnTo>
                  <a:lnTo>
                    <a:pt x="4861840" y="2045429"/>
                  </a:lnTo>
                  <a:lnTo>
                    <a:pt x="4870713" y="1998344"/>
                  </a:lnTo>
                  <a:lnTo>
                    <a:pt x="4873752" y="1949450"/>
                  </a:lnTo>
                  <a:lnTo>
                    <a:pt x="4873752" y="389890"/>
                  </a:lnTo>
                  <a:lnTo>
                    <a:pt x="4870713" y="340995"/>
                  </a:lnTo>
                  <a:lnTo>
                    <a:pt x="4861840" y="293910"/>
                  </a:lnTo>
                  <a:lnTo>
                    <a:pt x="4847499" y="248999"/>
                  </a:lnTo>
                  <a:lnTo>
                    <a:pt x="4828057" y="206629"/>
                  </a:lnTo>
                  <a:lnTo>
                    <a:pt x="4803878" y="167165"/>
                  </a:lnTo>
                  <a:lnTo>
                    <a:pt x="4775330" y="130974"/>
                  </a:lnTo>
                  <a:lnTo>
                    <a:pt x="4742777" y="98421"/>
                  </a:lnTo>
                  <a:lnTo>
                    <a:pt x="4706586" y="69873"/>
                  </a:lnTo>
                  <a:lnTo>
                    <a:pt x="4667122" y="45694"/>
                  </a:lnTo>
                  <a:lnTo>
                    <a:pt x="4624752" y="26252"/>
                  </a:lnTo>
                  <a:lnTo>
                    <a:pt x="4579841" y="11911"/>
                  </a:lnTo>
                  <a:lnTo>
                    <a:pt x="4532756" y="3038"/>
                  </a:lnTo>
                  <a:lnTo>
                    <a:pt x="4483862" y="0"/>
                  </a:lnTo>
                  <a:close/>
                </a:path>
              </a:pathLst>
            </a:custGeom>
            <a:solidFill>
              <a:srgbClr val="EFDEB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213" y="1797558"/>
              <a:ext cx="4874260" cy="2339340"/>
            </a:xfrm>
            <a:custGeom>
              <a:avLst/>
              <a:gdLst/>
              <a:ahLst/>
              <a:cxnLst/>
              <a:rect l="l" t="t" r="r" b="b"/>
              <a:pathLst>
                <a:path w="4874260" h="2339340">
                  <a:moveTo>
                    <a:pt x="0" y="389890"/>
                  </a:moveTo>
                  <a:lnTo>
                    <a:pt x="3037" y="340995"/>
                  </a:lnTo>
                  <a:lnTo>
                    <a:pt x="11907" y="293910"/>
                  </a:lnTo>
                  <a:lnTo>
                    <a:pt x="26244" y="248999"/>
                  </a:lnTo>
                  <a:lnTo>
                    <a:pt x="45682" y="206629"/>
                  </a:lnTo>
                  <a:lnTo>
                    <a:pt x="69855" y="167165"/>
                  </a:lnTo>
                  <a:lnTo>
                    <a:pt x="98399" y="130974"/>
                  </a:lnTo>
                  <a:lnTo>
                    <a:pt x="130949" y="98421"/>
                  </a:lnTo>
                  <a:lnTo>
                    <a:pt x="167138" y="69873"/>
                  </a:lnTo>
                  <a:lnTo>
                    <a:pt x="206601" y="45694"/>
                  </a:lnTo>
                  <a:lnTo>
                    <a:pt x="248973" y="26252"/>
                  </a:lnTo>
                  <a:lnTo>
                    <a:pt x="293889" y="11911"/>
                  </a:lnTo>
                  <a:lnTo>
                    <a:pt x="340983" y="3038"/>
                  </a:lnTo>
                  <a:lnTo>
                    <a:pt x="389889" y="0"/>
                  </a:lnTo>
                  <a:lnTo>
                    <a:pt x="4483862" y="0"/>
                  </a:lnTo>
                  <a:lnTo>
                    <a:pt x="4532756" y="3038"/>
                  </a:lnTo>
                  <a:lnTo>
                    <a:pt x="4579841" y="11911"/>
                  </a:lnTo>
                  <a:lnTo>
                    <a:pt x="4624752" y="26252"/>
                  </a:lnTo>
                  <a:lnTo>
                    <a:pt x="4667122" y="45694"/>
                  </a:lnTo>
                  <a:lnTo>
                    <a:pt x="4706586" y="69873"/>
                  </a:lnTo>
                  <a:lnTo>
                    <a:pt x="4742777" y="98421"/>
                  </a:lnTo>
                  <a:lnTo>
                    <a:pt x="4775330" y="130974"/>
                  </a:lnTo>
                  <a:lnTo>
                    <a:pt x="4803878" y="167165"/>
                  </a:lnTo>
                  <a:lnTo>
                    <a:pt x="4828057" y="206629"/>
                  </a:lnTo>
                  <a:lnTo>
                    <a:pt x="4847499" y="248999"/>
                  </a:lnTo>
                  <a:lnTo>
                    <a:pt x="4861840" y="293910"/>
                  </a:lnTo>
                  <a:lnTo>
                    <a:pt x="4870713" y="340995"/>
                  </a:lnTo>
                  <a:lnTo>
                    <a:pt x="4873752" y="389890"/>
                  </a:lnTo>
                  <a:lnTo>
                    <a:pt x="4873752" y="1949450"/>
                  </a:lnTo>
                  <a:lnTo>
                    <a:pt x="4870713" y="1998344"/>
                  </a:lnTo>
                  <a:lnTo>
                    <a:pt x="4861840" y="2045429"/>
                  </a:lnTo>
                  <a:lnTo>
                    <a:pt x="4847499" y="2090340"/>
                  </a:lnTo>
                  <a:lnTo>
                    <a:pt x="4828057" y="2132710"/>
                  </a:lnTo>
                  <a:lnTo>
                    <a:pt x="4803878" y="2172174"/>
                  </a:lnTo>
                  <a:lnTo>
                    <a:pt x="4775330" y="2208365"/>
                  </a:lnTo>
                  <a:lnTo>
                    <a:pt x="4742777" y="2240918"/>
                  </a:lnTo>
                  <a:lnTo>
                    <a:pt x="4706586" y="2269466"/>
                  </a:lnTo>
                  <a:lnTo>
                    <a:pt x="4667122" y="2293645"/>
                  </a:lnTo>
                  <a:lnTo>
                    <a:pt x="4624752" y="2313087"/>
                  </a:lnTo>
                  <a:lnTo>
                    <a:pt x="4579841" y="2327428"/>
                  </a:lnTo>
                  <a:lnTo>
                    <a:pt x="4532756" y="2336301"/>
                  </a:lnTo>
                  <a:lnTo>
                    <a:pt x="4483862" y="2339340"/>
                  </a:lnTo>
                  <a:lnTo>
                    <a:pt x="389889" y="2339340"/>
                  </a:lnTo>
                  <a:lnTo>
                    <a:pt x="340983" y="2336301"/>
                  </a:lnTo>
                  <a:lnTo>
                    <a:pt x="293889" y="2327428"/>
                  </a:lnTo>
                  <a:lnTo>
                    <a:pt x="248973" y="2313087"/>
                  </a:lnTo>
                  <a:lnTo>
                    <a:pt x="206601" y="2293645"/>
                  </a:lnTo>
                  <a:lnTo>
                    <a:pt x="167138" y="2269466"/>
                  </a:lnTo>
                  <a:lnTo>
                    <a:pt x="130949" y="2240918"/>
                  </a:lnTo>
                  <a:lnTo>
                    <a:pt x="98399" y="2208365"/>
                  </a:lnTo>
                  <a:lnTo>
                    <a:pt x="69855" y="2172174"/>
                  </a:lnTo>
                  <a:lnTo>
                    <a:pt x="45682" y="2132710"/>
                  </a:lnTo>
                  <a:lnTo>
                    <a:pt x="26244" y="2090340"/>
                  </a:lnTo>
                  <a:lnTo>
                    <a:pt x="11907" y="2045429"/>
                  </a:lnTo>
                  <a:lnTo>
                    <a:pt x="3037" y="1998344"/>
                  </a:lnTo>
                  <a:lnTo>
                    <a:pt x="0" y="1949450"/>
                  </a:lnTo>
                  <a:lnTo>
                    <a:pt x="0" y="389890"/>
                  </a:lnTo>
                  <a:close/>
                </a:path>
              </a:pathLst>
            </a:custGeom>
            <a:ln w="25908">
              <a:solidFill>
                <a:srgbClr val="EFDEB4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8843" y="1403889"/>
            <a:ext cx="3211354" cy="11637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2858" algn="ctr">
              <a:spcBef>
                <a:spcPts val="75"/>
              </a:spcBef>
            </a:pP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retail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store’s daily sales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are 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updated and refreshed every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30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minutes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from local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retail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store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machines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500" spc="-41" dirty="0">
                <a:solidFill>
                  <a:srgbClr val="404040"/>
                </a:solidFill>
                <a:latin typeface="Noto Sans"/>
                <a:cs typeface="Noto Sans"/>
              </a:rPr>
              <a:t>big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data server. R  system is connected to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41" dirty="0">
                <a:solidFill>
                  <a:srgbClr val="404040"/>
                </a:solidFill>
                <a:latin typeface="Noto Sans"/>
                <a:cs typeface="Noto Sans"/>
              </a:rPr>
              <a:t>big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data  server to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analyze the real-time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1500">
              <a:latin typeface="Noto Sans"/>
              <a:cs typeface="Noto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F02A5A-D7D3-4846-A43D-7C88EF6AF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DA11D3-23DF-4040-8BBE-5894FD206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71110" y="3207399"/>
            <a:ext cx="848201" cy="1134904"/>
            <a:chOff x="7561479" y="4276531"/>
            <a:chExt cx="1130935" cy="1513205"/>
          </a:xfrm>
        </p:grpSpPr>
        <p:sp>
          <p:nvSpPr>
            <p:cNvPr id="4" name="object 4"/>
            <p:cNvSpPr/>
            <p:nvPr/>
          </p:nvSpPr>
          <p:spPr>
            <a:xfrm>
              <a:off x="7761728" y="4832911"/>
              <a:ext cx="730250" cy="922019"/>
            </a:xfrm>
            <a:custGeom>
              <a:avLst/>
              <a:gdLst/>
              <a:ahLst/>
              <a:cxnLst/>
              <a:rect l="l" t="t" r="r" b="b"/>
              <a:pathLst>
                <a:path w="730250" h="922020">
                  <a:moveTo>
                    <a:pt x="435713" y="0"/>
                  </a:moveTo>
                  <a:lnTo>
                    <a:pt x="294417" y="0"/>
                  </a:lnTo>
                  <a:lnTo>
                    <a:pt x="246816" y="3871"/>
                  </a:lnTo>
                  <a:lnTo>
                    <a:pt x="201603" y="15073"/>
                  </a:lnTo>
                  <a:lnTo>
                    <a:pt x="159396" y="32987"/>
                  </a:lnTo>
                  <a:lnTo>
                    <a:pt x="120813" y="56995"/>
                  </a:lnTo>
                  <a:lnTo>
                    <a:pt x="86472" y="86478"/>
                  </a:lnTo>
                  <a:lnTo>
                    <a:pt x="56989" y="120819"/>
                  </a:lnTo>
                  <a:lnTo>
                    <a:pt x="32982" y="159399"/>
                  </a:lnTo>
                  <a:lnTo>
                    <a:pt x="15070" y="201599"/>
                  </a:lnTo>
                  <a:lnTo>
                    <a:pt x="3870" y="246802"/>
                  </a:lnTo>
                  <a:lnTo>
                    <a:pt x="0" y="294389"/>
                  </a:lnTo>
                  <a:lnTo>
                    <a:pt x="0" y="627040"/>
                  </a:lnTo>
                  <a:lnTo>
                    <a:pt x="3870" y="674629"/>
                  </a:lnTo>
                  <a:lnTo>
                    <a:pt x="15070" y="719833"/>
                  </a:lnTo>
                  <a:lnTo>
                    <a:pt x="32982" y="762034"/>
                  </a:lnTo>
                  <a:lnTo>
                    <a:pt x="56989" y="800614"/>
                  </a:lnTo>
                  <a:lnTo>
                    <a:pt x="86472" y="834954"/>
                  </a:lnTo>
                  <a:lnTo>
                    <a:pt x="120813" y="864437"/>
                  </a:lnTo>
                  <a:lnTo>
                    <a:pt x="159396" y="888444"/>
                  </a:lnTo>
                  <a:lnTo>
                    <a:pt x="201603" y="906357"/>
                  </a:lnTo>
                  <a:lnTo>
                    <a:pt x="246816" y="917558"/>
                  </a:lnTo>
                  <a:lnTo>
                    <a:pt x="294417" y="921429"/>
                  </a:lnTo>
                  <a:lnTo>
                    <a:pt x="435713" y="921429"/>
                  </a:lnTo>
                  <a:lnTo>
                    <a:pt x="483290" y="917558"/>
                  </a:lnTo>
                  <a:lnTo>
                    <a:pt x="528489" y="906357"/>
                  </a:lnTo>
                  <a:lnTo>
                    <a:pt x="570690" y="888444"/>
                  </a:lnTo>
                  <a:lnTo>
                    <a:pt x="609274" y="864437"/>
                  </a:lnTo>
                  <a:lnTo>
                    <a:pt x="643621" y="834954"/>
                  </a:lnTo>
                  <a:lnTo>
                    <a:pt x="673113" y="800614"/>
                  </a:lnTo>
                  <a:lnTo>
                    <a:pt x="697129" y="762034"/>
                  </a:lnTo>
                  <a:lnTo>
                    <a:pt x="715050" y="719833"/>
                  </a:lnTo>
                  <a:lnTo>
                    <a:pt x="726257" y="674629"/>
                  </a:lnTo>
                  <a:lnTo>
                    <a:pt x="730131" y="627040"/>
                  </a:lnTo>
                  <a:lnTo>
                    <a:pt x="730131" y="294389"/>
                  </a:lnTo>
                  <a:lnTo>
                    <a:pt x="726257" y="246802"/>
                  </a:lnTo>
                  <a:lnTo>
                    <a:pt x="715050" y="201599"/>
                  </a:lnTo>
                  <a:lnTo>
                    <a:pt x="697129" y="159399"/>
                  </a:lnTo>
                  <a:lnTo>
                    <a:pt x="673113" y="120819"/>
                  </a:lnTo>
                  <a:lnTo>
                    <a:pt x="643621" y="86478"/>
                  </a:lnTo>
                  <a:lnTo>
                    <a:pt x="609274" y="56995"/>
                  </a:lnTo>
                  <a:lnTo>
                    <a:pt x="570690" y="32987"/>
                  </a:lnTo>
                  <a:lnTo>
                    <a:pt x="528489" y="15073"/>
                  </a:lnTo>
                  <a:lnTo>
                    <a:pt x="483290" y="3871"/>
                  </a:lnTo>
                  <a:lnTo>
                    <a:pt x="435713" y="0"/>
                  </a:lnTo>
                  <a:close/>
                </a:path>
              </a:pathLst>
            </a:custGeom>
            <a:solidFill>
              <a:srgbClr val="9B9A9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7661567" y="4821148"/>
              <a:ext cx="930910" cy="818515"/>
            </a:xfrm>
            <a:custGeom>
              <a:avLst/>
              <a:gdLst/>
              <a:ahLst/>
              <a:cxnLst/>
              <a:rect l="l" t="t" r="r" b="b"/>
              <a:pathLst>
                <a:path w="930909" h="818514">
                  <a:moveTo>
                    <a:pt x="930351" y="691807"/>
                  </a:moveTo>
                  <a:lnTo>
                    <a:pt x="922667" y="655967"/>
                  </a:lnTo>
                  <a:lnTo>
                    <a:pt x="902030" y="625932"/>
                  </a:lnTo>
                  <a:lnTo>
                    <a:pt x="871994" y="605282"/>
                  </a:lnTo>
                  <a:lnTo>
                    <a:pt x="836142" y="597598"/>
                  </a:lnTo>
                  <a:lnTo>
                    <a:pt x="94221" y="597598"/>
                  </a:lnTo>
                  <a:lnTo>
                    <a:pt x="58381" y="605282"/>
                  </a:lnTo>
                  <a:lnTo>
                    <a:pt x="28346" y="625932"/>
                  </a:lnTo>
                  <a:lnTo>
                    <a:pt x="7683" y="655967"/>
                  </a:lnTo>
                  <a:lnTo>
                    <a:pt x="0" y="691807"/>
                  </a:lnTo>
                  <a:lnTo>
                    <a:pt x="0" y="724179"/>
                  </a:lnTo>
                  <a:lnTo>
                    <a:pt x="7683" y="760018"/>
                  </a:lnTo>
                  <a:lnTo>
                    <a:pt x="28346" y="790054"/>
                  </a:lnTo>
                  <a:lnTo>
                    <a:pt x="58381" y="810704"/>
                  </a:lnTo>
                  <a:lnTo>
                    <a:pt x="94221" y="818388"/>
                  </a:lnTo>
                  <a:lnTo>
                    <a:pt x="836142" y="818388"/>
                  </a:lnTo>
                  <a:lnTo>
                    <a:pt x="871994" y="810704"/>
                  </a:lnTo>
                  <a:lnTo>
                    <a:pt x="902030" y="790054"/>
                  </a:lnTo>
                  <a:lnTo>
                    <a:pt x="922667" y="760018"/>
                  </a:lnTo>
                  <a:lnTo>
                    <a:pt x="930351" y="724179"/>
                  </a:lnTo>
                  <a:lnTo>
                    <a:pt x="930351" y="691807"/>
                  </a:lnTo>
                  <a:close/>
                </a:path>
                <a:path w="930909" h="818514">
                  <a:moveTo>
                    <a:pt x="930351" y="397421"/>
                  </a:moveTo>
                  <a:lnTo>
                    <a:pt x="922667" y="361581"/>
                  </a:lnTo>
                  <a:lnTo>
                    <a:pt x="902030" y="331546"/>
                  </a:lnTo>
                  <a:lnTo>
                    <a:pt x="871994" y="310896"/>
                  </a:lnTo>
                  <a:lnTo>
                    <a:pt x="836142" y="303212"/>
                  </a:lnTo>
                  <a:lnTo>
                    <a:pt x="94221" y="303212"/>
                  </a:lnTo>
                  <a:lnTo>
                    <a:pt x="58381" y="310896"/>
                  </a:lnTo>
                  <a:lnTo>
                    <a:pt x="28346" y="331546"/>
                  </a:lnTo>
                  <a:lnTo>
                    <a:pt x="7683" y="361581"/>
                  </a:lnTo>
                  <a:lnTo>
                    <a:pt x="0" y="397421"/>
                  </a:lnTo>
                  <a:lnTo>
                    <a:pt x="0" y="429793"/>
                  </a:lnTo>
                  <a:lnTo>
                    <a:pt x="7683" y="466877"/>
                  </a:lnTo>
                  <a:lnTo>
                    <a:pt x="28346" y="496773"/>
                  </a:lnTo>
                  <a:lnTo>
                    <a:pt x="58381" y="516737"/>
                  </a:lnTo>
                  <a:lnTo>
                    <a:pt x="94221" y="524002"/>
                  </a:lnTo>
                  <a:lnTo>
                    <a:pt x="836142" y="524002"/>
                  </a:lnTo>
                  <a:lnTo>
                    <a:pt x="871994" y="516737"/>
                  </a:lnTo>
                  <a:lnTo>
                    <a:pt x="902030" y="496773"/>
                  </a:lnTo>
                  <a:lnTo>
                    <a:pt x="922667" y="466877"/>
                  </a:lnTo>
                  <a:lnTo>
                    <a:pt x="930351" y="429793"/>
                  </a:lnTo>
                  <a:lnTo>
                    <a:pt x="930351" y="397421"/>
                  </a:lnTo>
                  <a:close/>
                </a:path>
                <a:path w="930909" h="818514">
                  <a:moveTo>
                    <a:pt x="930351" y="94208"/>
                  </a:moveTo>
                  <a:lnTo>
                    <a:pt x="922667" y="58369"/>
                  </a:lnTo>
                  <a:lnTo>
                    <a:pt x="902030" y="28333"/>
                  </a:lnTo>
                  <a:lnTo>
                    <a:pt x="871994" y="7670"/>
                  </a:lnTo>
                  <a:lnTo>
                    <a:pt x="836142" y="0"/>
                  </a:lnTo>
                  <a:lnTo>
                    <a:pt x="94221" y="0"/>
                  </a:lnTo>
                  <a:lnTo>
                    <a:pt x="58381" y="7670"/>
                  </a:lnTo>
                  <a:lnTo>
                    <a:pt x="28346" y="28333"/>
                  </a:lnTo>
                  <a:lnTo>
                    <a:pt x="7683" y="58369"/>
                  </a:lnTo>
                  <a:lnTo>
                    <a:pt x="0" y="94208"/>
                  </a:lnTo>
                  <a:lnTo>
                    <a:pt x="0" y="126580"/>
                  </a:lnTo>
                  <a:lnTo>
                    <a:pt x="7683" y="163652"/>
                  </a:lnTo>
                  <a:lnTo>
                    <a:pt x="28346" y="193548"/>
                  </a:lnTo>
                  <a:lnTo>
                    <a:pt x="58381" y="213512"/>
                  </a:lnTo>
                  <a:lnTo>
                    <a:pt x="94221" y="220776"/>
                  </a:lnTo>
                  <a:lnTo>
                    <a:pt x="836142" y="220776"/>
                  </a:lnTo>
                  <a:lnTo>
                    <a:pt x="871994" y="213512"/>
                  </a:lnTo>
                  <a:lnTo>
                    <a:pt x="902030" y="193548"/>
                  </a:lnTo>
                  <a:lnTo>
                    <a:pt x="922667" y="163652"/>
                  </a:lnTo>
                  <a:lnTo>
                    <a:pt x="930351" y="126580"/>
                  </a:lnTo>
                  <a:lnTo>
                    <a:pt x="930351" y="94208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41340" y="5754340"/>
              <a:ext cx="170815" cy="35560"/>
            </a:xfrm>
            <a:custGeom>
              <a:avLst/>
              <a:gdLst/>
              <a:ahLst/>
              <a:cxnLst/>
              <a:rect l="l" t="t" r="r" b="b"/>
              <a:pathLst>
                <a:path w="170815" h="35560">
                  <a:moveTo>
                    <a:pt x="170807" y="0"/>
                  </a:moveTo>
                  <a:lnTo>
                    <a:pt x="0" y="0"/>
                  </a:lnTo>
                  <a:lnTo>
                    <a:pt x="12541" y="14212"/>
                  </a:lnTo>
                  <a:lnTo>
                    <a:pt x="31697" y="25390"/>
                  </a:lnTo>
                  <a:lnTo>
                    <a:pt x="56367" y="32704"/>
                  </a:lnTo>
                  <a:lnTo>
                    <a:pt x="85453" y="35326"/>
                  </a:lnTo>
                  <a:lnTo>
                    <a:pt x="114481" y="32704"/>
                  </a:lnTo>
                  <a:lnTo>
                    <a:pt x="139122" y="25390"/>
                  </a:lnTo>
                  <a:lnTo>
                    <a:pt x="158267" y="14212"/>
                  </a:lnTo>
                  <a:lnTo>
                    <a:pt x="170807" y="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561479" y="4276531"/>
              <a:ext cx="1130935" cy="544830"/>
            </a:xfrm>
            <a:custGeom>
              <a:avLst/>
              <a:gdLst/>
              <a:ahLst/>
              <a:cxnLst/>
              <a:rect l="l" t="t" r="r" b="b"/>
              <a:pathLst>
                <a:path w="1130934" h="544829">
                  <a:moveTo>
                    <a:pt x="1130600" y="0"/>
                  </a:moveTo>
                  <a:lnTo>
                    <a:pt x="0" y="0"/>
                  </a:lnTo>
                  <a:lnTo>
                    <a:pt x="29206" y="46871"/>
                  </a:lnTo>
                  <a:lnTo>
                    <a:pt x="57737" y="94528"/>
                  </a:lnTo>
                  <a:lnTo>
                    <a:pt x="85286" y="142652"/>
                  </a:lnTo>
                  <a:lnTo>
                    <a:pt x="111547" y="190929"/>
                  </a:lnTo>
                  <a:lnTo>
                    <a:pt x="136214" y="239040"/>
                  </a:lnTo>
                  <a:lnTo>
                    <a:pt x="158980" y="286669"/>
                  </a:lnTo>
                  <a:lnTo>
                    <a:pt x="179539" y="333500"/>
                  </a:lnTo>
                  <a:lnTo>
                    <a:pt x="197585" y="379217"/>
                  </a:lnTo>
                  <a:lnTo>
                    <a:pt x="212811" y="423502"/>
                  </a:lnTo>
                  <a:lnTo>
                    <a:pt x="224910" y="466040"/>
                  </a:lnTo>
                  <a:lnTo>
                    <a:pt x="233577" y="506513"/>
                  </a:lnTo>
                  <a:lnTo>
                    <a:pt x="238504" y="544605"/>
                  </a:lnTo>
                  <a:lnTo>
                    <a:pt x="892125" y="544605"/>
                  </a:lnTo>
                  <a:lnTo>
                    <a:pt x="897029" y="506513"/>
                  </a:lnTo>
                  <a:lnTo>
                    <a:pt x="905677" y="466040"/>
                  </a:lnTo>
                  <a:lnTo>
                    <a:pt x="917761" y="423502"/>
                  </a:lnTo>
                  <a:lnTo>
                    <a:pt x="932974" y="379217"/>
                  </a:lnTo>
                  <a:lnTo>
                    <a:pt x="951012" y="333500"/>
                  </a:lnTo>
                  <a:lnTo>
                    <a:pt x="971567" y="286669"/>
                  </a:lnTo>
                  <a:lnTo>
                    <a:pt x="994332" y="239040"/>
                  </a:lnTo>
                  <a:lnTo>
                    <a:pt x="1019002" y="190929"/>
                  </a:lnTo>
                  <a:lnTo>
                    <a:pt x="1045270" y="142652"/>
                  </a:lnTo>
                  <a:lnTo>
                    <a:pt x="1072830" y="94528"/>
                  </a:lnTo>
                  <a:lnTo>
                    <a:pt x="1101375" y="46871"/>
                  </a:lnTo>
                  <a:lnTo>
                    <a:pt x="1130600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72992" y="984053"/>
            <a:ext cx="2043113" cy="1296353"/>
            <a:chOff x="6763989" y="1312071"/>
            <a:chExt cx="2724150" cy="1728470"/>
          </a:xfrm>
        </p:grpSpPr>
        <p:sp>
          <p:nvSpPr>
            <p:cNvPr id="9" name="object 9"/>
            <p:cNvSpPr/>
            <p:nvPr/>
          </p:nvSpPr>
          <p:spPr>
            <a:xfrm>
              <a:off x="6981488" y="1947944"/>
              <a:ext cx="2291080" cy="1092200"/>
            </a:xfrm>
            <a:custGeom>
              <a:avLst/>
              <a:gdLst/>
              <a:ahLst/>
              <a:cxnLst/>
              <a:rect l="l" t="t" r="r" b="b"/>
              <a:pathLst>
                <a:path w="2291079" h="1092200">
                  <a:moveTo>
                    <a:pt x="1145306" y="0"/>
                  </a:moveTo>
                  <a:lnTo>
                    <a:pt x="1096963" y="996"/>
                  </a:lnTo>
                  <a:lnTo>
                    <a:pt x="1049126" y="3959"/>
                  </a:lnTo>
                  <a:lnTo>
                    <a:pt x="1001834" y="8851"/>
                  </a:lnTo>
                  <a:lnTo>
                    <a:pt x="955126" y="15632"/>
                  </a:lnTo>
                  <a:lnTo>
                    <a:pt x="909043" y="24263"/>
                  </a:lnTo>
                  <a:lnTo>
                    <a:pt x="863625" y="34705"/>
                  </a:lnTo>
                  <a:lnTo>
                    <a:pt x="818911" y="46919"/>
                  </a:lnTo>
                  <a:lnTo>
                    <a:pt x="774942" y="60867"/>
                  </a:lnTo>
                  <a:lnTo>
                    <a:pt x="731757" y="76509"/>
                  </a:lnTo>
                  <a:lnTo>
                    <a:pt x="689396" y="93806"/>
                  </a:lnTo>
                  <a:lnTo>
                    <a:pt x="647900" y="112720"/>
                  </a:lnTo>
                  <a:lnTo>
                    <a:pt x="607307" y="133211"/>
                  </a:lnTo>
                  <a:lnTo>
                    <a:pt x="567659" y="155242"/>
                  </a:lnTo>
                  <a:lnTo>
                    <a:pt x="528995" y="178771"/>
                  </a:lnTo>
                  <a:lnTo>
                    <a:pt x="491354" y="203762"/>
                  </a:lnTo>
                  <a:lnTo>
                    <a:pt x="454777" y="230174"/>
                  </a:lnTo>
                  <a:lnTo>
                    <a:pt x="419304" y="257969"/>
                  </a:lnTo>
                  <a:lnTo>
                    <a:pt x="384974" y="287107"/>
                  </a:lnTo>
                  <a:lnTo>
                    <a:pt x="351828" y="317551"/>
                  </a:lnTo>
                  <a:lnTo>
                    <a:pt x="319906" y="349261"/>
                  </a:lnTo>
                  <a:lnTo>
                    <a:pt x="289246" y="382197"/>
                  </a:lnTo>
                  <a:lnTo>
                    <a:pt x="259890" y="416322"/>
                  </a:lnTo>
                  <a:lnTo>
                    <a:pt x="231877" y="451596"/>
                  </a:lnTo>
                  <a:lnTo>
                    <a:pt x="205247" y="487980"/>
                  </a:lnTo>
                  <a:lnTo>
                    <a:pt x="180040" y="525435"/>
                  </a:lnTo>
                  <a:lnTo>
                    <a:pt x="156296" y="563922"/>
                  </a:lnTo>
                  <a:lnTo>
                    <a:pt x="134055" y="603403"/>
                  </a:lnTo>
                  <a:lnTo>
                    <a:pt x="113356" y="643838"/>
                  </a:lnTo>
                  <a:lnTo>
                    <a:pt x="94240" y="685189"/>
                  </a:lnTo>
                  <a:lnTo>
                    <a:pt x="76747" y="727416"/>
                  </a:lnTo>
                  <a:lnTo>
                    <a:pt x="60916" y="770480"/>
                  </a:lnTo>
                  <a:lnTo>
                    <a:pt x="46787" y="814344"/>
                  </a:lnTo>
                  <a:lnTo>
                    <a:pt x="34401" y="858966"/>
                  </a:lnTo>
                  <a:lnTo>
                    <a:pt x="23796" y="904310"/>
                  </a:lnTo>
                  <a:lnTo>
                    <a:pt x="15014" y="950335"/>
                  </a:lnTo>
                  <a:lnTo>
                    <a:pt x="8094" y="997003"/>
                  </a:lnTo>
                  <a:lnTo>
                    <a:pt x="3076" y="1044275"/>
                  </a:lnTo>
                  <a:lnTo>
                    <a:pt x="0" y="1092112"/>
                  </a:lnTo>
                  <a:lnTo>
                    <a:pt x="2290582" y="1092112"/>
                  </a:lnTo>
                  <a:lnTo>
                    <a:pt x="2287503" y="1044275"/>
                  </a:lnTo>
                  <a:lnTo>
                    <a:pt x="2282482" y="997003"/>
                  </a:lnTo>
                  <a:lnTo>
                    <a:pt x="2275560" y="950335"/>
                  </a:lnTo>
                  <a:lnTo>
                    <a:pt x="2266775" y="904310"/>
                  </a:lnTo>
                  <a:lnTo>
                    <a:pt x="2256169" y="858966"/>
                  </a:lnTo>
                  <a:lnTo>
                    <a:pt x="2243780" y="814344"/>
                  </a:lnTo>
                  <a:lnTo>
                    <a:pt x="2229649" y="770480"/>
                  </a:lnTo>
                  <a:lnTo>
                    <a:pt x="2213816" y="727416"/>
                  </a:lnTo>
                  <a:lnTo>
                    <a:pt x="2196320" y="685189"/>
                  </a:lnTo>
                  <a:lnTo>
                    <a:pt x="2177202" y="643838"/>
                  </a:lnTo>
                  <a:lnTo>
                    <a:pt x="2156502" y="603403"/>
                  </a:lnTo>
                  <a:lnTo>
                    <a:pt x="2134259" y="563922"/>
                  </a:lnTo>
                  <a:lnTo>
                    <a:pt x="2110513" y="525435"/>
                  </a:lnTo>
                  <a:lnTo>
                    <a:pt x="2085305" y="487980"/>
                  </a:lnTo>
                  <a:lnTo>
                    <a:pt x="2058673" y="451596"/>
                  </a:lnTo>
                  <a:lnTo>
                    <a:pt x="2030659" y="416322"/>
                  </a:lnTo>
                  <a:lnTo>
                    <a:pt x="2001302" y="382197"/>
                  </a:lnTo>
                  <a:lnTo>
                    <a:pt x="1970642" y="349261"/>
                  </a:lnTo>
                  <a:lnTo>
                    <a:pt x="1938719" y="317551"/>
                  </a:lnTo>
                  <a:lnTo>
                    <a:pt x="1905573" y="287107"/>
                  </a:lnTo>
                  <a:lnTo>
                    <a:pt x="1871244" y="257969"/>
                  </a:lnTo>
                  <a:lnTo>
                    <a:pt x="1835771" y="230174"/>
                  </a:lnTo>
                  <a:lnTo>
                    <a:pt x="1799195" y="203762"/>
                  </a:lnTo>
                  <a:lnTo>
                    <a:pt x="1761556" y="178771"/>
                  </a:lnTo>
                  <a:lnTo>
                    <a:pt x="1722893" y="155242"/>
                  </a:lnTo>
                  <a:lnTo>
                    <a:pt x="1683246" y="133211"/>
                  </a:lnTo>
                  <a:lnTo>
                    <a:pt x="1642656" y="112720"/>
                  </a:lnTo>
                  <a:lnTo>
                    <a:pt x="1601163" y="93806"/>
                  </a:lnTo>
                  <a:lnTo>
                    <a:pt x="1558805" y="76509"/>
                  </a:lnTo>
                  <a:lnTo>
                    <a:pt x="1515624" y="60867"/>
                  </a:lnTo>
                  <a:lnTo>
                    <a:pt x="1471658" y="46919"/>
                  </a:lnTo>
                  <a:lnTo>
                    <a:pt x="1426949" y="34705"/>
                  </a:lnTo>
                  <a:lnTo>
                    <a:pt x="1381536" y="24263"/>
                  </a:lnTo>
                  <a:lnTo>
                    <a:pt x="1335458" y="15632"/>
                  </a:lnTo>
                  <a:lnTo>
                    <a:pt x="1288757" y="8851"/>
                  </a:lnTo>
                  <a:lnTo>
                    <a:pt x="1241471" y="3959"/>
                  </a:lnTo>
                  <a:lnTo>
                    <a:pt x="1193640" y="996"/>
                  </a:lnTo>
                  <a:lnTo>
                    <a:pt x="1145306" y="0"/>
                  </a:lnTo>
                  <a:close/>
                </a:path>
              </a:pathLst>
            </a:custGeom>
            <a:solidFill>
              <a:srgbClr val="2ABBB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3982" y="1312074"/>
              <a:ext cx="2724150" cy="946785"/>
            </a:xfrm>
            <a:custGeom>
              <a:avLst/>
              <a:gdLst/>
              <a:ahLst/>
              <a:cxnLst/>
              <a:rect l="l" t="t" r="r" b="b"/>
              <a:pathLst>
                <a:path w="2724150" h="946785">
                  <a:moveTo>
                    <a:pt x="408495" y="911123"/>
                  </a:moveTo>
                  <a:lnTo>
                    <a:pt x="55575" y="600506"/>
                  </a:lnTo>
                  <a:lnTo>
                    <a:pt x="30911" y="593534"/>
                  </a:lnTo>
                  <a:lnTo>
                    <a:pt x="18719" y="597636"/>
                  </a:lnTo>
                  <a:lnTo>
                    <a:pt x="8470" y="606463"/>
                  </a:lnTo>
                  <a:lnTo>
                    <a:pt x="1892" y="617105"/>
                  </a:lnTo>
                  <a:lnTo>
                    <a:pt x="0" y="629970"/>
                  </a:lnTo>
                  <a:lnTo>
                    <a:pt x="3086" y="642861"/>
                  </a:lnTo>
                  <a:lnTo>
                    <a:pt x="11404" y="653567"/>
                  </a:lnTo>
                  <a:lnTo>
                    <a:pt x="352933" y="939114"/>
                  </a:lnTo>
                  <a:lnTo>
                    <a:pt x="364845" y="945248"/>
                  </a:lnTo>
                  <a:lnTo>
                    <a:pt x="377583" y="946442"/>
                  </a:lnTo>
                  <a:lnTo>
                    <a:pt x="389775" y="943229"/>
                  </a:lnTo>
                  <a:lnTo>
                    <a:pt x="400037" y="936129"/>
                  </a:lnTo>
                  <a:lnTo>
                    <a:pt x="406615" y="924179"/>
                  </a:lnTo>
                  <a:lnTo>
                    <a:pt x="408495" y="911123"/>
                  </a:lnTo>
                  <a:close/>
                </a:path>
                <a:path w="2724150" h="946785">
                  <a:moveTo>
                    <a:pt x="751395" y="621220"/>
                  </a:moveTo>
                  <a:lnTo>
                    <a:pt x="523697" y="223748"/>
                  </a:lnTo>
                  <a:lnTo>
                    <a:pt x="491401" y="205130"/>
                  </a:lnTo>
                  <a:lnTo>
                    <a:pt x="479526" y="209042"/>
                  </a:lnTo>
                  <a:lnTo>
                    <a:pt x="468528" y="219278"/>
                  </a:lnTo>
                  <a:lnTo>
                    <a:pt x="462229" y="231470"/>
                  </a:lnTo>
                  <a:lnTo>
                    <a:pt x="460895" y="244221"/>
                  </a:lnTo>
                  <a:lnTo>
                    <a:pt x="464807" y="256146"/>
                  </a:lnTo>
                  <a:lnTo>
                    <a:pt x="688555" y="641743"/>
                  </a:lnTo>
                  <a:lnTo>
                    <a:pt x="697166" y="652691"/>
                  </a:lnTo>
                  <a:lnTo>
                    <a:pt x="708799" y="658672"/>
                  </a:lnTo>
                  <a:lnTo>
                    <a:pt x="722096" y="659142"/>
                  </a:lnTo>
                  <a:lnTo>
                    <a:pt x="735660" y="653567"/>
                  </a:lnTo>
                  <a:lnTo>
                    <a:pt x="744956" y="644994"/>
                  </a:lnTo>
                  <a:lnTo>
                    <a:pt x="750392" y="633653"/>
                  </a:lnTo>
                  <a:lnTo>
                    <a:pt x="751395" y="621220"/>
                  </a:lnTo>
                  <a:close/>
                </a:path>
                <a:path w="2724150" h="946785">
                  <a:moveTo>
                    <a:pt x="1695475" y="38252"/>
                  </a:moveTo>
                  <a:lnTo>
                    <a:pt x="1695030" y="25234"/>
                  </a:lnTo>
                  <a:lnTo>
                    <a:pt x="1689925" y="13614"/>
                  </a:lnTo>
                  <a:lnTo>
                    <a:pt x="1680959" y="4749"/>
                  </a:lnTo>
                  <a:lnTo>
                    <a:pt x="1668945" y="0"/>
                  </a:lnTo>
                  <a:lnTo>
                    <a:pt x="1655927" y="406"/>
                  </a:lnTo>
                  <a:lnTo>
                    <a:pt x="1554187" y="468071"/>
                  </a:lnTo>
                  <a:lnTo>
                    <a:pt x="1553311" y="481101"/>
                  </a:lnTo>
                  <a:lnTo>
                    <a:pt x="1558531" y="492747"/>
                  </a:lnTo>
                  <a:lnTo>
                    <a:pt x="1568183" y="501611"/>
                  </a:lnTo>
                  <a:lnTo>
                    <a:pt x="1580616" y="506310"/>
                  </a:lnTo>
                  <a:lnTo>
                    <a:pt x="1593646" y="505917"/>
                  </a:lnTo>
                  <a:lnTo>
                    <a:pt x="1605292" y="500811"/>
                  </a:lnTo>
                  <a:lnTo>
                    <a:pt x="1614157" y="491858"/>
                  </a:lnTo>
                  <a:lnTo>
                    <a:pt x="1618869" y="479882"/>
                  </a:lnTo>
                  <a:lnTo>
                    <a:pt x="1695475" y="38252"/>
                  </a:lnTo>
                  <a:close/>
                </a:path>
                <a:path w="2724150" h="946785">
                  <a:moveTo>
                    <a:pt x="2262149" y="244221"/>
                  </a:moveTo>
                  <a:lnTo>
                    <a:pt x="2261832" y="231470"/>
                  </a:lnTo>
                  <a:lnTo>
                    <a:pt x="2256548" y="219278"/>
                  </a:lnTo>
                  <a:lnTo>
                    <a:pt x="2246058" y="209042"/>
                  </a:lnTo>
                  <a:lnTo>
                    <a:pt x="2234095" y="205130"/>
                  </a:lnTo>
                  <a:lnTo>
                    <a:pt x="2221344" y="206451"/>
                  </a:lnTo>
                  <a:lnTo>
                    <a:pt x="2209139" y="212750"/>
                  </a:lnTo>
                  <a:lnTo>
                    <a:pt x="2198865" y="223748"/>
                  </a:lnTo>
                  <a:lnTo>
                    <a:pt x="1978075" y="609346"/>
                  </a:lnTo>
                  <a:lnTo>
                    <a:pt x="1973707" y="621220"/>
                  </a:lnTo>
                  <a:lnTo>
                    <a:pt x="1974037" y="633653"/>
                  </a:lnTo>
                  <a:lnTo>
                    <a:pt x="1979345" y="644994"/>
                  </a:lnTo>
                  <a:lnTo>
                    <a:pt x="1989899" y="653567"/>
                  </a:lnTo>
                  <a:lnTo>
                    <a:pt x="2001799" y="659142"/>
                  </a:lnTo>
                  <a:lnTo>
                    <a:pt x="2014524" y="658672"/>
                  </a:lnTo>
                  <a:lnTo>
                    <a:pt x="2026716" y="652691"/>
                  </a:lnTo>
                  <a:lnTo>
                    <a:pt x="2036991" y="641743"/>
                  </a:lnTo>
                  <a:lnTo>
                    <a:pt x="2257780" y="256146"/>
                  </a:lnTo>
                  <a:lnTo>
                    <a:pt x="2262149" y="244221"/>
                  </a:lnTo>
                  <a:close/>
                </a:path>
                <a:path w="2724150" h="946785">
                  <a:moveTo>
                    <a:pt x="2724061" y="629970"/>
                  </a:moveTo>
                  <a:lnTo>
                    <a:pt x="2723184" y="617105"/>
                  </a:lnTo>
                  <a:lnTo>
                    <a:pt x="2717050" y="606463"/>
                  </a:lnTo>
                  <a:lnTo>
                    <a:pt x="2706814" y="597636"/>
                  </a:lnTo>
                  <a:lnTo>
                    <a:pt x="2694609" y="593534"/>
                  </a:lnTo>
                  <a:lnTo>
                    <a:pt x="2681859" y="594410"/>
                  </a:lnTo>
                  <a:lnTo>
                    <a:pt x="2669946" y="600506"/>
                  </a:lnTo>
                  <a:lnTo>
                    <a:pt x="2328430" y="886053"/>
                  </a:lnTo>
                  <a:lnTo>
                    <a:pt x="2319642" y="898055"/>
                  </a:lnTo>
                  <a:lnTo>
                    <a:pt x="2315553" y="911123"/>
                  </a:lnTo>
                  <a:lnTo>
                    <a:pt x="2316429" y="924179"/>
                  </a:lnTo>
                  <a:lnTo>
                    <a:pt x="2322563" y="936129"/>
                  </a:lnTo>
                  <a:lnTo>
                    <a:pt x="2333206" y="943229"/>
                  </a:lnTo>
                  <a:lnTo>
                    <a:pt x="2346083" y="946442"/>
                  </a:lnTo>
                  <a:lnTo>
                    <a:pt x="2358974" y="945248"/>
                  </a:lnTo>
                  <a:lnTo>
                    <a:pt x="2369667" y="939114"/>
                  </a:lnTo>
                  <a:lnTo>
                    <a:pt x="2711183" y="653567"/>
                  </a:lnTo>
                  <a:lnTo>
                    <a:pt x="2719971" y="642861"/>
                  </a:lnTo>
                  <a:lnTo>
                    <a:pt x="2724061" y="629970"/>
                  </a:lnTo>
                  <a:close/>
                </a:path>
              </a:pathLst>
            </a:custGeom>
            <a:solidFill>
              <a:srgbClr val="1A5A6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/>
          <p:nvPr/>
        </p:nvSpPr>
        <p:spPr>
          <a:xfrm>
            <a:off x="5843355" y="984053"/>
            <a:ext cx="108585" cy="380048"/>
          </a:xfrm>
          <a:custGeom>
            <a:avLst/>
            <a:gdLst/>
            <a:ahLst/>
            <a:cxnLst/>
            <a:rect l="l" t="t" r="r" b="b"/>
            <a:pathLst>
              <a:path w="144779" h="506730">
                <a:moveTo>
                  <a:pt x="29411" y="0"/>
                </a:moveTo>
                <a:lnTo>
                  <a:pt x="15719" y="4747"/>
                </a:lnTo>
                <a:lnTo>
                  <a:pt x="5874" y="13611"/>
                </a:lnTo>
                <a:lnTo>
                  <a:pt x="445" y="25233"/>
                </a:lnTo>
                <a:lnTo>
                  <a:pt x="0" y="38251"/>
                </a:lnTo>
                <a:lnTo>
                  <a:pt x="79491" y="479885"/>
                </a:lnTo>
                <a:lnTo>
                  <a:pt x="84197" y="491853"/>
                </a:lnTo>
                <a:lnTo>
                  <a:pt x="93067" y="500812"/>
                </a:lnTo>
                <a:lnTo>
                  <a:pt x="104713" y="505915"/>
                </a:lnTo>
                <a:lnTo>
                  <a:pt x="117747" y="506313"/>
                </a:lnTo>
                <a:lnTo>
                  <a:pt x="129759" y="501608"/>
                </a:lnTo>
                <a:lnTo>
                  <a:pt x="138725" y="492739"/>
                </a:lnTo>
                <a:lnTo>
                  <a:pt x="143834" y="481094"/>
                </a:lnTo>
                <a:lnTo>
                  <a:pt x="144277" y="468062"/>
                </a:lnTo>
                <a:lnTo>
                  <a:pt x="67667" y="26527"/>
                </a:lnTo>
                <a:lnTo>
                  <a:pt x="62961" y="14502"/>
                </a:lnTo>
                <a:lnTo>
                  <a:pt x="54091" y="5514"/>
                </a:lnTo>
                <a:lnTo>
                  <a:pt x="42445" y="400"/>
                </a:lnTo>
                <a:lnTo>
                  <a:pt x="29411" y="0"/>
                </a:lnTo>
                <a:close/>
              </a:path>
            </a:pathLst>
          </a:custGeom>
          <a:solidFill>
            <a:srgbClr val="1A5A6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2" name="object 12"/>
          <p:cNvGrpSpPr/>
          <p:nvPr/>
        </p:nvGrpSpPr>
        <p:grpSpPr>
          <a:xfrm>
            <a:off x="5248655" y="2511171"/>
            <a:ext cx="1696403" cy="462915"/>
            <a:chOff x="6998207" y="3348228"/>
            <a:chExt cx="2261870" cy="617220"/>
          </a:xfrm>
        </p:grpSpPr>
        <p:sp>
          <p:nvSpPr>
            <p:cNvPr id="13" name="object 13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1161" y="3361182"/>
              <a:ext cx="2235835" cy="591820"/>
            </a:xfrm>
            <a:custGeom>
              <a:avLst/>
              <a:gdLst/>
              <a:ahLst/>
              <a:cxnLst/>
              <a:rect l="l" t="t" r="r" b="b"/>
              <a:pathLst>
                <a:path w="2235834" h="591820">
                  <a:moveTo>
                    <a:pt x="0" y="0"/>
                  </a:moveTo>
                  <a:lnTo>
                    <a:pt x="305816" y="591312"/>
                  </a:lnTo>
                  <a:lnTo>
                    <a:pt x="1963928" y="591312"/>
                  </a:lnTo>
                  <a:lnTo>
                    <a:pt x="2235708" y="685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53505" y="2648426"/>
            <a:ext cx="286703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4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77416" y="3799332"/>
            <a:ext cx="2905601" cy="1404938"/>
            <a:chOff x="2903220" y="5065776"/>
            <a:chExt cx="3874135" cy="1873250"/>
          </a:xfrm>
        </p:grpSpPr>
        <p:sp>
          <p:nvSpPr>
            <p:cNvPr id="17" name="object 17"/>
            <p:cNvSpPr/>
            <p:nvPr/>
          </p:nvSpPr>
          <p:spPr>
            <a:xfrm>
              <a:off x="2916174" y="5078730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5">
                  <a:moveTo>
                    <a:pt x="3540252" y="0"/>
                  </a:moveTo>
                  <a:lnTo>
                    <a:pt x="307848" y="0"/>
                  </a:ln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0" y="1539240"/>
                  </a:lnTo>
                  <a:lnTo>
                    <a:pt x="3337" y="1584710"/>
                  </a:lnTo>
                  <a:lnTo>
                    <a:pt x="13031" y="1628116"/>
                  </a:lnTo>
                  <a:lnTo>
                    <a:pt x="28606" y="1668980"/>
                  </a:lnTo>
                  <a:lnTo>
                    <a:pt x="49587" y="1706825"/>
                  </a:lnTo>
                  <a:lnTo>
                    <a:pt x="75498" y="1741172"/>
                  </a:lnTo>
                  <a:lnTo>
                    <a:pt x="105863" y="1771546"/>
                  </a:lnTo>
                  <a:lnTo>
                    <a:pt x="140206" y="1797468"/>
                  </a:lnTo>
                  <a:lnTo>
                    <a:pt x="178052" y="1818460"/>
                  </a:lnTo>
                  <a:lnTo>
                    <a:pt x="218925" y="1834046"/>
                  </a:lnTo>
                  <a:lnTo>
                    <a:pt x="262348" y="1843748"/>
                  </a:lnTo>
                  <a:lnTo>
                    <a:pt x="307848" y="1847088"/>
                  </a:lnTo>
                  <a:lnTo>
                    <a:pt x="3540252" y="1847088"/>
                  </a:lnTo>
                  <a:lnTo>
                    <a:pt x="3585751" y="1843748"/>
                  </a:lnTo>
                  <a:lnTo>
                    <a:pt x="3629174" y="1834046"/>
                  </a:lnTo>
                  <a:lnTo>
                    <a:pt x="3670047" y="1818460"/>
                  </a:lnTo>
                  <a:lnTo>
                    <a:pt x="3707893" y="1797468"/>
                  </a:lnTo>
                  <a:lnTo>
                    <a:pt x="3742236" y="1771546"/>
                  </a:lnTo>
                  <a:lnTo>
                    <a:pt x="3772601" y="1741172"/>
                  </a:lnTo>
                  <a:lnTo>
                    <a:pt x="3798512" y="1706825"/>
                  </a:lnTo>
                  <a:lnTo>
                    <a:pt x="3819493" y="1668980"/>
                  </a:lnTo>
                  <a:lnTo>
                    <a:pt x="3835068" y="1628116"/>
                  </a:lnTo>
                  <a:lnTo>
                    <a:pt x="3844762" y="1584710"/>
                  </a:lnTo>
                  <a:lnTo>
                    <a:pt x="3848100" y="1539240"/>
                  </a:lnTo>
                  <a:lnTo>
                    <a:pt x="3848100" y="307848"/>
                  </a:lnTo>
                  <a:lnTo>
                    <a:pt x="3844762" y="262348"/>
                  </a:lnTo>
                  <a:lnTo>
                    <a:pt x="3835068" y="218925"/>
                  </a:lnTo>
                  <a:lnTo>
                    <a:pt x="3819493" y="178052"/>
                  </a:lnTo>
                  <a:lnTo>
                    <a:pt x="3798512" y="140206"/>
                  </a:lnTo>
                  <a:lnTo>
                    <a:pt x="3772601" y="105863"/>
                  </a:lnTo>
                  <a:lnTo>
                    <a:pt x="3742236" y="75498"/>
                  </a:lnTo>
                  <a:lnTo>
                    <a:pt x="3707893" y="49587"/>
                  </a:lnTo>
                  <a:lnTo>
                    <a:pt x="3670047" y="28606"/>
                  </a:lnTo>
                  <a:lnTo>
                    <a:pt x="3629174" y="13031"/>
                  </a:lnTo>
                  <a:lnTo>
                    <a:pt x="3585751" y="3337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EFDEB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6174" y="5078730"/>
              <a:ext cx="3848100" cy="1847214"/>
            </a:xfrm>
            <a:custGeom>
              <a:avLst/>
              <a:gdLst/>
              <a:ahLst/>
              <a:cxnLst/>
              <a:rect l="l" t="t" r="r" b="b"/>
              <a:pathLst>
                <a:path w="3848100" h="1847215">
                  <a:moveTo>
                    <a:pt x="0" y="307848"/>
                  </a:moveTo>
                  <a:lnTo>
                    <a:pt x="3337" y="262348"/>
                  </a:lnTo>
                  <a:lnTo>
                    <a:pt x="13031" y="218925"/>
                  </a:lnTo>
                  <a:lnTo>
                    <a:pt x="28606" y="178052"/>
                  </a:lnTo>
                  <a:lnTo>
                    <a:pt x="49587" y="140206"/>
                  </a:lnTo>
                  <a:lnTo>
                    <a:pt x="75498" y="105863"/>
                  </a:lnTo>
                  <a:lnTo>
                    <a:pt x="105863" y="75498"/>
                  </a:lnTo>
                  <a:lnTo>
                    <a:pt x="140206" y="49587"/>
                  </a:lnTo>
                  <a:lnTo>
                    <a:pt x="178052" y="28606"/>
                  </a:lnTo>
                  <a:lnTo>
                    <a:pt x="218925" y="13031"/>
                  </a:lnTo>
                  <a:lnTo>
                    <a:pt x="262348" y="3337"/>
                  </a:lnTo>
                  <a:lnTo>
                    <a:pt x="307848" y="0"/>
                  </a:lnTo>
                  <a:lnTo>
                    <a:pt x="3540252" y="0"/>
                  </a:lnTo>
                  <a:lnTo>
                    <a:pt x="3585751" y="3337"/>
                  </a:lnTo>
                  <a:lnTo>
                    <a:pt x="3629174" y="13031"/>
                  </a:lnTo>
                  <a:lnTo>
                    <a:pt x="3670047" y="28606"/>
                  </a:lnTo>
                  <a:lnTo>
                    <a:pt x="3707893" y="49587"/>
                  </a:lnTo>
                  <a:lnTo>
                    <a:pt x="3742236" y="75498"/>
                  </a:lnTo>
                  <a:lnTo>
                    <a:pt x="3772601" y="105863"/>
                  </a:lnTo>
                  <a:lnTo>
                    <a:pt x="3798512" y="140206"/>
                  </a:lnTo>
                  <a:lnTo>
                    <a:pt x="3819493" y="178052"/>
                  </a:lnTo>
                  <a:lnTo>
                    <a:pt x="3835068" y="218925"/>
                  </a:lnTo>
                  <a:lnTo>
                    <a:pt x="3844762" y="262348"/>
                  </a:lnTo>
                  <a:lnTo>
                    <a:pt x="3848100" y="307848"/>
                  </a:lnTo>
                  <a:lnTo>
                    <a:pt x="3848100" y="1539240"/>
                  </a:lnTo>
                  <a:lnTo>
                    <a:pt x="3844762" y="1584710"/>
                  </a:lnTo>
                  <a:lnTo>
                    <a:pt x="3835068" y="1628116"/>
                  </a:lnTo>
                  <a:lnTo>
                    <a:pt x="3819493" y="1668980"/>
                  </a:lnTo>
                  <a:lnTo>
                    <a:pt x="3798512" y="1706825"/>
                  </a:lnTo>
                  <a:lnTo>
                    <a:pt x="3772601" y="1741172"/>
                  </a:lnTo>
                  <a:lnTo>
                    <a:pt x="3742236" y="1771546"/>
                  </a:lnTo>
                  <a:lnTo>
                    <a:pt x="3707893" y="1797468"/>
                  </a:lnTo>
                  <a:lnTo>
                    <a:pt x="3670047" y="1818460"/>
                  </a:lnTo>
                  <a:lnTo>
                    <a:pt x="3629174" y="1834046"/>
                  </a:lnTo>
                  <a:lnTo>
                    <a:pt x="3585751" y="1843748"/>
                  </a:lnTo>
                  <a:lnTo>
                    <a:pt x="3540252" y="1847088"/>
                  </a:lnTo>
                  <a:lnTo>
                    <a:pt x="307848" y="1847088"/>
                  </a:lnTo>
                  <a:lnTo>
                    <a:pt x="262348" y="1843748"/>
                  </a:lnTo>
                  <a:lnTo>
                    <a:pt x="218925" y="1834046"/>
                  </a:lnTo>
                  <a:lnTo>
                    <a:pt x="178052" y="1818460"/>
                  </a:lnTo>
                  <a:lnTo>
                    <a:pt x="140206" y="1797468"/>
                  </a:lnTo>
                  <a:lnTo>
                    <a:pt x="105863" y="1771546"/>
                  </a:lnTo>
                  <a:lnTo>
                    <a:pt x="75498" y="1741172"/>
                  </a:lnTo>
                  <a:lnTo>
                    <a:pt x="49587" y="1706825"/>
                  </a:lnTo>
                  <a:lnTo>
                    <a:pt x="28606" y="1668980"/>
                  </a:lnTo>
                  <a:lnTo>
                    <a:pt x="13031" y="1628116"/>
                  </a:lnTo>
                  <a:lnTo>
                    <a:pt x="3337" y="1584710"/>
                  </a:lnTo>
                  <a:lnTo>
                    <a:pt x="0" y="1539240"/>
                  </a:lnTo>
                  <a:lnTo>
                    <a:pt x="0" y="307848"/>
                  </a:lnTo>
                  <a:close/>
                </a:path>
              </a:pathLst>
            </a:custGeom>
            <a:ln w="25908">
              <a:solidFill>
                <a:srgbClr val="EFDEB4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13718" y="4023931"/>
            <a:ext cx="2632234" cy="93342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049" marR="3810" indent="-953" algn="ctr">
              <a:spcBef>
                <a:spcPts val="79"/>
              </a:spcBef>
            </a:pP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Models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codes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built 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up in R to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trace any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decline in  sales as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per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forecasting 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prediction.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22876" y="3338702"/>
            <a:ext cx="832009" cy="342900"/>
            <a:chOff x="6297167" y="4451603"/>
            <a:chExt cx="1109345" cy="457200"/>
          </a:xfrm>
        </p:grpSpPr>
        <p:sp>
          <p:nvSpPr>
            <p:cNvPr id="21" name="object 21"/>
            <p:cNvSpPr/>
            <p:nvPr/>
          </p:nvSpPr>
          <p:spPr>
            <a:xfrm>
              <a:off x="6400037" y="4461509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1006093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7167" y="4706111"/>
              <a:ext cx="204215" cy="202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037" y="4455413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11"/>
                  </a:lnTo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/>
          <p:nvPr/>
        </p:nvSpPr>
        <p:spPr>
          <a:xfrm>
            <a:off x="3202685" y="746584"/>
            <a:ext cx="5832729" cy="2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3A36AC-5584-4D41-89E2-C709838DF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" y="6485069"/>
            <a:ext cx="2438400" cy="321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AAF521-D734-4CDC-B2D7-3A4DDA1C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350" y="6481938"/>
            <a:ext cx="878205" cy="321469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5DB9F0AF-76BA-4781-A30F-059D8822E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5934" y="270777"/>
            <a:ext cx="584549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How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 </a:t>
            </a: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Implemented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</a:t>
            </a:r>
            <a:r>
              <a:rPr sz="2400" b="1" spc="-127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Sainsbury’s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2816</Words>
  <Application>Microsoft Office PowerPoint</Application>
  <PresentationFormat>Widescreen</PresentationFormat>
  <Paragraphs>614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Noto Sans</vt:lpstr>
      <vt:lpstr>Noto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The Big Supermarket War</vt:lpstr>
      <vt:lpstr>The Comeback</vt:lpstr>
      <vt:lpstr>The Comeback</vt:lpstr>
      <vt:lpstr>How R Is Implemented at Sainsbury’s</vt:lpstr>
      <vt:lpstr>How R Is Implemented at Sainsbury’s</vt:lpstr>
      <vt:lpstr>How R Is Implemented at Sainsbury’s</vt:lpstr>
      <vt:lpstr>How R Is Implemented at Sainsbury’s</vt:lpstr>
      <vt:lpstr>What Is R?</vt:lpstr>
      <vt:lpstr>Features of R</vt:lpstr>
      <vt:lpstr>Why R for Data Analytics?</vt:lpstr>
      <vt:lpstr>Why R for Data Analytics?</vt:lpstr>
      <vt:lpstr>Why R for Data Analytics?</vt:lpstr>
      <vt:lpstr>Why R for Data Analytics?</vt:lpstr>
      <vt:lpstr>Why R for Data Analytics?</vt:lpstr>
      <vt:lpstr>Why R for Data Analytics?</vt:lpstr>
      <vt:lpstr>PowerPoint Presentation</vt:lpstr>
      <vt:lpstr>Example – Data Types And Variables</vt:lpstr>
      <vt:lpstr>Data Types in R</vt:lpstr>
      <vt:lpstr>Variables in R</vt:lpstr>
      <vt:lpstr>PowerPoint Presentation</vt:lpstr>
      <vt:lpstr>Operators in R</vt:lpstr>
      <vt:lpstr>Operators in R</vt:lpstr>
      <vt:lpstr>Operators in R</vt:lpstr>
      <vt:lpstr>Operators in R</vt:lpstr>
      <vt:lpstr>Operators in R</vt:lpstr>
      <vt:lpstr>Operators in R</vt:lpstr>
      <vt:lpstr>Operators in R</vt:lpstr>
      <vt:lpstr>Operators in R</vt:lpstr>
      <vt:lpstr>PowerPoint Presentation</vt:lpstr>
      <vt:lpstr>Conditional Statements in R</vt:lpstr>
      <vt:lpstr>Types of Conditional Statements</vt:lpstr>
      <vt:lpstr>Types of Conditional Statements</vt:lpstr>
      <vt:lpstr>Types of Conditional Statements</vt:lpstr>
      <vt:lpstr>Types of Conditional Statements</vt:lpstr>
      <vt:lpstr>PowerPoint Presentation</vt:lpstr>
      <vt:lpstr>Loop Statement</vt:lpstr>
      <vt:lpstr>Types of Loops</vt:lpstr>
      <vt:lpstr>Types of Loops</vt:lpstr>
      <vt:lpstr>Types of Loops</vt:lpstr>
      <vt:lpstr>Loop Control Statements</vt:lpstr>
      <vt:lpstr>Loop Control Statements</vt:lpstr>
      <vt:lpstr>Loop Control Statements</vt:lpstr>
      <vt:lpstr>More Efficient Alternatives to Loops in R</vt:lpstr>
      <vt:lpstr>PowerPoint Presentation</vt:lpstr>
      <vt:lpstr>R Script</vt:lpstr>
      <vt:lpstr>Features of R Script</vt:lpstr>
      <vt:lpstr>Methods to Run an R Script</vt:lpstr>
      <vt:lpstr>PowerPoint Presentation</vt:lpstr>
      <vt:lpstr>R Functions</vt:lpstr>
      <vt:lpstr>Some Aspects of R Functions</vt:lpstr>
      <vt:lpstr>R Functions</vt:lpstr>
      <vt:lpstr>R Functions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DALAL</dc:creator>
  <cp:lastModifiedBy>Nadia Tweit</cp:lastModifiedBy>
  <cp:revision>49</cp:revision>
  <dcterms:created xsi:type="dcterms:W3CDTF">2020-08-30T08:50:18Z</dcterms:created>
  <dcterms:modified xsi:type="dcterms:W3CDTF">2022-07-19T06:24:00Z</dcterms:modified>
</cp:coreProperties>
</file>