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10609545" y="175365"/>
            <a:ext cx="1473256" cy="951978"/>
            <a:chOff x="7639282" y="0"/>
            <a:chExt cx="4393416" cy="3532340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8009368" y="100208"/>
              <a:ext cx="3251531" cy="2946021"/>
              <a:chOff x="806902" y="1651032"/>
              <a:chExt cx="6638196" cy="5009856"/>
            </a:xfrm>
          </p:grpSpPr>
          <p:grpSp>
            <p:nvGrpSpPr>
              <p:cNvPr id="25" name="Группа 24"/>
              <p:cNvGrpSpPr/>
              <p:nvPr/>
            </p:nvGrpSpPr>
            <p:grpSpPr>
              <a:xfrm>
                <a:off x="806902" y="3891010"/>
                <a:ext cx="4627362" cy="2769878"/>
                <a:chOff x="1991638" y="368595"/>
                <a:chExt cx="4627362" cy="2769878"/>
              </a:xfrm>
            </p:grpSpPr>
            <p:sp>
              <p:nvSpPr>
                <p:cNvPr id="36" name="Полилиния 35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Овал 36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Овал 37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олилиния 38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6" name="Группа 25"/>
              <p:cNvGrpSpPr/>
              <p:nvPr/>
            </p:nvGrpSpPr>
            <p:grpSpPr>
              <a:xfrm rot="1500000">
                <a:off x="2238580" y="2926616"/>
                <a:ext cx="4627362" cy="2769878"/>
                <a:chOff x="1991638" y="368595"/>
                <a:chExt cx="4627362" cy="2769878"/>
              </a:xfrm>
              <a:solidFill>
                <a:srgbClr val="00B050"/>
              </a:solidFill>
            </p:grpSpPr>
            <p:sp>
              <p:nvSpPr>
                <p:cNvPr id="32" name="Полилиния 31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Овал 32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Овал 33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олилиния 34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 rot="3600000">
                <a:off x="3746478" y="2579774"/>
                <a:ext cx="4627362" cy="2769878"/>
                <a:chOff x="1991638" y="368595"/>
                <a:chExt cx="4627362" cy="2769878"/>
              </a:xfrm>
              <a:solidFill>
                <a:srgbClr val="0070C0"/>
              </a:solidFill>
            </p:grpSpPr>
            <p:sp>
              <p:nvSpPr>
                <p:cNvPr id="28" name="Полилиния 27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Овал 28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Овал 29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олилиния 30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24" name="Скругленный прямоугольник 23"/>
            <p:cNvSpPr/>
            <p:nvPr/>
          </p:nvSpPr>
          <p:spPr>
            <a:xfrm>
              <a:off x="7639282" y="0"/>
              <a:ext cx="4393416" cy="353234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5565" y="1506533"/>
            <a:ext cx="98539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Проект библиотека </a:t>
            </a:r>
            <a:r>
              <a:rPr lang="en-US" sz="4000" dirty="0" err="1"/>
              <a:t>Pygame</a:t>
            </a:r>
            <a:r>
              <a:rPr lang="ru-RU" sz="4000" dirty="0"/>
              <a:t> “Рыбка”.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08791" y="4840378"/>
            <a:ext cx="422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Выполнила</a:t>
            </a:r>
            <a:r>
              <a:rPr lang="en-US" sz="2800" dirty="0"/>
              <a:t>:</a:t>
            </a:r>
            <a:r>
              <a:rPr lang="ru-RU" sz="2800" dirty="0"/>
              <a:t> Григорьева Надежда</a:t>
            </a:r>
            <a:endParaRPr lang="ru-RU" sz="28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12791" y="345538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/>
              <a:t>Проектная работа</a:t>
            </a:r>
            <a:r>
              <a:rPr lang="en-US" sz="2800" dirty="0"/>
              <a:t>:</a:t>
            </a:r>
            <a:r>
              <a:rPr lang="ru-RU" sz="2800" dirty="0"/>
              <a:t> создание </a:t>
            </a:r>
            <a:r>
              <a:rPr lang="ru-RU" sz="2800" dirty="0" smtClean="0"/>
              <a:t>приложения </a:t>
            </a:r>
            <a:r>
              <a:rPr lang="ru-RU" sz="2800" dirty="0"/>
              <a:t>с использованием </a:t>
            </a:r>
            <a:r>
              <a:rPr lang="en-US" sz="2800" dirty="0" err="1" smtClean="0"/>
              <a:t>pygame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4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Группа 71"/>
          <p:cNvGrpSpPr/>
          <p:nvPr/>
        </p:nvGrpSpPr>
        <p:grpSpPr>
          <a:xfrm>
            <a:off x="10609545" y="175365"/>
            <a:ext cx="1473256" cy="951978"/>
            <a:chOff x="7639282" y="0"/>
            <a:chExt cx="4393416" cy="3532340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8009368" y="100208"/>
              <a:ext cx="3251531" cy="2946021"/>
              <a:chOff x="806902" y="1651032"/>
              <a:chExt cx="6638196" cy="5009856"/>
            </a:xfrm>
          </p:grpSpPr>
          <p:grpSp>
            <p:nvGrpSpPr>
              <p:cNvPr id="75" name="Группа 74"/>
              <p:cNvGrpSpPr/>
              <p:nvPr/>
            </p:nvGrpSpPr>
            <p:grpSpPr>
              <a:xfrm>
                <a:off x="806902" y="3891010"/>
                <a:ext cx="4627362" cy="2769878"/>
                <a:chOff x="1991638" y="368595"/>
                <a:chExt cx="4627362" cy="2769878"/>
              </a:xfrm>
            </p:grpSpPr>
            <p:sp>
              <p:nvSpPr>
                <p:cNvPr id="86" name="Полилиния 85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олилиния 88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6" name="Группа 75"/>
              <p:cNvGrpSpPr/>
              <p:nvPr/>
            </p:nvGrpSpPr>
            <p:grpSpPr>
              <a:xfrm rot="1500000">
                <a:off x="2238580" y="2926616"/>
                <a:ext cx="4627362" cy="2769878"/>
                <a:chOff x="1991638" y="368595"/>
                <a:chExt cx="4627362" cy="2769878"/>
              </a:xfrm>
              <a:solidFill>
                <a:srgbClr val="00B050"/>
              </a:solidFill>
            </p:grpSpPr>
            <p:sp>
              <p:nvSpPr>
                <p:cNvPr id="82" name="Полилиния 81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Овал 82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Овал 83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олилиния 84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7" name="Группа 76"/>
              <p:cNvGrpSpPr/>
              <p:nvPr/>
            </p:nvGrpSpPr>
            <p:grpSpPr>
              <a:xfrm rot="3600000">
                <a:off x="3746478" y="2579774"/>
                <a:ext cx="4627362" cy="2769878"/>
                <a:chOff x="1991638" y="368595"/>
                <a:chExt cx="4627362" cy="2769878"/>
              </a:xfrm>
              <a:solidFill>
                <a:srgbClr val="0070C0"/>
              </a:solidFill>
            </p:grpSpPr>
            <p:sp>
              <p:nvSpPr>
                <p:cNvPr id="78" name="Полилиния 77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Овал 78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Овал 79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олилиния 80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74" name="Скругленный прямоугольник 73"/>
            <p:cNvSpPr/>
            <p:nvPr/>
          </p:nvSpPr>
          <p:spPr>
            <a:xfrm>
              <a:off x="7639282" y="0"/>
              <a:ext cx="4393416" cy="353234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08111" y="4700393"/>
            <a:ext cx="10174643" cy="1900901"/>
            <a:chOff x="5156924" y="2717209"/>
            <a:chExt cx="6615185" cy="1278594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924" y="2928468"/>
              <a:ext cx="1430153" cy="106733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96" y="3154984"/>
              <a:ext cx="1254652" cy="811493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369" y="2928468"/>
              <a:ext cx="1233006" cy="103800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1197" y="2717209"/>
              <a:ext cx="1260912" cy="1278594"/>
            </a:xfrm>
            <a:prstGeom prst="rect">
              <a:avLst/>
            </a:prstGeom>
          </p:spPr>
        </p:pic>
      </p:grpSp>
      <p:grpSp>
        <p:nvGrpSpPr>
          <p:cNvPr id="14" name="Группа 13"/>
          <p:cNvGrpSpPr/>
          <p:nvPr/>
        </p:nvGrpSpPr>
        <p:grpSpPr>
          <a:xfrm>
            <a:off x="454140" y="2527492"/>
            <a:ext cx="9601704" cy="1855935"/>
            <a:chOff x="143545" y="2590805"/>
            <a:chExt cx="4533222" cy="128356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514" y="2590805"/>
              <a:ext cx="618622" cy="1240312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373" y="2649390"/>
              <a:ext cx="765455" cy="1080630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985" y="2797163"/>
              <a:ext cx="945782" cy="1033954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45" y="2590805"/>
              <a:ext cx="754048" cy="1283569"/>
            </a:xfrm>
            <a:prstGeom prst="rect">
              <a:avLst/>
            </a:prstGeom>
          </p:spPr>
        </p:pic>
      </p:grpSp>
      <p:grpSp>
        <p:nvGrpSpPr>
          <p:cNvPr id="90" name="Группа 89"/>
          <p:cNvGrpSpPr/>
          <p:nvPr/>
        </p:nvGrpSpPr>
        <p:grpSpPr>
          <a:xfrm>
            <a:off x="454140" y="110573"/>
            <a:ext cx="6799865" cy="528057"/>
            <a:chOff x="545837" y="373774"/>
            <a:chExt cx="10074644" cy="528057"/>
          </a:xfrm>
        </p:grpSpPr>
        <p:pic>
          <p:nvPicPr>
            <p:cNvPr id="91" name="Рисунок 9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97" y="373774"/>
              <a:ext cx="374304" cy="382669"/>
            </a:xfrm>
            <a:prstGeom prst="rect">
              <a:avLst/>
            </a:prstGeom>
          </p:spPr>
        </p:pic>
        <p:pic>
          <p:nvPicPr>
            <p:cNvPr id="92" name="Рисунок 91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816" y="391849"/>
              <a:ext cx="463147" cy="333403"/>
            </a:xfrm>
            <a:prstGeom prst="rect">
              <a:avLst/>
            </a:prstGeom>
          </p:spPr>
        </p:pic>
        <p:pic>
          <p:nvPicPr>
            <p:cNvPr id="93" name="Рисунок 9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178" y="391849"/>
              <a:ext cx="572256" cy="319002"/>
            </a:xfrm>
            <a:prstGeom prst="rect">
              <a:avLst/>
            </a:prstGeom>
          </p:spPr>
        </p:pic>
        <p:pic>
          <p:nvPicPr>
            <p:cNvPr id="94" name="Рисунок 9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649" y="425623"/>
              <a:ext cx="865330" cy="329301"/>
            </a:xfrm>
            <a:prstGeom prst="rect">
              <a:avLst/>
            </a:prstGeom>
          </p:spPr>
        </p:pic>
        <p:pic>
          <p:nvPicPr>
            <p:cNvPr id="95" name="Рисунок 9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94" y="517420"/>
              <a:ext cx="759141" cy="250367"/>
            </a:xfrm>
            <a:prstGeom prst="rect">
              <a:avLst/>
            </a:prstGeom>
          </p:spPr>
        </p:pic>
        <p:pic>
          <p:nvPicPr>
            <p:cNvPr id="96" name="Рисунок 9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550" y="491227"/>
              <a:ext cx="746044" cy="320253"/>
            </a:xfrm>
            <a:prstGeom prst="rect">
              <a:avLst/>
            </a:prstGeom>
          </p:spPr>
        </p:pic>
        <p:pic>
          <p:nvPicPr>
            <p:cNvPr id="97" name="Рисунок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552" y="507351"/>
              <a:ext cx="762929" cy="394480"/>
            </a:xfrm>
            <a:prstGeom prst="rect">
              <a:avLst/>
            </a:prstGeom>
          </p:spPr>
        </p:pic>
        <p:pic>
          <p:nvPicPr>
            <p:cNvPr id="98" name="Рисунок 97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37" y="373774"/>
              <a:ext cx="456245" cy="396015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/>
        </p:nvGrpSpPr>
        <p:grpSpPr>
          <a:xfrm>
            <a:off x="454140" y="644150"/>
            <a:ext cx="8972135" cy="719839"/>
            <a:chOff x="296396" y="630977"/>
            <a:chExt cx="11144100" cy="719839"/>
          </a:xfrm>
        </p:grpSpPr>
        <p:grpSp>
          <p:nvGrpSpPr>
            <p:cNvPr id="99" name="Группа 98"/>
            <p:cNvGrpSpPr/>
            <p:nvPr/>
          </p:nvGrpSpPr>
          <p:grpSpPr>
            <a:xfrm>
              <a:off x="296396" y="630977"/>
              <a:ext cx="4766812" cy="687845"/>
              <a:chOff x="143545" y="2590805"/>
              <a:chExt cx="4533222" cy="1283569"/>
            </a:xfrm>
          </p:grpSpPr>
          <p:pic>
            <p:nvPicPr>
              <p:cNvPr id="100" name="Рисунок 99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5514" y="2590805"/>
                <a:ext cx="618622" cy="1240312"/>
              </a:xfrm>
              <a:prstGeom prst="rect">
                <a:avLst/>
              </a:prstGeom>
            </p:spPr>
          </p:pic>
          <p:pic>
            <p:nvPicPr>
              <p:cNvPr id="101" name="Рисунок 100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5373" y="2649390"/>
                <a:ext cx="765455" cy="1080630"/>
              </a:xfrm>
              <a:prstGeom prst="rect">
                <a:avLst/>
              </a:prstGeom>
            </p:spPr>
          </p:pic>
          <p:pic>
            <p:nvPicPr>
              <p:cNvPr id="102" name="Рисунок 101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0985" y="2797163"/>
                <a:ext cx="945782" cy="1033954"/>
              </a:xfrm>
              <a:prstGeom prst="rect">
                <a:avLst/>
              </a:prstGeom>
            </p:spPr>
          </p:pic>
          <p:pic>
            <p:nvPicPr>
              <p:cNvPr id="103" name="Рисунок 102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545" y="2590805"/>
                <a:ext cx="754048" cy="1283569"/>
              </a:xfrm>
              <a:prstGeom prst="rect">
                <a:avLst/>
              </a:prstGeom>
            </p:spPr>
          </p:pic>
        </p:grpSp>
        <p:grpSp>
          <p:nvGrpSpPr>
            <p:cNvPr id="104" name="Группа 103"/>
            <p:cNvGrpSpPr/>
            <p:nvPr/>
          </p:nvGrpSpPr>
          <p:grpSpPr>
            <a:xfrm>
              <a:off x="5579589" y="755225"/>
              <a:ext cx="5860907" cy="595591"/>
              <a:chOff x="5156924" y="2717209"/>
              <a:chExt cx="6615185" cy="1278594"/>
            </a:xfrm>
          </p:grpSpPr>
          <p:pic>
            <p:nvPicPr>
              <p:cNvPr id="105" name="Рисунок 104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6924" y="2928468"/>
                <a:ext cx="1430153" cy="1067335"/>
              </a:xfrm>
              <a:prstGeom prst="rect">
                <a:avLst/>
              </a:prstGeom>
            </p:spPr>
          </p:pic>
          <p:pic>
            <p:nvPicPr>
              <p:cNvPr id="106" name="Рисунок 105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5896" y="3154984"/>
                <a:ext cx="1254652" cy="811493"/>
              </a:xfrm>
              <a:prstGeom prst="rect">
                <a:avLst/>
              </a:prstGeom>
            </p:spPr>
          </p:pic>
          <p:pic>
            <p:nvPicPr>
              <p:cNvPr id="107" name="Рисунок 10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9369" y="2928468"/>
                <a:ext cx="1233006" cy="1038008"/>
              </a:xfrm>
              <a:prstGeom prst="rect">
                <a:avLst/>
              </a:prstGeom>
            </p:spPr>
          </p:pic>
          <p:pic>
            <p:nvPicPr>
              <p:cNvPr id="108" name="Рисунок 107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1197" y="2717209"/>
                <a:ext cx="1260912" cy="1278594"/>
              </a:xfrm>
              <a:prstGeom prst="rect">
                <a:avLst/>
              </a:prstGeom>
            </p:spPr>
          </p:pic>
        </p:grpSp>
      </p:grpSp>
      <p:grpSp>
        <p:nvGrpSpPr>
          <p:cNvPr id="109" name="Группа 108"/>
          <p:cNvGrpSpPr/>
          <p:nvPr/>
        </p:nvGrpSpPr>
        <p:grpSpPr>
          <a:xfrm>
            <a:off x="454140" y="1480797"/>
            <a:ext cx="5615182" cy="1011419"/>
            <a:chOff x="143545" y="2590805"/>
            <a:chExt cx="4533222" cy="1283569"/>
          </a:xfrm>
        </p:grpSpPr>
        <p:pic>
          <p:nvPicPr>
            <p:cNvPr id="110" name="Рисунок 10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514" y="2590805"/>
              <a:ext cx="618622" cy="1240312"/>
            </a:xfrm>
            <a:prstGeom prst="rect">
              <a:avLst/>
            </a:prstGeom>
          </p:spPr>
        </p:pic>
        <p:pic>
          <p:nvPicPr>
            <p:cNvPr id="111" name="Рисунок 1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373" y="2649390"/>
              <a:ext cx="765455" cy="1080630"/>
            </a:xfrm>
            <a:prstGeom prst="rect">
              <a:avLst/>
            </a:prstGeom>
          </p:spPr>
        </p:pic>
        <p:pic>
          <p:nvPicPr>
            <p:cNvPr id="112" name="Рисунок 11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985" y="2797163"/>
              <a:ext cx="945782" cy="1033954"/>
            </a:xfrm>
            <a:prstGeom prst="rect">
              <a:avLst/>
            </a:prstGeom>
          </p:spPr>
        </p:pic>
        <p:pic>
          <p:nvPicPr>
            <p:cNvPr id="113" name="Рисунок 112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45" y="2590805"/>
              <a:ext cx="754048" cy="1283569"/>
            </a:xfrm>
            <a:prstGeom prst="rect">
              <a:avLst/>
            </a:prstGeom>
          </p:spPr>
        </p:pic>
      </p:grpSp>
      <p:grpSp>
        <p:nvGrpSpPr>
          <p:cNvPr id="114" name="Группа 113"/>
          <p:cNvGrpSpPr/>
          <p:nvPr/>
        </p:nvGrpSpPr>
        <p:grpSpPr>
          <a:xfrm>
            <a:off x="2149983" y="4106477"/>
            <a:ext cx="7102392" cy="1125017"/>
            <a:chOff x="5156924" y="2717209"/>
            <a:chExt cx="6615185" cy="1278594"/>
          </a:xfrm>
        </p:grpSpPr>
        <p:pic>
          <p:nvPicPr>
            <p:cNvPr id="115" name="Рисунок 1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924" y="2928468"/>
              <a:ext cx="1430153" cy="1067335"/>
            </a:xfrm>
            <a:prstGeom prst="rect">
              <a:avLst/>
            </a:prstGeom>
          </p:spPr>
        </p:pic>
        <p:pic>
          <p:nvPicPr>
            <p:cNvPr id="116" name="Рисунок 11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96" y="3154984"/>
              <a:ext cx="1254652" cy="811493"/>
            </a:xfrm>
            <a:prstGeom prst="rect">
              <a:avLst/>
            </a:prstGeom>
          </p:spPr>
        </p:pic>
        <p:pic>
          <p:nvPicPr>
            <p:cNvPr id="117" name="Рисунок 11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369" y="2928468"/>
              <a:ext cx="1233006" cy="1038008"/>
            </a:xfrm>
            <a:prstGeom prst="rect">
              <a:avLst/>
            </a:prstGeom>
          </p:spPr>
        </p:pic>
        <p:pic>
          <p:nvPicPr>
            <p:cNvPr id="118" name="Рисунок 11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1197" y="2717209"/>
              <a:ext cx="1260912" cy="1278594"/>
            </a:xfrm>
            <a:prstGeom prst="rect">
              <a:avLst/>
            </a:prstGeom>
          </p:spPr>
        </p:pic>
      </p:grpSp>
      <p:cxnSp>
        <p:nvCxnSpPr>
          <p:cNvPr id="17" name="Прямая со стрелкой 16"/>
          <p:cNvCxnSpPr/>
          <p:nvPr/>
        </p:nvCxnSpPr>
        <p:spPr>
          <a:xfrm flipH="1" flipV="1">
            <a:off x="7246166" y="3455459"/>
            <a:ext cx="576197" cy="1252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H="1">
            <a:off x="1443864" y="1952714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 flipH="1" flipV="1">
            <a:off x="2648467" y="5953607"/>
            <a:ext cx="576197" cy="1252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 flipH="1" flipV="1">
            <a:off x="5579344" y="6017540"/>
            <a:ext cx="576197" cy="1252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/>
          <p:nvPr/>
        </p:nvCxnSpPr>
        <p:spPr>
          <a:xfrm flipH="1" flipV="1">
            <a:off x="8245266" y="5954466"/>
            <a:ext cx="576197" cy="1252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 flipV="1">
            <a:off x="2287502" y="3464351"/>
            <a:ext cx="576197" cy="1252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/>
          <p:nvPr/>
        </p:nvCxnSpPr>
        <p:spPr>
          <a:xfrm flipH="1" flipV="1">
            <a:off x="4509124" y="3467985"/>
            <a:ext cx="576197" cy="1252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H="1">
            <a:off x="2774853" y="1980619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319097" y="1994384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 flipH="1">
            <a:off x="3598642" y="4800921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5619097" y="4848679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flipH="1">
            <a:off x="7457000" y="4797911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9441808" y="4784038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 flipH="1">
            <a:off x="91632" y="5807884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H="1">
            <a:off x="1443864" y="4735260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flipH="1">
            <a:off x="10293486" y="3577737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H="1">
            <a:off x="6182079" y="1966478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/>
          <p:nvPr/>
        </p:nvCxnSpPr>
        <p:spPr>
          <a:xfrm flipH="1">
            <a:off x="91632" y="1917280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 flipH="1">
            <a:off x="12544" y="3365923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H="1">
            <a:off x="9634998" y="1030139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/>
          <p:nvPr/>
        </p:nvCxnSpPr>
        <p:spPr>
          <a:xfrm flipH="1">
            <a:off x="7029973" y="1168353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 flipH="1">
            <a:off x="-54675" y="913540"/>
            <a:ext cx="441596" cy="2752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/>
          <p:nvPr/>
        </p:nvCxnSpPr>
        <p:spPr>
          <a:xfrm flipH="1">
            <a:off x="3150288" y="994525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/>
          <p:nvPr/>
        </p:nvCxnSpPr>
        <p:spPr>
          <a:xfrm flipH="1">
            <a:off x="5378969" y="360101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 flipH="1">
            <a:off x="4266989" y="323638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 flipH="1">
            <a:off x="4290739" y="1065123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H="1">
            <a:off x="5711304" y="1115397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/>
          <p:nvPr/>
        </p:nvCxnSpPr>
        <p:spPr>
          <a:xfrm flipH="1">
            <a:off x="6375663" y="365345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/>
          <p:nvPr/>
        </p:nvCxnSpPr>
        <p:spPr>
          <a:xfrm flipH="1">
            <a:off x="8181714" y="1122331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/>
          <p:nvPr/>
        </p:nvCxnSpPr>
        <p:spPr>
          <a:xfrm flipH="1">
            <a:off x="871989" y="295349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 flipH="1">
            <a:off x="1561381" y="244150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/>
          <p:nvPr/>
        </p:nvCxnSpPr>
        <p:spPr>
          <a:xfrm flipH="1">
            <a:off x="2375759" y="259915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/>
          <p:nvPr/>
        </p:nvCxnSpPr>
        <p:spPr>
          <a:xfrm flipH="1">
            <a:off x="1124189" y="985171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/>
          <p:nvPr/>
        </p:nvCxnSpPr>
        <p:spPr>
          <a:xfrm flipH="1">
            <a:off x="3246381" y="326913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/>
          <p:nvPr/>
        </p:nvCxnSpPr>
        <p:spPr>
          <a:xfrm flipH="1">
            <a:off x="2067012" y="965823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 flipH="1">
            <a:off x="7481553" y="444334"/>
            <a:ext cx="279445" cy="35434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0609545" y="175365"/>
            <a:ext cx="1473256" cy="951978"/>
            <a:chOff x="7639282" y="0"/>
            <a:chExt cx="4393416" cy="353234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8009368" y="100208"/>
              <a:ext cx="3251531" cy="2946021"/>
              <a:chOff x="806902" y="1651032"/>
              <a:chExt cx="6638196" cy="5009856"/>
            </a:xfrm>
          </p:grpSpPr>
          <p:grpSp>
            <p:nvGrpSpPr>
              <p:cNvPr id="21" name="Группа 20"/>
              <p:cNvGrpSpPr/>
              <p:nvPr/>
            </p:nvGrpSpPr>
            <p:grpSpPr>
              <a:xfrm>
                <a:off x="806902" y="3891010"/>
                <a:ext cx="4627362" cy="2769878"/>
                <a:chOff x="1991638" y="368595"/>
                <a:chExt cx="4627362" cy="2769878"/>
              </a:xfrm>
            </p:grpSpPr>
            <p:sp>
              <p:nvSpPr>
                <p:cNvPr id="32" name="Полилиния 31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Овал 32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Овал 33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олилиния 34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 rot="1500000">
                <a:off x="2238580" y="2926616"/>
                <a:ext cx="4627362" cy="2769878"/>
                <a:chOff x="1991638" y="368595"/>
                <a:chExt cx="4627362" cy="2769878"/>
              </a:xfrm>
              <a:solidFill>
                <a:srgbClr val="00B050"/>
              </a:solidFill>
            </p:grpSpPr>
            <p:sp>
              <p:nvSpPr>
                <p:cNvPr id="28" name="Полилиния 27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Овал 28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Овал 29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олилиния 30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3" name="Группа 22"/>
              <p:cNvGrpSpPr/>
              <p:nvPr/>
            </p:nvGrpSpPr>
            <p:grpSpPr>
              <a:xfrm rot="3600000">
                <a:off x="3746478" y="2579774"/>
                <a:ext cx="4627362" cy="2769878"/>
                <a:chOff x="1991638" y="368595"/>
                <a:chExt cx="4627362" cy="2769878"/>
              </a:xfrm>
              <a:solidFill>
                <a:srgbClr val="0070C0"/>
              </a:solidFill>
            </p:grpSpPr>
            <p:sp>
              <p:nvSpPr>
                <p:cNvPr id="24" name="Полилиния 23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Овал 24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олилиния 26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20" name="Скругленный прямоугольник 19"/>
            <p:cNvSpPr/>
            <p:nvPr/>
          </p:nvSpPr>
          <p:spPr>
            <a:xfrm>
              <a:off x="7639282" y="0"/>
              <a:ext cx="4393416" cy="353234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6" name="Рисунок 35"/>
          <p:cNvPicPr/>
          <p:nvPr/>
        </p:nvPicPr>
        <p:blipFill rotWithShape="1">
          <a:blip r:embed="rId2"/>
          <a:srcRect l="18333" t="7783" r="17669" b="9842"/>
          <a:stretch/>
        </p:blipFill>
        <p:spPr bwMode="auto">
          <a:xfrm>
            <a:off x="330223" y="1315233"/>
            <a:ext cx="4617559" cy="4998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Рисунок 36"/>
          <p:cNvPicPr/>
          <p:nvPr/>
        </p:nvPicPr>
        <p:blipFill rotWithShape="1">
          <a:blip r:embed="rId3"/>
          <a:srcRect l="17988" t="7567" r="18186" b="9840"/>
          <a:stretch/>
        </p:blipFill>
        <p:spPr bwMode="auto">
          <a:xfrm>
            <a:off x="5796368" y="1315233"/>
            <a:ext cx="4434727" cy="502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7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609545" y="175365"/>
            <a:ext cx="1473256" cy="951978"/>
            <a:chOff x="7639282" y="0"/>
            <a:chExt cx="4393416" cy="353234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8009368" y="100208"/>
              <a:ext cx="3251531" cy="2946021"/>
              <a:chOff x="806902" y="1651032"/>
              <a:chExt cx="6638196" cy="5009856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806902" y="3891010"/>
                <a:ext cx="4627362" cy="2769878"/>
                <a:chOff x="1991638" y="368595"/>
                <a:chExt cx="4627362" cy="2769878"/>
              </a:xfrm>
            </p:grpSpPr>
            <p:sp>
              <p:nvSpPr>
                <p:cNvPr id="16" name="Полилиния 15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Овал 16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Овал 17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олилиния 18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 rot="1500000">
                <a:off x="2238580" y="2926616"/>
                <a:ext cx="4627362" cy="2769878"/>
                <a:chOff x="1991638" y="368595"/>
                <a:chExt cx="4627362" cy="2769878"/>
              </a:xfrm>
              <a:solidFill>
                <a:srgbClr val="00B050"/>
              </a:solidFill>
            </p:grpSpPr>
            <p:sp>
              <p:nvSpPr>
                <p:cNvPr id="12" name="Полилиния 11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Овал 12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Полилиния 14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" name="Группа 6"/>
              <p:cNvGrpSpPr/>
              <p:nvPr/>
            </p:nvGrpSpPr>
            <p:grpSpPr>
              <a:xfrm rot="3600000">
                <a:off x="3746478" y="2579774"/>
                <a:ext cx="4627362" cy="2769878"/>
                <a:chOff x="1991638" y="368595"/>
                <a:chExt cx="4627362" cy="2769878"/>
              </a:xfrm>
              <a:solidFill>
                <a:srgbClr val="0070C0"/>
              </a:solidFill>
            </p:grpSpPr>
            <p:sp>
              <p:nvSpPr>
                <p:cNvPr id="8" name="Полилиния 7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Полилиния 10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4" name="Скругленный прямоугольник 3"/>
            <p:cNvSpPr/>
            <p:nvPr/>
          </p:nvSpPr>
          <p:spPr>
            <a:xfrm>
              <a:off x="7639282" y="0"/>
              <a:ext cx="4393416" cy="353234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36" y="4079879"/>
            <a:ext cx="4759890" cy="267743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0" y="0"/>
            <a:ext cx="9068849" cy="226721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27" y="1346503"/>
            <a:ext cx="942820" cy="81262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99" y="1559446"/>
            <a:ext cx="364299" cy="36429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46" y="1559445"/>
            <a:ext cx="364299" cy="36429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93" y="1559445"/>
            <a:ext cx="364299" cy="364299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0" y="1570666"/>
            <a:ext cx="364299" cy="36429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0" y="5337114"/>
            <a:ext cx="3314012" cy="113531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0" y="3930210"/>
            <a:ext cx="3314012" cy="1135319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0" y="2666843"/>
            <a:ext cx="3314012" cy="113531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39" y="2691338"/>
            <a:ext cx="3314012" cy="1135319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28" y="2605886"/>
            <a:ext cx="3314012" cy="1135319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76097" y="4950764"/>
            <a:ext cx="2731228" cy="9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609545" y="175365"/>
            <a:ext cx="1473256" cy="951978"/>
            <a:chOff x="7639282" y="0"/>
            <a:chExt cx="4393416" cy="353234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8009368" y="100208"/>
              <a:ext cx="3251531" cy="2946021"/>
              <a:chOff x="806902" y="1651032"/>
              <a:chExt cx="6638196" cy="5009856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806902" y="3891010"/>
                <a:ext cx="4627362" cy="2769878"/>
                <a:chOff x="1991638" y="368595"/>
                <a:chExt cx="4627362" cy="2769878"/>
              </a:xfrm>
            </p:grpSpPr>
            <p:sp>
              <p:nvSpPr>
                <p:cNvPr id="16" name="Полилиния 15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Овал 16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Овал 17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олилиния 18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 rot="1500000">
                <a:off x="2238580" y="2926616"/>
                <a:ext cx="4627362" cy="2769878"/>
                <a:chOff x="1991638" y="368595"/>
                <a:chExt cx="4627362" cy="2769878"/>
              </a:xfrm>
              <a:solidFill>
                <a:srgbClr val="00B050"/>
              </a:solidFill>
            </p:grpSpPr>
            <p:sp>
              <p:nvSpPr>
                <p:cNvPr id="12" name="Полилиния 11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Овал 12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Полилиния 14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" name="Группа 6"/>
              <p:cNvGrpSpPr/>
              <p:nvPr/>
            </p:nvGrpSpPr>
            <p:grpSpPr>
              <a:xfrm rot="3600000">
                <a:off x="3746478" y="2579774"/>
                <a:ext cx="4627362" cy="2769878"/>
                <a:chOff x="1991638" y="368595"/>
                <a:chExt cx="4627362" cy="2769878"/>
              </a:xfrm>
              <a:solidFill>
                <a:srgbClr val="0070C0"/>
              </a:solidFill>
            </p:grpSpPr>
            <p:sp>
              <p:nvSpPr>
                <p:cNvPr id="8" name="Полилиния 7"/>
                <p:cNvSpPr/>
                <p:nvPr/>
              </p:nvSpPr>
              <p:spPr>
                <a:xfrm>
                  <a:off x="3444658" y="368595"/>
                  <a:ext cx="1741991" cy="928997"/>
                </a:xfrm>
                <a:custGeom>
                  <a:avLst/>
                  <a:gdLst>
                    <a:gd name="connsiteX0" fmla="*/ 0 w 1741991"/>
                    <a:gd name="connsiteY0" fmla="*/ 520753 h 928997"/>
                    <a:gd name="connsiteX1" fmla="*/ 1691013 w 1741991"/>
                    <a:gd name="connsiteY1" fmla="*/ 7186 h 928997"/>
                    <a:gd name="connsiteX2" fmla="*/ 1302706 w 1741991"/>
                    <a:gd name="connsiteY2" fmla="*/ 858956 h 928997"/>
                    <a:gd name="connsiteX3" fmla="*/ 1315232 w 1741991"/>
                    <a:gd name="connsiteY3" fmla="*/ 871482 h 928997"/>
                    <a:gd name="connsiteX4" fmla="*/ 1327758 w 1741991"/>
                    <a:gd name="connsiteY4" fmla="*/ 796326 h 928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1991" h="928997">
                      <a:moveTo>
                        <a:pt x="0" y="520753"/>
                      </a:moveTo>
                      <a:cubicBezTo>
                        <a:pt x="736947" y="235786"/>
                        <a:pt x="1473895" y="-49181"/>
                        <a:pt x="1691013" y="7186"/>
                      </a:cubicBezTo>
                      <a:cubicBezTo>
                        <a:pt x="1908131" y="63553"/>
                        <a:pt x="1365336" y="714907"/>
                        <a:pt x="1302706" y="858956"/>
                      </a:cubicBezTo>
                      <a:cubicBezTo>
                        <a:pt x="1240076" y="1003005"/>
                        <a:pt x="1311057" y="881920"/>
                        <a:pt x="1315232" y="871482"/>
                      </a:cubicBezTo>
                      <a:cubicBezTo>
                        <a:pt x="1319407" y="861044"/>
                        <a:pt x="1327758" y="796326"/>
                        <a:pt x="1327758" y="796326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1991638" y="789140"/>
                  <a:ext cx="3244241" cy="1515650"/>
                </a:xfrm>
                <a:prstGeom prst="ellipse">
                  <a:avLst/>
                </a:pr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2668044" y="1177447"/>
                  <a:ext cx="237994" cy="250520"/>
                </a:xfrm>
                <a:prstGeom prst="ellipse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Полилиния 10"/>
                <p:cNvSpPr/>
                <p:nvPr/>
              </p:nvSpPr>
              <p:spPr>
                <a:xfrm>
                  <a:off x="4822597" y="576259"/>
                  <a:ext cx="1796403" cy="2562214"/>
                </a:xfrm>
                <a:custGeom>
                  <a:avLst/>
                  <a:gdLst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42588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41335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05 h 4491287"/>
                    <a:gd name="connsiteX1" fmla="*/ 3106455 w 4970822"/>
                    <a:gd name="connsiteY1" fmla="*/ 2260125 h 4491287"/>
                    <a:gd name="connsiteX2" fmla="*/ 4960307 w 4970822"/>
                    <a:gd name="connsiteY2" fmla="*/ 4489758 h 4491287"/>
                    <a:gd name="connsiteX3" fmla="*/ 3908121 w 4970822"/>
                    <a:gd name="connsiteY3" fmla="*/ 1884344 h 4491287"/>
                    <a:gd name="connsiteX4" fmla="*/ 4947781 w 4970822"/>
                    <a:gd name="connsiteY4" fmla="*/ 5440 h 4491287"/>
                    <a:gd name="connsiteX5" fmla="*/ 3344450 w 4970822"/>
                    <a:gd name="connsiteY5" fmla="*/ 1320673 h 4491287"/>
                    <a:gd name="connsiteX6" fmla="*/ 613776 w 4970822"/>
                    <a:gd name="connsiteY6" fmla="*/ 1558668 h 4491287"/>
                    <a:gd name="connsiteX7" fmla="*/ 1965569 w 4970822"/>
                    <a:gd name="connsiteY7" fmla="*/ 1546142 h 4491287"/>
                    <a:gd name="connsiteX8" fmla="*/ 1415205 w 4970822"/>
                    <a:gd name="connsiteY8" fmla="*/ 1571194 h 4491287"/>
                    <a:gd name="connsiteX0" fmla="*/ 0 w 4970822"/>
                    <a:gd name="connsiteY0" fmla="*/ 2009621 h 4491303"/>
                    <a:gd name="connsiteX1" fmla="*/ 3106455 w 4970822"/>
                    <a:gd name="connsiteY1" fmla="*/ 2260141 h 4491303"/>
                    <a:gd name="connsiteX2" fmla="*/ 4960307 w 4970822"/>
                    <a:gd name="connsiteY2" fmla="*/ 4489774 h 4491303"/>
                    <a:gd name="connsiteX3" fmla="*/ 3908121 w 4970822"/>
                    <a:gd name="connsiteY3" fmla="*/ 1884360 h 4491303"/>
                    <a:gd name="connsiteX4" fmla="*/ 4947781 w 4970822"/>
                    <a:gd name="connsiteY4" fmla="*/ 5456 h 4491303"/>
                    <a:gd name="connsiteX5" fmla="*/ 3344450 w 4970822"/>
                    <a:gd name="connsiteY5" fmla="*/ 1320689 h 4491303"/>
                    <a:gd name="connsiteX6" fmla="*/ 2165986 w 4970822"/>
                    <a:gd name="connsiteY6" fmla="*/ 1580640 h 4491303"/>
                    <a:gd name="connsiteX7" fmla="*/ 1965569 w 4970822"/>
                    <a:gd name="connsiteY7" fmla="*/ 1546158 h 4491303"/>
                    <a:gd name="connsiteX8" fmla="*/ 1415205 w 4970822"/>
                    <a:gd name="connsiteY8" fmla="*/ 1571210 h 4491303"/>
                    <a:gd name="connsiteX0" fmla="*/ 530101 w 3556396"/>
                    <a:gd name="connsiteY0" fmla="*/ 2163317 h 4491284"/>
                    <a:gd name="connsiteX1" fmla="*/ 1692029 w 3556396"/>
                    <a:gd name="connsiteY1" fmla="*/ 2260141 h 4491284"/>
                    <a:gd name="connsiteX2" fmla="*/ 3545881 w 3556396"/>
                    <a:gd name="connsiteY2" fmla="*/ 4489774 h 4491284"/>
                    <a:gd name="connsiteX3" fmla="*/ 2493695 w 3556396"/>
                    <a:gd name="connsiteY3" fmla="*/ 1884360 h 4491284"/>
                    <a:gd name="connsiteX4" fmla="*/ 3533355 w 3556396"/>
                    <a:gd name="connsiteY4" fmla="*/ 5456 h 4491284"/>
                    <a:gd name="connsiteX5" fmla="*/ 1930024 w 3556396"/>
                    <a:gd name="connsiteY5" fmla="*/ 1320689 h 4491284"/>
                    <a:gd name="connsiteX6" fmla="*/ 751560 w 3556396"/>
                    <a:gd name="connsiteY6" fmla="*/ 1580640 h 4491284"/>
                    <a:gd name="connsiteX7" fmla="*/ 551143 w 3556396"/>
                    <a:gd name="connsiteY7" fmla="*/ 1546158 h 4491284"/>
                    <a:gd name="connsiteX8" fmla="*/ 779 w 3556396"/>
                    <a:gd name="connsiteY8" fmla="*/ 1571210 h 4491284"/>
                    <a:gd name="connsiteX0" fmla="*/ 27981 w 3054276"/>
                    <a:gd name="connsiteY0" fmla="*/ 2163317 h 4491282"/>
                    <a:gd name="connsiteX1" fmla="*/ 1189909 w 3054276"/>
                    <a:gd name="connsiteY1" fmla="*/ 2260141 h 4491282"/>
                    <a:gd name="connsiteX2" fmla="*/ 3043761 w 3054276"/>
                    <a:gd name="connsiteY2" fmla="*/ 4489774 h 4491282"/>
                    <a:gd name="connsiteX3" fmla="*/ 1991575 w 3054276"/>
                    <a:gd name="connsiteY3" fmla="*/ 1884360 h 4491282"/>
                    <a:gd name="connsiteX4" fmla="*/ 3031235 w 3054276"/>
                    <a:gd name="connsiteY4" fmla="*/ 5456 h 4491282"/>
                    <a:gd name="connsiteX5" fmla="*/ 1427904 w 3054276"/>
                    <a:gd name="connsiteY5" fmla="*/ 1320689 h 4491282"/>
                    <a:gd name="connsiteX6" fmla="*/ 249440 w 3054276"/>
                    <a:gd name="connsiteY6" fmla="*/ 1580640 h 4491282"/>
                    <a:gd name="connsiteX7" fmla="*/ 49023 w 3054276"/>
                    <a:gd name="connsiteY7" fmla="*/ 1546158 h 4491282"/>
                    <a:gd name="connsiteX8" fmla="*/ 914412 w 3054276"/>
                    <a:gd name="connsiteY8" fmla="*/ 1593166 h 4491282"/>
                    <a:gd name="connsiteX0" fmla="*/ 0 w 3026295"/>
                    <a:gd name="connsiteY0" fmla="*/ 2163317 h 4491284"/>
                    <a:gd name="connsiteX1" fmla="*/ 1161928 w 3026295"/>
                    <a:gd name="connsiteY1" fmla="*/ 2260141 h 4491284"/>
                    <a:gd name="connsiteX2" fmla="*/ 3015780 w 3026295"/>
                    <a:gd name="connsiteY2" fmla="*/ 4489774 h 4491284"/>
                    <a:gd name="connsiteX3" fmla="*/ 1963594 w 3026295"/>
                    <a:gd name="connsiteY3" fmla="*/ 1884360 h 4491284"/>
                    <a:gd name="connsiteX4" fmla="*/ 3003254 w 3026295"/>
                    <a:gd name="connsiteY4" fmla="*/ 5456 h 4491284"/>
                    <a:gd name="connsiteX5" fmla="*/ 1399923 w 3026295"/>
                    <a:gd name="connsiteY5" fmla="*/ 1320689 h 4491284"/>
                    <a:gd name="connsiteX6" fmla="*/ 221459 w 3026295"/>
                    <a:gd name="connsiteY6" fmla="*/ 1580640 h 4491284"/>
                    <a:gd name="connsiteX7" fmla="*/ 583931 w 3026295"/>
                    <a:gd name="connsiteY7" fmla="*/ 1546158 h 4491284"/>
                    <a:gd name="connsiteX8" fmla="*/ 886431 w 3026295"/>
                    <a:gd name="connsiteY8" fmla="*/ 1593166 h 4491284"/>
                    <a:gd name="connsiteX0" fmla="*/ 677034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489403 w 2833409"/>
                    <a:gd name="connsiteY0" fmla="*/ 2053534 h 4491298"/>
                    <a:gd name="connsiteX1" fmla="*/ 969042 w 2833409"/>
                    <a:gd name="connsiteY1" fmla="*/ 2260141 h 4491298"/>
                    <a:gd name="connsiteX2" fmla="*/ 2822894 w 2833409"/>
                    <a:gd name="connsiteY2" fmla="*/ 4489774 h 4491298"/>
                    <a:gd name="connsiteX3" fmla="*/ 1770708 w 2833409"/>
                    <a:gd name="connsiteY3" fmla="*/ 1884360 h 4491298"/>
                    <a:gd name="connsiteX4" fmla="*/ 2810368 w 2833409"/>
                    <a:gd name="connsiteY4" fmla="*/ 5456 h 4491298"/>
                    <a:gd name="connsiteX5" fmla="*/ 1207037 w 2833409"/>
                    <a:gd name="connsiteY5" fmla="*/ 1320689 h 4491298"/>
                    <a:gd name="connsiteX6" fmla="*/ 28573 w 2833409"/>
                    <a:gd name="connsiteY6" fmla="*/ 1580640 h 4491298"/>
                    <a:gd name="connsiteX7" fmla="*/ 391045 w 2833409"/>
                    <a:gd name="connsiteY7" fmla="*/ 1546158 h 4491298"/>
                    <a:gd name="connsiteX8" fmla="*/ 693545 w 2833409"/>
                    <a:gd name="connsiteY8" fmla="*/ 1593166 h 4491298"/>
                    <a:gd name="connsiteX0" fmla="*/ 102237 w 2446243"/>
                    <a:gd name="connsiteY0" fmla="*/ 2053410 h 4491174"/>
                    <a:gd name="connsiteX1" fmla="*/ 581876 w 2446243"/>
                    <a:gd name="connsiteY1" fmla="*/ 2260017 h 4491174"/>
                    <a:gd name="connsiteX2" fmla="*/ 2435728 w 2446243"/>
                    <a:gd name="connsiteY2" fmla="*/ 4489650 h 4491174"/>
                    <a:gd name="connsiteX3" fmla="*/ 1383542 w 2446243"/>
                    <a:gd name="connsiteY3" fmla="*/ 1884236 h 4491174"/>
                    <a:gd name="connsiteX4" fmla="*/ 2423202 w 2446243"/>
                    <a:gd name="connsiteY4" fmla="*/ 5332 h 4491174"/>
                    <a:gd name="connsiteX5" fmla="*/ 819871 w 2446243"/>
                    <a:gd name="connsiteY5" fmla="*/ 1320565 h 4491174"/>
                    <a:gd name="connsiteX6" fmla="*/ 562500 w 2446243"/>
                    <a:gd name="connsiteY6" fmla="*/ 1404867 h 4491174"/>
                    <a:gd name="connsiteX7" fmla="*/ 3879 w 2446243"/>
                    <a:gd name="connsiteY7" fmla="*/ 1546034 h 4491174"/>
                    <a:gd name="connsiteX8" fmla="*/ 306379 w 2446243"/>
                    <a:gd name="connsiteY8" fmla="*/ 1593042 h 4491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243" h="4491174">
                      <a:moveTo>
                        <a:pt x="102237" y="2053410"/>
                      </a:moveTo>
                      <a:cubicBezTo>
                        <a:pt x="489546" y="2085685"/>
                        <a:pt x="192961" y="1853977"/>
                        <a:pt x="581876" y="2260017"/>
                      </a:cubicBezTo>
                      <a:cubicBezTo>
                        <a:pt x="970791" y="2666057"/>
                        <a:pt x="2302117" y="4552280"/>
                        <a:pt x="2435728" y="4489650"/>
                      </a:cubicBezTo>
                      <a:cubicBezTo>
                        <a:pt x="2569339" y="4427020"/>
                        <a:pt x="1385630" y="2631622"/>
                        <a:pt x="1383542" y="1884236"/>
                      </a:cubicBezTo>
                      <a:cubicBezTo>
                        <a:pt x="1381454" y="1136850"/>
                        <a:pt x="2517147" y="99277"/>
                        <a:pt x="2423202" y="5332"/>
                      </a:cubicBezTo>
                      <a:cubicBezTo>
                        <a:pt x="2329257" y="-88613"/>
                        <a:pt x="1129988" y="1087309"/>
                        <a:pt x="819871" y="1320565"/>
                      </a:cubicBezTo>
                      <a:cubicBezTo>
                        <a:pt x="509754" y="1553821"/>
                        <a:pt x="698499" y="1367289"/>
                        <a:pt x="562500" y="1404867"/>
                      </a:cubicBezTo>
                      <a:cubicBezTo>
                        <a:pt x="426501" y="1442445"/>
                        <a:pt x="46566" y="1514672"/>
                        <a:pt x="3879" y="1546034"/>
                      </a:cubicBezTo>
                      <a:cubicBezTo>
                        <a:pt x="-38808" y="1577396"/>
                        <a:pt x="284458" y="1581560"/>
                        <a:pt x="306379" y="1593042"/>
                      </a:cubicBezTo>
                    </a:path>
                  </a:pathLst>
                </a:custGeom>
                <a:grp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4" name="Скругленный прямоугольник 3"/>
            <p:cNvSpPr/>
            <p:nvPr/>
          </p:nvSpPr>
          <p:spPr>
            <a:xfrm>
              <a:off x="7639282" y="0"/>
              <a:ext cx="4393416" cy="353234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22199" y="2430048"/>
            <a:ext cx="9387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1526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304</TotalTime>
  <Words>23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</dc:creator>
  <cp:lastModifiedBy>vladim</cp:lastModifiedBy>
  <cp:revision>12</cp:revision>
  <dcterms:created xsi:type="dcterms:W3CDTF">2023-01-14T18:39:31Z</dcterms:created>
  <dcterms:modified xsi:type="dcterms:W3CDTF">2023-01-15T13:00:26Z</dcterms:modified>
</cp:coreProperties>
</file>