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5" r:id="rId3"/>
    <p:sldId id="266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65" y="1506533"/>
            <a:ext cx="1037816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Проект сайт конвертер из </a:t>
            </a:r>
            <a:r>
              <a:rPr lang="en-US" sz="4000" b="1" dirty="0"/>
              <a:t>PDF </a:t>
            </a:r>
            <a:r>
              <a:rPr lang="ru-RU" sz="4000" b="1" dirty="0"/>
              <a:t>в </a:t>
            </a:r>
            <a:r>
              <a:rPr lang="en-US" sz="4000" b="1" dirty="0"/>
              <a:t>DOCX</a:t>
            </a:r>
            <a:r>
              <a:rPr lang="ru-RU" sz="4000" b="1" dirty="0"/>
              <a:t>.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31881" y="4840378"/>
            <a:ext cx="422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Выполнила</a:t>
            </a:r>
            <a:r>
              <a:rPr lang="en-US" sz="2800" dirty="0"/>
              <a:t>:</a:t>
            </a:r>
            <a:r>
              <a:rPr lang="ru-RU" sz="2800" dirty="0"/>
              <a:t> Григорьева Надежда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755565" y="3116829"/>
            <a:ext cx="63763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Проектная </a:t>
            </a:r>
            <a:r>
              <a:rPr lang="ru-RU" sz="2800" dirty="0" smtClean="0"/>
              <a:t>работа: Сайт </a:t>
            </a:r>
            <a:r>
              <a:rPr lang="ru-RU" sz="2800" dirty="0"/>
              <a:t>конвертер – веб приложение, созданное на языке программирования </a:t>
            </a:r>
            <a:r>
              <a:rPr lang="en-US" sz="2800" dirty="0"/>
              <a:t>python</a:t>
            </a:r>
            <a:r>
              <a:rPr lang="ru-RU" sz="2800" dirty="0"/>
              <a:t>, размещенный на платформе </a:t>
            </a:r>
            <a:r>
              <a:rPr lang="en-US" sz="2800" dirty="0"/>
              <a:t>https</a:t>
            </a:r>
            <a:r>
              <a:rPr lang="ru-RU" sz="2800" dirty="0"/>
              <a:t>://</a:t>
            </a:r>
            <a:r>
              <a:rPr lang="en-US" sz="2800" dirty="0"/>
              <a:t>www</a:t>
            </a:r>
            <a:r>
              <a:rPr lang="ru-RU" sz="2800" dirty="0"/>
              <a:t>.</a:t>
            </a:r>
            <a:r>
              <a:rPr lang="en-US" sz="2800" dirty="0" err="1"/>
              <a:t>pythonanywhere</a:t>
            </a:r>
            <a:r>
              <a:rPr lang="ru-RU" sz="2800" dirty="0"/>
              <a:t>.</a:t>
            </a:r>
            <a:r>
              <a:rPr lang="en-US" sz="2800" dirty="0"/>
              <a:t>com</a:t>
            </a:r>
            <a:r>
              <a:rPr lang="ru-R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4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" t="3837" r="843" b="-548"/>
          <a:stretch/>
        </p:blipFill>
        <p:spPr>
          <a:xfrm>
            <a:off x="200416" y="175364"/>
            <a:ext cx="5658709" cy="65886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 t="4202" r="520" b="10502"/>
          <a:stretch/>
        </p:blipFill>
        <p:spPr>
          <a:xfrm>
            <a:off x="6021657" y="175364"/>
            <a:ext cx="6015856" cy="65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0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3835" r="2175" b="92"/>
          <a:stretch/>
        </p:blipFill>
        <p:spPr>
          <a:xfrm>
            <a:off x="175364" y="137786"/>
            <a:ext cx="5812077" cy="65886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t="4018" r="2254" b="4109"/>
          <a:stretch/>
        </p:blipFill>
        <p:spPr>
          <a:xfrm>
            <a:off x="6162805" y="137786"/>
            <a:ext cx="5874707" cy="65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9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222199" y="2430048"/>
            <a:ext cx="9387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1526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381</TotalTime>
  <Words>42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</dc:creator>
  <cp:lastModifiedBy>vladim</cp:lastModifiedBy>
  <cp:revision>16</cp:revision>
  <dcterms:created xsi:type="dcterms:W3CDTF">2023-01-14T18:39:31Z</dcterms:created>
  <dcterms:modified xsi:type="dcterms:W3CDTF">2023-04-23T15:00:23Z</dcterms:modified>
</cp:coreProperties>
</file>