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35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5F764-39C0-464D-9936-141E26F9A5E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1296D-2A25-4514-9968-139DC2DD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3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Parisa: [please mention that at the bottom of the slides there’re links to the documents for more information]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everyone. Thanks for having us here. We are from Group T27.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name is Parisa, I would like to introduce my team member. Here we have Nadia, next to her is Milad, we have Talha here and Vlad.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1296D-2A25-4514-9968-139DC2DD92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6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Parisa: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I would love to introduce and briefly describe our interesting project. With today’s busy lifestyle it might be challenging to find either time or motivation for a workout. A whole hour of the precious time plus loads of research – that’s what it can take to build a sport routine.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wouldn’t it be easier to have all the exercises along with lifestyle tips in on place? That’s exactly what TopFit application is about!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TopFit, users can schedule workouts, get reminders, track their activity and get advice on healthy habits.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TopFit can be installed on an Android device and is supported by a wide range of OS versions!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I would like to define how this project addresses the business needs: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	TopFit offers workouts of different length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	Simple intuitive interface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	All the content is free of charge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	High accuracy estimations for faster results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	Notifications about upcoming workouts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	No need to purchase membership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	Workouts can be completed from any convenient place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	No partner / group is required to complete a workout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 are back to our team member. I believe they have a lot of things to say about project, such as Project Vision, High-Level Requirements, Project Plan, Team Charter, Product and Sprint Backlog.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Nadia…  Milad… Talha… Vlad…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1296D-2A25-4514-9968-139DC2DD92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5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Nadia:</a:t>
            </a:r>
          </a:p>
          <a:p>
            <a:r>
              <a:rPr lang="en-CA" dirty="0"/>
              <a:t>Affects students and office workers (I hardly find time for gym and I can’t afford the one near my house)</a:t>
            </a:r>
          </a:p>
          <a:p>
            <a:endParaRPr lang="en-CA" dirty="0"/>
          </a:p>
          <a:p>
            <a:r>
              <a:rPr lang="en-CA" dirty="0"/>
              <a:t>Constrained budget – can only use open source and existing hardware; learn in the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1296D-2A25-4514-9968-139DC2DD92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6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Milad: this is closely related to scope. Talk from users’ perspective and dev perspective, like what users need and what technicians need. By ‘Managing’ I mean adding, modifying and deleting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1296D-2A25-4514-9968-139DC2DD92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24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Talha: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>
                <a:latin typeface="Century Gothic" panose="020B0502020202020204" pitchFamily="34" charset="0"/>
              </a:rPr>
              <a:t>Deliverables </a:t>
            </a:r>
            <a:r>
              <a:rPr lang="en-CA" dirty="0">
                <a:latin typeface="Century Gothic" panose="020B0502020202020204" pitchFamily="34" charset="0"/>
              </a:rPr>
              <a:t>are very similar to project requirements that Milad just defined.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>
                <a:latin typeface="Century Gothic" panose="020B0502020202020204" pitchFamily="34" charset="0"/>
              </a:rPr>
              <a:t>Dependencies – </a:t>
            </a:r>
            <a:r>
              <a:rPr lang="en-CA" b="0" dirty="0">
                <a:latin typeface="Century Gothic" panose="020B0502020202020204" pitchFamily="34" charset="0"/>
              </a:rPr>
              <a:t>if gym prices drop, people will go there more and won’t need the application; if competitors create similar or better products, we will lose customers. Weird suggestion from Nadia: if beauty standards change and being fit won’t be cool anymore, people won’t </a:t>
            </a:r>
            <a:r>
              <a:rPr lang="en-CA" b="0" i="0" u="sng" dirty="0">
                <a:latin typeface="Century Gothic" panose="020B0502020202020204" pitchFamily="34" charset="0"/>
              </a:rPr>
              <a:t>bother </a:t>
            </a:r>
            <a:r>
              <a:rPr lang="en-CA" b="0" dirty="0">
                <a:latin typeface="Century Gothic" panose="020B0502020202020204" pitchFamily="34" charset="0"/>
              </a:rPr>
              <a:t>to exercise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1296D-2A25-4514-9968-139DC2DD92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00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Nadia: </a:t>
            </a:r>
          </a:p>
          <a:p>
            <a:r>
              <a:rPr lang="en-CA" dirty="0"/>
              <a:t>Every area of development is covered – diverse skillset</a:t>
            </a:r>
          </a:p>
          <a:p>
            <a:r>
              <a:rPr lang="en-CA" dirty="0"/>
              <a:t>We have very few rules – no one likes rules</a:t>
            </a:r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1296D-2A25-4514-9968-139DC2DD92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36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Vlad: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1296D-2A25-4514-9968-139DC2DD92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79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Vlad: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1296D-2A25-4514-9968-139DC2DD92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75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Parisa: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 team member) Thanks guys you were awesome. (to Audience) we appreciate for your interest and attention. If you have any questions and queries, we would love to hear about it.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1296D-2A25-4514-9968-139DC2DD92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3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6000">
              <a:schemeClr val="accent1">
                <a:lumMod val="45000"/>
                <a:lumOff val="55000"/>
              </a:schemeClr>
            </a:gs>
            <a:gs pos="0">
              <a:schemeClr val="accent1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nadezhda.mokhireva@georgebrown.ca?subject=TopFit%20Applic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T27_Project_Summary.doc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T27_Project_Vision.doc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T27_High_Level_Requirements.doc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T27_Project_Plan_Team_Charter.doc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T27_Project_Plan_Team_Charter.doc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T27_Sprint_Backlog.doc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T27_User_Product_Backlog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A239EB-E333-4138-B992-2C823927A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6839" y="5279010"/>
            <a:ext cx="6458322" cy="844238"/>
          </a:xfrm>
        </p:spPr>
        <p:txBody>
          <a:bodyPr>
            <a:normAutofit fontScale="62500" lnSpcReduction="20000"/>
          </a:bodyPr>
          <a:lstStyle/>
          <a:p>
            <a:r>
              <a:rPr lang="en-CA" sz="6300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Developed by Team 27</a:t>
            </a:r>
          </a:p>
        </p:txBody>
      </p:sp>
      <p:pic>
        <p:nvPicPr>
          <p:cNvPr id="5" name="Picture 4" descr="Application logo">
            <a:extLst>
              <a:ext uri="{FF2B5EF4-FFF2-40B4-BE49-F238E27FC236}">
                <a16:creationId xmlns:a16="http://schemas.microsoft.com/office/drawing/2014/main" id="{1F1BB6C7-21D4-4CA1-A74D-6B802928F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390" y="1281507"/>
            <a:ext cx="8237220" cy="314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DEFF-93F6-4F72-8207-E2DA28CE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pic>
        <p:nvPicPr>
          <p:cNvPr id="5" name="Content Placeholder 4" descr="Application Logo&#10;">
            <a:extLst>
              <a:ext uri="{FF2B5EF4-FFF2-40B4-BE49-F238E27FC236}">
                <a16:creationId xmlns:a16="http://schemas.microsoft.com/office/drawing/2014/main" id="{5D9D0740-9906-461C-AA67-F598ACABA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4"/>
            <a:ext cx="3469573" cy="132556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857ABE-89DE-4101-90BF-0F05E7B00ACB}"/>
              </a:ext>
            </a:extLst>
          </p:cNvPr>
          <p:cNvSpPr txBox="1"/>
          <p:nvPr/>
        </p:nvSpPr>
        <p:spPr>
          <a:xfrm>
            <a:off x="1211034" y="2845837"/>
            <a:ext cx="101742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60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Thank you for your attention!</a:t>
            </a:r>
          </a:p>
          <a:p>
            <a:pPr algn="ctr"/>
            <a:r>
              <a:rPr lang="en-CA" sz="560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Do you have any questions?</a:t>
            </a:r>
            <a:endParaRPr lang="en-US" sz="5600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476176-D4FA-4C54-8E24-A6511EF42E81}"/>
              </a:ext>
            </a:extLst>
          </p:cNvPr>
          <p:cNvSpPr txBox="1"/>
          <p:nvPr/>
        </p:nvSpPr>
        <p:spPr>
          <a:xfrm>
            <a:off x="5495730" y="6308209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hlinkClick r:id="rId4"/>
              </a:rPr>
              <a:t>Contact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9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DEFF-93F6-4F72-8207-E2DA28CE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CA" sz="5000" b="1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Introduction of Team</a:t>
            </a:r>
            <a:endParaRPr lang="en-US" sz="5000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Content Placeholder 4" descr="Application Logo&#10;">
            <a:extLst>
              <a:ext uri="{FF2B5EF4-FFF2-40B4-BE49-F238E27FC236}">
                <a16:creationId xmlns:a16="http://schemas.microsoft.com/office/drawing/2014/main" id="{5D9D0740-9906-461C-AA67-F598ACABA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4"/>
            <a:ext cx="3469573" cy="13255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7D6727-3B97-4807-A31D-F9DE521ADF9E}"/>
              </a:ext>
            </a:extLst>
          </p:cNvPr>
          <p:cNvSpPr/>
          <p:nvPr/>
        </p:nvSpPr>
        <p:spPr>
          <a:xfrm>
            <a:off x="1806589" y="1986947"/>
            <a:ext cx="8578822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Parisa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Khataei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Nadezhda (Nadia) Mokhireva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Mahdi (Milad)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Esmaeelpour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Muhammad Talha Sultan</a:t>
            </a:r>
          </a:p>
          <a:p>
            <a:pPr algn="ctr"/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Vladyslav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(Vlad)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Bordiug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531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DEFF-93F6-4F72-8207-E2DA28CE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b="1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What TopFit Can Offer?</a:t>
            </a:r>
            <a:endParaRPr lang="en-US" dirty="0"/>
          </a:p>
        </p:txBody>
      </p:sp>
      <p:pic>
        <p:nvPicPr>
          <p:cNvPr id="5" name="Content Placeholder 4" descr="Application Logo&#10;">
            <a:extLst>
              <a:ext uri="{FF2B5EF4-FFF2-40B4-BE49-F238E27FC236}">
                <a16:creationId xmlns:a16="http://schemas.microsoft.com/office/drawing/2014/main" id="{5D9D0740-9906-461C-AA67-F598ACABA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4"/>
            <a:ext cx="3469573" cy="132556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B7ACE2-44C0-432F-B79F-802BB30EB537}"/>
              </a:ext>
            </a:extLst>
          </p:cNvPr>
          <p:cNvSpPr txBox="1"/>
          <p:nvPr/>
        </p:nvSpPr>
        <p:spPr>
          <a:xfrm>
            <a:off x="4713402" y="6429080"/>
            <a:ext cx="249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hlinkClick r:id="rId4" action="ppaction://hlinkfile"/>
              </a:rPr>
              <a:t>More Details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B5B2C-8E37-4CCC-BB3B-1AACCACA80F5}"/>
              </a:ext>
            </a:extLst>
          </p:cNvPr>
          <p:cNvSpPr txBox="1"/>
          <p:nvPr/>
        </p:nvSpPr>
        <p:spPr>
          <a:xfrm>
            <a:off x="838199" y="2673923"/>
            <a:ext cx="103702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GPS tracking of user’s activity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Automatic workout scheduling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Send the user notifications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Store personal statistics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Display the user’s progress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Free content</a:t>
            </a:r>
          </a:p>
        </p:txBody>
      </p:sp>
    </p:spTree>
    <p:extLst>
      <p:ext uri="{BB962C8B-B14F-4D97-AF65-F5344CB8AC3E}">
        <p14:creationId xmlns:p14="http://schemas.microsoft.com/office/powerpoint/2010/main" val="215195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DEFF-93F6-4F72-8207-E2DA28CE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b="1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Project Vision</a:t>
            </a:r>
            <a:endParaRPr lang="en-US" dirty="0"/>
          </a:p>
        </p:txBody>
      </p:sp>
      <p:pic>
        <p:nvPicPr>
          <p:cNvPr id="5" name="Content Placeholder 4" descr="Application Logo&#10;">
            <a:extLst>
              <a:ext uri="{FF2B5EF4-FFF2-40B4-BE49-F238E27FC236}">
                <a16:creationId xmlns:a16="http://schemas.microsoft.com/office/drawing/2014/main" id="{5D9D0740-9906-461C-AA67-F598ACABA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4"/>
            <a:ext cx="3469573" cy="13255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C4C1BC5-23F7-4B66-8C6B-9DCF3CA7E130}"/>
              </a:ext>
            </a:extLst>
          </p:cNvPr>
          <p:cNvSpPr/>
          <p:nvPr/>
        </p:nvSpPr>
        <p:spPr>
          <a:xfrm>
            <a:off x="5402861" y="6308209"/>
            <a:ext cx="1386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4" action="ppaction://hlinkfile"/>
              </a:rPr>
              <a:t>More Details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ED3BD-BB01-46A6-84F3-10FC2BB463CF}"/>
              </a:ext>
            </a:extLst>
          </p:cNvPr>
          <p:cNvSpPr txBox="1"/>
          <p:nvPr/>
        </p:nvSpPr>
        <p:spPr>
          <a:xfrm>
            <a:off x="961534" y="2158738"/>
            <a:ext cx="101055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>
              <a:latin typeface="Century Gothic" panose="020B0502020202020204" pitchFamily="34" charset="0"/>
            </a:endParaRPr>
          </a:p>
          <a:p>
            <a:r>
              <a:rPr lang="en-US" b="1" dirty="0">
                <a:latin typeface="Century Gothic" panose="020B0502020202020204" pitchFamily="34" charset="0"/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Lack of time for exercise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Gym expenses </a:t>
            </a:r>
          </a:p>
          <a:p>
            <a:r>
              <a:rPr lang="en-US" dirty="0">
                <a:latin typeface="Century Gothic" panose="020B0502020202020204" pitchFamily="34" charset="0"/>
              </a:rPr>
              <a:t>This issue affects a wide range of people with sedentary lifestyle. We offer a solution – mobile application that will provide free and short workout that can be completed from home. </a:t>
            </a:r>
          </a:p>
          <a:p>
            <a:r>
              <a:rPr lang="en-US" b="1" dirty="0">
                <a:latin typeface="Century Gothic" panose="020B0502020202020204" pitchFamily="34" charset="0"/>
              </a:rPr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Functional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No team member quits</a:t>
            </a:r>
          </a:p>
          <a:p>
            <a:r>
              <a:rPr lang="en-US" b="1" dirty="0">
                <a:latin typeface="Century Gothic" panose="020B0502020202020204" pitchFamily="34" charset="0"/>
              </a:rPr>
              <a:t>Constraints: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Budget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Knowledge</a:t>
            </a:r>
          </a:p>
          <a:p>
            <a:r>
              <a:rPr lang="en-CA" dirty="0">
                <a:latin typeface="Century Gothic" panose="020B0502020202020204" pitchFamily="34" charset="0"/>
              </a:rPr>
              <a:t> 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34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DEFF-93F6-4F72-8207-E2DA28CE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b="1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Project Requirements</a:t>
            </a:r>
            <a:endParaRPr lang="en-US" dirty="0"/>
          </a:p>
        </p:txBody>
      </p:sp>
      <p:pic>
        <p:nvPicPr>
          <p:cNvPr id="5" name="Content Placeholder 4" descr="Application Logo&#10;">
            <a:extLst>
              <a:ext uri="{FF2B5EF4-FFF2-40B4-BE49-F238E27FC236}">
                <a16:creationId xmlns:a16="http://schemas.microsoft.com/office/drawing/2014/main" id="{5D9D0740-9906-461C-AA67-F598ACABA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4"/>
            <a:ext cx="3469573" cy="13255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E02423-F8D5-4561-9CB4-28AB47425275}"/>
              </a:ext>
            </a:extLst>
          </p:cNvPr>
          <p:cNvSpPr/>
          <p:nvPr/>
        </p:nvSpPr>
        <p:spPr>
          <a:xfrm>
            <a:off x="5467547" y="6308209"/>
            <a:ext cx="1604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4" action="ppaction://hlinkfile"/>
              </a:rPr>
              <a:t>More Details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51AF-3C23-49BE-9515-348BA59FEA42}"/>
              </a:ext>
            </a:extLst>
          </p:cNvPr>
          <p:cNvSpPr txBox="1"/>
          <p:nvPr/>
        </p:nvSpPr>
        <p:spPr>
          <a:xfrm>
            <a:off x="914400" y="2337847"/>
            <a:ext cx="84935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latin typeface="Century Gothic" panose="020B0502020202020204" pitchFamily="34" charset="0"/>
              </a:rPr>
              <a:t>Users</a:t>
            </a:r>
            <a:r>
              <a:rPr lang="en-US" sz="2400" b="1" dirty="0">
                <a:latin typeface="Century Gothic" panose="020B0502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Schedule workouts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Receive 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Secure personal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Adjust workout length</a:t>
            </a: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b="1" dirty="0">
                <a:latin typeface="Century Gothic" panose="020B0502020202020204" pitchFamily="34" charset="0"/>
              </a:rPr>
              <a:t>Technicians: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Manage user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Manage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Century Gothic" panose="020B0502020202020204" pitchFamily="34" charset="0"/>
              </a:rPr>
              <a:t>Modify source code</a:t>
            </a:r>
          </a:p>
        </p:txBody>
      </p:sp>
    </p:spTree>
    <p:extLst>
      <p:ext uri="{BB962C8B-B14F-4D97-AF65-F5344CB8AC3E}">
        <p14:creationId xmlns:p14="http://schemas.microsoft.com/office/powerpoint/2010/main" val="217006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DEFF-93F6-4F72-8207-E2DA28CE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b="1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Project Plan</a:t>
            </a:r>
            <a:endParaRPr lang="en-US" dirty="0"/>
          </a:p>
        </p:txBody>
      </p:sp>
      <p:pic>
        <p:nvPicPr>
          <p:cNvPr id="5" name="Content Placeholder 4" descr="Application Logo&#10;">
            <a:extLst>
              <a:ext uri="{FF2B5EF4-FFF2-40B4-BE49-F238E27FC236}">
                <a16:creationId xmlns:a16="http://schemas.microsoft.com/office/drawing/2014/main" id="{5D9D0740-9906-461C-AA67-F598ACABA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4"/>
            <a:ext cx="3469573" cy="13255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3774A3-DF75-46E2-8BEB-B14B41A9907F}"/>
              </a:ext>
            </a:extLst>
          </p:cNvPr>
          <p:cNvSpPr/>
          <p:nvPr/>
        </p:nvSpPr>
        <p:spPr>
          <a:xfrm>
            <a:off x="5402861" y="6308209"/>
            <a:ext cx="1386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4" action="ppaction://hlinkfile"/>
              </a:rPr>
              <a:t>More Details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3E9A3-460F-4D6D-9CAC-61A6C035DED9}"/>
              </a:ext>
            </a:extLst>
          </p:cNvPr>
          <p:cNvSpPr txBox="1"/>
          <p:nvPr/>
        </p:nvSpPr>
        <p:spPr>
          <a:xfrm>
            <a:off x="942680" y="1885361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400" b="1" dirty="0">
                <a:latin typeface="Century Gothic" panose="020B0502020202020204" pitchFamily="34" charset="0"/>
              </a:rPr>
              <a:t>Dependencies: </a:t>
            </a:r>
            <a:r>
              <a:rPr lang="en-CA" sz="2400" dirty="0">
                <a:latin typeface="Century Gothic" panose="020B0502020202020204" pitchFamily="34" charset="0"/>
              </a:rPr>
              <a:t>the project’s success depends on market conditions and competitors’ activity</a:t>
            </a:r>
          </a:p>
          <a:p>
            <a:pPr>
              <a:lnSpc>
                <a:spcPct val="150000"/>
              </a:lnSpc>
            </a:pPr>
            <a:r>
              <a:rPr lang="en-CA" sz="2400" b="1" dirty="0">
                <a:latin typeface="Century Gothic" panose="020B0502020202020204" pitchFamily="34" charset="0"/>
              </a:rPr>
              <a:t>Risk management: </a:t>
            </a:r>
            <a:r>
              <a:rPr lang="en-CA" sz="2400" dirty="0">
                <a:latin typeface="Century Gothic" panose="020B0502020202020204" pitchFamily="34" charset="0"/>
              </a:rPr>
              <a:t>the team is aware of the potential risks, such as hardware failure of a loss of team member. Management strategies were designed and are ready to be implemented</a:t>
            </a:r>
          </a:p>
          <a:p>
            <a:pPr>
              <a:lnSpc>
                <a:spcPct val="150000"/>
              </a:lnSpc>
            </a:pPr>
            <a:r>
              <a:rPr lang="en-CA" sz="2400" b="1" dirty="0">
                <a:latin typeface="Century Gothic" panose="020B0502020202020204" pitchFamily="34" charset="0"/>
              </a:rPr>
              <a:t>Communication: </a:t>
            </a:r>
            <a:r>
              <a:rPr lang="en-CA" sz="2400" dirty="0">
                <a:latin typeface="Century Gothic" panose="020B0502020202020204" pitchFamily="34" charset="0"/>
              </a:rPr>
              <a:t>the team conducts the weekly </a:t>
            </a:r>
            <a:r>
              <a:rPr lang="en-CA" sz="2400" i="1" dirty="0">
                <a:latin typeface="Century Gothic" panose="020B0502020202020204" pitchFamily="34" charset="0"/>
              </a:rPr>
              <a:t>Minutes of Meeting </a:t>
            </a:r>
            <a:r>
              <a:rPr lang="en-CA" sz="2400" dirty="0">
                <a:latin typeface="Century Gothic" panose="020B0502020202020204" pitchFamily="34" charset="0"/>
              </a:rPr>
              <a:t>and stays in contact via the group chart</a:t>
            </a:r>
          </a:p>
          <a:p>
            <a:endParaRPr lang="en-CA" b="1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5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DEFF-93F6-4F72-8207-E2DA28CE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b="1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Team Charter</a:t>
            </a:r>
            <a:endParaRPr lang="en-US" dirty="0"/>
          </a:p>
        </p:txBody>
      </p:sp>
      <p:pic>
        <p:nvPicPr>
          <p:cNvPr id="5" name="Content Placeholder 4" descr="Application Logo&#10;">
            <a:extLst>
              <a:ext uri="{FF2B5EF4-FFF2-40B4-BE49-F238E27FC236}">
                <a16:creationId xmlns:a16="http://schemas.microsoft.com/office/drawing/2014/main" id="{5D9D0740-9906-461C-AA67-F598ACABA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4"/>
            <a:ext cx="3469573" cy="132556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77FCF0-FE10-4647-85CB-9E882FE1CEC7}"/>
              </a:ext>
            </a:extLst>
          </p:cNvPr>
          <p:cNvSpPr/>
          <p:nvPr/>
        </p:nvSpPr>
        <p:spPr>
          <a:xfrm>
            <a:off x="5402861" y="6308209"/>
            <a:ext cx="1386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4" action="ppaction://hlinkfile"/>
              </a:rPr>
              <a:t>More Details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387C2-EA20-4F8E-97B0-92B4D27A2C72}"/>
              </a:ext>
            </a:extLst>
          </p:cNvPr>
          <p:cNvSpPr txBox="1"/>
          <p:nvPr/>
        </p:nvSpPr>
        <p:spPr>
          <a:xfrm>
            <a:off x="934430" y="1958544"/>
            <a:ext cx="103231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Century Gothic" panose="020B0502020202020204" pitchFamily="34" charset="0"/>
              </a:rPr>
              <a:t>Project Objectives </a:t>
            </a:r>
            <a:endParaRPr lang="en-US" dirty="0"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entury Gothic" panose="020B0502020202020204" pitchFamily="34" charset="0"/>
              </a:rPr>
              <a:t>From </a:t>
            </a:r>
            <a:r>
              <a:rPr lang="en-CA" u="sng" dirty="0">
                <a:latin typeface="Century Gothic" panose="020B0502020202020204" pitchFamily="34" charset="0"/>
              </a:rPr>
              <a:t>users</a:t>
            </a:r>
            <a:r>
              <a:rPr lang="en-CA" dirty="0">
                <a:latin typeface="Century Gothic" panose="020B0502020202020204" pitchFamily="34" charset="0"/>
              </a:rPr>
              <a:t>’ perspective, a high-quality application that will provide guidelines for exercising from home must be delivered.</a:t>
            </a: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entury Gothic" panose="020B0502020202020204" pitchFamily="34" charset="0"/>
              </a:rPr>
              <a:t>From the </a:t>
            </a:r>
            <a:r>
              <a:rPr lang="en-CA" u="sng" dirty="0">
                <a:latin typeface="Century Gothic" panose="020B0502020202020204" pitchFamily="34" charset="0"/>
              </a:rPr>
              <a:t>team’s </a:t>
            </a:r>
            <a:r>
              <a:rPr lang="en-CA" dirty="0">
                <a:latin typeface="Century Gothic" panose="020B0502020202020204" pitchFamily="34" charset="0"/>
              </a:rPr>
              <a:t>perspective: advance and persist the knowledge of Android mobile application development</a:t>
            </a:r>
          </a:p>
          <a:p>
            <a:endParaRPr lang="en-CA" dirty="0">
              <a:latin typeface="Century Gothic" panose="020B0502020202020204" pitchFamily="34" charset="0"/>
            </a:endParaRPr>
          </a:p>
          <a:p>
            <a:pPr lvl="0">
              <a:spcAft>
                <a:spcPts val="0"/>
              </a:spcAft>
            </a:pPr>
            <a:r>
              <a:rPr lang="en-CA" b="1" dirty="0">
                <a:latin typeface="Century Gothic" panose="020B0502020202020204" pitchFamily="34" charset="0"/>
              </a:rPr>
              <a:t>Team Composition: </a:t>
            </a:r>
            <a:r>
              <a:rPr lang="en-CA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Back-end Developer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Front-end Developer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 designer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Tester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 Administrator</a:t>
            </a:r>
          </a:p>
          <a:p>
            <a:pPr lvl="0">
              <a:spcAft>
                <a:spcPts val="0"/>
              </a:spcAft>
            </a:pPr>
            <a:endParaRPr lang="en-US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entury Gothic" panose="020B0502020202020204" pitchFamily="34" charset="0"/>
              </a:rPr>
              <a:t>Code of Conduct: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Respect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Resolve issues peacefully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Complete your work timely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Attend the meetings</a:t>
            </a:r>
          </a:p>
        </p:txBody>
      </p:sp>
    </p:spTree>
    <p:extLst>
      <p:ext uri="{BB962C8B-B14F-4D97-AF65-F5344CB8AC3E}">
        <p14:creationId xmlns:p14="http://schemas.microsoft.com/office/powerpoint/2010/main" val="310504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DEFF-93F6-4F72-8207-E2DA28CE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b="1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Sprint Backlog</a:t>
            </a:r>
            <a:endParaRPr lang="en-US" dirty="0"/>
          </a:p>
        </p:txBody>
      </p:sp>
      <p:pic>
        <p:nvPicPr>
          <p:cNvPr id="5" name="Content Placeholder 4" descr="Application Logo&#10;">
            <a:extLst>
              <a:ext uri="{FF2B5EF4-FFF2-40B4-BE49-F238E27FC236}">
                <a16:creationId xmlns:a16="http://schemas.microsoft.com/office/drawing/2014/main" id="{5D9D0740-9906-461C-AA67-F598ACABA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4"/>
            <a:ext cx="3469573" cy="132556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056FC6-EB01-4538-A4D2-E32196144222}"/>
              </a:ext>
            </a:extLst>
          </p:cNvPr>
          <p:cNvSpPr/>
          <p:nvPr/>
        </p:nvSpPr>
        <p:spPr>
          <a:xfrm>
            <a:off x="5555261" y="6300272"/>
            <a:ext cx="1386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4" action="ppaction://hlinkfile"/>
              </a:rPr>
              <a:t>More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3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DEFF-93F6-4F72-8207-E2DA28CE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b="1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Product Backlog</a:t>
            </a:r>
            <a:endParaRPr lang="en-US" dirty="0"/>
          </a:p>
        </p:txBody>
      </p:sp>
      <p:pic>
        <p:nvPicPr>
          <p:cNvPr id="5" name="Content Placeholder 4" descr="Application Logo&#10;">
            <a:extLst>
              <a:ext uri="{FF2B5EF4-FFF2-40B4-BE49-F238E27FC236}">
                <a16:creationId xmlns:a16="http://schemas.microsoft.com/office/drawing/2014/main" id="{5D9D0740-9906-461C-AA67-F598ACABA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4"/>
            <a:ext cx="3469573" cy="13255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491A2F-473F-43AD-9262-01ADC41F1854}"/>
              </a:ext>
            </a:extLst>
          </p:cNvPr>
          <p:cNvSpPr/>
          <p:nvPr/>
        </p:nvSpPr>
        <p:spPr>
          <a:xfrm>
            <a:off x="5761080" y="6308209"/>
            <a:ext cx="1386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4" action="ppaction://hlinkfile"/>
              </a:rPr>
              <a:t>More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6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5D4579C79BA848862C07EA745A59DA" ma:contentTypeVersion="12" ma:contentTypeDescription="Create a new document." ma:contentTypeScope="" ma:versionID="561b97d3cd4e430cff1b017a8df43b50">
  <xsd:schema xmlns:xsd="http://www.w3.org/2001/XMLSchema" xmlns:xs="http://www.w3.org/2001/XMLSchema" xmlns:p="http://schemas.microsoft.com/office/2006/metadata/properties" xmlns:ns3="7a019f6c-b0e0-4e4c-a8bf-0404b70041b7" xmlns:ns4="3a44955a-9611-4e11-b394-5c7f996d2a5e" targetNamespace="http://schemas.microsoft.com/office/2006/metadata/properties" ma:root="true" ma:fieldsID="f385fe62994dfd7c4b5d8e86d7939601" ns3:_="" ns4:_="">
    <xsd:import namespace="7a019f6c-b0e0-4e4c-a8bf-0404b70041b7"/>
    <xsd:import namespace="3a44955a-9611-4e11-b394-5c7f996d2a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19f6c-b0e0-4e4c-a8bf-0404b70041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4955a-9611-4e11-b394-5c7f996d2a5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5EC8C0-5113-4EFD-AE80-6BEE7563151B}">
  <ds:schemaRefs>
    <ds:schemaRef ds:uri="http://purl.org/dc/elements/1.1/"/>
    <ds:schemaRef ds:uri="http://schemas.microsoft.com/office/2006/metadata/properties"/>
    <ds:schemaRef ds:uri="http://purl.org/dc/terms/"/>
    <ds:schemaRef ds:uri="3a44955a-9611-4e11-b394-5c7f996d2a5e"/>
    <ds:schemaRef ds:uri="http://schemas.microsoft.com/office/infopath/2007/PartnerControls"/>
    <ds:schemaRef ds:uri="http://schemas.microsoft.com/office/2006/documentManagement/types"/>
    <ds:schemaRef ds:uri="7a019f6c-b0e0-4e4c-a8bf-0404b70041b7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55CF974-FFF5-49BF-A517-7EABF81AD0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19f6c-b0e0-4e4c-a8bf-0404b70041b7"/>
    <ds:schemaRef ds:uri="3a44955a-9611-4e11-b394-5c7f996d2a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505F6C-6655-4394-A390-5D0FFB49AE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</Words>
  <Application>Microsoft Office PowerPoint</Application>
  <PresentationFormat>Widescreen</PresentationFormat>
  <Paragraphs>110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 Theme</vt:lpstr>
      <vt:lpstr>PowerPoint Presentation</vt:lpstr>
      <vt:lpstr>Introduction of Team</vt:lpstr>
      <vt:lpstr>What TopFit Can Offer?</vt:lpstr>
      <vt:lpstr>Project Vision</vt:lpstr>
      <vt:lpstr>Project Requirements</vt:lpstr>
      <vt:lpstr>Project Plan</vt:lpstr>
      <vt:lpstr>Team Charter</vt:lpstr>
      <vt:lpstr>Sprint Backlog</vt:lpstr>
      <vt:lpstr>Product Backlog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2019-10-08T00:34:37Z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0x0101009F5D4579C79BA848862C07EA745A59DA</vt:lpwstr>
  </property>
</Properties>
</file>