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9" r:id="rId3"/>
    <p:sldId id="288" r:id="rId4"/>
    <p:sldId id="257" r:id="rId5"/>
    <p:sldId id="296" r:id="rId6"/>
    <p:sldId id="289" r:id="rId7"/>
    <p:sldId id="285" r:id="rId8"/>
    <p:sldId id="261" r:id="rId9"/>
    <p:sldId id="298" r:id="rId10"/>
    <p:sldId id="286" r:id="rId11"/>
    <p:sldId id="291" r:id="rId12"/>
    <p:sldId id="272" r:id="rId13"/>
    <p:sldId id="290" r:id="rId14"/>
    <p:sldId id="287" r:id="rId15"/>
    <p:sldId id="297" r:id="rId16"/>
    <p:sldId id="292" r:id="rId17"/>
    <p:sldId id="299" r:id="rId18"/>
    <p:sldId id="295" r:id="rId19"/>
    <p:sldId id="293" r:id="rId20"/>
    <p:sldId id="269" r:id="rId21"/>
    <p:sldId id="283" r:id="rId22"/>
  </p:sldIdLst>
  <p:sldSz cx="9144000" cy="5143500" type="screen16x9"/>
  <p:notesSz cx="6858000" cy="9144000"/>
  <p:embeddedFontLst>
    <p:embeddedFont>
      <p:font typeface="Arial Rounded MT Bold" panose="020F0704030504030204" pitchFamily="34" charset="0"/>
      <p:regular r:id="rId24"/>
    </p:embeddedFont>
    <p:embeddedFont>
      <p:font typeface="Barlow" panose="00000500000000000000" pitchFamily="2" charset="0"/>
      <p:regular r:id="rId25"/>
      <p:bold r:id="rId26"/>
      <p:italic r:id="rId27"/>
      <p:boldItalic r:id="rId28"/>
    </p:embeddedFont>
    <p:embeddedFont>
      <p:font typeface="Cambria Math" panose="02040503050406030204" pitchFamily="18" charset="0"/>
      <p:regular r:id="rId29"/>
    </p:embeddedFont>
    <p:embeddedFont>
      <p:font typeface="Exo Medium"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7B64D-FCBD-4657-AFD9-3E31AD57539F}" v="510" dt="2022-12-05T02:42:48.229"/>
    <p1510:client id="{3BF5BD60-6816-B947-AE42-2A291ABA6AE3}" v="475" dt="2022-12-05T05:07:18.798"/>
    <p1510:client id="{59D1E7E3-C6E4-478F-A19A-EF5BA4569FE2}" v="573" dt="2022-12-05T00:52:39.146"/>
    <p1510:client id="{7308EF92-AB41-4DDC-B3FC-CC5144BFE924}" v="1443" dt="2022-12-05T05:23:49.796"/>
    <p1510:client id="{919C0D6F-3E11-475D-85B1-895EA71DC005}" v="213" dt="2022-12-05T03:30:08.147"/>
  </p1510:revLst>
</p1510:revInfo>
</file>

<file path=ppt/tableStyles.xml><?xml version="1.0" encoding="utf-8"?>
<a:tblStyleLst xmlns:a="http://schemas.openxmlformats.org/drawingml/2006/main" def="{634FC79F-B3FF-48D0-BAA9-63F48797C673}">
  <a:tblStyle styleId="{634FC79F-B3FF-48D0-BAA9-63F48797C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2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49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8"/>
        <p:cNvGrpSpPr/>
        <p:nvPr/>
      </p:nvGrpSpPr>
      <p:grpSpPr>
        <a:xfrm>
          <a:off x="0" y="0"/>
          <a:ext cx="0" cy="0"/>
          <a:chOff x="0" y="0"/>
          <a:chExt cx="0" cy="0"/>
        </a:xfrm>
      </p:grpSpPr>
      <p:sp>
        <p:nvSpPr>
          <p:cNvPr id="4129" name="Google Shape;4129;g13f0f9ec13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0" name="Google Shape;4130;g13f0f9ec13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1"/>
        <p:cNvGrpSpPr/>
        <p:nvPr/>
      </p:nvGrpSpPr>
      <p:grpSpPr>
        <a:xfrm>
          <a:off x="0" y="0"/>
          <a:ext cx="0" cy="0"/>
          <a:chOff x="0" y="0"/>
          <a:chExt cx="0" cy="0"/>
        </a:xfrm>
      </p:grpSpPr>
      <p:sp>
        <p:nvSpPr>
          <p:cNvPr id="6282" name="Google Shape;6282;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3" name="Google Shape;6283;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6"/>
        <p:cNvGrpSpPr/>
        <p:nvPr/>
      </p:nvGrpSpPr>
      <p:grpSpPr>
        <a:xfrm>
          <a:off x="0" y="0"/>
          <a:ext cx="0" cy="0"/>
          <a:chOff x="0" y="0"/>
          <a:chExt cx="0" cy="0"/>
        </a:xfrm>
      </p:grpSpPr>
      <p:sp>
        <p:nvSpPr>
          <p:cNvPr id="2927" name="Google Shape;2927;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8" name="Google Shape;2928;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88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57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6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04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99946" y="-463677"/>
            <a:ext cx="9393624" cy="8567727"/>
            <a:chOff x="-2537947" y="-2336543"/>
            <a:chExt cx="4759398" cy="4340947"/>
          </a:xfrm>
        </p:grpSpPr>
        <p:sp>
          <p:nvSpPr>
            <p:cNvPr id="10" name="Google Shape;10;p2"/>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subTitle" idx="1"/>
          </p:nvPr>
        </p:nvSpPr>
        <p:spPr>
          <a:xfrm rot="-546">
            <a:off x="2683650" y="3696751"/>
            <a:ext cx="37767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accent6"/>
                </a:solidFill>
                <a:latin typeface="Exo Medium"/>
                <a:ea typeface="Exo Medium"/>
                <a:cs typeface="Exo Medium"/>
                <a:sym typeface="Exo Medium"/>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7" name="Google Shape;17;p2"/>
          <p:cNvGrpSpPr/>
          <p:nvPr/>
        </p:nvGrpSpPr>
        <p:grpSpPr>
          <a:xfrm>
            <a:off x="5552725" y="-153614"/>
            <a:ext cx="1000646" cy="1205559"/>
            <a:chOff x="5234039" y="-267543"/>
            <a:chExt cx="313064" cy="377173"/>
          </a:xfrm>
        </p:grpSpPr>
        <p:sp>
          <p:nvSpPr>
            <p:cNvPr id="18" name="Google Shape;18;p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7208327" y="3101136"/>
            <a:ext cx="2118662" cy="939062"/>
            <a:chOff x="4059002" y="793671"/>
            <a:chExt cx="401482" cy="177933"/>
          </a:xfrm>
        </p:grpSpPr>
        <p:sp>
          <p:nvSpPr>
            <p:cNvPr id="38" name="Google Shape;38;p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6567406">
            <a:off x="6937442" y="113927"/>
            <a:ext cx="2125883" cy="2318309"/>
            <a:chOff x="4518826" y="55435"/>
            <a:chExt cx="440758" cy="480654"/>
          </a:xfrm>
        </p:grpSpPr>
        <p:sp>
          <p:nvSpPr>
            <p:cNvPr id="58" name="Google Shape;58;p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676063" y="199534"/>
            <a:ext cx="1145242" cy="1273192"/>
            <a:chOff x="4728600" y="-742191"/>
            <a:chExt cx="432608" cy="480940"/>
          </a:xfrm>
        </p:grpSpPr>
        <p:grpSp>
          <p:nvGrpSpPr>
            <p:cNvPr id="71" name="Google Shape;71;p2"/>
            <p:cNvGrpSpPr/>
            <p:nvPr/>
          </p:nvGrpSpPr>
          <p:grpSpPr>
            <a:xfrm>
              <a:off x="4728600" y="-715975"/>
              <a:ext cx="432608" cy="454724"/>
              <a:chOff x="4728600" y="-715975"/>
              <a:chExt cx="432608" cy="454724"/>
            </a:xfrm>
          </p:grpSpPr>
          <p:sp>
            <p:nvSpPr>
              <p:cNvPr id="72" name="Google Shape;72;p2"/>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10290271">
            <a:off x="3874569" y="-382146"/>
            <a:ext cx="1203544" cy="1343122"/>
            <a:chOff x="5072836" y="892909"/>
            <a:chExt cx="282224" cy="314970"/>
          </a:xfrm>
        </p:grpSpPr>
        <p:sp>
          <p:nvSpPr>
            <p:cNvPr id="83" name="Google Shape;83;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509729">
            <a:off x="4463307" y="4131004"/>
            <a:ext cx="1203544" cy="1343122"/>
            <a:chOff x="5072836" y="892909"/>
            <a:chExt cx="282224" cy="314970"/>
          </a:xfrm>
        </p:grpSpPr>
        <p:sp>
          <p:nvSpPr>
            <p:cNvPr id="100" name="Google Shape;100;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
          <p:cNvGrpSpPr/>
          <p:nvPr/>
        </p:nvGrpSpPr>
        <p:grpSpPr>
          <a:xfrm rot="1738967">
            <a:off x="8398983" y="271464"/>
            <a:ext cx="419210" cy="288330"/>
            <a:chOff x="3640980" y="40707"/>
            <a:chExt cx="192519" cy="132413"/>
          </a:xfrm>
        </p:grpSpPr>
        <p:sp>
          <p:nvSpPr>
            <p:cNvPr id="117" name="Google Shape;117;p2"/>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453704">
            <a:off x="266270" y="1245885"/>
            <a:ext cx="453850" cy="354160"/>
            <a:chOff x="3981880" y="-679750"/>
            <a:chExt cx="119544" cy="93280"/>
          </a:xfrm>
        </p:grpSpPr>
        <p:sp>
          <p:nvSpPr>
            <p:cNvPr id="122" name="Google Shape;122;p2"/>
            <p:cNvSpPr/>
            <p:nvPr/>
          </p:nvSpPr>
          <p:spPr>
            <a:xfrm>
              <a:off x="3981880" y="-639044"/>
              <a:ext cx="56721" cy="52574"/>
            </a:xfrm>
            <a:custGeom>
              <a:avLst/>
              <a:gdLst/>
              <a:ahLst/>
              <a:cxnLst/>
              <a:rect l="l" t="t" r="r" b="b"/>
              <a:pathLst>
                <a:path w="1190" h="1103" extrusionOk="0">
                  <a:moveTo>
                    <a:pt x="841" y="0"/>
                  </a:moveTo>
                  <a:cubicBezTo>
                    <a:pt x="745" y="0"/>
                    <a:pt x="525" y="236"/>
                    <a:pt x="525" y="236"/>
                  </a:cubicBezTo>
                  <a:cubicBezTo>
                    <a:pt x="525" y="236"/>
                    <a:pt x="256" y="90"/>
                    <a:pt x="154" y="90"/>
                  </a:cubicBezTo>
                  <a:cubicBezTo>
                    <a:pt x="139" y="90"/>
                    <a:pt x="128" y="94"/>
                    <a:pt x="121" y="101"/>
                  </a:cubicBezTo>
                  <a:cubicBezTo>
                    <a:pt x="73" y="159"/>
                    <a:pt x="297" y="504"/>
                    <a:pt x="297" y="504"/>
                  </a:cubicBezTo>
                  <a:cubicBezTo>
                    <a:pt x="297" y="504"/>
                    <a:pt x="1" y="749"/>
                    <a:pt x="85" y="832"/>
                  </a:cubicBezTo>
                  <a:cubicBezTo>
                    <a:pt x="100" y="847"/>
                    <a:pt x="124" y="854"/>
                    <a:pt x="151" y="854"/>
                  </a:cubicBezTo>
                  <a:cubicBezTo>
                    <a:pt x="269" y="854"/>
                    <a:pt x="465" y="736"/>
                    <a:pt x="465" y="736"/>
                  </a:cubicBezTo>
                  <a:cubicBezTo>
                    <a:pt x="465" y="736"/>
                    <a:pt x="625" y="1103"/>
                    <a:pt x="719" y="1103"/>
                  </a:cubicBezTo>
                  <a:cubicBezTo>
                    <a:pt x="722" y="1103"/>
                    <a:pt x="724" y="1102"/>
                    <a:pt x="726" y="1102"/>
                  </a:cubicBezTo>
                  <a:cubicBezTo>
                    <a:pt x="821" y="1083"/>
                    <a:pt x="768" y="664"/>
                    <a:pt x="768" y="664"/>
                  </a:cubicBezTo>
                  <a:lnTo>
                    <a:pt x="768" y="664"/>
                  </a:lnTo>
                  <a:cubicBezTo>
                    <a:pt x="768" y="664"/>
                    <a:pt x="895" y="690"/>
                    <a:pt x="1009" y="690"/>
                  </a:cubicBezTo>
                  <a:cubicBezTo>
                    <a:pt x="1098" y="690"/>
                    <a:pt x="1178" y="674"/>
                    <a:pt x="1182" y="618"/>
                  </a:cubicBezTo>
                  <a:cubicBezTo>
                    <a:pt x="1189" y="493"/>
                    <a:pt x="847" y="389"/>
                    <a:pt x="847" y="389"/>
                  </a:cubicBezTo>
                  <a:cubicBezTo>
                    <a:pt x="847" y="389"/>
                    <a:pt x="941" y="83"/>
                    <a:pt x="870" y="11"/>
                  </a:cubicBezTo>
                  <a:cubicBezTo>
                    <a:pt x="862" y="4"/>
                    <a:pt x="853" y="0"/>
                    <a:pt x="841"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071" y="-669311"/>
              <a:ext cx="69353" cy="45949"/>
            </a:xfrm>
            <a:custGeom>
              <a:avLst/>
              <a:gdLst/>
              <a:ahLst/>
              <a:cxnLst/>
              <a:rect l="l" t="t" r="r" b="b"/>
              <a:pathLst>
                <a:path w="1455" h="964" extrusionOk="0">
                  <a:moveTo>
                    <a:pt x="1454" y="264"/>
                  </a:moveTo>
                  <a:lnTo>
                    <a:pt x="1454" y="264"/>
                  </a:lnTo>
                  <a:cubicBezTo>
                    <a:pt x="1454" y="264"/>
                    <a:pt x="1454" y="264"/>
                    <a:pt x="1454" y="264"/>
                  </a:cubicBezTo>
                  <a:close/>
                  <a:moveTo>
                    <a:pt x="1357" y="0"/>
                  </a:moveTo>
                  <a:cubicBezTo>
                    <a:pt x="1357" y="0"/>
                    <a:pt x="1065" y="56"/>
                    <a:pt x="607" y="373"/>
                  </a:cubicBezTo>
                  <a:cubicBezTo>
                    <a:pt x="208" y="649"/>
                    <a:pt x="0" y="963"/>
                    <a:pt x="0" y="963"/>
                  </a:cubicBezTo>
                  <a:cubicBezTo>
                    <a:pt x="921" y="292"/>
                    <a:pt x="1394" y="264"/>
                    <a:pt x="1449" y="264"/>
                  </a:cubicBezTo>
                  <a:cubicBezTo>
                    <a:pt x="1452" y="264"/>
                    <a:pt x="1454" y="264"/>
                    <a:pt x="1454" y="264"/>
                  </a:cubicBezTo>
                  <a:lnTo>
                    <a:pt x="1454" y="264"/>
                  </a:lnTo>
                  <a:lnTo>
                    <a:pt x="135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032548" y="-679750"/>
              <a:ext cx="49905" cy="49715"/>
            </a:xfrm>
            <a:custGeom>
              <a:avLst/>
              <a:gdLst/>
              <a:ahLst/>
              <a:cxnLst/>
              <a:rect l="l" t="t" r="r" b="b"/>
              <a:pathLst>
                <a:path w="1047" h="1043" extrusionOk="0">
                  <a:moveTo>
                    <a:pt x="916" y="0"/>
                  </a:moveTo>
                  <a:cubicBezTo>
                    <a:pt x="916" y="0"/>
                    <a:pt x="690" y="104"/>
                    <a:pt x="380" y="446"/>
                  </a:cubicBezTo>
                  <a:cubicBezTo>
                    <a:pt x="109" y="748"/>
                    <a:pt x="0" y="1042"/>
                    <a:pt x="0" y="1042"/>
                  </a:cubicBezTo>
                  <a:cubicBezTo>
                    <a:pt x="660" y="274"/>
                    <a:pt x="1045" y="196"/>
                    <a:pt x="1046" y="195"/>
                  </a:cubicBezTo>
                  <a:lnTo>
                    <a:pt x="916"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37409" y="-646670"/>
              <a:ext cx="61869" cy="27741"/>
            </a:xfrm>
            <a:custGeom>
              <a:avLst/>
              <a:gdLst/>
              <a:ahLst/>
              <a:cxnLst/>
              <a:rect l="l" t="t" r="r" b="b"/>
              <a:pathLst>
                <a:path w="1298" h="582" extrusionOk="0">
                  <a:moveTo>
                    <a:pt x="1258" y="1"/>
                  </a:moveTo>
                  <a:cubicBezTo>
                    <a:pt x="1258" y="1"/>
                    <a:pt x="1008" y="4"/>
                    <a:pt x="587" y="192"/>
                  </a:cubicBezTo>
                  <a:cubicBezTo>
                    <a:pt x="218" y="357"/>
                    <a:pt x="0" y="582"/>
                    <a:pt x="0" y="582"/>
                  </a:cubicBezTo>
                  <a:cubicBezTo>
                    <a:pt x="662" y="267"/>
                    <a:pt x="1046" y="225"/>
                    <a:pt x="1207" y="225"/>
                  </a:cubicBezTo>
                  <a:cubicBezTo>
                    <a:pt x="1265" y="225"/>
                    <a:pt x="1294" y="231"/>
                    <a:pt x="1297" y="231"/>
                  </a:cubicBezTo>
                  <a:cubicBezTo>
                    <a:pt x="1297" y="231"/>
                    <a:pt x="1297" y="231"/>
                    <a:pt x="1297" y="231"/>
                  </a:cubicBezTo>
                  <a:lnTo>
                    <a:pt x="1258" y="1"/>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rot="1699793">
            <a:off x="3050609" y="206672"/>
            <a:ext cx="509932" cy="484649"/>
            <a:chOff x="5626143" y="-593747"/>
            <a:chExt cx="318949" cy="303152"/>
          </a:xfrm>
        </p:grpSpPr>
        <p:sp>
          <p:nvSpPr>
            <p:cNvPr id="127" name="Google Shape;127;p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711316" y="1279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20355" y="4707874"/>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84466" y="412748"/>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85056" y="1913398"/>
            <a:ext cx="59540" cy="59653"/>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8200758" y="307502"/>
            <a:ext cx="59540" cy="59653"/>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502844"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7006" y="6956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903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8839876" y="1418258"/>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579989" y="2409760"/>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161266" y="19575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574702" y="296634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6472" y="4468880"/>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084301" y="4975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44937" y="4070444"/>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52239" y="3313200"/>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994943" y="248970"/>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299931" y="323537"/>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
          <p:cNvGrpSpPr/>
          <p:nvPr/>
        </p:nvGrpSpPr>
        <p:grpSpPr>
          <a:xfrm>
            <a:off x="3397479" y="4442192"/>
            <a:ext cx="432796" cy="322619"/>
            <a:chOff x="4403906" y="678417"/>
            <a:chExt cx="315495" cy="235179"/>
          </a:xfrm>
        </p:grpSpPr>
        <p:sp>
          <p:nvSpPr>
            <p:cNvPr id="166" name="Google Shape;166;p2"/>
            <p:cNvSpPr/>
            <p:nvPr/>
          </p:nvSpPr>
          <p:spPr>
            <a:xfrm>
              <a:off x="4403906" y="706348"/>
              <a:ext cx="310061" cy="205198"/>
            </a:xfrm>
            <a:custGeom>
              <a:avLst/>
              <a:gdLst/>
              <a:ahLst/>
              <a:cxnLst/>
              <a:rect l="l" t="t" r="r" b="b"/>
              <a:pathLst>
                <a:path w="6505" h="4305" extrusionOk="0">
                  <a:moveTo>
                    <a:pt x="1464" y="1"/>
                  </a:moveTo>
                  <a:cubicBezTo>
                    <a:pt x="1019" y="1"/>
                    <a:pt x="739" y="60"/>
                    <a:pt x="739" y="60"/>
                  </a:cubicBezTo>
                  <a:cubicBezTo>
                    <a:pt x="739" y="60"/>
                    <a:pt x="0" y="2279"/>
                    <a:pt x="2211" y="3603"/>
                  </a:cubicBezTo>
                  <a:cubicBezTo>
                    <a:pt x="3116" y="4144"/>
                    <a:pt x="3999" y="4304"/>
                    <a:pt x="4727" y="4304"/>
                  </a:cubicBezTo>
                  <a:cubicBezTo>
                    <a:pt x="5778" y="4304"/>
                    <a:pt x="6504" y="3971"/>
                    <a:pt x="6504" y="3971"/>
                  </a:cubicBezTo>
                  <a:cubicBezTo>
                    <a:pt x="6504" y="3971"/>
                    <a:pt x="6299" y="2338"/>
                    <a:pt x="4493" y="993"/>
                  </a:cubicBezTo>
                  <a:cubicBezTo>
                    <a:pt x="3371" y="159"/>
                    <a:pt x="2194" y="1"/>
                    <a:pt x="146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403906" y="709161"/>
              <a:ext cx="309155" cy="202386"/>
            </a:xfrm>
            <a:custGeom>
              <a:avLst/>
              <a:gdLst/>
              <a:ahLst/>
              <a:cxnLst/>
              <a:rect l="l" t="t" r="r" b="b"/>
              <a:pathLst>
                <a:path w="6486" h="4246" extrusionOk="0">
                  <a:moveTo>
                    <a:pt x="739" y="1"/>
                  </a:moveTo>
                  <a:cubicBezTo>
                    <a:pt x="739" y="1"/>
                    <a:pt x="0" y="2221"/>
                    <a:pt x="2210" y="3544"/>
                  </a:cubicBezTo>
                  <a:cubicBezTo>
                    <a:pt x="3115" y="4086"/>
                    <a:pt x="3999" y="4246"/>
                    <a:pt x="4727" y="4246"/>
                  </a:cubicBezTo>
                  <a:cubicBezTo>
                    <a:pt x="5681" y="4246"/>
                    <a:pt x="6367" y="3972"/>
                    <a:pt x="6485" y="3921"/>
                  </a:cubicBezTo>
                  <a:cubicBezTo>
                    <a:pt x="6398" y="3887"/>
                    <a:pt x="4776" y="4042"/>
                    <a:pt x="2668" y="2505"/>
                  </a:cubicBezTo>
                  <a:cubicBezTo>
                    <a:pt x="1133" y="1386"/>
                    <a:pt x="739" y="1"/>
                    <a:pt x="73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544184" y="678417"/>
              <a:ext cx="175217" cy="132270"/>
            </a:xfrm>
            <a:custGeom>
              <a:avLst/>
              <a:gdLst/>
              <a:ahLst/>
              <a:cxnLst/>
              <a:rect l="l" t="t" r="r" b="b"/>
              <a:pathLst>
                <a:path w="3676" h="2775" extrusionOk="0">
                  <a:moveTo>
                    <a:pt x="1552" y="0"/>
                  </a:moveTo>
                  <a:cubicBezTo>
                    <a:pt x="591" y="0"/>
                    <a:pt x="1" y="1196"/>
                    <a:pt x="1" y="1196"/>
                  </a:cubicBezTo>
                  <a:cubicBezTo>
                    <a:pt x="1" y="1196"/>
                    <a:pt x="89" y="1964"/>
                    <a:pt x="855" y="2453"/>
                  </a:cubicBezTo>
                  <a:cubicBezTo>
                    <a:pt x="1249" y="2704"/>
                    <a:pt x="1578" y="2775"/>
                    <a:pt x="1824" y="2775"/>
                  </a:cubicBezTo>
                  <a:cubicBezTo>
                    <a:pt x="2134" y="2775"/>
                    <a:pt x="2310" y="2662"/>
                    <a:pt x="2310" y="2662"/>
                  </a:cubicBezTo>
                  <a:cubicBezTo>
                    <a:pt x="2310" y="2662"/>
                    <a:pt x="3675" y="1085"/>
                    <a:pt x="2288" y="229"/>
                  </a:cubicBezTo>
                  <a:cubicBezTo>
                    <a:pt x="2024" y="66"/>
                    <a:pt x="1778" y="0"/>
                    <a:pt x="1552"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61866" y="709542"/>
              <a:ext cx="29076" cy="25834"/>
            </a:xfrm>
            <a:custGeom>
              <a:avLst/>
              <a:gdLst/>
              <a:ahLst/>
              <a:cxnLst/>
              <a:rect l="l" t="t" r="r" b="b"/>
              <a:pathLst>
                <a:path w="610" h="542" extrusionOk="0">
                  <a:moveTo>
                    <a:pt x="306" y="0"/>
                  </a:moveTo>
                  <a:cubicBezTo>
                    <a:pt x="194" y="0"/>
                    <a:pt x="90" y="70"/>
                    <a:pt x="51" y="181"/>
                  </a:cubicBezTo>
                  <a:cubicBezTo>
                    <a:pt x="1" y="322"/>
                    <a:pt x="74" y="476"/>
                    <a:pt x="215" y="527"/>
                  </a:cubicBezTo>
                  <a:cubicBezTo>
                    <a:pt x="245" y="537"/>
                    <a:pt x="275" y="541"/>
                    <a:pt x="304" y="541"/>
                  </a:cubicBezTo>
                  <a:cubicBezTo>
                    <a:pt x="416" y="541"/>
                    <a:pt x="522" y="472"/>
                    <a:pt x="561" y="361"/>
                  </a:cubicBezTo>
                  <a:cubicBezTo>
                    <a:pt x="610" y="220"/>
                    <a:pt x="538" y="66"/>
                    <a:pt x="396" y="16"/>
                  </a:cubicBezTo>
                  <a:cubicBezTo>
                    <a:pt x="367" y="5"/>
                    <a:pt x="33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466108" y="713260"/>
              <a:ext cx="20639" cy="18303"/>
            </a:xfrm>
            <a:custGeom>
              <a:avLst/>
              <a:gdLst/>
              <a:ahLst/>
              <a:cxnLst/>
              <a:rect l="l" t="t" r="r" b="b"/>
              <a:pathLst>
                <a:path w="433" h="384" extrusionOk="0">
                  <a:moveTo>
                    <a:pt x="218" y="0"/>
                  </a:moveTo>
                  <a:cubicBezTo>
                    <a:pt x="138" y="0"/>
                    <a:pt x="64" y="50"/>
                    <a:pt x="36" y="128"/>
                  </a:cubicBezTo>
                  <a:cubicBezTo>
                    <a:pt x="1" y="228"/>
                    <a:pt x="53" y="338"/>
                    <a:pt x="152" y="372"/>
                  </a:cubicBezTo>
                  <a:cubicBezTo>
                    <a:pt x="174" y="380"/>
                    <a:pt x="196" y="383"/>
                    <a:pt x="217" y="383"/>
                  </a:cubicBezTo>
                  <a:cubicBezTo>
                    <a:pt x="296" y="383"/>
                    <a:pt x="369" y="334"/>
                    <a:pt x="397" y="256"/>
                  </a:cubicBezTo>
                  <a:cubicBezTo>
                    <a:pt x="433" y="156"/>
                    <a:pt x="381" y="47"/>
                    <a:pt x="281" y="11"/>
                  </a:cubicBezTo>
                  <a:cubicBezTo>
                    <a:pt x="260" y="4"/>
                    <a:pt x="239" y="0"/>
                    <a:pt x="218"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482457" y="754252"/>
              <a:ext cx="29123" cy="25882"/>
            </a:xfrm>
            <a:custGeom>
              <a:avLst/>
              <a:gdLst/>
              <a:ahLst/>
              <a:cxnLst/>
              <a:rect l="l" t="t" r="r" b="b"/>
              <a:pathLst>
                <a:path w="611" h="543" extrusionOk="0">
                  <a:moveTo>
                    <a:pt x="304" y="1"/>
                  </a:moveTo>
                  <a:cubicBezTo>
                    <a:pt x="193" y="1"/>
                    <a:pt x="89" y="70"/>
                    <a:pt x="50" y="181"/>
                  </a:cubicBezTo>
                  <a:cubicBezTo>
                    <a:pt x="1" y="322"/>
                    <a:pt x="73" y="477"/>
                    <a:pt x="216" y="527"/>
                  </a:cubicBezTo>
                  <a:cubicBezTo>
                    <a:pt x="245" y="537"/>
                    <a:pt x="276" y="542"/>
                    <a:pt x="306" y="542"/>
                  </a:cubicBezTo>
                  <a:cubicBezTo>
                    <a:pt x="416" y="542"/>
                    <a:pt x="521" y="473"/>
                    <a:pt x="561" y="361"/>
                  </a:cubicBezTo>
                  <a:cubicBezTo>
                    <a:pt x="610" y="220"/>
                    <a:pt x="537" y="66"/>
                    <a:pt x="396" y="17"/>
                  </a:cubicBezTo>
                  <a:cubicBezTo>
                    <a:pt x="365" y="6"/>
                    <a:pt x="335"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486652" y="758017"/>
              <a:ext cx="20687" cy="18351"/>
            </a:xfrm>
            <a:custGeom>
              <a:avLst/>
              <a:gdLst/>
              <a:ahLst/>
              <a:cxnLst/>
              <a:rect l="l" t="t" r="r" b="b"/>
              <a:pathLst>
                <a:path w="434" h="385" extrusionOk="0">
                  <a:moveTo>
                    <a:pt x="217" y="1"/>
                  </a:moveTo>
                  <a:cubicBezTo>
                    <a:pt x="139" y="1"/>
                    <a:pt x="64" y="50"/>
                    <a:pt x="36" y="128"/>
                  </a:cubicBezTo>
                  <a:cubicBezTo>
                    <a:pt x="1" y="228"/>
                    <a:pt x="53" y="338"/>
                    <a:pt x="153" y="373"/>
                  </a:cubicBezTo>
                  <a:cubicBezTo>
                    <a:pt x="174" y="381"/>
                    <a:pt x="196" y="384"/>
                    <a:pt x="217" y="384"/>
                  </a:cubicBezTo>
                  <a:cubicBezTo>
                    <a:pt x="296" y="384"/>
                    <a:pt x="370" y="335"/>
                    <a:pt x="398" y="256"/>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30885" y="798866"/>
              <a:ext cx="29076" cy="25834"/>
            </a:xfrm>
            <a:custGeom>
              <a:avLst/>
              <a:gdLst/>
              <a:ahLst/>
              <a:cxnLst/>
              <a:rect l="l" t="t" r="r" b="b"/>
              <a:pathLst>
                <a:path w="610" h="542" extrusionOk="0">
                  <a:moveTo>
                    <a:pt x="305" y="0"/>
                  </a:moveTo>
                  <a:cubicBezTo>
                    <a:pt x="193" y="0"/>
                    <a:pt x="89" y="69"/>
                    <a:pt x="50" y="181"/>
                  </a:cubicBezTo>
                  <a:cubicBezTo>
                    <a:pt x="0" y="322"/>
                    <a:pt x="74" y="476"/>
                    <a:pt x="215" y="526"/>
                  </a:cubicBezTo>
                  <a:cubicBezTo>
                    <a:pt x="245" y="537"/>
                    <a:pt x="275" y="542"/>
                    <a:pt x="305" y="542"/>
                  </a:cubicBezTo>
                  <a:cubicBezTo>
                    <a:pt x="417" y="542"/>
                    <a:pt x="521" y="473"/>
                    <a:pt x="560" y="361"/>
                  </a:cubicBezTo>
                  <a:cubicBezTo>
                    <a:pt x="610" y="220"/>
                    <a:pt x="536" y="66"/>
                    <a:pt x="395" y="16"/>
                  </a:cubicBezTo>
                  <a:cubicBezTo>
                    <a:pt x="365"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535080" y="802632"/>
              <a:ext cx="20639" cy="18303"/>
            </a:xfrm>
            <a:custGeom>
              <a:avLst/>
              <a:gdLst/>
              <a:ahLst/>
              <a:cxnLst/>
              <a:rect l="l" t="t" r="r" b="b"/>
              <a:pathLst>
                <a:path w="433" h="384" extrusionOk="0">
                  <a:moveTo>
                    <a:pt x="217" y="1"/>
                  </a:moveTo>
                  <a:cubicBezTo>
                    <a:pt x="138" y="1"/>
                    <a:pt x="64" y="50"/>
                    <a:pt x="36" y="128"/>
                  </a:cubicBezTo>
                  <a:cubicBezTo>
                    <a:pt x="0" y="228"/>
                    <a:pt x="53" y="338"/>
                    <a:pt x="152" y="372"/>
                  </a:cubicBezTo>
                  <a:cubicBezTo>
                    <a:pt x="173" y="380"/>
                    <a:pt x="195" y="383"/>
                    <a:pt x="216" y="383"/>
                  </a:cubicBezTo>
                  <a:cubicBezTo>
                    <a:pt x="295" y="383"/>
                    <a:pt x="370" y="334"/>
                    <a:pt x="397" y="256"/>
                  </a:cubicBezTo>
                  <a:cubicBezTo>
                    <a:pt x="433" y="156"/>
                    <a:pt x="380" y="46"/>
                    <a:pt x="281" y="12"/>
                  </a:cubicBezTo>
                  <a:cubicBezTo>
                    <a:pt x="260" y="4"/>
                    <a:pt x="238"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590991" y="833995"/>
              <a:ext cx="29123" cy="25834"/>
            </a:xfrm>
            <a:custGeom>
              <a:avLst/>
              <a:gdLst/>
              <a:ahLst/>
              <a:cxnLst/>
              <a:rect l="l" t="t" r="r" b="b"/>
              <a:pathLst>
                <a:path w="611" h="542" extrusionOk="0">
                  <a:moveTo>
                    <a:pt x="305" y="0"/>
                  </a:moveTo>
                  <a:cubicBezTo>
                    <a:pt x="194" y="0"/>
                    <a:pt x="89" y="69"/>
                    <a:pt x="50" y="181"/>
                  </a:cubicBezTo>
                  <a:cubicBezTo>
                    <a:pt x="1" y="322"/>
                    <a:pt x="73" y="476"/>
                    <a:pt x="215" y="526"/>
                  </a:cubicBezTo>
                  <a:cubicBezTo>
                    <a:pt x="244" y="536"/>
                    <a:pt x="274" y="541"/>
                    <a:pt x="303" y="541"/>
                  </a:cubicBezTo>
                  <a:cubicBezTo>
                    <a:pt x="415" y="541"/>
                    <a:pt x="521" y="472"/>
                    <a:pt x="561" y="361"/>
                  </a:cubicBezTo>
                  <a:cubicBezTo>
                    <a:pt x="610" y="220"/>
                    <a:pt x="537" y="65"/>
                    <a:pt x="396" y="16"/>
                  </a:cubicBezTo>
                  <a:cubicBezTo>
                    <a:pt x="366"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95185" y="837666"/>
              <a:ext cx="20687" cy="18351"/>
            </a:xfrm>
            <a:custGeom>
              <a:avLst/>
              <a:gdLst/>
              <a:ahLst/>
              <a:cxnLst/>
              <a:rect l="l" t="t" r="r" b="b"/>
              <a:pathLst>
                <a:path w="434" h="385" extrusionOk="0">
                  <a:moveTo>
                    <a:pt x="217" y="1"/>
                  </a:moveTo>
                  <a:cubicBezTo>
                    <a:pt x="138" y="1"/>
                    <a:pt x="64" y="50"/>
                    <a:pt x="36" y="128"/>
                  </a:cubicBezTo>
                  <a:cubicBezTo>
                    <a:pt x="1" y="227"/>
                    <a:pt x="53" y="337"/>
                    <a:pt x="153" y="373"/>
                  </a:cubicBezTo>
                  <a:cubicBezTo>
                    <a:pt x="174" y="381"/>
                    <a:pt x="196" y="384"/>
                    <a:pt x="217" y="384"/>
                  </a:cubicBezTo>
                  <a:cubicBezTo>
                    <a:pt x="296" y="384"/>
                    <a:pt x="370" y="335"/>
                    <a:pt x="398" y="257"/>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658627" y="857971"/>
              <a:ext cx="29076" cy="25882"/>
            </a:xfrm>
            <a:custGeom>
              <a:avLst/>
              <a:gdLst/>
              <a:ahLst/>
              <a:cxnLst/>
              <a:rect l="l" t="t" r="r" b="b"/>
              <a:pathLst>
                <a:path w="610" h="543" extrusionOk="0">
                  <a:moveTo>
                    <a:pt x="305" y="1"/>
                  </a:moveTo>
                  <a:cubicBezTo>
                    <a:pt x="193" y="1"/>
                    <a:pt x="88" y="70"/>
                    <a:pt x="50" y="181"/>
                  </a:cubicBezTo>
                  <a:cubicBezTo>
                    <a:pt x="0" y="323"/>
                    <a:pt x="73" y="477"/>
                    <a:pt x="215" y="527"/>
                  </a:cubicBezTo>
                  <a:cubicBezTo>
                    <a:pt x="244" y="537"/>
                    <a:pt x="274" y="542"/>
                    <a:pt x="304" y="542"/>
                  </a:cubicBezTo>
                  <a:cubicBezTo>
                    <a:pt x="415" y="542"/>
                    <a:pt x="520" y="473"/>
                    <a:pt x="560" y="362"/>
                  </a:cubicBezTo>
                  <a:cubicBezTo>
                    <a:pt x="610" y="220"/>
                    <a:pt x="536" y="66"/>
                    <a:pt x="395" y="16"/>
                  </a:cubicBezTo>
                  <a:cubicBezTo>
                    <a:pt x="365" y="6"/>
                    <a:pt x="33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662870" y="861784"/>
              <a:ext cx="20591" cy="18256"/>
            </a:xfrm>
            <a:custGeom>
              <a:avLst/>
              <a:gdLst/>
              <a:ahLst/>
              <a:cxnLst/>
              <a:rect l="l" t="t" r="r" b="b"/>
              <a:pathLst>
                <a:path w="432" h="383" extrusionOk="0">
                  <a:moveTo>
                    <a:pt x="216" y="0"/>
                  </a:moveTo>
                  <a:cubicBezTo>
                    <a:pt x="137" y="0"/>
                    <a:pt x="63" y="49"/>
                    <a:pt x="35" y="128"/>
                  </a:cubicBezTo>
                  <a:cubicBezTo>
                    <a:pt x="0" y="227"/>
                    <a:pt x="53" y="337"/>
                    <a:pt x="152" y="372"/>
                  </a:cubicBezTo>
                  <a:cubicBezTo>
                    <a:pt x="173" y="379"/>
                    <a:pt x="195" y="383"/>
                    <a:pt x="216" y="383"/>
                  </a:cubicBezTo>
                  <a:cubicBezTo>
                    <a:pt x="294" y="383"/>
                    <a:pt x="367" y="334"/>
                    <a:pt x="396" y="255"/>
                  </a:cubicBezTo>
                  <a:cubicBezTo>
                    <a:pt x="432" y="156"/>
                    <a:pt x="379" y="46"/>
                    <a:pt x="280" y="11"/>
                  </a:cubicBezTo>
                  <a:cubicBezTo>
                    <a:pt x="259" y="4"/>
                    <a:pt x="237" y="0"/>
                    <a:pt x="216"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524069" y="693670"/>
              <a:ext cx="193234" cy="219926"/>
            </a:xfrm>
            <a:custGeom>
              <a:avLst/>
              <a:gdLst/>
              <a:ahLst/>
              <a:cxnLst/>
              <a:rect l="l" t="t" r="r" b="b"/>
              <a:pathLst>
                <a:path w="4054" h="4614" extrusionOk="0">
                  <a:moveTo>
                    <a:pt x="2802" y="0"/>
                  </a:moveTo>
                  <a:cubicBezTo>
                    <a:pt x="2797" y="0"/>
                    <a:pt x="2794" y="7"/>
                    <a:pt x="2798" y="12"/>
                  </a:cubicBezTo>
                  <a:cubicBezTo>
                    <a:pt x="3171" y="311"/>
                    <a:pt x="3353" y="752"/>
                    <a:pt x="3223" y="1226"/>
                  </a:cubicBezTo>
                  <a:cubicBezTo>
                    <a:pt x="3117" y="1615"/>
                    <a:pt x="2856" y="1947"/>
                    <a:pt x="2669" y="2300"/>
                  </a:cubicBezTo>
                  <a:cubicBezTo>
                    <a:pt x="2667" y="2304"/>
                    <a:pt x="2667" y="2309"/>
                    <a:pt x="2666" y="2314"/>
                  </a:cubicBezTo>
                  <a:cubicBezTo>
                    <a:pt x="2661" y="2314"/>
                    <a:pt x="2656" y="2314"/>
                    <a:pt x="2651" y="2316"/>
                  </a:cubicBezTo>
                  <a:cubicBezTo>
                    <a:pt x="2511" y="2364"/>
                    <a:pt x="2370" y="2385"/>
                    <a:pt x="2230" y="2385"/>
                  </a:cubicBezTo>
                  <a:cubicBezTo>
                    <a:pt x="1641" y="2385"/>
                    <a:pt x="1073" y="2001"/>
                    <a:pt x="700" y="1565"/>
                  </a:cubicBezTo>
                  <a:cubicBezTo>
                    <a:pt x="700" y="1564"/>
                    <a:pt x="699" y="1564"/>
                    <a:pt x="698" y="1564"/>
                  </a:cubicBezTo>
                  <a:cubicBezTo>
                    <a:pt x="696" y="1564"/>
                    <a:pt x="694" y="1567"/>
                    <a:pt x="695" y="1568"/>
                  </a:cubicBezTo>
                  <a:cubicBezTo>
                    <a:pt x="1048" y="2085"/>
                    <a:pt x="1619" y="2487"/>
                    <a:pt x="2236" y="2487"/>
                  </a:cubicBezTo>
                  <a:cubicBezTo>
                    <a:pt x="2387" y="2487"/>
                    <a:pt x="2541" y="2463"/>
                    <a:pt x="2695" y="2411"/>
                  </a:cubicBezTo>
                  <a:cubicBezTo>
                    <a:pt x="2701" y="2409"/>
                    <a:pt x="2706" y="2406"/>
                    <a:pt x="2710" y="2403"/>
                  </a:cubicBezTo>
                  <a:cubicBezTo>
                    <a:pt x="2716" y="2405"/>
                    <a:pt x="2723" y="2406"/>
                    <a:pt x="2729" y="2406"/>
                  </a:cubicBezTo>
                  <a:cubicBezTo>
                    <a:pt x="2746" y="2406"/>
                    <a:pt x="2764" y="2397"/>
                    <a:pt x="2776" y="2376"/>
                  </a:cubicBezTo>
                  <a:cubicBezTo>
                    <a:pt x="2816" y="2304"/>
                    <a:pt x="2861" y="2232"/>
                    <a:pt x="2905" y="2159"/>
                  </a:cubicBezTo>
                  <a:cubicBezTo>
                    <a:pt x="3451" y="2748"/>
                    <a:pt x="3799" y="3410"/>
                    <a:pt x="3955" y="4205"/>
                  </a:cubicBezTo>
                  <a:cubicBezTo>
                    <a:pt x="3956" y="4212"/>
                    <a:pt x="3959" y="4217"/>
                    <a:pt x="3962" y="4221"/>
                  </a:cubicBezTo>
                  <a:cubicBezTo>
                    <a:pt x="3961" y="4221"/>
                    <a:pt x="3960" y="4222"/>
                    <a:pt x="3959" y="4222"/>
                  </a:cubicBezTo>
                  <a:cubicBezTo>
                    <a:pt x="3956" y="4221"/>
                    <a:pt x="3952" y="4220"/>
                    <a:pt x="3950" y="4220"/>
                  </a:cubicBezTo>
                  <a:cubicBezTo>
                    <a:pt x="2512" y="4112"/>
                    <a:pt x="1139" y="3596"/>
                    <a:pt x="8" y="2699"/>
                  </a:cubicBezTo>
                  <a:cubicBezTo>
                    <a:pt x="8" y="2699"/>
                    <a:pt x="7" y="2698"/>
                    <a:pt x="6" y="2698"/>
                  </a:cubicBezTo>
                  <a:cubicBezTo>
                    <a:pt x="3" y="2698"/>
                    <a:pt x="1" y="2703"/>
                    <a:pt x="4" y="2706"/>
                  </a:cubicBezTo>
                  <a:cubicBezTo>
                    <a:pt x="1072" y="3623"/>
                    <a:pt x="2359" y="4175"/>
                    <a:pt x="3757" y="4285"/>
                  </a:cubicBezTo>
                  <a:cubicBezTo>
                    <a:pt x="3138" y="4468"/>
                    <a:pt x="2528" y="4570"/>
                    <a:pt x="1874" y="4585"/>
                  </a:cubicBezTo>
                  <a:cubicBezTo>
                    <a:pt x="1868" y="4585"/>
                    <a:pt x="1866" y="4594"/>
                    <a:pt x="1873" y="4596"/>
                  </a:cubicBezTo>
                  <a:cubicBezTo>
                    <a:pt x="2009" y="4608"/>
                    <a:pt x="2147" y="4614"/>
                    <a:pt x="2285" y="4614"/>
                  </a:cubicBezTo>
                  <a:cubicBezTo>
                    <a:pt x="2876" y="4614"/>
                    <a:pt x="3471" y="4505"/>
                    <a:pt x="4018" y="4289"/>
                  </a:cubicBezTo>
                  <a:cubicBezTo>
                    <a:pt x="4053" y="4275"/>
                    <a:pt x="4046" y="4240"/>
                    <a:pt x="4024" y="4222"/>
                  </a:cubicBezTo>
                  <a:cubicBezTo>
                    <a:pt x="4030" y="4215"/>
                    <a:pt x="4036" y="4204"/>
                    <a:pt x="4033" y="4191"/>
                  </a:cubicBezTo>
                  <a:cubicBezTo>
                    <a:pt x="3903" y="3411"/>
                    <a:pt x="3510" y="2664"/>
                    <a:pt x="2933" y="2120"/>
                  </a:cubicBezTo>
                  <a:cubicBezTo>
                    <a:pt x="3172" y="1728"/>
                    <a:pt x="3433" y="1304"/>
                    <a:pt x="3383" y="843"/>
                  </a:cubicBezTo>
                  <a:cubicBezTo>
                    <a:pt x="3344" y="476"/>
                    <a:pt x="3124" y="178"/>
                    <a:pt x="2806" y="1"/>
                  </a:cubicBezTo>
                  <a:cubicBezTo>
                    <a:pt x="2804" y="0"/>
                    <a:pt x="2803" y="0"/>
                    <a:pt x="2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87"/>
        <p:cNvGrpSpPr/>
        <p:nvPr/>
      </p:nvGrpSpPr>
      <p:grpSpPr>
        <a:xfrm>
          <a:off x="0" y="0"/>
          <a:ext cx="0" cy="0"/>
          <a:chOff x="0" y="0"/>
          <a:chExt cx="0" cy="0"/>
        </a:xfrm>
      </p:grpSpPr>
      <p:grpSp>
        <p:nvGrpSpPr>
          <p:cNvPr id="2388" name="Google Shape;2388;p30"/>
          <p:cNvGrpSpPr/>
          <p:nvPr/>
        </p:nvGrpSpPr>
        <p:grpSpPr>
          <a:xfrm rot="9284465">
            <a:off x="678583" y="-2028214"/>
            <a:ext cx="9393665" cy="8567764"/>
            <a:chOff x="-2537947" y="-2336543"/>
            <a:chExt cx="4759398" cy="4340947"/>
          </a:xfrm>
        </p:grpSpPr>
        <p:sp>
          <p:nvSpPr>
            <p:cNvPr id="2389" name="Google Shape;2389;p30"/>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30"/>
          <p:cNvGrpSpPr/>
          <p:nvPr/>
        </p:nvGrpSpPr>
        <p:grpSpPr>
          <a:xfrm rot="-4707470" flipH="1">
            <a:off x="877104" y="4541304"/>
            <a:ext cx="620423" cy="782924"/>
            <a:chOff x="4198851" y="-806491"/>
            <a:chExt cx="163968" cy="206914"/>
          </a:xfrm>
        </p:grpSpPr>
        <p:sp>
          <p:nvSpPr>
            <p:cNvPr id="2395" name="Google Shape;2395;p30"/>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5" name="Google Shape;2405;p30"/>
          <p:cNvGrpSpPr/>
          <p:nvPr/>
        </p:nvGrpSpPr>
        <p:grpSpPr>
          <a:xfrm rot="-3476835">
            <a:off x="8473909" y="726009"/>
            <a:ext cx="999158" cy="1011762"/>
            <a:chOff x="3063709" y="-107293"/>
            <a:chExt cx="201909" cy="204435"/>
          </a:xfrm>
        </p:grpSpPr>
        <p:sp>
          <p:nvSpPr>
            <p:cNvPr id="2406" name="Google Shape;2406;p30"/>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8" name="Google Shape;2418;p30"/>
          <p:cNvSpPr txBox="1">
            <a:spLocks noGrp="1"/>
          </p:cNvSpPr>
          <p:nvPr>
            <p:ph type="ctrTitle"/>
          </p:nvPr>
        </p:nvSpPr>
        <p:spPr>
          <a:xfrm>
            <a:off x="720000" y="640425"/>
            <a:ext cx="4000500" cy="9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19" name="Google Shape;2419;p30"/>
          <p:cNvSpPr txBox="1">
            <a:spLocks noGrp="1"/>
          </p:cNvSpPr>
          <p:nvPr>
            <p:ph type="subTitle" idx="1"/>
          </p:nvPr>
        </p:nvSpPr>
        <p:spPr>
          <a:xfrm>
            <a:off x="827550" y="2345383"/>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420" name="Google Shape;2420;p30"/>
          <p:cNvSpPr txBox="1">
            <a:spLocks noGrp="1"/>
          </p:cNvSpPr>
          <p:nvPr>
            <p:ph type="subTitle" idx="2"/>
          </p:nvPr>
        </p:nvSpPr>
        <p:spPr>
          <a:xfrm rot="-962">
            <a:off x="1111975" y="4321048"/>
            <a:ext cx="3216600" cy="28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30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2421" name="Google Shape;2421;p30"/>
          <p:cNvSpPr/>
          <p:nvPr/>
        </p:nvSpPr>
        <p:spPr>
          <a:xfrm flipH="1">
            <a:off x="5041933"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flipH="1">
            <a:off x="362679" y="202883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flipH="1">
            <a:off x="872413" y="3434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txBox="1"/>
          <p:nvPr/>
        </p:nvSpPr>
        <p:spPr>
          <a:xfrm>
            <a:off x="927650" y="3573275"/>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6"/>
                </a:solidFill>
                <a:latin typeface="Barlow"/>
                <a:ea typeface="Barlow"/>
                <a:cs typeface="Barlow"/>
                <a:sym typeface="Barlow"/>
              </a:rPr>
              <a:t>CREDITS:</a:t>
            </a:r>
            <a:r>
              <a:rPr lang="en" sz="1100">
                <a:solidFill>
                  <a:schemeClr val="dk1"/>
                </a:solidFill>
                <a:latin typeface="Barlow"/>
                <a:ea typeface="Barlow"/>
                <a:cs typeface="Barlow"/>
                <a:sym typeface="Barlow"/>
              </a:rPr>
              <a:t> This presentation template was created by </a:t>
            </a:r>
            <a:r>
              <a:rPr lang="en" sz="1100" b="1">
                <a:solidFill>
                  <a:schemeClr val="accent6"/>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b="1">
                <a:solidFill>
                  <a:schemeClr val="accent6"/>
                </a:solidFill>
                <a:latin typeface="Barlow"/>
                <a:ea typeface="Barlow"/>
                <a:cs typeface="Barlow"/>
                <a:sym typeface="Barlow"/>
              </a:rPr>
              <a:t>,</a:t>
            </a:r>
            <a:r>
              <a:rPr lang="en" sz="1100">
                <a:solidFill>
                  <a:schemeClr val="dk1"/>
                </a:solidFill>
                <a:latin typeface="Barlow"/>
                <a:ea typeface="Barlow"/>
                <a:cs typeface="Barlow"/>
                <a:sym typeface="Barlow"/>
              </a:rPr>
              <a:t> and includes icons by </a:t>
            </a:r>
            <a:r>
              <a:rPr lang="en" sz="1100" b="1">
                <a:solidFill>
                  <a:schemeClr val="accent6"/>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b="1">
                <a:solidFill>
                  <a:schemeClr val="accent6"/>
                </a:solidFill>
                <a:latin typeface="Barlow"/>
                <a:ea typeface="Barlow"/>
                <a:cs typeface="Barlow"/>
                <a:sym typeface="Barlow"/>
              </a:rPr>
              <a:t>,</a:t>
            </a:r>
            <a:r>
              <a:rPr lang="en" sz="1100">
                <a:solidFill>
                  <a:schemeClr val="accent6"/>
                </a:solidFill>
                <a:latin typeface="Barlow"/>
                <a:ea typeface="Barlow"/>
                <a:cs typeface="Barlow"/>
                <a:sym typeface="Barlow"/>
              </a:rPr>
              <a:t> </a:t>
            </a:r>
            <a:r>
              <a:rPr lang="en" sz="1100">
                <a:solidFill>
                  <a:schemeClr val="dk1"/>
                </a:solidFill>
                <a:latin typeface="Barlow"/>
                <a:ea typeface="Barlow"/>
                <a:cs typeface="Barlow"/>
                <a:sym typeface="Barlow"/>
              </a:rPr>
              <a:t>and infographics &amp; images by </a:t>
            </a:r>
            <a:r>
              <a:rPr lang="en" sz="1100" b="1">
                <a:solidFill>
                  <a:schemeClr val="accent6"/>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6"/>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30"/>
        <p:cNvGrpSpPr/>
        <p:nvPr/>
      </p:nvGrpSpPr>
      <p:grpSpPr>
        <a:xfrm>
          <a:off x="0" y="0"/>
          <a:ext cx="0" cy="0"/>
          <a:chOff x="0" y="0"/>
          <a:chExt cx="0" cy="0"/>
        </a:xfrm>
      </p:grpSpPr>
      <p:grpSp>
        <p:nvGrpSpPr>
          <p:cNvPr id="2431" name="Google Shape;2431;p31"/>
          <p:cNvGrpSpPr/>
          <p:nvPr/>
        </p:nvGrpSpPr>
        <p:grpSpPr>
          <a:xfrm rot="9284465">
            <a:off x="678583" y="-2028214"/>
            <a:ext cx="9393665" cy="8567764"/>
            <a:chOff x="-2537947" y="-2336543"/>
            <a:chExt cx="4759398" cy="4340947"/>
          </a:xfrm>
        </p:grpSpPr>
        <p:sp>
          <p:nvSpPr>
            <p:cNvPr id="2432" name="Google Shape;2432;p31"/>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1"/>
          <p:cNvGrpSpPr/>
          <p:nvPr/>
        </p:nvGrpSpPr>
        <p:grpSpPr>
          <a:xfrm rot="1432125" flipH="1">
            <a:off x="4438817" y="116542"/>
            <a:ext cx="2461232" cy="1065079"/>
            <a:chOff x="3758998" y="-241279"/>
            <a:chExt cx="873461" cy="377983"/>
          </a:xfrm>
        </p:grpSpPr>
        <p:sp>
          <p:nvSpPr>
            <p:cNvPr id="2438" name="Google Shape;2438;p31"/>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1"/>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1"/>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1"/>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1"/>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1"/>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1"/>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1"/>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31"/>
          <p:cNvGrpSpPr/>
          <p:nvPr/>
        </p:nvGrpSpPr>
        <p:grpSpPr>
          <a:xfrm rot="-4707470" flipH="1">
            <a:off x="877104" y="4541304"/>
            <a:ext cx="620423" cy="782924"/>
            <a:chOff x="4198851" y="-806491"/>
            <a:chExt cx="163968" cy="206914"/>
          </a:xfrm>
        </p:grpSpPr>
        <p:sp>
          <p:nvSpPr>
            <p:cNvPr id="2469" name="Google Shape;2469;p3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31"/>
          <p:cNvGrpSpPr/>
          <p:nvPr/>
        </p:nvGrpSpPr>
        <p:grpSpPr>
          <a:xfrm flipH="1">
            <a:off x="4068760" y="4150624"/>
            <a:ext cx="1656877" cy="734403"/>
            <a:chOff x="4059002" y="793671"/>
            <a:chExt cx="401482" cy="177933"/>
          </a:xfrm>
        </p:grpSpPr>
        <p:sp>
          <p:nvSpPr>
            <p:cNvPr id="2480" name="Google Shape;2480;p31"/>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1"/>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1"/>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1"/>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1"/>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1"/>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1"/>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1"/>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1"/>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1"/>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1"/>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1"/>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1"/>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1"/>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31"/>
          <p:cNvGrpSpPr/>
          <p:nvPr/>
        </p:nvGrpSpPr>
        <p:grpSpPr>
          <a:xfrm flipH="1">
            <a:off x="6779080" y="2920953"/>
            <a:ext cx="1189018" cy="1315352"/>
            <a:chOff x="4219108" y="-509347"/>
            <a:chExt cx="183510" cy="203005"/>
          </a:xfrm>
        </p:grpSpPr>
        <p:sp>
          <p:nvSpPr>
            <p:cNvPr id="2500" name="Google Shape;2500;p31"/>
            <p:cNvSpPr/>
            <p:nvPr/>
          </p:nvSpPr>
          <p:spPr>
            <a:xfrm>
              <a:off x="4252712" y="-441615"/>
              <a:ext cx="72308" cy="69114"/>
            </a:xfrm>
            <a:custGeom>
              <a:avLst/>
              <a:gdLst/>
              <a:ahLst/>
              <a:cxnLst/>
              <a:rect l="l" t="t" r="r" b="b"/>
              <a:pathLst>
                <a:path w="1517" h="1450" extrusionOk="0">
                  <a:moveTo>
                    <a:pt x="311" y="0"/>
                  </a:moveTo>
                  <a:cubicBezTo>
                    <a:pt x="159" y="0"/>
                    <a:pt x="1" y="67"/>
                    <a:pt x="126" y="236"/>
                  </a:cubicBezTo>
                  <a:cubicBezTo>
                    <a:pt x="130" y="241"/>
                    <a:pt x="136" y="243"/>
                    <a:pt x="142" y="243"/>
                  </a:cubicBezTo>
                  <a:cubicBezTo>
                    <a:pt x="154" y="243"/>
                    <a:pt x="165" y="235"/>
                    <a:pt x="159" y="221"/>
                  </a:cubicBezTo>
                  <a:cubicBezTo>
                    <a:pt x="228" y="142"/>
                    <a:pt x="295" y="103"/>
                    <a:pt x="361" y="103"/>
                  </a:cubicBezTo>
                  <a:cubicBezTo>
                    <a:pt x="401" y="103"/>
                    <a:pt x="440" y="117"/>
                    <a:pt x="479" y="145"/>
                  </a:cubicBezTo>
                  <a:cubicBezTo>
                    <a:pt x="500" y="156"/>
                    <a:pt x="522" y="169"/>
                    <a:pt x="542" y="181"/>
                  </a:cubicBezTo>
                  <a:cubicBezTo>
                    <a:pt x="624" y="229"/>
                    <a:pt x="703" y="285"/>
                    <a:pt x="775" y="346"/>
                  </a:cubicBezTo>
                  <a:cubicBezTo>
                    <a:pt x="912" y="465"/>
                    <a:pt x="1028" y="607"/>
                    <a:pt x="1121" y="764"/>
                  </a:cubicBezTo>
                  <a:cubicBezTo>
                    <a:pt x="1170" y="847"/>
                    <a:pt x="1210" y="932"/>
                    <a:pt x="1244" y="1022"/>
                  </a:cubicBezTo>
                  <a:cubicBezTo>
                    <a:pt x="1290" y="1141"/>
                    <a:pt x="1327" y="1176"/>
                    <a:pt x="1228" y="1272"/>
                  </a:cubicBezTo>
                  <a:cubicBezTo>
                    <a:pt x="1191" y="1309"/>
                    <a:pt x="1160" y="1324"/>
                    <a:pt x="1131" y="1324"/>
                  </a:cubicBezTo>
                  <a:cubicBezTo>
                    <a:pt x="1072" y="1324"/>
                    <a:pt x="1023" y="1262"/>
                    <a:pt x="952" y="1188"/>
                  </a:cubicBezTo>
                  <a:cubicBezTo>
                    <a:pt x="875" y="1106"/>
                    <a:pt x="819" y="1013"/>
                    <a:pt x="771" y="912"/>
                  </a:cubicBezTo>
                  <a:cubicBezTo>
                    <a:pt x="769" y="909"/>
                    <a:pt x="766" y="908"/>
                    <a:pt x="764" y="908"/>
                  </a:cubicBezTo>
                  <a:cubicBezTo>
                    <a:pt x="758" y="908"/>
                    <a:pt x="752" y="913"/>
                    <a:pt x="754" y="920"/>
                  </a:cubicBezTo>
                  <a:cubicBezTo>
                    <a:pt x="798" y="1074"/>
                    <a:pt x="872" y="1204"/>
                    <a:pt x="998" y="1308"/>
                  </a:cubicBezTo>
                  <a:cubicBezTo>
                    <a:pt x="1054" y="1353"/>
                    <a:pt x="1174" y="1450"/>
                    <a:pt x="1269" y="1450"/>
                  </a:cubicBezTo>
                  <a:cubicBezTo>
                    <a:pt x="1286" y="1450"/>
                    <a:pt x="1302" y="1447"/>
                    <a:pt x="1316" y="1441"/>
                  </a:cubicBezTo>
                  <a:cubicBezTo>
                    <a:pt x="1516" y="1350"/>
                    <a:pt x="1298" y="902"/>
                    <a:pt x="1239" y="782"/>
                  </a:cubicBezTo>
                  <a:cubicBezTo>
                    <a:pt x="1081" y="463"/>
                    <a:pt x="797" y="161"/>
                    <a:pt x="462" y="25"/>
                  </a:cubicBezTo>
                  <a:cubicBezTo>
                    <a:pt x="422" y="9"/>
                    <a:pt x="367" y="0"/>
                    <a:pt x="31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4258051" y="-421167"/>
              <a:ext cx="94234" cy="78409"/>
            </a:xfrm>
            <a:custGeom>
              <a:avLst/>
              <a:gdLst/>
              <a:ahLst/>
              <a:cxnLst/>
              <a:rect l="l" t="t" r="r" b="b"/>
              <a:pathLst>
                <a:path w="1977" h="1645" extrusionOk="0">
                  <a:moveTo>
                    <a:pt x="15" y="0"/>
                  </a:moveTo>
                  <a:cubicBezTo>
                    <a:pt x="8" y="0"/>
                    <a:pt x="1" y="7"/>
                    <a:pt x="3" y="15"/>
                  </a:cubicBezTo>
                  <a:cubicBezTo>
                    <a:pt x="190" y="574"/>
                    <a:pt x="577" y="1076"/>
                    <a:pt x="1048" y="1426"/>
                  </a:cubicBezTo>
                  <a:cubicBezTo>
                    <a:pt x="1191" y="1532"/>
                    <a:pt x="1376" y="1645"/>
                    <a:pt x="1560" y="1645"/>
                  </a:cubicBezTo>
                  <a:cubicBezTo>
                    <a:pt x="1623" y="1645"/>
                    <a:pt x="1685" y="1632"/>
                    <a:pt x="1745" y="1601"/>
                  </a:cubicBezTo>
                  <a:cubicBezTo>
                    <a:pt x="1898" y="1523"/>
                    <a:pt x="1977" y="1375"/>
                    <a:pt x="1952" y="1211"/>
                  </a:cubicBezTo>
                  <a:cubicBezTo>
                    <a:pt x="1950" y="1201"/>
                    <a:pt x="1942" y="1197"/>
                    <a:pt x="1933" y="1197"/>
                  </a:cubicBezTo>
                  <a:cubicBezTo>
                    <a:pt x="1923" y="1197"/>
                    <a:pt x="1912" y="1204"/>
                    <a:pt x="1912" y="1217"/>
                  </a:cubicBezTo>
                  <a:cubicBezTo>
                    <a:pt x="1914" y="1442"/>
                    <a:pt x="1749" y="1519"/>
                    <a:pt x="1580" y="1519"/>
                  </a:cubicBezTo>
                  <a:cubicBezTo>
                    <a:pt x="1512" y="1519"/>
                    <a:pt x="1442" y="1507"/>
                    <a:pt x="1383" y="1486"/>
                  </a:cubicBezTo>
                  <a:cubicBezTo>
                    <a:pt x="1294" y="1454"/>
                    <a:pt x="1218" y="1406"/>
                    <a:pt x="1140" y="1351"/>
                  </a:cubicBezTo>
                  <a:cubicBezTo>
                    <a:pt x="975" y="1234"/>
                    <a:pt x="822" y="1094"/>
                    <a:pt x="682" y="950"/>
                  </a:cubicBezTo>
                  <a:cubicBezTo>
                    <a:pt x="413" y="668"/>
                    <a:pt x="210" y="346"/>
                    <a:pt x="24" y="5"/>
                  </a:cubicBezTo>
                  <a:cubicBezTo>
                    <a:pt x="22"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1"/>
            <p:cNvSpPr/>
            <p:nvPr/>
          </p:nvSpPr>
          <p:spPr>
            <a:xfrm>
              <a:off x="4219108" y="-488232"/>
              <a:ext cx="130364" cy="108676"/>
            </a:xfrm>
            <a:custGeom>
              <a:avLst/>
              <a:gdLst/>
              <a:ahLst/>
              <a:cxnLst/>
              <a:rect l="l" t="t" r="r" b="b"/>
              <a:pathLst>
                <a:path w="2735" h="2280" extrusionOk="0">
                  <a:moveTo>
                    <a:pt x="656" y="1"/>
                  </a:moveTo>
                  <a:cubicBezTo>
                    <a:pt x="495" y="1"/>
                    <a:pt x="343" y="51"/>
                    <a:pt x="239" y="187"/>
                  </a:cubicBezTo>
                  <a:cubicBezTo>
                    <a:pt x="1" y="500"/>
                    <a:pt x="187" y="891"/>
                    <a:pt x="357" y="1181"/>
                  </a:cubicBezTo>
                  <a:cubicBezTo>
                    <a:pt x="361" y="1188"/>
                    <a:pt x="367" y="1191"/>
                    <a:pt x="372" y="1191"/>
                  </a:cubicBezTo>
                  <a:cubicBezTo>
                    <a:pt x="385" y="1191"/>
                    <a:pt x="396" y="1177"/>
                    <a:pt x="389" y="1161"/>
                  </a:cubicBezTo>
                  <a:cubicBezTo>
                    <a:pt x="231" y="789"/>
                    <a:pt x="70" y="132"/>
                    <a:pt x="688" y="132"/>
                  </a:cubicBezTo>
                  <a:cubicBezTo>
                    <a:pt x="696" y="132"/>
                    <a:pt x="703" y="132"/>
                    <a:pt x="710" y="132"/>
                  </a:cubicBezTo>
                  <a:cubicBezTo>
                    <a:pt x="1066" y="140"/>
                    <a:pt x="1377" y="405"/>
                    <a:pt x="1609" y="648"/>
                  </a:cubicBezTo>
                  <a:cubicBezTo>
                    <a:pt x="2063" y="1127"/>
                    <a:pt x="2406" y="1683"/>
                    <a:pt x="2697" y="2270"/>
                  </a:cubicBezTo>
                  <a:cubicBezTo>
                    <a:pt x="2701" y="2276"/>
                    <a:pt x="2707" y="2279"/>
                    <a:pt x="2713" y="2279"/>
                  </a:cubicBezTo>
                  <a:cubicBezTo>
                    <a:pt x="2724" y="2279"/>
                    <a:pt x="2735" y="2270"/>
                    <a:pt x="2731" y="2258"/>
                  </a:cubicBezTo>
                  <a:cubicBezTo>
                    <a:pt x="2564" y="1826"/>
                    <a:pt x="2335" y="1421"/>
                    <a:pt x="2068" y="1043"/>
                  </a:cubicBezTo>
                  <a:cubicBezTo>
                    <a:pt x="1823" y="694"/>
                    <a:pt x="1538" y="331"/>
                    <a:pt x="1152" y="132"/>
                  </a:cubicBezTo>
                  <a:cubicBezTo>
                    <a:pt x="1011" y="59"/>
                    <a:pt x="829" y="1"/>
                    <a:pt x="6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1"/>
            <p:cNvSpPr/>
            <p:nvPr/>
          </p:nvSpPr>
          <p:spPr>
            <a:xfrm>
              <a:off x="4241368" y="-417068"/>
              <a:ext cx="161251" cy="110726"/>
            </a:xfrm>
            <a:custGeom>
              <a:avLst/>
              <a:gdLst/>
              <a:ahLst/>
              <a:cxnLst/>
              <a:rect l="l" t="t" r="r" b="b"/>
              <a:pathLst>
                <a:path w="3383" h="2323" extrusionOk="0">
                  <a:moveTo>
                    <a:pt x="19" y="1"/>
                  </a:moveTo>
                  <a:cubicBezTo>
                    <a:pt x="10" y="1"/>
                    <a:pt x="1" y="11"/>
                    <a:pt x="6" y="22"/>
                  </a:cubicBezTo>
                  <a:cubicBezTo>
                    <a:pt x="274" y="563"/>
                    <a:pt x="572" y="1101"/>
                    <a:pt x="989" y="1545"/>
                  </a:cubicBezTo>
                  <a:cubicBezTo>
                    <a:pt x="1319" y="1896"/>
                    <a:pt x="1781" y="2264"/>
                    <a:pt x="2277" y="2317"/>
                  </a:cubicBezTo>
                  <a:cubicBezTo>
                    <a:pt x="2313" y="2321"/>
                    <a:pt x="2348" y="2323"/>
                    <a:pt x="2380" y="2323"/>
                  </a:cubicBezTo>
                  <a:cubicBezTo>
                    <a:pt x="3382" y="2323"/>
                    <a:pt x="2762" y="546"/>
                    <a:pt x="2401" y="94"/>
                  </a:cubicBezTo>
                  <a:cubicBezTo>
                    <a:pt x="2396" y="88"/>
                    <a:pt x="2390" y="85"/>
                    <a:pt x="2384" y="85"/>
                  </a:cubicBezTo>
                  <a:cubicBezTo>
                    <a:pt x="2367" y="85"/>
                    <a:pt x="2351" y="107"/>
                    <a:pt x="2359" y="127"/>
                  </a:cubicBezTo>
                  <a:cubicBezTo>
                    <a:pt x="2578" y="586"/>
                    <a:pt x="2774" y="1012"/>
                    <a:pt x="2810" y="1528"/>
                  </a:cubicBezTo>
                  <a:cubicBezTo>
                    <a:pt x="2832" y="1844"/>
                    <a:pt x="2811" y="2190"/>
                    <a:pt x="2422" y="2215"/>
                  </a:cubicBezTo>
                  <a:cubicBezTo>
                    <a:pt x="2405" y="2216"/>
                    <a:pt x="2389" y="2217"/>
                    <a:pt x="2372" y="2217"/>
                  </a:cubicBezTo>
                  <a:cubicBezTo>
                    <a:pt x="2173" y="2217"/>
                    <a:pt x="1984" y="2139"/>
                    <a:pt x="1811" y="2049"/>
                  </a:cubicBezTo>
                  <a:cubicBezTo>
                    <a:pt x="973" y="1620"/>
                    <a:pt x="507" y="776"/>
                    <a:pt x="30" y="7"/>
                  </a:cubicBezTo>
                  <a:cubicBezTo>
                    <a:pt x="27" y="3"/>
                    <a:pt x="23" y="1"/>
                    <a:pt x="1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4336555" y="-440519"/>
              <a:ext cx="7102" cy="8961"/>
            </a:xfrm>
            <a:custGeom>
              <a:avLst/>
              <a:gdLst/>
              <a:ahLst/>
              <a:cxnLst/>
              <a:rect l="l" t="t" r="r" b="b"/>
              <a:pathLst>
                <a:path w="149" h="188" extrusionOk="0">
                  <a:moveTo>
                    <a:pt x="38" y="0"/>
                  </a:moveTo>
                  <a:cubicBezTo>
                    <a:pt x="19" y="0"/>
                    <a:pt x="1" y="19"/>
                    <a:pt x="1" y="38"/>
                  </a:cubicBezTo>
                  <a:cubicBezTo>
                    <a:pt x="1" y="58"/>
                    <a:pt x="2" y="80"/>
                    <a:pt x="6" y="97"/>
                  </a:cubicBezTo>
                  <a:cubicBezTo>
                    <a:pt x="11" y="118"/>
                    <a:pt x="22" y="138"/>
                    <a:pt x="30" y="158"/>
                  </a:cubicBezTo>
                  <a:cubicBezTo>
                    <a:pt x="39" y="177"/>
                    <a:pt x="61" y="187"/>
                    <a:pt x="82" y="187"/>
                  </a:cubicBezTo>
                  <a:cubicBezTo>
                    <a:pt x="93" y="187"/>
                    <a:pt x="103" y="185"/>
                    <a:pt x="112" y="179"/>
                  </a:cubicBezTo>
                  <a:cubicBezTo>
                    <a:pt x="138" y="160"/>
                    <a:pt x="149" y="127"/>
                    <a:pt x="133" y="97"/>
                  </a:cubicBezTo>
                  <a:cubicBezTo>
                    <a:pt x="122" y="80"/>
                    <a:pt x="113" y="59"/>
                    <a:pt x="98" y="43"/>
                  </a:cubicBezTo>
                  <a:cubicBezTo>
                    <a:pt x="86" y="29"/>
                    <a:pt x="70" y="17"/>
                    <a:pt x="55" y="6"/>
                  </a:cubicBezTo>
                  <a:cubicBezTo>
                    <a:pt x="50" y="2"/>
                    <a:pt x="44" y="0"/>
                    <a:pt x="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4319062" y="-462207"/>
              <a:ext cx="6673" cy="6482"/>
            </a:xfrm>
            <a:custGeom>
              <a:avLst/>
              <a:gdLst/>
              <a:ahLst/>
              <a:cxnLst/>
              <a:rect l="l" t="t" r="r" b="b"/>
              <a:pathLst>
                <a:path w="140" h="136" extrusionOk="0">
                  <a:moveTo>
                    <a:pt x="49" y="1"/>
                  </a:moveTo>
                  <a:cubicBezTo>
                    <a:pt x="38" y="1"/>
                    <a:pt x="22" y="6"/>
                    <a:pt x="14" y="13"/>
                  </a:cubicBezTo>
                  <a:cubicBezTo>
                    <a:pt x="7" y="23"/>
                    <a:pt x="1" y="36"/>
                    <a:pt x="2" y="48"/>
                  </a:cubicBezTo>
                  <a:cubicBezTo>
                    <a:pt x="3" y="64"/>
                    <a:pt x="11" y="79"/>
                    <a:pt x="21" y="91"/>
                  </a:cubicBezTo>
                  <a:cubicBezTo>
                    <a:pt x="30" y="101"/>
                    <a:pt x="42" y="111"/>
                    <a:pt x="51" y="121"/>
                  </a:cubicBezTo>
                  <a:cubicBezTo>
                    <a:pt x="60" y="130"/>
                    <a:pt x="74" y="135"/>
                    <a:pt x="87" y="135"/>
                  </a:cubicBezTo>
                  <a:cubicBezTo>
                    <a:pt x="99" y="135"/>
                    <a:pt x="112" y="131"/>
                    <a:pt x="121" y="121"/>
                  </a:cubicBezTo>
                  <a:cubicBezTo>
                    <a:pt x="139" y="100"/>
                    <a:pt x="140" y="70"/>
                    <a:pt x="122" y="50"/>
                  </a:cubicBezTo>
                  <a:cubicBezTo>
                    <a:pt x="111" y="39"/>
                    <a:pt x="102" y="29"/>
                    <a:pt x="92" y="21"/>
                  </a:cubicBezTo>
                  <a:cubicBezTo>
                    <a:pt x="80" y="10"/>
                    <a:pt x="64" y="1"/>
                    <a:pt x="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1"/>
            <p:cNvSpPr/>
            <p:nvPr/>
          </p:nvSpPr>
          <p:spPr>
            <a:xfrm>
              <a:off x="4237030" y="-466258"/>
              <a:ext cx="44567" cy="44948"/>
            </a:xfrm>
            <a:custGeom>
              <a:avLst/>
              <a:gdLst/>
              <a:ahLst/>
              <a:cxnLst/>
              <a:rect l="l" t="t" r="r" b="b"/>
              <a:pathLst>
                <a:path w="935" h="943" extrusionOk="0">
                  <a:moveTo>
                    <a:pt x="371" y="0"/>
                  </a:moveTo>
                  <a:cubicBezTo>
                    <a:pt x="308" y="0"/>
                    <a:pt x="249" y="23"/>
                    <a:pt x="196" y="79"/>
                  </a:cubicBezTo>
                  <a:cubicBezTo>
                    <a:pt x="0" y="291"/>
                    <a:pt x="162" y="725"/>
                    <a:pt x="270" y="940"/>
                  </a:cubicBezTo>
                  <a:cubicBezTo>
                    <a:pt x="271" y="942"/>
                    <a:pt x="273" y="943"/>
                    <a:pt x="275" y="943"/>
                  </a:cubicBezTo>
                  <a:cubicBezTo>
                    <a:pt x="278" y="943"/>
                    <a:pt x="282" y="939"/>
                    <a:pt x="280" y="935"/>
                  </a:cubicBezTo>
                  <a:cubicBezTo>
                    <a:pt x="198" y="745"/>
                    <a:pt x="6" y="155"/>
                    <a:pt x="316" y="56"/>
                  </a:cubicBezTo>
                  <a:cubicBezTo>
                    <a:pt x="339" y="49"/>
                    <a:pt x="362" y="46"/>
                    <a:pt x="385" y="46"/>
                  </a:cubicBezTo>
                  <a:cubicBezTo>
                    <a:pt x="571" y="46"/>
                    <a:pt x="734" y="270"/>
                    <a:pt x="902" y="318"/>
                  </a:cubicBezTo>
                  <a:cubicBezTo>
                    <a:pt x="904" y="319"/>
                    <a:pt x="906" y="319"/>
                    <a:pt x="908" y="319"/>
                  </a:cubicBezTo>
                  <a:cubicBezTo>
                    <a:pt x="924" y="319"/>
                    <a:pt x="934" y="293"/>
                    <a:pt x="916" y="281"/>
                  </a:cubicBezTo>
                  <a:cubicBezTo>
                    <a:pt x="780" y="205"/>
                    <a:pt x="561" y="0"/>
                    <a:pt x="3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1"/>
            <p:cNvSpPr/>
            <p:nvPr/>
          </p:nvSpPr>
          <p:spPr>
            <a:xfrm>
              <a:off x="4287984" y="-447764"/>
              <a:ext cx="7007" cy="6435"/>
            </a:xfrm>
            <a:custGeom>
              <a:avLst/>
              <a:gdLst/>
              <a:ahLst/>
              <a:cxnLst/>
              <a:rect l="l" t="t" r="r" b="b"/>
              <a:pathLst>
                <a:path w="147" h="135" extrusionOk="0">
                  <a:moveTo>
                    <a:pt x="60" y="0"/>
                  </a:moveTo>
                  <a:cubicBezTo>
                    <a:pt x="46" y="0"/>
                    <a:pt x="32" y="6"/>
                    <a:pt x="22" y="16"/>
                  </a:cubicBezTo>
                  <a:cubicBezTo>
                    <a:pt x="5" y="36"/>
                    <a:pt x="0" y="71"/>
                    <a:pt x="22" y="91"/>
                  </a:cubicBezTo>
                  <a:cubicBezTo>
                    <a:pt x="26" y="96"/>
                    <a:pt x="32" y="100"/>
                    <a:pt x="36" y="103"/>
                  </a:cubicBezTo>
                  <a:cubicBezTo>
                    <a:pt x="45" y="112"/>
                    <a:pt x="54" y="119"/>
                    <a:pt x="67" y="124"/>
                  </a:cubicBezTo>
                  <a:cubicBezTo>
                    <a:pt x="77" y="128"/>
                    <a:pt x="87" y="132"/>
                    <a:pt x="96" y="133"/>
                  </a:cubicBezTo>
                  <a:cubicBezTo>
                    <a:pt x="99" y="134"/>
                    <a:pt x="102" y="134"/>
                    <a:pt x="105" y="134"/>
                  </a:cubicBezTo>
                  <a:cubicBezTo>
                    <a:pt x="129" y="134"/>
                    <a:pt x="146" y="113"/>
                    <a:pt x="141" y="88"/>
                  </a:cubicBezTo>
                  <a:cubicBezTo>
                    <a:pt x="137" y="79"/>
                    <a:pt x="135" y="69"/>
                    <a:pt x="131" y="60"/>
                  </a:cubicBezTo>
                  <a:cubicBezTo>
                    <a:pt x="126" y="48"/>
                    <a:pt x="121" y="39"/>
                    <a:pt x="111" y="30"/>
                  </a:cubicBezTo>
                  <a:cubicBezTo>
                    <a:pt x="108" y="24"/>
                    <a:pt x="102" y="21"/>
                    <a:pt x="99" y="16"/>
                  </a:cubicBezTo>
                  <a:cubicBezTo>
                    <a:pt x="89" y="6"/>
                    <a:pt x="74"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4279452" y="-415114"/>
              <a:ext cx="5624" cy="4481"/>
            </a:xfrm>
            <a:custGeom>
              <a:avLst/>
              <a:gdLst/>
              <a:ahLst/>
              <a:cxnLst/>
              <a:rect l="l" t="t" r="r" b="b"/>
              <a:pathLst>
                <a:path w="118" h="94" extrusionOk="0">
                  <a:moveTo>
                    <a:pt x="59" y="1"/>
                  </a:moveTo>
                  <a:cubicBezTo>
                    <a:pt x="0" y="1"/>
                    <a:pt x="0" y="93"/>
                    <a:pt x="59" y="93"/>
                  </a:cubicBezTo>
                  <a:cubicBezTo>
                    <a:pt x="118" y="92"/>
                    <a:pt x="118" y="1"/>
                    <a:pt x="5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4317680" y="-407726"/>
              <a:ext cx="18303" cy="45854"/>
            </a:xfrm>
            <a:custGeom>
              <a:avLst/>
              <a:gdLst/>
              <a:ahLst/>
              <a:cxnLst/>
              <a:rect l="l" t="t" r="r" b="b"/>
              <a:pathLst>
                <a:path w="384" h="962" extrusionOk="0">
                  <a:moveTo>
                    <a:pt x="126" y="1"/>
                  </a:moveTo>
                  <a:cubicBezTo>
                    <a:pt x="114" y="1"/>
                    <a:pt x="102" y="9"/>
                    <a:pt x="103" y="24"/>
                  </a:cubicBezTo>
                  <a:cubicBezTo>
                    <a:pt x="115" y="176"/>
                    <a:pt x="207" y="299"/>
                    <a:pt x="247" y="444"/>
                  </a:cubicBezTo>
                  <a:cubicBezTo>
                    <a:pt x="299" y="626"/>
                    <a:pt x="277" y="937"/>
                    <a:pt x="20" y="937"/>
                  </a:cubicBezTo>
                  <a:cubicBezTo>
                    <a:pt x="18" y="937"/>
                    <a:pt x="17" y="937"/>
                    <a:pt x="16" y="937"/>
                  </a:cubicBezTo>
                  <a:cubicBezTo>
                    <a:pt x="0" y="937"/>
                    <a:pt x="1" y="959"/>
                    <a:pt x="16" y="961"/>
                  </a:cubicBezTo>
                  <a:cubicBezTo>
                    <a:pt x="21" y="961"/>
                    <a:pt x="25" y="961"/>
                    <a:pt x="30" y="961"/>
                  </a:cubicBezTo>
                  <a:cubicBezTo>
                    <a:pt x="187" y="961"/>
                    <a:pt x="290" y="843"/>
                    <a:pt x="328" y="696"/>
                  </a:cubicBezTo>
                  <a:cubicBezTo>
                    <a:pt x="383" y="474"/>
                    <a:pt x="245" y="203"/>
                    <a:pt x="146" y="11"/>
                  </a:cubicBezTo>
                  <a:cubicBezTo>
                    <a:pt x="142" y="4"/>
                    <a:pt x="134" y="1"/>
                    <a:pt x="12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4317108" y="-340899"/>
              <a:ext cx="45425" cy="15872"/>
            </a:xfrm>
            <a:custGeom>
              <a:avLst/>
              <a:gdLst/>
              <a:ahLst/>
              <a:cxnLst/>
              <a:rect l="l" t="t" r="r" b="b"/>
              <a:pathLst>
                <a:path w="953" h="333" extrusionOk="0">
                  <a:moveTo>
                    <a:pt x="923" y="0"/>
                  </a:moveTo>
                  <a:cubicBezTo>
                    <a:pt x="914" y="0"/>
                    <a:pt x="905" y="6"/>
                    <a:pt x="901" y="19"/>
                  </a:cubicBezTo>
                  <a:cubicBezTo>
                    <a:pt x="848" y="211"/>
                    <a:pt x="725" y="277"/>
                    <a:pt x="581" y="277"/>
                  </a:cubicBezTo>
                  <a:cubicBezTo>
                    <a:pt x="383" y="277"/>
                    <a:pt x="147" y="151"/>
                    <a:pt x="5" y="51"/>
                  </a:cubicBezTo>
                  <a:cubicBezTo>
                    <a:pt x="4" y="50"/>
                    <a:pt x="3" y="50"/>
                    <a:pt x="3" y="50"/>
                  </a:cubicBezTo>
                  <a:cubicBezTo>
                    <a:pt x="1" y="50"/>
                    <a:pt x="0" y="52"/>
                    <a:pt x="2" y="54"/>
                  </a:cubicBezTo>
                  <a:cubicBezTo>
                    <a:pt x="163" y="181"/>
                    <a:pt x="341" y="332"/>
                    <a:pt x="556" y="332"/>
                  </a:cubicBezTo>
                  <a:cubicBezTo>
                    <a:pt x="570" y="332"/>
                    <a:pt x="584" y="332"/>
                    <a:pt x="598" y="330"/>
                  </a:cubicBezTo>
                  <a:cubicBezTo>
                    <a:pt x="765" y="314"/>
                    <a:pt x="925" y="208"/>
                    <a:pt x="949" y="33"/>
                  </a:cubicBezTo>
                  <a:cubicBezTo>
                    <a:pt x="952" y="14"/>
                    <a:pt x="938" y="0"/>
                    <a:pt x="92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4274829" y="-509347"/>
              <a:ext cx="31078" cy="32555"/>
            </a:xfrm>
            <a:custGeom>
              <a:avLst/>
              <a:gdLst/>
              <a:ahLst/>
              <a:cxnLst/>
              <a:rect l="l" t="t" r="r" b="b"/>
              <a:pathLst>
                <a:path w="652" h="683" extrusionOk="0">
                  <a:moveTo>
                    <a:pt x="30" y="1"/>
                  </a:moveTo>
                  <a:cubicBezTo>
                    <a:pt x="14" y="1"/>
                    <a:pt x="0" y="20"/>
                    <a:pt x="16" y="33"/>
                  </a:cubicBezTo>
                  <a:cubicBezTo>
                    <a:pt x="250" y="228"/>
                    <a:pt x="461" y="423"/>
                    <a:pt x="633" y="678"/>
                  </a:cubicBezTo>
                  <a:cubicBezTo>
                    <a:pt x="636" y="681"/>
                    <a:pt x="639" y="682"/>
                    <a:pt x="641" y="682"/>
                  </a:cubicBezTo>
                  <a:cubicBezTo>
                    <a:pt x="647" y="682"/>
                    <a:pt x="651" y="676"/>
                    <a:pt x="648" y="669"/>
                  </a:cubicBezTo>
                  <a:cubicBezTo>
                    <a:pt x="522" y="395"/>
                    <a:pt x="311" y="142"/>
                    <a:pt x="38" y="3"/>
                  </a:cubicBezTo>
                  <a:cubicBezTo>
                    <a:pt x="35" y="1"/>
                    <a:pt x="32" y="1"/>
                    <a:pt x="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rot="-3476835">
            <a:off x="8473909" y="726009"/>
            <a:ext cx="999158" cy="1011762"/>
            <a:chOff x="3063709" y="-107293"/>
            <a:chExt cx="201909" cy="204435"/>
          </a:xfrm>
        </p:grpSpPr>
        <p:sp>
          <p:nvSpPr>
            <p:cNvPr id="2513" name="Google Shape;2513;p3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5" name="Google Shape;2525;p31"/>
          <p:cNvGrpSpPr/>
          <p:nvPr/>
        </p:nvGrpSpPr>
        <p:grpSpPr>
          <a:xfrm flipH="1">
            <a:off x="7399886" y="3448137"/>
            <a:ext cx="1438294" cy="1075716"/>
            <a:chOff x="574023" y="2653178"/>
            <a:chExt cx="667453" cy="499196"/>
          </a:xfrm>
        </p:grpSpPr>
        <p:sp>
          <p:nvSpPr>
            <p:cNvPr id="2526" name="Google Shape;2526;p31"/>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31"/>
          <p:cNvGrpSpPr/>
          <p:nvPr/>
        </p:nvGrpSpPr>
        <p:grpSpPr>
          <a:xfrm flipH="1">
            <a:off x="-262328" y="397130"/>
            <a:ext cx="929359" cy="850044"/>
            <a:chOff x="7078965" y="5331432"/>
            <a:chExt cx="404914" cy="370357"/>
          </a:xfrm>
        </p:grpSpPr>
        <p:sp>
          <p:nvSpPr>
            <p:cNvPr id="2548" name="Google Shape;2548;p3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1"/>
          <p:cNvGrpSpPr/>
          <p:nvPr/>
        </p:nvGrpSpPr>
        <p:grpSpPr>
          <a:xfrm flipH="1">
            <a:off x="5868484" y="397125"/>
            <a:ext cx="581028" cy="581052"/>
            <a:chOff x="2787299" y="187324"/>
            <a:chExt cx="1165552" cy="1165600"/>
          </a:xfrm>
        </p:grpSpPr>
        <p:sp>
          <p:nvSpPr>
            <p:cNvPr id="2564" name="Google Shape;2564;p31"/>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31"/>
          <p:cNvGrpSpPr/>
          <p:nvPr/>
        </p:nvGrpSpPr>
        <p:grpSpPr>
          <a:xfrm rot="-369687" flipH="1">
            <a:off x="-19147" y="2739648"/>
            <a:ext cx="1023952" cy="1251372"/>
            <a:chOff x="1562309" y="2509229"/>
            <a:chExt cx="347240" cy="424361"/>
          </a:xfrm>
        </p:grpSpPr>
        <p:sp>
          <p:nvSpPr>
            <p:cNvPr id="2577" name="Google Shape;2577;p3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1"/>
          <p:cNvGrpSpPr/>
          <p:nvPr/>
        </p:nvGrpSpPr>
        <p:grpSpPr>
          <a:xfrm rot="1079400">
            <a:off x="5103018" y="970542"/>
            <a:ext cx="1827104" cy="1992440"/>
            <a:chOff x="4518826" y="55435"/>
            <a:chExt cx="440758" cy="480654"/>
          </a:xfrm>
        </p:grpSpPr>
        <p:sp>
          <p:nvSpPr>
            <p:cNvPr id="2591" name="Google Shape;2591;p31"/>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3" name="Google Shape;2603;p31"/>
          <p:cNvGrpSpPr/>
          <p:nvPr/>
        </p:nvGrpSpPr>
        <p:grpSpPr>
          <a:xfrm rot="586813">
            <a:off x="4687942" y="1882778"/>
            <a:ext cx="1020672" cy="970119"/>
            <a:chOff x="5626143" y="-593747"/>
            <a:chExt cx="318949" cy="303152"/>
          </a:xfrm>
        </p:grpSpPr>
        <p:sp>
          <p:nvSpPr>
            <p:cNvPr id="2604" name="Google Shape;2604;p31"/>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31"/>
          <p:cNvGrpSpPr/>
          <p:nvPr/>
        </p:nvGrpSpPr>
        <p:grpSpPr>
          <a:xfrm rot="881175" flipH="1">
            <a:off x="7443728" y="2201050"/>
            <a:ext cx="1994571" cy="442619"/>
            <a:chOff x="4339891" y="1046343"/>
            <a:chExt cx="651056" cy="144473"/>
          </a:xfrm>
        </p:grpSpPr>
        <p:sp>
          <p:nvSpPr>
            <p:cNvPr id="2620" name="Google Shape;2620;p31"/>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31"/>
          <p:cNvGrpSpPr/>
          <p:nvPr/>
        </p:nvGrpSpPr>
        <p:grpSpPr>
          <a:xfrm>
            <a:off x="316664" y="283017"/>
            <a:ext cx="8674101" cy="4560453"/>
            <a:chOff x="3149414" y="-766106"/>
            <a:chExt cx="3770528" cy="1982375"/>
          </a:xfrm>
        </p:grpSpPr>
        <p:sp>
          <p:nvSpPr>
            <p:cNvPr id="2628" name="Google Shape;2628;p31"/>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9"/>
        <p:cNvGrpSpPr/>
        <p:nvPr/>
      </p:nvGrpSpPr>
      <p:grpSpPr>
        <a:xfrm>
          <a:off x="0" y="0"/>
          <a:ext cx="0" cy="0"/>
          <a:chOff x="0" y="0"/>
          <a:chExt cx="0" cy="0"/>
        </a:xfrm>
      </p:grpSpPr>
      <p:grpSp>
        <p:nvGrpSpPr>
          <p:cNvPr id="2640" name="Google Shape;2640;p32"/>
          <p:cNvGrpSpPr/>
          <p:nvPr/>
        </p:nvGrpSpPr>
        <p:grpSpPr>
          <a:xfrm>
            <a:off x="236931" y="-407859"/>
            <a:ext cx="1444789" cy="1740692"/>
            <a:chOff x="5234039" y="-267543"/>
            <a:chExt cx="313064" cy="377173"/>
          </a:xfrm>
        </p:grpSpPr>
        <p:sp>
          <p:nvSpPr>
            <p:cNvPr id="2641" name="Google Shape;2641;p3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2"/>
          <p:cNvGrpSpPr/>
          <p:nvPr/>
        </p:nvGrpSpPr>
        <p:grpSpPr>
          <a:xfrm>
            <a:off x="6611118" y="1388899"/>
            <a:ext cx="2471458" cy="1069504"/>
            <a:chOff x="3758998" y="-241279"/>
            <a:chExt cx="873461" cy="377983"/>
          </a:xfrm>
        </p:grpSpPr>
        <p:sp>
          <p:nvSpPr>
            <p:cNvPr id="2661" name="Google Shape;2661;p32"/>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1" name="Google Shape;2691;p32"/>
          <p:cNvGrpSpPr/>
          <p:nvPr/>
        </p:nvGrpSpPr>
        <p:grpSpPr>
          <a:xfrm rot="-636634">
            <a:off x="2782458" y="4733640"/>
            <a:ext cx="1135986" cy="503459"/>
            <a:chOff x="4059002" y="793671"/>
            <a:chExt cx="401482" cy="177933"/>
          </a:xfrm>
        </p:grpSpPr>
        <p:sp>
          <p:nvSpPr>
            <p:cNvPr id="2692" name="Google Shape;2692;p3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32"/>
          <p:cNvGrpSpPr/>
          <p:nvPr/>
        </p:nvGrpSpPr>
        <p:grpSpPr>
          <a:xfrm rot="994520">
            <a:off x="7019172" y="3889872"/>
            <a:ext cx="1655340" cy="1805327"/>
            <a:chOff x="4518826" y="55435"/>
            <a:chExt cx="440758" cy="480654"/>
          </a:xfrm>
        </p:grpSpPr>
        <p:sp>
          <p:nvSpPr>
            <p:cNvPr id="2712" name="Google Shape;2712;p3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32"/>
          <p:cNvGrpSpPr/>
          <p:nvPr/>
        </p:nvGrpSpPr>
        <p:grpSpPr>
          <a:xfrm rot="1304130">
            <a:off x="19366" y="2353777"/>
            <a:ext cx="648525" cy="818432"/>
            <a:chOff x="4198851" y="-806491"/>
            <a:chExt cx="163968" cy="206914"/>
          </a:xfrm>
        </p:grpSpPr>
        <p:sp>
          <p:nvSpPr>
            <p:cNvPr id="2725" name="Google Shape;2725;p32"/>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5" name="Google Shape;2735;p32"/>
          <p:cNvGrpSpPr/>
          <p:nvPr/>
        </p:nvGrpSpPr>
        <p:grpSpPr>
          <a:xfrm>
            <a:off x="557211" y="4342059"/>
            <a:ext cx="453302" cy="490152"/>
            <a:chOff x="3127056" y="-728177"/>
            <a:chExt cx="193711" cy="209440"/>
          </a:xfrm>
        </p:grpSpPr>
        <p:sp>
          <p:nvSpPr>
            <p:cNvPr id="2736" name="Google Shape;2736;p32"/>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32"/>
          <p:cNvGrpSpPr/>
          <p:nvPr/>
        </p:nvGrpSpPr>
        <p:grpSpPr>
          <a:xfrm>
            <a:off x="8073009" y="3876203"/>
            <a:ext cx="640408" cy="564311"/>
            <a:chOff x="2006404" y="4069782"/>
            <a:chExt cx="447431" cy="394237"/>
          </a:xfrm>
        </p:grpSpPr>
        <p:sp>
          <p:nvSpPr>
            <p:cNvPr id="2741" name="Google Shape;2741;p32"/>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2227140" y="4194187"/>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32"/>
          <p:cNvGrpSpPr/>
          <p:nvPr/>
        </p:nvGrpSpPr>
        <p:grpSpPr>
          <a:xfrm flipH="1">
            <a:off x="8423999" y="259956"/>
            <a:ext cx="327101" cy="405072"/>
            <a:chOff x="454479" y="2550746"/>
            <a:chExt cx="94996" cy="117637"/>
          </a:xfrm>
        </p:grpSpPr>
        <p:sp>
          <p:nvSpPr>
            <p:cNvPr id="2754" name="Google Shape;2754;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2"/>
          <p:cNvGrpSpPr/>
          <p:nvPr/>
        </p:nvGrpSpPr>
        <p:grpSpPr>
          <a:xfrm flipH="1">
            <a:off x="316664" y="283017"/>
            <a:ext cx="8674101" cy="4560453"/>
            <a:chOff x="3149414" y="-766106"/>
            <a:chExt cx="3770528" cy="1982375"/>
          </a:xfrm>
        </p:grpSpPr>
        <p:sp>
          <p:nvSpPr>
            <p:cNvPr id="2763" name="Google Shape;2763;p32"/>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2"/>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grpSp>
        <p:nvGrpSpPr>
          <p:cNvPr id="181" name="Google Shape;181;p3"/>
          <p:cNvGrpSpPr/>
          <p:nvPr/>
        </p:nvGrpSpPr>
        <p:grpSpPr>
          <a:xfrm rot="10800000">
            <a:off x="2531454" y="-2235327"/>
            <a:ext cx="9393624" cy="8567727"/>
            <a:chOff x="-2537947" y="-2336543"/>
            <a:chExt cx="4759398" cy="4340947"/>
          </a:xfrm>
        </p:grpSpPr>
        <p:sp>
          <p:nvSpPr>
            <p:cNvPr id="182" name="Google Shape;182;p3"/>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
          <p:cNvSpPr txBox="1">
            <a:spLocks noGrp="1"/>
          </p:cNvSpPr>
          <p:nvPr>
            <p:ph type="title"/>
          </p:nvPr>
        </p:nvSpPr>
        <p:spPr>
          <a:xfrm>
            <a:off x="3207650" y="1883763"/>
            <a:ext cx="4560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
          <p:cNvSpPr txBox="1">
            <a:spLocks noGrp="1"/>
          </p:cNvSpPr>
          <p:nvPr>
            <p:ph type="title" idx="2" hasCustomPrompt="1"/>
          </p:nvPr>
        </p:nvSpPr>
        <p:spPr>
          <a:xfrm>
            <a:off x="1512425" y="2106474"/>
            <a:ext cx="1276200" cy="93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3"/>
          <p:cNvSpPr txBox="1">
            <a:spLocks noGrp="1"/>
          </p:cNvSpPr>
          <p:nvPr>
            <p:ph type="subTitle" idx="1"/>
          </p:nvPr>
        </p:nvSpPr>
        <p:spPr>
          <a:xfrm rot="497">
            <a:off x="3207650" y="2846163"/>
            <a:ext cx="4152900" cy="40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0" name="Google Shape;190;p3"/>
          <p:cNvGrpSpPr/>
          <p:nvPr/>
        </p:nvGrpSpPr>
        <p:grpSpPr>
          <a:xfrm rot="2229789">
            <a:off x="8426025" y="2440956"/>
            <a:ext cx="852780" cy="1076139"/>
            <a:chOff x="4198851" y="-806491"/>
            <a:chExt cx="163968" cy="206914"/>
          </a:xfrm>
        </p:grpSpPr>
        <p:sp>
          <p:nvSpPr>
            <p:cNvPr id="191" name="Google Shape;191;p3"/>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
          <p:cNvGrpSpPr/>
          <p:nvPr/>
        </p:nvGrpSpPr>
        <p:grpSpPr>
          <a:xfrm rot="-1147256">
            <a:off x="-1302822" y="141556"/>
            <a:ext cx="3545968" cy="1534490"/>
            <a:chOff x="3758998" y="-241279"/>
            <a:chExt cx="873461" cy="377983"/>
          </a:xfrm>
        </p:grpSpPr>
        <p:sp>
          <p:nvSpPr>
            <p:cNvPr id="202" name="Google Shape;202;p3"/>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3"/>
          <p:cNvGrpSpPr/>
          <p:nvPr/>
        </p:nvGrpSpPr>
        <p:grpSpPr>
          <a:xfrm>
            <a:off x="8286347" y="753005"/>
            <a:ext cx="446764" cy="432655"/>
            <a:chOff x="2466160" y="5890180"/>
            <a:chExt cx="446764" cy="432655"/>
          </a:xfrm>
        </p:grpSpPr>
        <p:sp>
          <p:nvSpPr>
            <p:cNvPr id="233" name="Google Shape;233;p3"/>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
          <p:cNvGrpSpPr/>
          <p:nvPr/>
        </p:nvGrpSpPr>
        <p:grpSpPr>
          <a:xfrm>
            <a:off x="5793943" y="-396865"/>
            <a:ext cx="1030317" cy="1149862"/>
            <a:chOff x="5072836" y="892909"/>
            <a:chExt cx="282224" cy="314970"/>
          </a:xfrm>
        </p:grpSpPr>
        <p:sp>
          <p:nvSpPr>
            <p:cNvPr id="248" name="Google Shape;248;p3"/>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rot="-739742">
            <a:off x="707776" y="2726497"/>
            <a:ext cx="1647158" cy="1831137"/>
            <a:chOff x="4728600" y="-742191"/>
            <a:chExt cx="432608" cy="480940"/>
          </a:xfrm>
        </p:grpSpPr>
        <p:grpSp>
          <p:nvGrpSpPr>
            <p:cNvPr id="265" name="Google Shape;265;p3"/>
            <p:cNvGrpSpPr/>
            <p:nvPr/>
          </p:nvGrpSpPr>
          <p:grpSpPr>
            <a:xfrm>
              <a:off x="4728600" y="-715975"/>
              <a:ext cx="432608" cy="454724"/>
              <a:chOff x="4728600" y="-715975"/>
              <a:chExt cx="432608" cy="454724"/>
            </a:xfrm>
          </p:grpSpPr>
          <p:sp>
            <p:nvSpPr>
              <p:cNvPr id="266" name="Google Shape;266;p3"/>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031463" y="-335465"/>
                <a:ext cx="12774" cy="9533"/>
              </a:xfrm>
              <a:custGeom>
                <a:avLst/>
                <a:gdLst/>
                <a:ahLst/>
                <a:cxnLst/>
                <a:rect l="l" t="t" r="r" b="b"/>
                <a:pathLst>
                  <a:path w="268" h="200" extrusionOk="0">
                    <a:moveTo>
                      <a:pt x="95" y="1"/>
                    </a:moveTo>
                    <a:cubicBezTo>
                      <a:pt x="45" y="1"/>
                      <a:pt x="0" y="51"/>
                      <a:pt x="1" y="100"/>
                    </a:cubicBezTo>
                    <a:cubicBezTo>
                      <a:pt x="4" y="150"/>
                      <a:pt x="41" y="200"/>
                      <a:pt x="95" y="200"/>
                    </a:cubicBezTo>
                    <a:cubicBezTo>
                      <a:pt x="97" y="200"/>
                      <a:pt x="99" y="200"/>
                      <a:pt x="101" y="200"/>
                    </a:cubicBezTo>
                    <a:cubicBezTo>
                      <a:pt x="138" y="197"/>
                      <a:pt x="178" y="199"/>
                      <a:pt x="210" y="178"/>
                    </a:cubicBezTo>
                    <a:cubicBezTo>
                      <a:pt x="267" y="138"/>
                      <a:pt x="267" y="60"/>
                      <a:pt x="210" y="23"/>
                    </a:cubicBezTo>
                    <a:cubicBezTo>
                      <a:pt x="178" y="2"/>
                      <a:pt x="138" y="3"/>
                      <a:pt x="101" y="1"/>
                    </a:cubicBezTo>
                    <a:cubicBezTo>
                      <a:pt x="99" y="1"/>
                      <a:pt x="97" y="1"/>
                      <a:pt x="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
          <p:cNvGrpSpPr/>
          <p:nvPr/>
        </p:nvGrpSpPr>
        <p:grpSpPr>
          <a:xfrm>
            <a:off x="544117" y="4155984"/>
            <a:ext cx="351768" cy="349718"/>
            <a:chOff x="4789992" y="5348109"/>
            <a:chExt cx="351768" cy="349718"/>
          </a:xfrm>
        </p:grpSpPr>
        <p:sp>
          <p:nvSpPr>
            <p:cNvPr id="278" name="Google Shape;278;p3"/>
            <p:cNvSpPr/>
            <p:nvPr/>
          </p:nvSpPr>
          <p:spPr>
            <a:xfrm>
              <a:off x="4789992" y="5348109"/>
              <a:ext cx="351768" cy="349718"/>
            </a:xfrm>
            <a:custGeom>
              <a:avLst/>
              <a:gdLst/>
              <a:ahLst/>
              <a:cxnLst/>
              <a:rect l="l" t="t" r="r" b="b"/>
              <a:pathLst>
                <a:path w="7380" h="7337" extrusionOk="0">
                  <a:moveTo>
                    <a:pt x="2586" y="1"/>
                  </a:moveTo>
                  <a:cubicBezTo>
                    <a:pt x="2564" y="1"/>
                    <a:pt x="2544" y="5"/>
                    <a:pt x="2526" y="12"/>
                  </a:cubicBezTo>
                  <a:cubicBezTo>
                    <a:pt x="2087" y="193"/>
                    <a:pt x="2353" y="2766"/>
                    <a:pt x="2353" y="2766"/>
                  </a:cubicBezTo>
                  <a:cubicBezTo>
                    <a:pt x="2353" y="2766"/>
                    <a:pt x="1" y="3286"/>
                    <a:pt x="235" y="3987"/>
                  </a:cubicBezTo>
                  <a:cubicBezTo>
                    <a:pt x="398" y="4474"/>
                    <a:pt x="1488" y="4548"/>
                    <a:pt x="2140" y="4548"/>
                  </a:cubicBezTo>
                  <a:cubicBezTo>
                    <a:pt x="2428" y="4548"/>
                    <a:pt x="2631" y="4534"/>
                    <a:pt x="2631" y="4534"/>
                  </a:cubicBezTo>
                  <a:lnTo>
                    <a:pt x="2631" y="4534"/>
                  </a:lnTo>
                  <a:cubicBezTo>
                    <a:pt x="2631" y="4534"/>
                    <a:pt x="2469" y="7170"/>
                    <a:pt x="3049" y="7329"/>
                  </a:cubicBezTo>
                  <a:cubicBezTo>
                    <a:pt x="3067" y="7334"/>
                    <a:pt x="3086" y="7336"/>
                    <a:pt x="3104" y="7336"/>
                  </a:cubicBezTo>
                  <a:cubicBezTo>
                    <a:pt x="3684" y="7336"/>
                    <a:pt x="4537" y="4999"/>
                    <a:pt x="4537" y="4999"/>
                  </a:cubicBezTo>
                  <a:cubicBezTo>
                    <a:pt x="4537" y="4999"/>
                    <a:pt x="5925" y="6096"/>
                    <a:pt x="6636" y="6096"/>
                  </a:cubicBezTo>
                  <a:cubicBezTo>
                    <a:pt x="6786" y="6096"/>
                    <a:pt x="6907" y="6047"/>
                    <a:pt x="6977" y="5928"/>
                  </a:cubicBezTo>
                  <a:cubicBezTo>
                    <a:pt x="7380" y="5248"/>
                    <a:pt x="5764" y="3691"/>
                    <a:pt x="5764" y="3691"/>
                  </a:cubicBezTo>
                  <a:cubicBezTo>
                    <a:pt x="5764" y="3691"/>
                    <a:pt x="7165" y="2254"/>
                    <a:pt x="6972" y="1648"/>
                  </a:cubicBezTo>
                  <a:cubicBezTo>
                    <a:pt x="6922" y="1493"/>
                    <a:pt x="6727" y="1435"/>
                    <a:pt x="6465" y="1435"/>
                  </a:cubicBezTo>
                  <a:cubicBezTo>
                    <a:pt x="5711" y="1435"/>
                    <a:pt x="4401" y="1915"/>
                    <a:pt x="4401" y="1915"/>
                  </a:cubicBezTo>
                  <a:cubicBezTo>
                    <a:pt x="4401" y="1915"/>
                    <a:pt x="3081" y="1"/>
                    <a:pt x="2586"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901195" y="5384525"/>
              <a:ext cx="13632" cy="74119"/>
            </a:xfrm>
            <a:custGeom>
              <a:avLst/>
              <a:gdLst/>
              <a:ahLst/>
              <a:cxnLst/>
              <a:rect l="l" t="t" r="r" b="b"/>
              <a:pathLst>
                <a:path w="286" h="1555" extrusionOk="0">
                  <a:moveTo>
                    <a:pt x="107" y="1"/>
                  </a:moveTo>
                  <a:cubicBezTo>
                    <a:pt x="99" y="1"/>
                    <a:pt x="90" y="6"/>
                    <a:pt x="89" y="14"/>
                  </a:cubicBezTo>
                  <a:cubicBezTo>
                    <a:pt x="0" y="512"/>
                    <a:pt x="94" y="1070"/>
                    <a:pt x="248" y="1544"/>
                  </a:cubicBezTo>
                  <a:cubicBezTo>
                    <a:pt x="251" y="1552"/>
                    <a:pt x="258" y="1555"/>
                    <a:pt x="264" y="1555"/>
                  </a:cubicBezTo>
                  <a:cubicBezTo>
                    <a:pt x="275" y="1555"/>
                    <a:pt x="286" y="1547"/>
                    <a:pt x="283" y="1535"/>
                  </a:cubicBezTo>
                  <a:cubicBezTo>
                    <a:pt x="151" y="1018"/>
                    <a:pt x="137" y="544"/>
                    <a:pt x="121" y="14"/>
                  </a:cubicBezTo>
                  <a:cubicBezTo>
                    <a:pt x="121" y="5"/>
                    <a:pt x="115"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916161" y="5386861"/>
              <a:ext cx="7388" cy="43041"/>
            </a:xfrm>
            <a:custGeom>
              <a:avLst/>
              <a:gdLst/>
              <a:ahLst/>
              <a:cxnLst/>
              <a:rect l="l" t="t" r="r" b="b"/>
              <a:pathLst>
                <a:path w="155" h="903" extrusionOk="0">
                  <a:moveTo>
                    <a:pt x="73" y="0"/>
                  </a:moveTo>
                  <a:cubicBezTo>
                    <a:pt x="65" y="0"/>
                    <a:pt x="56" y="6"/>
                    <a:pt x="55" y="17"/>
                  </a:cubicBezTo>
                  <a:cubicBezTo>
                    <a:pt x="0" y="305"/>
                    <a:pt x="48" y="615"/>
                    <a:pt x="123" y="893"/>
                  </a:cubicBezTo>
                  <a:cubicBezTo>
                    <a:pt x="124" y="900"/>
                    <a:pt x="130" y="902"/>
                    <a:pt x="136" y="902"/>
                  </a:cubicBezTo>
                  <a:cubicBezTo>
                    <a:pt x="145" y="902"/>
                    <a:pt x="154" y="896"/>
                    <a:pt x="152" y="886"/>
                  </a:cubicBezTo>
                  <a:cubicBezTo>
                    <a:pt x="83" y="594"/>
                    <a:pt x="86" y="319"/>
                    <a:pt x="93" y="22"/>
                  </a:cubicBezTo>
                  <a:cubicBezTo>
                    <a:pt x="94" y="8"/>
                    <a:pt x="8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062779" y="5547635"/>
              <a:ext cx="38847" cy="43089"/>
            </a:xfrm>
            <a:custGeom>
              <a:avLst/>
              <a:gdLst/>
              <a:ahLst/>
              <a:cxnLst/>
              <a:rect l="l" t="t" r="r" b="b"/>
              <a:pathLst>
                <a:path w="815" h="904" extrusionOk="0">
                  <a:moveTo>
                    <a:pt x="27" y="0"/>
                  </a:moveTo>
                  <a:cubicBezTo>
                    <a:pt x="12" y="0"/>
                    <a:pt x="0" y="21"/>
                    <a:pt x="14" y="32"/>
                  </a:cubicBezTo>
                  <a:cubicBezTo>
                    <a:pt x="333" y="286"/>
                    <a:pt x="532" y="581"/>
                    <a:pt x="774" y="896"/>
                  </a:cubicBezTo>
                  <a:cubicBezTo>
                    <a:pt x="779" y="902"/>
                    <a:pt x="784" y="904"/>
                    <a:pt x="790" y="904"/>
                  </a:cubicBezTo>
                  <a:cubicBezTo>
                    <a:pt x="802" y="904"/>
                    <a:pt x="814" y="892"/>
                    <a:pt x="808" y="877"/>
                  </a:cubicBezTo>
                  <a:cubicBezTo>
                    <a:pt x="660" y="523"/>
                    <a:pt x="341" y="228"/>
                    <a:pt x="37" y="4"/>
                  </a:cubicBezTo>
                  <a:cubicBezTo>
                    <a:pt x="34" y="1"/>
                    <a:pt x="30"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065639" y="5570800"/>
              <a:ext cx="29934" cy="30601"/>
            </a:xfrm>
            <a:custGeom>
              <a:avLst/>
              <a:gdLst/>
              <a:ahLst/>
              <a:cxnLst/>
              <a:rect l="l" t="t" r="r" b="b"/>
              <a:pathLst>
                <a:path w="628" h="642" extrusionOk="0">
                  <a:moveTo>
                    <a:pt x="31" y="0"/>
                  </a:moveTo>
                  <a:cubicBezTo>
                    <a:pt x="14" y="0"/>
                    <a:pt x="0" y="24"/>
                    <a:pt x="19" y="37"/>
                  </a:cubicBezTo>
                  <a:cubicBezTo>
                    <a:pt x="244" y="200"/>
                    <a:pt x="413" y="396"/>
                    <a:pt x="559" y="629"/>
                  </a:cubicBezTo>
                  <a:cubicBezTo>
                    <a:pt x="565" y="638"/>
                    <a:pt x="574" y="641"/>
                    <a:pt x="582" y="641"/>
                  </a:cubicBezTo>
                  <a:cubicBezTo>
                    <a:pt x="604" y="641"/>
                    <a:pt x="627" y="619"/>
                    <a:pt x="614" y="596"/>
                  </a:cubicBezTo>
                  <a:cubicBezTo>
                    <a:pt x="475" y="356"/>
                    <a:pt x="274" y="158"/>
                    <a:pt x="43" y="4"/>
                  </a:cubicBezTo>
                  <a:cubicBezTo>
                    <a:pt x="39" y="1"/>
                    <a:pt x="35"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969641" y="5495156"/>
              <a:ext cx="37846" cy="28456"/>
            </a:xfrm>
            <a:custGeom>
              <a:avLst/>
              <a:gdLst/>
              <a:ahLst/>
              <a:cxnLst/>
              <a:rect l="l" t="t" r="r" b="b"/>
              <a:pathLst>
                <a:path w="794" h="597" extrusionOk="0">
                  <a:moveTo>
                    <a:pt x="670" y="0"/>
                  </a:moveTo>
                  <a:cubicBezTo>
                    <a:pt x="661" y="0"/>
                    <a:pt x="652" y="2"/>
                    <a:pt x="644" y="6"/>
                  </a:cubicBezTo>
                  <a:cubicBezTo>
                    <a:pt x="616" y="21"/>
                    <a:pt x="605" y="54"/>
                    <a:pt x="618" y="81"/>
                  </a:cubicBezTo>
                  <a:cubicBezTo>
                    <a:pt x="631" y="106"/>
                    <a:pt x="728" y="326"/>
                    <a:pt x="487" y="445"/>
                  </a:cubicBezTo>
                  <a:cubicBezTo>
                    <a:pt x="434" y="471"/>
                    <a:pt x="385" y="484"/>
                    <a:pt x="340" y="484"/>
                  </a:cubicBezTo>
                  <a:cubicBezTo>
                    <a:pt x="313" y="484"/>
                    <a:pt x="288" y="479"/>
                    <a:pt x="264" y="471"/>
                  </a:cubicBezTo>
                  <a:cubicBezTo>
                    <a:pt x="163" y="434"/>
                    <a:pt x="118" y="327"/>
                    <a:pt x="115" y="325"/>
                  </a:cubicBezTo>
                  <a:cubicBezTo>
                    <a:pt x="107" y="303"/>
                    <a:pt x="86" y="291"/>
                    <a:pt x="64" y="291"/>
                  </a:cubicBezTo>
                  <a:cubicBezTo>
                    <a:pt x="57" y="291"/>
                    <a:pt x="49" y="292"/>
                    <a:pt x="42" y="295"/>
                  </a:cubicBezTo>
                  <a:cubicBezTo>
                    <a:pt x="14" y="306"/>
                    <a:pt x="0" y="340"/>
                    <a:pt x="13" y="368"/>
                  </a:cubicBezTo>
                  <a:cubicBezTo>
                    <a:pt x="15" y="373"/>
                    <a:pt x="77" y="520"/>
                    <a:pt x="223" y="575"/>
                  </a:cubicBezTo>
                  <a:cubicBezTo>
                    <a:pt x="260" y="589"/>
                    <a:pt x="299" y="596"/>
                    <a:pt x="340" y="596"/>
                  </a:cubicBezTo>
                  <a:cubicBezTo>
                    <a:pt x="402" y="596"/>
                    <a:pt x="469" y="579"/>
                    <a:pt x="538" y="546"/>
                  </a:cubicBezTo>
                  <a:cubicBezTo>
                    <a:pt x="643" y="495"/>
                    <a:pt x="711" y="424"/>
                    <a:pt x="743" y="332"/>
                  </a:cubicBezTo>
                  <a:cubicBezTo>
                    <a:pt x="794" y="183"/>
                    <a:pt x="723" y="38"/>
                    <a:pt x="721" y="32"/>
                  </a:cubicBezTo>
                  <a:cubicBezTo>
                    <a:pt x="710" y="11"/>
                    <a:pt x="690" y="0"/>
                    <a:pt x="670"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4928840" y="5526281"/>
              <a:ext cx="39514" cy="34795"/>
            </a:xfrm>
            <a:custGeom>
              <a:avLst/>
              <a:gdLst/>
              <a:ahLst/>
              <a:cxnLst/>
              <a:rect l="l" t="t" r="r" b="b"/>
              <a:pathLst>
                <a:path w="829" h="730" extrusionOk="0">
                  <a:moveTo>
                    <a:pt x="414" y="0"/>
                  </a:moveTo>
                  <a:cubicBezTo>
                    <a:pt x="367" y="0"/>
                    <a:pt x="320" y="9"/>
                    <a:pt x="274" y="28"/>
                  </a:cubicBezTo>
                  <a:cubicBezTo>
                    <a:pt x="89" y="105"/>
                    <a:pt x="0" y="318"/>
                    <a:pt x="76" y="505"/>
                  </a:cubicBezTo>
                  <a:cubicBezTo>
                    <a:pt x="135" y="645"/>
                    <a:pt x="272" y="730"/>
                    <a:pt x="415" y="730"/>
                  </a:cubicBezTo>
                  <a:cubicBezTo>
                    <a:pt x="461" y="730"/>
                    <a:pt x="508" y="721"/>
                    <a:pt x="553" y="702"/>
                  </a:cubicBezTo>
                  <a:cubicBezTo>
                    <a:pt x="739" y="625"/>
                    <a:pt x="828" y="411"/>
                    <a:pt x="751" y="226"/>
                  </a:cubicBezTo>
                  <a:cubicBezTo>
                    <a:pt x="692" y="85"/>
                    <a:pt x="557" y="0"/>
                    <a:pt x="414"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022216" y="5487529"/>
              <a:ext cx="39514" cy="34795"/>
            </a:xfrm>
            <a:custGeom>
              <a:avLst/>
              <a:gdLst/>
              <a:ahLst/>
              <a:cxnLst/>
              <a:rect l="l" t="t" r="r" b="b"/>
              <a:pathLst>
                <a:path w="829" h="730" extrusionOk="0">
                  <a:moveTo>
                    <a:pt x="416" y="1"/>
                  </a:moveTo>
                  <a:cubicBezTo>
                    <a:pt x="369" y="1"/>
                    <a:pt x="322" y="10"/>
                    <a:pt x="276" y="29"/>
                  </a:cubicBezTo>
                  <a:cubicBezTo>
                    <a:pt x="89" y="105"/>
                    <a:pt x="1" y="319"/>
                    <a:pt x="78" y="505"/>
                  </a:cubicBezTo>
                  <a:cubicBezTo>
                    <a:pt x="137" y="645"/>
                    <a:pt x="272" y="730"/>
                    <a:pt x="415" y="730"/>
                  </a:cubicBezTo>
                  <a:cubicBezTo>
                    <a:pt x="462" y="730"/>
                    <a:pt x="509" y="721"/>
                    <a:pt x="555" y="702"/>
                  </a:cubicBezTo>
                  <a:cubicBezTo>
                    <a:pt x="742" y="626"/>
                    <a:pt x="829" y="412"/>
                    <a:pt x="752" y="226"/>
                  </a:cubicBezTo>
                  <a:cubicBezTo>
                    <a:pt x="694" y="85"/>
                    <a:pt x="558" y="1"/>
                    <a:pt x="41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932081" y="5494822"/>
              <a:ext cx="28694" cy="23451"/>
            </a:xfrm>
            <a:custGeom>
              <a:avLst/>
              <a:gdLst/>
              <a:ahLst/>
              <a:cxnLst/>
              <a:rect l="l" t="t" r="r" b="b"/>
              <a:pathLst>
                <a:path w="602" h="492" extrusionOk="0">
                  <a:moveTo>
                    <a:pt x="516" y="1"/>
                  </a:moveTo>
                  <a:cubicBezTo>
                    <a:pt x="509" y="1"/>
                    <a:pt x="501" y="2"/>
                    <a:pt x="494" y="5"/>
                  </a:cubicBezTo>
                  <a:cubicBezTo>
                    <a:pt x="466" y="17"/>
                    <a:pt x="452" y="50"/>
                    <a:pt x="464" y="78"/>
                  </a:cubicBezTo>
                  <a:cubicBezTo>
                    <a:pt x="466" y="78"/>
                    <a:pt x="488" y="135"/>
                    <a:pt x="489" y="201"/>
                  </a:cubicBezTo>
                  <a:cubicBezTo>
                    <a:pt x="490" y="280"/>
                    <a:pt x="459" y="332"/>
                    <a:pt x="393" y="359"/>
                  </a:cubicBezTo>
                  <a:cubicBezTo>
                    <a:pt x="361" y="372"/>
                    <a:pt x="331" y="378"/>
                    <a:pt x="304" y="378"/>
                  </a:cubicBezTo>
                  <a:cubicBezTo>
                    <a:pt x="187" y="378"/>
                    <a:pt x="115" y="279"/>
                    <a:pt x="111" y="274"/>
                  </a:cubicBezTo>
                  <a:cubicBezTo>
                    <a:pt x="99" y="257"/>
                    <a:pt x="82" y="248"/>
                    <a:pt x="64" y="248"/>
                  </a:cubicBezTo>
                  <a:cubicBezTo>
                    <a:pt x="53" y="248"/>
                    <a:pt x="42" y="252"/>
                    <a:pt x="33" y="259"/>
                  </a:cubicBezTo>
                  <a:cubicBezTo>
                    <a:pt x="6" y="276"/>
                    <a:pt x="0" y="311"/>
                    <a:pt x="18" y="338"/>
                  </a:cubicBezTo>
                  <a:cubicBezTo>
                    <a:pt x="61" y="400"/>
                    <a:pt x="165" y="491"/>
                    <a:pt x="305" y="491"/>
                  </a:cubicBezTo>
                  <a:cubicBezTo>
                    <a:pt x="346" y="491"/>
                    <a:pt x="389" y="484"/>
                    <a:pt x="432" y="464"/>
                  </a:cubicBezTo>
                  <a:cubicBezTo>
                    <a:pt x="542" y="418"/>
                    <a:pt x="602" y="326"/>
                    <a:pt x="600" y="200"/>
                  </a:cubicBezTo>
                  <a:cubicBezTo>
                    <a:pt x="599" y="112"/>
                    <a:pt x="568" y="38"/>
                    <a:pt x="567" y="35"/>
                  </a:cubicBezTo>
                  <a:cubicBezTo>
                    <a:pt x="559" y="14"/>
                    <a:pt x="538" y="1"/>
                    <a:pt x="516"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998479" y="5467272"/>
              <a:ext cx="30935" cy="23451"/>
            </a:xfrm>
            <a:custGeom>
              <a:avLst/>
              <a:gdLst/>
              <a:ahLst/>
              <a:cxnLst/>
              <a:rect l="l" t="t" r="r" b="b"/>
              <a:pathLst>
                <a:path w="649" h="492" extrusionOk="0">
                  <a:moveTo>
                    <a:pt x="519" y="1"/>
                  </a:moveTo>
                  <a:cubicBezTo>
                    <a:pt x="512" y="1"/>
                    <a:pt x="505" y="2"/>
                    <a:pt x="498" y="5"/>
                  </a:cubicBezTo>
                  <a:cubicBezTo>
                    <a:pt x="468" y="16"/>
                    <a:pt x="455" y="49"/>
                    <a:pt x="466" y="78"/>
                  </a:cubicBezTo>
                  <a:cubicBezTo>
                    <a:pt x="470" y="85"/>
                    <a:pt x="552" y="294"/>
                    <a:pt x="393" y="360"/>
                  </a:cubicBezTo>
                  <a:cubicBezTo>
                    <a:pt x="361" y="373"/>
                    <a:pt x="332" y="378"/>
                    <a:pt x="305" y="378"/>
                  </a:cubicBezTo>
                  <a:cubicBezTo>
                    <a:pt x="187" y="378"/>
                    <a:pt x="115" y="278"/>
                    <a:pt x="111" y="273"/>
                  </a:cubicBezTo>
                  <a:cubicBezTo>
                    <a:pt x="100" y="257"/>
                    <a:pt x="83" y="248"/>
                    <a:pt x="65" y="248"/>
                  </a:cubicBezTo>
                  <a:cubicBezTo>
                    <a:pt x="54" y="248"/>
                    <a:pt x="43" y="251"/>
                    <a:pt x="33" y="258"/>
                  </a:cubicBezTo>
                  <a:cubicBezTo>
                    <a:pt x="7" y="276"/>
                    <a:pt x="0" y="310"/>
                    <a:pt x="18" y="337"/>
                  </a:cubicBezTo>
                  <a:cubicBezTo>
                    <a:pt x="61" y="399"/>
                    <a:pt x="166" y="492"/>
                    <a:pt x="305" y="492"/>
                  </a:cubicBezTo>
                  <a:cubicBezTo>
                    <a:pt x="346" y="492"/>
                    <a:pt x="390" y="483"/>
                    <a:pt x="436" y="464"/>
                  </a:cubicBezTo>
                  <a:cubicBezTo>
                    <a:pt x="648" y="376"/>
                    <a:pt x="617" y="145"/>
                    <a:pt x="571" y="35"/>
                  </a:cubicBezTo>
                  <a:cubicBezTo>
                    <a:pt x="562" y="13"/>
                    <a:pt x="541" y="1"/>
                    <a:pt x="51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
          <p:cNvSpPr/>
          <p:nvPr/>
        </p:nvSpPr>
        <p:spPr>
          <a:xfrm>
            <a:off x="71370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3155153" y="467225"/>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768555" y="4834199"/>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394278" y="4573673"/>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8479894" y="1796731"/>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74231" y="3837969"/>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421520" y="4796623"/>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104589" y="4830320"/>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651402" y="3574669"/>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396660" y="4712365"/>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15164" y="13798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90306" y="2800957"/>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375448" y="264100"/>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2"/>
        <p:cNvGrpSpPr/>
        <p:nvPr/>
      </p:nvGrpSpPr>
      <p:grpSpPr>
        <a:xfrm>
          <a:off x="0" y="0"/>
          <a:ext cx="0" cy="0"/>
          <a:chOff x="0" y="0"/>
          <a:chExt cx="0" cy="0"/>
        </a:xfrm>
      </p:grpSpPr>
      <p:grpSp>
        <p:nvGrpSpPr>
          <p:cNvPr id="303" name="Google Shape;303;p4"/>
          <p:cNvGrpSpPr/>
          <p:nvPr/>
        </p:nvGrpSpPr>
        <p:grpSpPr>
          <a:xfrm rot="9284465">
            <a:off x="1088158" y="-2380639"/>
            <a:ext cx="9393665" cy="8567764"/>
            <a:chOff x="-2537947" y="-2336543"/>
            <a:chExt cx="4759398" cy="4340947"/>
          </a:xfrm>
        </p:grpSpPr>
        <p:sp>
          <p:nvSpPr>
            <p:cNvPr id="304" name="Google Shape;304;p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a:off x="7292209" y="715123"/>
            <a:ext cx="568152" cy="575260"/>
            <a:chOff x="3063709" y="-107293"/>
            <a:chExt cx="201909" cy="204435"/>
          </a:xfrm>
        </p:grpSpPr>
        <p:sp>
          <p:nvSpPr>
            <p:cNvPr id="310" name="Google Shape;310;p4"/>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23" name="Google Shape;323;p4"/>
          <p:cNvSpPr txBox="1">
            <a:spLocks noGrp="1"/>
          </p:cNvSpPr>
          <p:nvPr>
            <p:ph type="body" idx="1"/>
          </p:nvPr>
        </p:nvSpPr>
        <p:spPr>
          <a:xfrm>
            <a:off x="720000" y="1237075"/>
            <a:ext cx="7299000" cy="336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24" name="Google Shape;324;p4"/>
          <p:cNvSpPr/>
          <p:nvPr/>
        </p:nvSpPr>
        <p:spPr>
          <a:xfrm flipH="1">
            <a:off x="305333" y="1035659"/>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flipH="1">
            <a:off x="247965" y="22234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flipH="1">
            <a:off x="8395320" y="15044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flipH="1">
            <a:off x="3629754" y="466819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flipH="1">
            <a:off x="8559088" y="446753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flipH="1">
            <a:off x="8612170" y="35242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flipH="1">
            <a:off x="8019005" y="41039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flipH="1">
            <a:off x="3511524" y="482518"/>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4"/>
        <p:cNvGrpSpPr/>
        <p:nvPr/>
      </p:nvGrpSpPr>
      <p:grpSpPr>
        <a:xfrm>
          <a:off x="0" y="0"/>
          <a:ext cx="0" cy="0"/>
          <a:chOff x="0" y="0"/>
          <a:chExt cx="0" cy="0"/>
        </a:xfrm>
      </p:grpSpPr>
      <p:grpSp>
        <p:nvGrpSpPr>
          <p:cNvPr id="435" name="Google Shape;435;p6"/>
          <p:cNvGrpSpPr/>
          <p:nvPr/>
        </p:nvGrpSpPr>
        <p:grpSpPr>
          <a:xfrm>
            <a:off x="8103791" y="4147798"/>
            <a:ext cx="1163944" cy="1178528"/>
            <a:chOff x="3063709" y="-107293"/>
            <a:chExt cx="201909" cy="204435"/>
          </a:xfrm>
        </p:grpSpPr>
        <p:sp>
          <p:nvSpPr>
            <p:cNvPr id="436" name="Google Shape;436;p6"/>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6"/>
          <p:cNvGrpSpPr/>
          <p:nvPr/>
        </p:nvGrpSpPr>
        <p:grpSpPr>
          <a:xfrm rot="-1823700">
            <a:off x="-78763" y="2947505"/>
            <a:ext cx="1380301" cy="2103007"/>
            <a:chOff x="2251545" y="3095652"/>
            <a:chExt cx="344809" cy="525316"/>
          </a:xfrm>
        </p:grpSpPr>
        <p:sp>
          <p:nvSpPr>
            <p:cNvPr id="449" name="Google Shape;449;p6"/>
            <p:cNvSpPr/>
            <p:nvPr/>
          </p:nvSpPr>
          <p:spPr>
            <a:xfrm>
              <a:off x="2271516" y="3095652"/>
              <a:ext cx="257486" cy="505535"/>
            </a:xfrm>
            <a:custGeom>
              <a:avLst/>
              <a:gdLst/>
              <a:ahLst/>
              <a:cxnLst/>
              <a:rect l="l" t="t" r="r" b="b"/>
              <a:pathLst>
                <a:path w="5402" h="10606" extrusionOk="0">
                  <a:moveTo>
                    <a:pt x="31" y="1"/>
                  </a:moveTo>
                  <a:cubicBezTo>
                    <a:pt x="14" y="1"/>
                    <a:pt x="1" y="23"/>
                    <a:pt x="17" y="37"/>
                  </a:cubicBezTo>
                  <a:cubicBezTo>
                    <a:pt x="824" y="811"/>
                    <a:pt x="1469" y="1684"/>
                    <a:pt x="1892" y="2726"/>
                  </a:cubicBezTo>
                  <a:cubicBezTo>
                    <a:pt x="2324" y="3789"/>
                    <a:pt x="2398" y="4896"/>
                    <a:pt x="2467" y="6028"/>
                  </a:cubicBezTo>
                  <a:cubicBezTo>
                    <a:pt x="2575" y="7789"/>
                    <a:pt x="3053" y="10270"/>
                    <a:pt x="5172" y="10603"/>
                  </a:cubicBezTo>
                  <a:cubicBezTo>
                    <a:pt x="5182" y="10605"/>
                    <a:pt x="5190" y="10605"/>
                    <a:pt x="5199" y="10605"/>
                  </a:cubicBezTo>
                  <a:cubicBezTo>
                    <a:pt x="5362" y="10605"/>
                    <a:pt x="5401" y="10354"/>
                    <a:pt x="5226" y="10315"/>
                  </a:cubicBezTo>
                  <a:cubicBezTo>
                    <a:pt x="2769" y="9786"/>
                    <a:pt x="2808" y="6792"/>
                    <a:pt x="2573" y="4839"/>
                  </a:cubicBezTo>
                  <a:cubicBezTo>
                    <a:pt x="2350" y="2972"/>
                    <a:pt x="1540" y="1197"/>
                    <a:pt x="44" y="6"/>
                  </a:cubicBezTo>
                  <a:cubicBezTo>
                    <a:pt x="40" y="2"/>
                    <a:pt x="35" y="1"/>
                    <a:pt x="3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2295015" y="3099465"/>
              <a:ext cx="301338" cy="439757"/>
            </a:xfrm>
            <a:custGeom>
              <a:avLst/>
              <a:gdLst/>
              <a:ahLst/>
              <a:cxnLst/>
              <a:rect l="l" t="t" r="r" b="b"/>
              <a:pathLst>
                <a:path w="6322" h="9226" extrusionOk="0">
                  <a:moveTo>
                    <a:pt x="21" y="1"/>
                  </a:moveTo>
                  <a:cubicBezTo>
                    <a:pt x="10" y="1"/>
                    <a:pt x="1" y="15"/>
                    <a:pt x="12" y="23"/>
                  </a:cubicBezTo>
                  <a:cubicBezTo>
                    <a:pt x="788" y="683"/>
                    <a:pt x="1486" y="1407"/>
                    <a:pt x="1970" y="2313"/>
                  </a:cubicBezTo>
                  <a:cubicBezTo>
                    <a:pt x="2483" y="3269"/>
                    <a:pt x="2744" y="4291"/>
                    <a:pt x="2850" y="5365"/>
                  </a:cubicBezTo>
                  <a:cubicBezTo>
                    <a:pt x="2938" y="6254"/>
                    <a:pt x="3050" y="7148"/>
                    <a:pt x="3667" y="7842"/>
                  </a:cubicBezTo>
                  <a:cubicBezTo>
                    <a:pt x="4286" y="8535"/>
                    <a:pt x="5230" y="8951"/>
                    <a:pt x="6102" y="9220"/>
                  </a:cubicBezTo>
                  <a:cubicBezTo>
                    <a:pt x="6115" y="9224"/>
                    <a:pt x="6128" y="9226"/>
                    <a:pt x="6139" y="9226"/>
                  </a:cubicBezTo>
                  <a:cubicBezTo>
                    <a:pt x="6267" y="9226"/>
                    <a:pt x="6321" y="9011"/>
                    <a:pt x="6189" y="8953"/>
                  </a:cubicBezTo>
                  <a:cubicBezTo>
                    <a:pt x="5250" y="8536"/>
                    <a:pt x="4192" y="8218"/>
                    <a:pt x="3610" y="7298"/>
                  </a:cubicBezTo>
                  <a:cubicBezTo>
                    <a:pt x="3083" y="6462"/>
                    <a:pt x="3141" y="5406"/>
                    <a:pt x="2943" y="4471"/>
                  </a:cubicBezTo>
                  <a:cubicBezTo>
                    <a:pt x="2575" y="2739"/>
                    <a:pt x="1512" y="1002"/>
                    <a:pt x="29" y="3"/>
                  </a:cubicBezTo>
                  <a:cubicBezTo>
                    <a:pt x="27" y="1"/>
                    <a:pt x="24" y="1"/>
                    <a:pt x="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2291679" y="3155948"/>
              <a:ext cx="128696" cy="463590"/>
            </a:xfrm>
            <a:custGeom>
              <a:avLst/>
              <a:gdLst/>
              <a:ahLst/>
              <a:cxnLst/>
              <a:rect l="l" t="t" r="r" b="b"/>
              <a:pathLst>
                <a:path w="2700" h="9726" extrusionOk="0">
                  <a:moveTo>
                    <a:pt x="20" y="0"/>
                  </a:moveTo>
                  <a:cubicBezTo>
                    <a:pt x="10" y="0"/>
                    <a:pt x="1" y="11"/>
                    <a:pt x="8" y="22"/>
                  </a:cubicBezTo>
                  <a:cubicBezTo>
                    <a:pt x="520" y="845"/>
                    <a:pt x="896" y="1726"/>
                    <a:pt x="1051" y="2686"/>
                  </a:cubicBezTo>
                  <a:cubicBezTo>
                    <a:pt x="1215" y="3703"/>
                    <a:pt x="1054" y="4685"/>
                    <a:pt x="917" y="5694"/>
                  </a:cubicBezTo>
                  <a:cubicBezTo>
                    <a:pt x="800" y="6548"/>
                    <a:pt x="745" y="7430"/>
                    <a:pt x="1054" y="8251"/>
                  </a:cubicBezTo>
                  <a:cubicBezTo>
                    <a:pt x="1283" y="8863"/>
                    <a:pt x="1818" y="9676"/>
                    <a:pt x="2543" y="9725"/>
                  </a:cubicBezTo>
                  <a:cubicBezTo>
                    <a:pt x="2546" y="9726"/>
                    <a:pt x="2549" y="9726"/>
                    <a:pt x="2552" y="9726"/>
                  </a:cubicBezTo>
                  <a:cubicBezTo>
                    <a:pt x="2660" y="9726"/>
                    <a:pt x="2699" y="9598"/>
                    <a:pt x="2604" y="9538"/>
                  </a:cubicBezTo>
                  <a:cubicBezTo>
                    <a:pt x="2206" y="9280"/>
                    <a:pt x="1862" y="9109"/>
                    <a:pt x="1592" y="8693"/>
                  </a:cubicBezTo>
                  <a:cubicBezTo>
                    <a:pt x="1338" y="8302"/>
                    <a:pt x="1187" y="7843"/>
                    <a:pt x="1129" y="7382"/>
                  </a:cubicBezTo>
                  <a:cubicBezTo>
                    <a:pt x="1008" y="6410"/>
                    <a:pt x="1260" y="5435"/>
                    <a:pt x="1333" y="4471"/>
                  </a:cubicBezTo>
                  <a:cubicBezTo>
                    <a:pt x="1453" y="2888"/>
                    <a:pt x="1037" y="1255"/>
                    <a:pt x="32" y="6"/>
                  </a:cubicBezTo>
                  <a:cubicBezTo>
                    <a:pt x="29" y="2"/>
                    <a:pt x="24" y="0"/>
                    <a:pt x="2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257884" y="3158999"/>
              <a:ext cx="53242" cy="284417"/>
            </a:xfrm>
            <a:custGeom>
              <a:avLst/>
              <a:gdLst/>
              <a:ahLst/>
              <a:cxnLst/>
              <a:rect l="l" t="t" r="r" b="b"/>
              <a:pathLst>
                <a:path w="1117" h="5967" extrusionOk="0">
                  <a:moveTo>
                    <a:pt x="106" y="1"/>
                  </a:moveTo>
                  <a:cubicBezTo>
                    <a:pt x="99" y="1"/>
                    <a:pt x="92" y="10"/>
                    <a:pt x="98" y="17"/>
                  </a:cubicBezTo>
                  <a:cubicBezTo>
                    <a:pt x="759" y="905"/>
                    <a:pt x="1068" y="1979"/>
                    <a:pt x="888" y="3082"/>
                  </a:cubicBezTo>
                  <a:cubicBezTo>
                    <a:pt x="796" y="3643"/>
                    <a:pt x="544" y="4098"/>
                    <a:pt x="305" y="4602"/>
                  </a:cubicBezTo>
                  <a:cubicBezTo>
                    <a:pt x="107" y="5019"/>
                    <a:pt x="0" y="5470"/>
                    <a:pt x="133" y="5921"/>
                  </a:cubicBezTo>
                  <a:cubicBezTo>
                    <a:pt x="143" y="5951"/>
                    <a:pt x="173" y="5966"/>
                    <a:pt x="202" y="5966"/>
                  </a:cubicBezTo>
                  <a:cubicBezTo>
                    <a:pt x="233" y="5966"/>
                    <a:pt x="264" y="5949"/>
                    <a:pt x="266" y="5913"/>
                  </a:cubicBezTo>
                  <a:cubicBezTo>
                    <a:pt x="293" y="5537"/>
                    <a:pt x="312" y="5187"/>
                    <a:pt x="460" y="4834"/>
                  </a:cubicBezTo>
                  <a:cubicBezTo>
                    <a:pt x="567" y="4579"/>
                    <a:pt x="713" y="4343"/>
                    <a:pt x="821" y="4088"/>
                  </a:cubicBezTo>
                  <a:cubicBezTo>
                    <a:pt x="1010" y="3638"/>
                    <a:pt x="1104" y="3154"/>
                    <a:pt x="1108" y="2665"/>
                  </a:cubicBezTo>
                  <a:cubicBezTo>
                    <a:pt x="1116" y="1697"/>
                    <a:pt x="779" y="714"/>
                    <a:pt x="113" y="4"/>
                  </a:cubicBezTo>
                  <a:cubicBezTo>
                    <a:pt x="111" y="2"/>
                    <a:pt x="109" y="1"/>
                    <a:pt x="10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422519" y="3434407"/>
              <a:ext cx="72355" cy="104386"/>
            </a:xfrm>
            <a:custGeom>
              <a:avLst/>
              <a:gdLst/>
              <a:ahLst/>
              <a:cxnLst/>
              <a:rect l="l" t="t" r="r" b="b"/>
              <a:pathLst>
                <a:path w="1518" h="2190" extrusionOk="0">
                  <a:moveTo>
                    <a:pt x="17" y="0"/>
                  </a:moveTo>
                  <a:cubicBezTo>
                    <a:pt x="8" y="0"/>
                    <a:pt x="0" y="6"/>
                    <a:pt x="1" y="17"/>
                  </a:cubicBezTo>
                  <a:cubicBezTo>
                    <a:pt x="65" y="937"/>
                    <a:pt x="587" y="1721"/>
                    <a:pt x="1377" y="2179"/>
                  </a:cubicBezTo>
                  <a:cubicBezTo>
                    <a:pt x="1390" y="2187"/>
                    <a:pt x="1402" y="2190"/>
                    <a:pt x="1414" y="2190"/>
                  </a:cubicBezTo>
                  <a:cubicBezTo>
                    <a:pt x="1479" y="2190"/>
                    <a:pt x="1518" y="2082"/>
                    <a:pt x="1444" y="2041"/>
                  </a:cubicBezTo>
                  <a:cubicBezTo>
                    <a:pt x="682" y="1611"/>
                    <a:pt x="189" y="871"/>
                    <a:pt x="35" y="15"/>
                  </a:cubicBezTo>
                  <a:cubicBezTo>
                    <a:pt x="33" y="5"/>
                    <a:pt x="25" y="0"/>
                    <a:pt x="1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520089" y="3552283"/>
              <a:ext cx="14395" cy="12631"/>
            </a:xfrm>
            <a:custGeom>
              <a:avLst/>
              <a:gdLst/>
              <a:ahLst/>
              <a:cxnLst/>
              <a:rect l="l" t="t" r="r" b="b"/>
              <a:pathLst>
                <a:path w="302" h="265" extrusionOk="0">
                  <a:moveTo>
                    <a:pt x="134" y="0"/>
                  </a:moveTo>
                  <a:cubicBezTo>
                    <a:pt x="118" y="0"/>
                    <a:pt x="103" y="3"/>
                    <a:pt x="90" y="8"/>
                  </a:cubicBezTo>
                  <a:cubicBezTo>
                    <a:pt x="62" y="18"/>
                    <a:pt x="31" y="43"/>
                    <a:pt x="19" y="72"/>
                  </a:cubicBezTo>
                  <a:cubicBezTo>
                    <a:pt x="6" y="102"/>
                    <a:pt x="0" y="136"/>
                    <a:pt x="14" y="168"/>
                  </a:cubicBezTo>
                  <a:cubicBezTo>
                    <a:pt x="26" y="197"/>
                    <a:pt x="46" y="230"/>
                    <a:pt x="78" y="240"/>
                  </a:cubicBezTo>
                  <a:cubicBezTo>
                    <a:pt x="101" y="247"/>
                    <a:pt x="126" y="259"/>
                    <a:pt x="151" y="262"/>
                  </a:cubicBezTo>
                  <a:cubicBezTo>
                    <a:pt x="160" y="264"/>
                    <a:pt x="169" y="264"/>
                    <a:pt x="178" y="264"/>
                  </a:cubicBezTo>
                  <a:cubicBezTo>
                    <a:pt x="188" y="264"/>
                    <a:pt x="198" y="263"/>
                    <a:pt x="209" y="261"/>
                  </a:cubicBezTo>
                  <a:cubicBezTo>
                    <a:pt x="241" y="255"/>
                    <a:pt x="274" y="233"/>
                    <a:pt x="287" y="201"/>
                  </a:cubicBezTo>
                  <a:cubicBezTo>
                    <a:pt x="299" y="173"/>
                    <a:pt x="302" y="144"/>
                    <a:pt x="292" y="114"/>
                  </a:cubicBezTo>
                  <a:cubicBezTo>
                    <a:pt x="284" y="92"/>
                    <a:pt x="271" y="74"/>
                    <a:pt x="253" y="57"/>
                  </a:cubicBezTo>
                  <a:cubicBezTo>
                    <a:pt x="235" y="39"/>
                    <a:pt x="210" y="25"/>
                    <a:pt x="188" y="13"/>
                  </a:cubicBezTo>
                  <a:cubicBezTo>
                    <a:pt x="173" y="4"/>
                    <a:pt x="154" y="0"/>
                    <a:pt x="13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65512" y="3461671"/>
              <a:ext cx="9533" cy="16158"/>
            </a:xfrm>
            <a:custGeom>
              <a:avLst/>
              <a:gdLst/>
              <a:ahLst/>
              <a:cxnLst/>
              <a:rect l="l" t="t" r="r" b="b"/>
              <a:pathLst>
                <a:path w="200" h="339" extrusionOk="0">
                  <a:moveTo>
                    <a:pt x="101" y="1"/>
                  </a:moveTo>
                  <a:cubicBezTo>
                    <a:pt x="98" y="1"/>
                    <a:pt x="95" y="1"/>
                    <a:pt x="92" y="1"/>
                  </a:cubicBezTo>
                  <a:cubicBezTo>
                    <a:pt x="36" y="9"/>
                    <a:pt x="3" y="52"/>
                    <a:pt x="2" y="106"/>
                  </a:cubicBezTo>
                  <a:cubicBezTo>
                    <a:pt x="2" y="122"/>
                    <a:pt x="0" y="136"/>
                    <a:pt x="2" y="151"/>
                  </a:cubicBezTo>
                  <a:cubicBezTo>
                    <a:pt x="3" y="158"/>
                    <a:pt x="3" y="166"/>
                    <a:pt x="4" y="173"/>
                  </a:cubicBezTo>
                  <a:cubicBezTo>
                    <a:pt x="7" y="190"/>
                    <a:pt x="11" y="205"/>
                    <a:pt x="20" y="219"/>
                  </a:cubicBezTo>
                  <a:cubicBezTo>
                    <a:pt x="19" y="217"/>
                    <a:pt x="18" y="216"/>
                    <a:pt x="17" y="216"/>
                  </a:cubicBezTo>
                  <a:lnTo>
                    <a:pt x="17" y="216"/>
                  </a:lnTo>
                  <a:cubicBezTo>
                    <a:pt x="16" y="216"/>
                    <a:pt x="17" y="220"/>
                    <a:pt x="20" y="226"/>
                  </a:cubicBezTo>
                  <a:cubicBezTo>
                    <a:pt x="21" y="234"/>
                    <a:pt x="24" y="241"/>
                    <a:pt x="25" y="248"/>
                  </a:cubicBezTo>
                  <a:cubicBezTo>
                    <a:pt x="30" y="262"/>
                    <a:pt x="34" y="276"/>
                    <a:pt x="39" y="288"/>
                  </a:cubicBezTo>
                  <a:cubicBezTo>
                    <a:pt x="49" y="320"/>
                    <a:pt x="75" y="339"/>
                    <a:pt x="104" y="339"/>
                  </a:cubicBezTo>
                  <a:cubicBezTo>
                    <a:pt x="105" y="339"/>
                    <a:pt x="107" y="339"/>
                    <a:pt x="108" y="338"/>
                  </a:cubicBezTo>
                  <a:cubicBezTo>
                    <a:pt x="140" y="335"/>
                    <a:pt x="160" y="312"/>
                    <a:pt x="170" y="283"/>
                  </a:cubicBezTo>
                  <a:cubicBezTo>
                    <a:pt x="174" y="268"/>
                    <a:pt x="178" y="255"/>
                    <a:pt x="181" y="240"/>
                  </a:cubicBezTo>
                  <a:cubicBezTo>
                    <a:pt x="182" y="232"/>
                    <a:pt x="183" y="225"/>
                    <a:pt x="186" y="218"/>
                  </a:cubicBezTo>
                  <a:cubicBezTo>
                    <a:pt x="186" y="210"/>
                    <a:pt x="187" y="206"/>
                    <a:pt x="187" y="206"/>
                  </a:cubicBezTo>
                  <a:cubicBezTo>
                    <a:pt x="188" y="206"/>
                    <a:pt x="188" y="207"/>
                    <a:pt x="188" y="210"/>
                  </a:cubicBezTo>
                  <a:cubicBezTo>
                    <a:pt x="199" y="171"/>
                    <a:pt x="199" y="132"/>
                    <a:pt x="197" y="92"/>
                  </a:cubicBezTo>
                  <a:cubicBezTo>
                    <a:pt x="194" y="44"/>
                    <a:pt x="149" y="1"/>
                    <a:pt x="1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370946" y="3524303"/>
              <a:ext cx="17112" cy="13156"/>
            </a:xfrm>
            <a:custGeom>
              <a:avLst/>
              <a:gdLst/>
              <a:ahLst/>
              <a:cxnLst/>
              <a:rect l="l" t="t" r="r" b="b"/>
              <a:pathLst>
                <a:path w="359" h="276" extrusionOk="0">
                  <a:moveTo>
                    <a:pt x="171" y="0"/>
                  </a:moveTo>
                  <a:cubicBezTo>
                    <a:pt x="125" y="0"/>
                    <a:pt x="80" y="23"/>
                    <a:pt x="53" y="76"/>
                  </a:cubicBezTo>
                  <a:cubicBezTo>
                    <a:pt x="0" y="185"/>
                    <a:pt x="95" y="275"/>
                    <a:pt x="187" y="275"/>
                  </a:cubicBezTo>
                  <a:cubicBezTo>
                    <a:pt x="234" y="275"/>
                    <a:pt x="279" y="253"/>
                    <a:pt x="306" y="199"/>
                  </a:cubicBezTo>
                  <a:cubicBezTo>
                    <a:pt x="358" y="91"/>
                    <a:pt x="264" y="0"/>
                    <a:pt x="17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99926" y="3566916"/>
              <a:ext cx="63013" cy="54052"/>
            </a:xfrm>
            <a:custGeom>
              <a:avLst/>
              <a:gdLst/>
              <a:ahLst/>
              <a:cxnLst/>
              <a:rect l="l" t="t" r="r" b="b"/>
              <a:pathLst>
                <a:path w="1322" h="1134" extrusionOk="0">
                  <a:moveTo>
                    <a:pt x="45" y="0"/>
                  </a:moveTo>
                  <a:cubicBezTo>
                    <a:pt x="23" y="0"/>
                    <a:pt x="1" y="29"/>
                    <a:pt x="15" y="51"/>
                  </a:cubicBezTo>
                  <a:cubicBezTo>
                    <a:pt x="308" y="482"/>
                    <a:pt x="756" y="974"/>
                    <a:pt x="1269" y="1132"/>
                  </a:cubicBezTo>
                  <a:cubicBezTo>
                    <a:pt x="1273" y="1133"/>
                    <a:pt x="1276" y="1133"/>
                    <a:pt x="1279" y="1133"/>
                  </a:cubicBezTo>
                  <a:cubicBezTo>
                    <a:pt x="1308" y="1133"/>
                    <a:pt x="1322" y="1090"/>
                    <a:pt x="1300" y="1069"/>
                  </a:cubicBezTo>
                  <a:cubicBezTo>
                    <a:pt x="1097" y="888"/>
                    <a:pt x="852" y="762"/>
                    <a:pt x="643" y="584"/>
                  </a:cubicBezTo>
                  <a:cubicBezTo>
                    <a:pt x="437" y="407"/>
                    <a:pt x="245" y="213"/>
                    <a:pt x="64" y="10"/>
                  </a:cubicBezTo>
                  <a:cubicBezTo>
                    <a:pt x="59" y="3"/>
                    <a:pt x="52" y="0"/>
                    <a:pt x="4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78714" y="3372824"/>
              <a:ext cx="43709" cy="187085"/>
            </a:xfrm>
            <a:custGeom>
              <a:avLst/>
              <a:gdLst/>
              <a:ahLst/>
              <a:cxnLst/>
              <a:rect l="l" t="t" r="r" b="b"/>
              <a:pathLst>
                <a:path w="917" h="3925" extrusionOk="0">
                  <a:moveTo>
                    <a:pt x="896" y="0"/>
                  </a:moveTo>
                  <a:cubicBezTo>
                    <a:pt x="891" y="0"/>
                    <a:pt x="886" y="3"/>
                    <a:pt x="883" y="9"/>
                  </a:cubicBezTo>
                  <a:cubicBezTo>
                    <a:pt x="590" y="666"/>
                    <a:pt x="323" y="1341"/>
                    <a:pt x="189" y="2052"/>
                  </a:cubicBezTo>
                  <a:cubicBezTo>
                    <a:pt x="86" y="2602"/>
                    <a:pt x="1" y="3417"/>
                    <a:pt x="354" y="3898"/>
                  </a:cubicBezTo>
                  <a:cubicBezTo>
                    <a:pt x="367" y="3916"/>
                    <a:pt x="387" y="3924"/>
                    <a:pt x="406" y="3924"/>
                  </a:cubicBezTo>
                  <a:cubicBezTo>
                    <a:pt x="439" y="3924"/>
                    <a:pt x="472" y="3900"/>
                    <a:pt x="468" y="3859"/>
                  </a:cubicBezTo>
                  <a:cubicBezTo>
                    <a:pt x="433" y="3538"/>
                    <a:pt x="306" y="3239"/>
                    <a:pt x="283" y="2911"/>
                  </a:cubicBezTo>
                  <a:cubicBezTo>
                    <a:pt x="260" y="2591"/>
                    <a:pt x="281" y="2269"/>
                    <a:pt x="336" y="1952"/>
                  </a:cubicBezTo>
                  <a:cubicBezTo>
                    <a:pt x="445" y="1288"/>
                    <a:pt x="684" y="653"/>
                    <a:pt x="913" y="24"/>
                  </a:cubicBezTo>
                  <a:cubicBezTo>
                    <a:pt x="917" y="11"/>
                    <a:pt x="906" y="0"/>
                    <a:pt x="8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304739" y="3584981"/>
              <a:ext cx="12155" cy="9390"/>
            </a:xfrm>
            <a:custGeom>
              <a:avLst/>
              <a:gdLst/>
              <a:ahLst/>
              <a:cxnLst/>
              <a:rect l="l" t="t" r="r" b="b"/>
              <a:pathLst>
                <a:path w="255" h="197" extrusionOk="0">
                  <a:moveTo>
                    <a:pt x="121" y="1"/>
                  </a:moveTo>
                  <a:cubicBezTo>
                    <a:pt x="89" y="1"/>
                    <a:pt x="57" y="16"/>
                    <a:pt x="38" y="54"/>
                  </a:cubicBezTo>
                  <a:cubicBezTo>
                    <a:pt x="0" y="132"/>
                    <a:pt x="68" y="196"/>
                    <a:pt x="134" y="196"/>
                  </a:cubicBezTo>
                  <a:cubicBezTo>
                    <a:pt x="166" y="196"/>
                    <a:pt x="198" y="180"/>
                    <a:pt x="217" y="142"/>
                  </a:cubicBezTo>
                  <a:cubicBezTo>
                    <a:pt x="255" y="65"/>
                    <a:pt x="187" y="1"/>
                    <a:pt x="1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251545" y="3474875"/>
              <a:ext cx="9867" cy="10582"/>
            </a:xfrm>
            <a:custGeom>
              <a:avLst/>
              <a:gdLst/>
              <a:ahLst/>
              <a:cxnLst/>
              <a:rect l="l" t="t" r="r" b="b"/>
              <a:pathLst>
                <a:path w="207" h="222" extrusionOk="0">
                  <a:moveTo>
                    <a:pt x="104" y="0"/>
                  </a:moveTo>
                  <a:cubicBezTo>
                    <a:pt x="63" y="0"/>
                    <a:pt x="25" y="29"/>
                    <a:pt x="18" y="72"/>
                  </a:cubicBezTo>
                  <a:cubicBezTo>
                    <a:pt x="14" y="95"/>
                    <a:pt x="9" y="120"/>
                    <a:pt x="6" y="143"/>
                  </a:cubicBezTo>
                  <a:cubicBezTo>
                    <a:pt x="0" y="171"/>
                    <a:pt x="14" y="204"/>
                    <a:pt x="42" y="215"/>
                  </a:cubicBezTo>
                  <a:cubicBezTo>
                    <a:pt x="51" y="220"/>
                    <a:pt x="61" y="222"/>
                    <a:pt x="71" y="222"/>
                  </a:cubicBezTo>
                  <a:cubicBezTo>
                    <a:pt x="89" y="222"/>
                    <a:pt x="107" y="214"/>
                    <a:pt x="121" y="200"/>
                  </a:cubicBezTo>
                  <a:cubicBezTo>
                    <a:pt x="136" y="182"/>
                    <a:pt x="153" y="163"/>
                    <a:pt x="169" y="145"/>
                  </a:cubicBezTo>
                  <a:cubicBezTo>
                    <a:pt x="206" y="103"/>
                    <a:pt x="192" y="33"/>
                    <a:pt x="142" y="9"/>
                  </a:cubicBezTo>
                  <a:cubicBezTo>
                    <a:pt x="129" y="3"/>
                    <a:pt x="117" y="0"/>
                    <a:pt x="10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6"/>
          <p:cNvGrpSpPr/>
          <p:nvPr/>
        </p:nvGrpSpPr>
        <p:grpSpPr>
          <a:xfrm>
            <a:off x="198773" y="318531"/>
            <a:ext cx="455697" cy="564306"/>
            <a:chOff x="454479" y="2550746"/>
            <a:chExt cx="94996" cy="117637"/>
          </a:xfrm>
        </p:grpSpPr>
        <p:sp>
          <p:nvSpPr>
            <p:cNvPr id="462" name="Google Shape;462;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6"/>
          <p:cNvGrpSpPr/>
          <p:nvPr/>
        </p:nvGrpSpPr>
        <p:grpSpPr>
          <a:xfrm>
            <a:off x="8302763" y="4305294"/>
            <a:ext cx="455706" cy="413566"/>
            <a:chOff x="3227772" y="-134367"/>
            <a:chExt cx="166828" cy="151384"/>
          </a:xfrm>
        </p:grpSpPr>
        <p:sp>
          <p:nvSpPr>
            <p:cNvPr id="471" name="Google Shape;471;p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80" name="Google Shape;480;p6"/>
          <p:cNvSpPr/>
          <p:nvPr/>
        </p:nvSpPr>
        <p:spPr>
          <a:xfrm>
            <a:off x="477906" y="4147807"/>
            <a:ext cx="266978" cy="266334"/>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6"/>
          <p:cNvGrpSpPr/>
          <p:nvPr/>
        </p:nvGrpSpPr>
        <p:grpSpPr>
          <a:xfrm>
            <a:off x="8526936" y="1104303"/>
            <a:ext cx="387468" cy="266346"/>
            <a:chOff x="5807116" y="-753678"/>
            <a:chExt cx="145807" cy="100239"/>
          </a:xfrm>
        </p:grpSpPr>
        <p:sp>
          <p:nvSpPr>
            <p:cNvPr id="482" name="Google Shape;482;p6"/>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6"/>
          <p:cNvSpPr/>
          <p:nvPr/>
        </p:nvSpPr>
        <p:spPr>
          <a:xfrm>
            <a:off x="8914393" y="363599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591963" y="1758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3691" y="120869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38666" y="178801"/>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8750302" y="3104178"/>
            <a:ext cx="129829" cy="129829"/>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8423998" y="3685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052137" y="48160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4876193" y="316493"/>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321058" y="19396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198779" y="2925117"/>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10110" y="21934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3951375" y="488042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7815596" y="471885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4508389" y="4718798"/>
            <a:ext cx="259438" cy="2593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8"/>
        <p:cNvGrpSpPr/>
        <p:nvPr/>
      </p:nvGrpSpPr>
      <p:grpSpPr>
        <a:xfrm>
          <a:off x="0" y="0"/>
          <a:ext cx="0" cy="0"/>
          <a:chOff x="0" y="0"/>
          <a:chExt cx="0" cy="0"/>
        </a:xfrm>
      </p:grpSpPr>
      <p:grpSp>
        <p:nvGrpSpPr>
          <p:cNvPr id="589" name="Google Shape;589;p8"/>
          <p:cNvGrpSpPr/>
          <p:nvPr/>
        </p:nvGrpSpPr>
        <p:grpSpPr>
          <a:xfrm rot="-9284465" flipH="1">
            <a:off x="-731117" y="-2028214"/>
            <a:ext cx="9393665" cy="8567764"/>
            <a:chOff x="-2537947" y="-2336543"/>
            <a:chExt cx="4759398" cy="4340947"/>
          </a:xfrm>
        </p:grpSpPr>
        <p:sp>
          <p:nvSpPr>
            <p:cNvPr id="590" name="Google Shape;590;p8"/>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8"/>
          <p:cNvGrpSpPr/>
          <p:nvPr/>
        </p:nvGrpSpPr>
        <p:grpSpPr>
          <a:xfrm rot="4707470">
            <a:off x="7843603" y="4541304"/>
            <a:ext cx="620423" cy="782924"/>
            <a:chOff x="4198851" y="-806491"/>
            <a:chExt cx="163968" cy="206914"/>
          </a:xfrm>
        </p:grpSpPr>
        <p:sp>
          <p:nvSpPr>
            <p:cNvPr id="596" name="Google Shape;596;p8"/>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8"/>
          <p:cNvGrpSpPr/>
          <p:nvPr/>
        </p:nvGrpSpPr>
        <p:grpSpPr>
          <a:xfrm rot="1559912">
            <a:off x="8090168" y="987748"/>
            <a:ext cx="765636" cy="1491676"/>
            <a:chOff x="5506778" y="238278"/>
            <a:chExt cx="269117" cy="524315"/>
          </a:xfrm>
        </p:grpSpPr>
        <p:sp>
          <p:nvSpPr>
            <p:cNvPr id="607" name="Google Shape;607;p8"/>
            <p:cNvSpPr/>
            <p:nvPr/>
          </p:nvSpPr>
          <p:spPr>
            <a:xfrm>
              <a:off x="5591622" y="316449"/>
              <a:ext cx="132652" cy="261300"/>
            </a:xfrm>
            <a:custGeom>
              <a:avLst/>
              <a:gdLst/>
              <a:ahLst/>
              <a:cxnLst/>
              <a:rect l="l" t="t" r="r" b="b"/>
              <a:pathLst>
                <a:path w="2783" h="5482" extrusionOk="0">
                  <a:moveTo>
                    <a:pt x="2497" y="0"/>
                  </a:moveTo>
                  <a:cubicBezTo>
                    <a:pt x="2488" y="0"/>
                    <a:pt x="2478" y="12"/>
                    <a:pt x="2484" y="22"/>
                  </a:cubicBezTo>
                  <a:cubicBezTo>
                    <a:pt x="2691" y="431"/>
                    <a:pt x="2637" y="966"/>
                    <a:pt x="2560" y="1403"/>
                  </a:cubicBezTo>
                  <a:cubicBezTo>
                    <a:pt x="2490" y="1801"/>
                    <a:pt x="2365" y="2188"/>
                    <a:pt x="2220" y="2565"/>
                  </a:cubicBezTo>
                  <a:cubicBezTo>
                    <a:pt x="1925" y="3329"/>
                    <a:pt x="1606" y="4161"/>
                    <a:pt x="1103" y="4815"/>
                  </a:cubicBezTo>
                  <a:cubicBezTo>
                    <a:pt x="977" y="4979"/>
                    <a:pt x="829" y="5164"/>
                    <a:pt x="651" y="5276"/>
                  </a:cubicBezTo>
                  <a:cubicBezTo>
                    <a:pt x="569" y="5327"/>
                    <a:pt x="502" y="5349"/>
                    <a:pt x="445" y="5349"/>
                  </a:cubicBezTo>
                  <a:cubicBezTo>
                    <a:pt x="221" y="5349"/>
                    <a:pt x="187" y="5000"/>
                    <a:pt x="203" y="4797"/>
                  </a:cubicBezTo>
                  <a:cubicBezTo>
                    <a:pt x="235" y="4379"/>
                    <a:pt x="321" y="3965"/>
                    <a:pt x="450" y="3569"/>
                  </a:cubicBezTo>
                  <a:cubicBezTo>
                    <a:pt x="517" y="3363"/>
                    <a:pt x="597" y="3163"/>
                    <a:pt x="689" y="2969"/>
                  </a:cubicBezTo>
                  <a:cubicBezTo>
                    <a:pt x="754" y="2828"/>
                    <a:pt x="873" y="2487"/>
                    <a:pt x="1016" y="2403"/>
                  </a:cubicBezTo>
                  <a:cubicBezTo>
                    <a:pt x="1057" y="2379"/>
                    <a:pt x="1092" y="2368"/>
                    <a:pt x="1121" y="2368"/>
                  </a:cubicBezTo>
                  <a:cubicBezTo>
                    <a:pt x="1348" y="2368"/>
                    <a:pt x="1260" y="3007"/>
                    <a:pt x="1244" y="3106"/>
                  </a:cubicBezTo>
                  <a:cubicBezTo>
                    <a:pt x="1205" y="3336"/>
                    <a:pt x="1134" y="3556"/>
                    <a:pt x="1036" y="3766"/>
                  </a:cubicBezTo>
                  <a:cubicBezTo>
                    <a:pt x="1035" y="3769"/>
                    <a:pt x="1037" y="3770"/>
                    <a:pt x="1038" y="3770"/>
                  </a:cubicBezTo>
                  <a:cubicBezTo>
                    <a:pt x="1039" y="3770"/>
                    <a:pt x="1040" y="3770"/>
                    <a:pt x="1040" y="3770"/>
                  </a:cubicBezTo>
                  <a:cubicBezTo>
                    <a:pt x="1224" y="3401"/>
                    <a:pt x="1319" y="3001"/>
                    <a:pt x="1303" y="2589"/>
                  </a:cubicBezTo>
                  <a:cubicBezTo>
                    <a:pt x="1297" y="2439"/>
                    <a:pt x="1244" y="2288"/>
                    <a:pt x="1132" y="2288"/>
                  </a:cubicBezTo>
                  <a:cubicBezTo>
                    <a:pt x="1090" y="2288"/>
                    <a:pt x="1040" y="2309"/>
                    <a:pt x="980" y="2358"/>
                  </a:cubicBezTo>
                  <a:cubicBezTo>
                    <a:pt x="865" y="2455"/>
                    <a:pt x="797" y="2612"/>
                    <a:pt x="727" y="2739"/>
                  </a:cubicBezTo>
                  <a:cubicBezTo>
                    <a:pt x="619" y="2934"/>
                    <a:pt x="525" y="3136"/>
                    <a:pt x="443" y="3342"/>
                  </a:cubicBezTo>
                  <a:cubicBezTo>
                    <a:pt x="281" y="3753"/>
                    <a:pt x="168" y="4180"/>
                    <a:pt x="109" y="4618"/>
                  </a:cubicBezTo>
                  <a:cubicBezTo>
                    <a:pt x="75" y="4866"/>
                    <a:pt x="0" y="5260"/>
                    <a:pt x="255" y="5426"/>
                  </a:cubicBezTo>
                  <a:cubicBezTo>
                    <a:pt x="315" y="5465"/>
                    <a:pt x="376" y="5482"/>
                    <a:pt x="438" y="5482"/>
                  </a:cubicBezTo>
                  <a:cubicBezTo>
                    <a:pt x="668" y="5482"/>
                    <a:pt x="896" y="5247"/>
                    <a:pt x="1036" y="5094"/>
                  </a:cubicBezTo>
                  <a:cubicBezTo>
                    <a:pt x="1622" y="4447"/>
                    <a:pt x="1949" y="3573"/>
                    <a:pt x="2271" y="2775"/>
                  </a:cubicBezTo>
                  <a:cubicBezTo>
                    <a:pt x="2470" y="2282"/>
                    <a:pt x="2647" y="1770"/>
                    <a:pt x="2706" y="1238"/>
                  </a:cubicBezTo>
                  <a:cubicBezTo>
                    <a:pt x="2751" y="833"/>
                    <a:pt x="2783" y="335"/>
                    <a:pt x="2506" y="5"/>
                  </a:cubicBezTo>
                  <a:cubicBezTo>
                    <a:pt x="2504" y="2"/>
                    <a:pt x="2500" y="0"/>
                    <a:pt x="24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538809" y="310348"/>
              <a:ext cx="203339" cy="376363"/>
            </a:xfrm>
            <a:custGeom>
              <a:avLst/>
              <a:gdLst/>
              <a:ahLst/>
              <a:cxnLst/>
              <a:rect l="l" t="t" r="r" b="b"/>
              <a:pathLst>
                <a:path w="4266" h="7896" extrusionOk="0">
                  <a:moveTo>
                    <a:pt x="3045" y="0"/>
                  </a:moveTo>
                  <a:cubicBezTo>
                    <a:pt x="3042" y="0"/>
                    <a:pt x="3040" y="1"/>
                    <a:pt x="3037" y="3"/>
                  </a:cubicBezTo>
                  <a:cubicBezTo>
                    <a:pt x="2236" y="565"/>
                    <a:pt x="1744" y="1459"/>
                    <a:pt x="1369" y="2342"/>
                  </a:cubicBezTo>
                  <a:cubicBezTo>
                    <a:pt x="922" y="3396"/>
                    <a:pt x="503" y="4522"/>
                    <a:pt x="326" y="5657"/>
                  </a:cubicBezTo>
                  <a:cubicBezTo>
                    <a:pt x="240" y="6210"/>
                    <a:pt x="0" y="7896"/>
                    <a:pt x="924" y="7896"/>
                  </a:cubicBezTo>
                  <a:cubicBezTo>
                    <a:pt x="951" y="7896"/>
                    <a:pt x="980" y="7894"/>
                    <a:pt x="1009" y="7891"/>
                  </a:cubicBezTo>
                  <a:cubicBezTo>
                    <a:pt x="1496" y="7841"/>
                    <a:pt x="1799" y="7342"/>
                    <a:pt x="2060" y="6983"/>
                  </a:cubicBezTo>
                  <a:cubicBezTo>
                    <a:pt x="2388" y="6530"/>
                    <a:pt x="2686" y="6058"/>
                    <a:pt x="2954" y="5568"/>
                  </a:cubicBezTo>
                  <a:cubicBezTo>
                    <a:pt x="3551" y="4481"/>
                    <a:pt x="4044" y="3286"/>
                    <a:pt x="4261" y="2061"/>
                  </a:cubicBezTo>
                  <a:cubicBezTo>
                    <a:pt x="4265" y="2042"/>
                    <a:pt x="4250" y="2030"/>
                    <a:pt x="4236" y="2030"/>
                  </a:cubicBezTo>
                  <a:cubicBezTo>
                    <a:pt x="4227" y="2030"/>
                    <a:pt x="4218" y="2035"/>
                    <a:pt x="4215" y="2047"/>
                  </a:cubicBezTo>
                  <a:cubicBezTo>
                    <a:pt x="3693" y="3959"/>
                    <a:pt x="2943" y="5797"/>
                    <a:pt x="1646" y="7325"/>
                  </a:cubicBezTo>
                  <a:cubicBezTo>
                    <a:pt x="1474" y="7529"/>
                    <a:pt x="1263" y="7734"/>
                    <a:pt x="982" y="7752"/>
                  </a:cubicBezTo>
                  <a:cubicBezTo>
                    <a:pt x="968" y="7753"/>
                    <a:pt x="954" y="7754"/>
                    <a:pt x="940" y="7754"/>
                  </a:cubicBezTo>
                  <a:cubicBezTo>
                    <a:pt x="604" y="7754"/>
                    <a:pt x="470" y="7457"/>
                    <a:pt x="423" y="7159"/>
                  </a:cubicBezTo>
                  <a:cubicBezTo>
                    <a:pt x="338" y="6614"/>
                    <a:pt x="383" y="6039"/>
                    <a:pt x="478" y="5500"/>
                  </a:cubicBezTo>
                  <a:cubicBezTo>
                    <a:pt x="653" y="4507"/>
                    <a:pt x="1003" y="3536"/>
                    <a:pt x="1375" y="2602"/>
                  </a:cubicBezTo>
                  <a:cubicBezTo>
                    <a:pt x="1765" y="1630"/>
                    <a:pt x="2270" y="737"/>
                    <a:pt x="3058" y="29"/>
                  </a:cubicBezTo>
                  <a:cubicBezTo>
                    <a:pt x="3069" y="18"/>
                    <a:pt x="3058" y="0"/>
                    <a:pt x="30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570649" y="238278"/>
              <a:ext cx="186418" cy="213349"/>
            </a:xfrm>
            <a:custGeom>
              <a:avLst/>
              <a:gdLst/>
              <a:ahLst/>
              <a:cxnLst/>
              <a:rect l="l" t="t" r="r" b="b"/>
              <a:pathLst>
                <a:path w="3911" h="4476" extrusionOk="0">
                  <a:moveTo>
                    <a:pt x="2937" y="0"/>
                  </a:moveTo>
                  <a:cubicBezTo>
                    <a:pt x="2682" y="0"/>
                    <a:pt x="2464" y="176"/>
                    <a:pt x="2296" y="354"/>
                  </a:cubicBezTo>
                  <a:cubicBezTo>
                    <a:pt x="1777" y="905"/>
                    <a:pt x="1348" y="1577"/>
                    <a:pt x="972" y="2231"/>
                  </a:cubicBezTo>
                  <a:cubicBezTo>
                    <a:pt x="576" y="2922"/>
                    <a:pt x="225" y="3661"/>
                    <a:pt x="9" y="4431"/>
                  </a:cubicBezTo>
                  <a:cubicBezTo>
                    <a:pt x="1" y="4458"/>
                    <a:pt x="21" y="4475"/>
                    <a:pt x="42" y="4475"/>
                  </a:cubicBezTo>
                  <a:cubicBezTo>
                    <a:pt x="57" y="4475"/>
                    <a:pt x="71" y="4467"/>
                    <a:pt x="78" y="4451"/>
                  </a:cubicBezTo>
                  <a:cubicBezTo>
                    <a:pt x="559" y="3233"/>
                    <a:pt x="1103" y="2080"/>
                    <a:pt x="1885" y="1023"/>
                  </a:cubicBezTo>
                  <a:cubicBezTo>
                    <a:pt x="2079" y="762"/>
                    <a:pt x="2280" y="468"/>
                    <a:pt x="2536" y="263"/>
                  </a:cubicBezTo>
                  <a:cubicBezTo>
                    <a:pt x="2671" y="154"/>
                    <a:pt x="2810" y="103"/>
                    <a:pt x="2943" y="103"/>
                  </a:cubicBezTo>
                  <a:cubicBezTo>
                    <a:pt x="3162" y="103"/>
                    <a:pt x="3363" y="242"/>
                    <a:pt x="3499" y="480"/>
                  </a:cubicBezTo>
                  <a:cubicBezTo>
                    <a:pt x="3851" y="1101"/>
                    <a:pt x="3862" y="1934"/>
                    <a:pt x="3745" y="2619"/>
                  </a:cubicBezTo>
                  <a:cubicBezTo>
                    <a:pt x="3744" y="2623"/>
                    <a:pt x="3748" y="2626"/>
                    <a:pt x="3752" y="2626"/>
                  </a:cubicBezTo>
                  <a:cubicBezTo>
                    <a:pt x="3754" y="2626"/>
                    <a:pt x="3756" y="2625"/>
                    <a:pt x="3757" y="2622"/>
                  </a:cubicBezTo>
                  <a:cubicBezTo>
                    <a:pt x="3911" y="1924"/>
                    <a:pt x="3887" y="1093"/>
                    <a:pt x="3544" y="452"/>
                  </a:cubicBezTo>
                  <a:cubicBezTo>
                    <a:pt x="3432" y="240"/>
                    <a:pt x="3256" y="36"/>
                    <a:pt x="3007" y="5"/>
                  </a:cubicBezTo>
                  <a:cubicBezTo>
                    <a:pt x="2983" y="2"/>
                    <a:pt x="2960" y="0"/>
                    <a:pt x="29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506778" y="496622"/>
              <a:ext cx="138705" cy="265971"/>
            </a:xfrm>
            <a:custGeom>
              <a:avLst/>
              <a:gdLst/>
              <a:ahLst/>
              <a:cxnLst/>
              <a:rect l="l" t="t" r="r" b="b"/>
              <a:pathLst>
                <a:path w="2910" h="5580" extrusionOk="0">
                  <a:moveTo>
                    <a:pt x="1096" y="0"/>
                  </a:moveTo>
                  <a:cubicBezTo>
                    <a:pt x="1094" y="0"/>
                    <a:pt x="1092" y="1"/>
                    <a:pt x="1091" y="4"/>
                  </a:cubicBezTo>
                  <a:cubicBezTo>
                    <a:pt x="470" y="1407"/>
                    <a:pt x="1" y="3106"/>
                    <a:pt x="353" y="4641"/>
                  </a:cubicBezTo>
                  <a:cubicBezTo>
                    <a:pt x="452" y="5069"/>
                    <a:pt x="777" y="5579"/>
                    <a:pt x="1237" y="5579"/>
                  </a:cubicBezTo>
                  <a:cubicBezTo>
                    <a:pt x="1321" y="5579"/>
                    <a:pt x="1410" y="5562"/>
                    <a:pt x="1503" y="5524"/>
                  </a:cubicBezTo>
                  <a:cubicBezTo>
                    <a:pt x="1811" y="5399"/>
                    <a:pt x="2068" y="5081"/>
                    <a:pt x="2278" y="4835"/>
                  </a:cubicBezTo>
                  <a:cubicBezTo>
                    <a:pt x="2524" y="4544"/>
                    <a:pt x="2728" y="4231"/>
                    <a:pt x="2899" y="3893"/>
                  </a:cubicBezTo>
                  <a:cubicBezTo>
                    <a:pt x="2910" y="3870"/>
                    <a:pt x="2891" y="3851"/>
                    <a:pt x="2873" y="3851"/>
                  </a:cubicBezTo>
                  <a:cubicBezTo>
                    <a:pt x="2865" y="3851"/>
                    <a:pt x="2857" y="3855"/>
                    <a:pt x="2851" y="3864"/>
                  </a:cubicBezTo>
                  <a:cubicBezTo>
                    <a:pt x="2536" y="4388"/>
                    <a:pt x="2121" y="5011"/>
                    <a:pt x="1598" y="5352"/>
                  </a:cubicBezTo>
                  <a:cubicBezTo>
                    <a:pt x="1483" y="5427"/>
                    <a:pt x="1365" y="5460"/>
                    <a:pt x="1250" y="5460"/>
                  </a:cubicBezTo>
                  <a:cubicBezTo>
                    <a:pt x="976" y="5460"/>
                    <a:pt x="722" y="5269"/>
                    <a:pt x="582" y="5001"/>
                  </a:cubicBezTo>
                  <a:cubicBezTo>
                    <a:pt x="417" y="4686"/>
                    <a:pt x="371" y="4301"/>
                    <a:pt x="340" y="3952"/>
                  </a:cubicBezTo>
                  <a:cubicBezTo>
                    <a:pt x="215" y="2583"/>
                    <a:pt x="623" y="1272"/>
                    <a:pt x="1101" y="7"/>
                  </a:cubicBezTo>
                  <a:cubicBezTo>
                    <a:pt x="1103" y="3"/>
                    <a:pt x="1100" y="0"/>
                    <a:pt x="10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729136" y="333703"/>
              <a:ext cx="45568" cy="192948"/>
            </a:xfrm>
            <a:custGeom>
              <a:avLst/>
              <a:gdLst/>
              <a:ahLst/>
              <a:cxnLst/>
              <a:rect l="l" t="t" r="r" b="b"/>
              <a:pathLst>
                <a:path w="956" h="4048" extrusionOk="0">
                  <a:moveTo>
                    <a:pt x="924" y="1"/>
                  </a:moveTo>
                  <a:cubicBezTo>
                    <a:pt x="907" y="1"/>
                    <a:pt x="890" y="12"/>
                    <a:pt x="888" y="34"/>
                  </a:cubicBezTo>
                  <a:cubicBezTo>
                    <a:pt x="777" y="1426"/>
                    <a:pt x="507" y="2734"/>
                    <a:pt x="3" y="4040"/>
                  </a:cubicBezTo>
                  <a:cubicBezTo>
                    <a:pt x="0" y="4044"/>
                    <a:pt x="5" y="4048"/>
                    <a:pt x="9" y="4048"/>
                  </a:cubicBezTo>
                  <a:cubicBezTo>
                    <a:pt x="11" y="4048"/>
                    <a:pt x="13" y="4047"/>
                    <a:pt x="14" y="4044"/>
                  </a:cubicBezTo>
                  <a:cubicBezTo>
                    <a:pt x="574" y="2804"/>
                    <a:pt x="925" y="1398"/>
                    <a:pt x="955" y="34"/>
                  </a:cubicBezTo>
                  <a:cubicBezTo>
                    <a:pt x="956"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656780" y="269737"/>
              <a:ext cx="78933" cy="53385"/>
            </a:xfrm>
            <a:custGeom>
              <a:avLst/>
              <a:gdLst/>
              <a:ahLst/>
              <a:cxnLst/>
              <a:rect l="l" t="t" r="r" b="b"/>
              <a:pathLst>
                <a:path w="1656" h="1120" extrusionOk="0">
                  <a:moveTo>
                    <a:pt x="1003" y="1"/>
                  </a:moveTo>
                  <a:cubicBezTo>
                    <a:pt x="837" y="1"/>
                    <a:pt x="698" y="129"/>
                    <a:pt x="577" y="229"/>
                  </a:cubicBezTo>
                  <a:cubicBezTo>
                    <a:pt x="353" y="415"/>
                    <a:pt x="165" y="626"/>
                    <a:pt x="3" y="865"/>
                  </a:cubicBezTo>
                  <a:cubicBezTo>
                    <a:pt x="0" y="867"/>
                    <a:pt x="4" y="872"/>
                    <a:pt x="8" y="872"/>
                  </a:cubicBezTo>
                  <a:cubicBezTo>
                    <a:pt x="8" y="872"/>
                    <a:pt x="9" y="872"/>
                    <a:pt x="10" y="871"/>
                  </a:cubicBezTo>
                  <a:cubicBezTo>
                    <a:pt x="209" y="617"/>
                    <a:pt x="479" y="280"/>
                    <a:pt x="772" y="132"/>
                  </a:cubicBezTo>
                  <a:cubicBezTo>
                    <a:pt x="863" y="86"/>
                    <a:pt x="944" y="66"/>
                    <a:pt x="1016" y="66"/>
                  </a:cubicBezTo>
                  <a:cubicBezTo>
                    <a:pt x="1437" y="66"/>
                    <a:pt x="1548" y="762"/>
                    <a:pt x="1590" y="1103"/>
                  </a:cubicBezTo>
                  <a:cubicBezTo>
                    <a:pt x="1591" y="1114"/>
                    <a:pt x="1599" y="1120"/>
                    <a:pt x="1607" y="1120"/>
                  </a:cubicBezTo>
                  <a:cubicBezTo>
                    <a:pt x="1615" y="1120"/>
                    <a:pt x="1622" y="1115"/>
                    <a:pt x="1622" y="1103"/>
                  </a:cubicBezTo>
                  <a:cubicBezTo>
                    <a:pt x="1656" y="753"/>
                    <a:pt x="1472" y="39"/>
                    <a:pt x="1031" y="2"/>
                  </a:cubicBezTo>
                  <a:cubicBezTo>
                    <a:pt x="1021"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636761" y="392808"/>
              <a:ext cx="59248" cy="139134"/>
            </a:xfrm>
            <a:custGeom>
              <a:avLst/>
              <a:gdLst/>
              <a:ahLst/>
              <a:cxnLst/>
              <a:rect l="l" t="t" r="r" b="b"/>
              <a:pathLst>
                <a:path w="1243" h="2919" extrusionOk="0">
                  <a:moveTo>
                    <a:pt x="1223" y="1"/>
                  </a:moveTo>
                  <a:cubicBezTo>
                    <a:pt x="1217" y="1"/>
                    <a:pt x="1211" y="4"/>
                    <a:pt x="1209" y="12"/>
                  </a:cubicBezTo>
                  <a:cubicBezTo>
                    <a:pt x="898" y="1023"/>
                    <a:pt x="514" y="1984"/>
                    <a:pt x="3" y="2913"/>
                  </a:cubicBezTo>
                  <a:cubicBezTo>
                    <a:pt x="1" y="2916"/>
                    <a:pt x="3" y="2919"/>
                    <a:pt x="6" y="2919"/>
                  </a:cubicBezTo>
                  <a:cubicBezTo>
                    <a:pt x="7" y="2919"/>
                    <a:pt x="8" y="2918"/>
                    <a:pt x="9" y="2917"/>
                  </a:cubicBezTo>
                  <a:cubicBezTo>
                    <a:pt x="558" y="2029"/>
                    <a:pt x="994" y="1037"/>
                    <a:pt x="1239" y="22"/>
                  </a:cubicBezTo>
                  <a:cubicBezTo>
                    <a:pt x="1242" y="9"/>
                    <a:pt x="1233" y="1"/>
                    <a:pt x="12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568028" y="558635"/>
              <a:ext cx="45091" cy="75311"/>
            </a:xfrm>
            <a:custGeom>
              <a:avLst/>
              <a:gdLst/>
              <a:ahLst/>
              <a:cxnLst/>
              <a:rect l="l" t="t" r="r" b="b"/>
              <a:pathLst>
                <a:path w="946" h="1580" extrusionOk="0">
                  <a:moveTo>
                    <a:pt x="262" y="1"/>
                  </a:moveTo>
                  <a:cubicBezTo>
                    <a:pt x="259" y="1"/>
                    <a:pt x="257" y="2"/>
                    <a:pt x="257" y="6"/>
                  </a:cubicBezTo>
                  <a:cubicBezTo>
                    <a:pt x="264" y="437"/>
                    <a:pt x="0" y="963"/>
                    <a:pt x="268" y="1363"/>
                  </a:cubicBezTo>
                  <a:cubicBezTo>
                    <a:pt x="355" y="1493"/>
                    <a:pt x="513" y="1579"/>
                    <a:pt x="666" y="1579"/>
                  </a:cubicBezTo>
                  <a:cubicBezTo>
                    <a:pt x="765" y="1579"/>
                    <a:pt x="862" y="1543"/>
                    <a:pt x="935" y="1458"/>
                  </a:cubicBezTo>
                  <a:cubicBezTo>
                    <a:pt x="945" y="1443"/>
                    <a:pt x="935" y="1427"/>
                    <a:pt x="922" y="1427"/>
                  </a:cubicBezTo>
                  <a:cubicBezTo>
                    <a:pt x="919" y="1427"/>
                    <a:pt x="915" y="1429"/>
                    <a:pt x="911" y="1432"/>
                  </a:cubicBezTo>
                  <a:cubicBezTo>
                    <a:pt x="834" y="1494"/>
                    <a:pt x="748" y="1523"/>
                    <a:pt x="662" y="1523"/>
                  </a:cubicBezTo>
                  <a:cubicBezTo>
                    <a:pt x="539" y="1523"/>
                    <a:pt x="417" y="1463"/>
                    <a:pt x="330" y="1359"/>
                  </a:cubicBezTo>
                  <a:cubicBezTo>
                    <a:pt x="206" y="1213"/>
                    <a:pt x="185" y="1008"/>
                    <a:pt x="194" y="825"/>
                  </a:cubicBezTo>
                  <a:cubicBezTo>
                    <a:pt x="205" y="549"/>
                    <a:pt x="281" y="285"/>
                    <a:pt x="267" y="6"/>
                  </a:cubicBezTo>
                  <a:cubicBezTo>
                    <a:pt x="267" y="2"/>
                    <a:pt x="264"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560687" y="668026"/>
              <a:ext cx="78361" cy="52003"/>
            </a:xfrm>
            <a:custGeom>
              <a:avLst/>
              <a:gdLst/>
              <a:ahLst/>
              <a:cxnLst/>
              <a:rect l="l" t="t" r="r" b="b"/>
              <a:pathLst>
                <a:path w="1644" h="1091" extrusionOk="0">
                  <a:moveTo>
                    <a:pt x="1628" y="1"/>
                  </a:moveTo>
                  <a:cubicBezTo>
                    <a:pt x="1625" y="1"/>
                    <a:pt x="1622" y="2"/>
                    <a:pt x="1620" y="4"/>
                  </a:cubicBezTo>
                  <a:cubicBezTo>
                    <a:pt x="1150" y="471"/>
                    <a:pt x="684" y="964"/>
                    <a:pt x="2" y="1090"/>
                  </a:cubicBezTo>
                  <a:cubicBezTo>
                    <a:pt x="0" y="1090"/>
                    <a:pt x="0" y="1091"/>
                    <a:pt x="2" y="1091"/>
                  </a:cubicBezTo>
                  <a:cubicBezTo>
                    <a:pt x="679" y="1007"/>
                    <a:pt x="1201" y="508"/>
                    <a:pt x="1637" y="20"/>
                  </a:cubicBezTo>
                  <a:cubicBezTo>
                    <a:pt x="1644" y="12"/>
                    <a:pt x="1636" y="1"/>
                    <a:pt x="16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692291" y="368261"/>
              <a:ext cx="4576" cy="5672"/>
            </a:xfrm>
            <a:custGeom>
              <a:avLst/>
              <a:gdLst/>
              <a:ahLst/>
              <a:cxnLst/>
              <a:rect l="l" t="t" r="r" b="b"/>
              <a:pathLst>
                <a:path w="96" h="119" extrusionOk="0">
                  <a:moveTo>
                    <a:pt x="48" y="1"/>
                  </a:moveTo>
                  <a:cubicBezTo>
                    <a:pt x="35" y="1"/>
                    <a:pt x="22" y="8"/>
                    <a:pt x="18" y="24"/>
                  </a:cubicBezTo>
                  <a:cubicBezTo>
                    <a:pt x="13" y="38"/>
                    <a:pt x="11" y="52"/>
                    <a:pt x="7" y="65"/>
                  </a:cubicBezTo>
                  <a:cubicBezTo>
                    <a:pt x="1" y="92"/>
                    <a:pt x="21" y="119"/>
                    <a:pt x="48" y="119"/>
                  </a:cubicBezTo>
                  <a:cubicBezTo>
                    <a:pt x="74" y="119"/>
                    <a:pt x="95" y="92"/>
                    <a:pt x="89" y="65"/>
                  </a:cubicBezTo>
                  <a:cubicBezTo>
                    <a:pt x="85" y="51"/>
                    <a:pt x="80" y="36"/>
                    <a:pt x="78" y="24"/>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689288" y="338661"/>
              <a:ext cx="11869" cy="10391"/>
            </a:xfrm>
            <a:custGeom>
              <a:avLst/>
              <a:gdLst/>
              <a:ahLst/>
              <a:cxnLst/>
              <a:rect l="l" t="t" r="r" b="b"/>
              <a:pathLst>
                <a:path w="249" h="218" extrusionOk="0">
                  <a:moveTo>
                    <a:pt x="107" y="1"/>
                  </a:moveTo>
                  <a:cubicBezTo>
                    <a:pt x="81" y="1"/>
                    <a:pt x="50" y="14"/>
                    <a:pt x="32" y="32"/>
                  </a:cubicBezTo>
                  <a:cubicBezTo>
                    <a:pt x="14" y="50"/>
                    <a:pt x="0" y="81"/>
                    <a:pt x="1" y="110"/>
                  </a:cubicBezTo>
                  <a:cubicBezTo>
                    <a:pt x="2" y="138"/>
                    <a:pt x="12" y="167"/>
                    <a:pt x="32" y="186"/>
                  </a:cubicBezTo>
                  <a:cubicBezTo>
                    <a:pt x="52" y="203"/>
                    <a:pt x="76" y="218"/>
                    <a:pt x="102" y="218"/>
                  </a:cubicBezTo>
                  <a:cubicBezTo>
                    <a:pt x="105" y="218"/>
                    <a:pt x="107" y="218"/>
                    <a:pt x="110" y="217"/>
                  </a:cubicBezTo>
                  <a:cubicBezTo>
                    <a:pt x="127" y="216"/>
                    <a:pt x="142" y="216"/>
                    <a:pt x="159" y="212"/>
                  </a:cubicBezTo>
                  <a:cubicBezTo>
                    <a:pt x="183" y="207"/>
                    <a:pt x="201" y="195"/>
                    <a:pt x="218" y="180"/>
                  </a:cubicBezTo>
                  <a:cubicBezTo>
                    <a:pt x="236" y="164"/>
                    <a:pt x="248" y="133"/>
                    <a:pt x="247" y="110"/>
                  </a:cubicBezTo>
                  <a:cubicBezTo>
                    <a:pt x="247" y="85"/>
                    <a:pt x="238" y="57"/>
                    <a:pt x="218" y="38"/>
                  </a:cubicBezTo>
                  <a:cubicBezTo>
                    <a:pt x="201" y="23"/>
                    <a:pt x="181" y="11"/>
                    <a:pt x="159" y="6"/>
                  </a:cubicBezTo>
                  <a:cubicBezTo>
                    <a:pt x="143" y="2"/>
                    <a:pt x="127" y="2"/>
                    <a:pt x="110" y="1"/>
                  </a:cubicBezTo>
                  <a:cubicBezTo>
                    <a:pt x="109" y="1"/>
                    <a:pt x="108" y="1"/>
                    <a:pt x="10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732186" y="345667"/>
              <a:ext cx="6530" cy="5005"/>
            </a:xfrm>
            <a:custGeom>
              <a:avLst/>
              <a:gdLst/>
              <a:ahLst/>
              <a:cxnLst/>
              <a:rect l="l" t="t" r="r" b="b"/>
              <a:pathLst>
                <a:path w="137" h="105" extrusionOk="0">
                  <a:moveTo>
                    <a:pt x="68" y="0"/>
                  </a:moveTo>
                  <a:cubicBezTo>
                    <a:pt x="0" y="0"/>
                    <a:pt x="0" y="105"/>
                    <a:pt x="68" y="105"/>
                  </a:cubicBezTo>
                  <a:cubicBezTo>
                    <a:pt x="136" y="105"/>
                    <a:pt x="136"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740956" y="378032"/>
              <a:ext cx="9962" cy="9247"/>
            </a:xfrm>
            <a:custGeom>
              <a:avLst/>
              <a:gdLst/>
              <a:ahLst/>
              <a:cxnLst/>
              <a:rect l="l" t="t" r="r" b="b"/>
              <a:pathLst>
                <a:path w="209" h="194" extrusionOk="0">
                  <a:moveTo>
                    <a:pt x="117" y="1"/>
                  </a:moveTo>
                  <a:cubicBezTo>
                    <a:pt x="115" y="1"/>
                    <a:pt x="113" y="1"/>
                    <a:pt x="112" y="1"/>
                  </a:cubicBezTo>
                  <a:cubicBezTo>
                    <a:pt x="80" y="2"/>
                    <a:pt x="50" y="17"/>
                    <a:pt x="32" y="43"/>
                  </a:cubicBezTo>
                  <a:cubicBezTo>
                    <a:pt x="13" y="54"/>
                    <a:pt x="1" y="76"/>
                    <a:pt x="2" y="97"/>
                  </a:cubicBezTo>
                  <a:cubicBezTo>
                    <a:pt x="3" y="119"/>
                    <a:pt x="15" y="140"/>
                    <a:pt x="33" y="153"/>
                  </a:cubicBezTo>
                  <a:cubicBezTo>
                    <a:pt x="52" y="177"/>
                    <a:pt x="81" y="193"/>
                    <a:pt x="112" y="193"/>
                  </a:cubicBezTo>
                  <a:cubicBezTo>
                    <a:pt x="137" y="193"/>
                    <a:pt x="163" y="183"/>
                    <a:pt x="180" y="165"/>
                  </a:cubicBezTo>
                  <a:cubicBezTo>
                    <a:pt x="196" y="148"/>
                    <a:pt x="209" y="121"/>
                    <a:pt x="209" y="97"/>
                  </a:cubicBezTo>
                  <a:cubicBezTo>
                    <a:pt x="206" y="72"/>
                    <a:pt x="198" y="46"/>
                    <a:pt x="180" y="29"/>
                  </a:cubicBezTo>
                  <a:cubicBezTo>
                    <a:pt x="163" y="13"/>
                    <a:pt x="140" y="1"/>
                    <a:pt x="11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769269" y="313732"/>
              <a:ext cx="5672" cy="7007"/>
            </a:xfrm>
            <a:custGeom>
              <a:avLst/>
              <a:gdLst/>
              <a:ahLst/>
              <a:cxnLst/>
              <a:rect l="l" t="t" r="r" b="b"/>
              <a:pathLst>
                <a:path w="119" h="147" extrusionOk="0">
                  <a:moveTo>
                    <a:pt x="59" y="0"/>
                  </a:moveTo>
                  <a:cubicBezTo>
                    <a:pt x="47" y="0"/>
                    <a:pt x="36" y="5"/>
                    <a:pt x="26" y="13"/>
                  </a:cubicBezTo>
                  <a:cubicBezTo>
                    <a:pt x="13" y="28"/>
                    <a:pt x="5" y="42"/>
                    <a:pt x="4" y="63"/>
                  </a:cubicBezTo>
                  <a:cubicBezTo>
                    <a:pt x="3" y="73"/>
                    <a:pt x="3" y="81"/>
                    <a:pt x="3" y="90"/>
                  </a:cubicBezTo>
                  <a:cubicBezTo>
                    <a:pt x="0" y="120"/>
                    <a:pt x="29" y="147"/>
                    <a:pt x="57" y="147"/>
                  </a:cubicBezTo>
                  <a:cubicBezTo>
                    <a:pt x="58" y="147"/>
                    <a:pt x="58" y="147"/>
                    <a:pt x="59" y="147"/>
                  </a:cubicBezTo>
                  <a:cubicBezTo>
                    <a:pt x="88" y="146"/>
                    <a:pt x="118" y="122"/>
                    <a:pt x="115" y="90"/>
                  </a:cubicBezTo>
                  <a:cubicBezTo>
                    <a:pt x="114" y="81"/>
                    <a:pt x="114" y="73"/>
                    <a:pt x="113" y="63"/>
                  </a:cubicBezTo>
                  <a:cubicBezTo>
                    <a:pt x="112" y="42"/>
                    <a:pt x="105" y="28"/>
                    <a:pt x="91" y="13"/>
                  </a:cubicBezTo>
                  <a:cubicBezTo>
                    <a:pt x="82" y="5"/>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768364" y="276315"/>
              <a:ext cx="7531" cy="5815"/>
            </a:xfrm>
            <a:custGeom>
              <a:avLst/>
              <a:gdLst/>
              <a:ahLst/>
              <a:cxnLst/>
              <a:rect l="l" t="t" r="r" b="b"/>
              <a:pathLst>
                <a:path w="158" h="122" extrusionOk="0">
                  <a:moveTo>
                    <a:pt x="79" y="0"/>
                  </a:moveTo>
                  <a:cubicBezTo>
                    <a:pt x="0" y="0"/>
                    <a:pt x="0" y="122"/>
                    <a:pt x="79" y="122"/>
                  </a:cubicBezTo>
                  <a:cubicBezTo>
                    <a:pt x="79" y="122"/>
                    <a:pt x="79" y="122"/>
                    <a:pt x="80" y="122"/>
                  </a:cubicBezTo>
                  <a:cubicBezTo>
                    <a:pt x="157" y="122"/>
                    <a:pt x="157" y="0"/>
                    <a:pt x="7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663120" y="644289"/>
              <a:ext cx="8532" cy="6768"/>
            </a:xfrm>
            <a:custGeom>
              <a:avLst/>
              <a:gdLst/>
              <a:ahLst/>
              <a:cxnLst/>
              <a:rect l="l" t="t" r="r" b="b"/>
              <a:pathLst>
                <a:path w="179" h="142" extrusionOk="0">
                  <a:moveTo>
                    <a:pt x="73" y="1"/>
                  </a:moveTo>
                  <a:cubicBezTo>
                    <a:pt x="35" y="1"/>
                    <a:pt x="0" y="30"/>
                    <a:pt x="0" y="71"/>
                  </a:cubicBezTo>
                  <a:cubicBezTo>
                    <a:pt x="0" y="111"/>
                    <a:pt x="33" y="142"/>
                    <a:pt x="71" y="142"/>
                  </a:cubicBezTo>
                  <a:cubicBezTo>
                    <a:pt x="77" y="142"/>
                    <a:pt x="84" y="141"/>
                    <a:pt x="90" y="139"/>
                  </a:cubicBezTo>
                  <a:cubicBezTo>
                    <a:pt x="105" y="135"/>
                    <a:pt x="120" y="133"/>
                    <a:pt x="132" y="128"/>
                  </a:cubicBezTo>
                  <a:cubicBezTo>
                    <a:pt x="157" y="122"/>
                    <a:pt x="178" y="96"/>
                    <a:pt x="177" y="71"/>
                  </a:cubicBezTo>
                  <a:cubicBezTo>
                    <a:pt x="175" y="45"/>
                    <a:pt x="159" y="21"/>
                    <a:pt x="132" y="13"/>
                  </a:cubicBezTo>
                  <a:cubicBezTo>
                    <a:pt x="118" y="10"/>
                    <a:pt x="104" y="7"/>
                    <a:pt x="90" y="3"/>
                  </a:cubicBezTo>
                  <a:cubicBezTo>
                    <a:pt x="85" y="1"/>
                    <a:pt x="79" y="1"/>
                    <a:pt x="7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684187" y="603726"/>
              <a:ext cx="7722" cy="6053"/>
            </a:xfrm>
            <a:custGeom>
              <a:avLst/>
              <a:gdLst/>
              <a:ahLst/>
              <a:cxnLst/>
              <a:rect l="l" t="t" r="r" b="b"/>
              <a:pathLst>
                <a:path w="162" h="127" extrusionOk="0">
                  <a:moveTo>
                    <a:pt x="82" y="1"/>
                  </a:moveTo>
                  <a:cubicBezTo>
                    <a:pt x="0" y="1"/>
                    <a:pt x="0" y="126"/>
                    <a:pt x="82" y="126"/>
                  </a:cubicBezTo>
                  <a:cubicBezTo>
                    <a:pt x="161" y="126"/>
                    <a:pt x="161" y="1"/>
                    <a:pt x="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703873" y="572886"/>
              <a:ext cx="5148" cy="3051"/>
            </a:xfrm>
            <a:custGeom>
              <a:avLst/>
              <a:gdLst/>
              <a:ahLst/>
              <a:cxnLst/>
              <a:rect l="l" t="t" r="r" b="b"/>
              <a:pathLst>
                <a:path w="108" h="64" extrusionOk="0">
                  <a:moveTo>
                    <a:pt x="77" y="1"/>
                  </a:moveTo>
                  <a:cubicBezTo>
                    <a:pt x="76" y="1"/>
                    <a:pt x="75" y="1"/>
                    <a:pt x="74" y="1"/>
                  </a:cubicBezTo>
                  <a:cubicBezTo>
                    <a:pt x="66" y="1"/>
                    <a:pt x="55" y="1"/>
                    <a:pt x="46" y="2"/>
                  </a:cubicBezTo>
                  <a:cubicBezTo>
                    <a:pt x="37" y="3"/>
                    <a:pt x="31" y="7"/>
                    <a:pt x="24" y="9"/>
                  </a:cubicBezTo>
                  <a:cubicBezTo>
                    <a:pt x="2" y="18"/>
                    <a:pt x="1" y="45"/>
                    <a:pt x="24" y="54"/>
                  </a:cubicBezTo>
                  <a:cubicBezTo>
                    <a:pt x="31" y="56"/>
                    <a:pt x="37" y="60"/>
                    <a:pt x="46" y="61"/>
                  </a:cubicBezTo>
                  <a:cubicBezTo>
                    <a:pt x="51" y="63"/>
                    <a:pt x="57" y="64"/>
                    <a:pt x="63" y="64"/>
                  </a:cubicBezTo>
                  <a:cubicBezTo>
                    <a:pt x="67" y="64"/>
                    <a:pt x="71" y="64"/>
                    <a:pt x="74" y="64"/>
                  </a:cubicBezTo>
                  <a:cubicBezTo>
                    <a:pt x="92" y="64"/>
                    <a:pt x="108" y="48"/>
                    <a:pt x="108" y="30"/>
                  </a:cubicBezTo>
                  <a:cubicBezTo>
                    <a:pt x="106" y="15"/>
                    <a:pt x="94" y="1"/>
                    <a:pt x="7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5625131" y="608492"/>
              <a:ext cx="6959" cy="5148"/>
            </a:xfrm>
            <a:custGeom>
              <a:avLst/>
              <a:gdLst/>
              <a:ahLst/>
              <a:cxnLst/>
              <a:rect l="l" t="t" r="r" b="b"/>
              <a:pathLst>
                <a:path w="146" h="108" extrusionOk="0">
                  <a:moveTo>
                    <a:pt x="55" y="0"/>
                  </a:moveTo>
                  <a:cubicBezTo>
                    <a:pt x="28" y="0"/>
                    <a:pt x="1" y="25"/>
                    <a:pt x="2" y="55"/>
                  </a:cubicBezTo>
                  <a:cubicBezTo>
                    <a:pt x="3" y="83"/>
                    <a:pt x="25" y="108"/>
                    <a:pt x="55" y="108"/>
                  </a:cubicBezTo>
                  <a:cubicBezTo>
                    <a:pt x="69" y="108"/>
                    <a:pt x="80" y="107"/>
                    <a:pt x="93" y="105"/>
                  </a:cubicBezTo>
                  <a:cubicBezTo>
                    <a:pt x="108" y="103"/>
                    <a:pt x="119" y="94"/>
                    <a:pt x="130" y="84"/>
                  </a:cubicBezTo>
                  <a:cubicBezTo>
                    <a:pt x="145" y="67"/>
                    <a:pt x="145" y="41"/>
                    <a:pt x="130" y="24"/>
                  </a:cubicBezTo>
                  <a:cubicBezTo>
                    <a:pt x="119" y="14"/>
                    <a:pt x="108" y="5"/>
                    <a:pt x="93" y="3"/>
                  </a:cubicBezTo>
                  <a:cubicBezTo>
                    <a:pt x="80" y="0"/>
                    <a:pt x="69" y="0"/>
                    <a:pt x="5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5641670" y="586900"/>
              <a:ext cx="6578" cy="5148"/>
            </a:xfrm>
            <a:custGeom>
              <a:avLst/>
              <a:gdLst/>
              <a:ahLst/>
              <a:cxnLst/>
              <a:rect l="l" t="t" r="r" b="b"/>
              <a:pathLst>
                <a:path w="138" h="108" extrusionOk="0">
                  <a:moveTo>
                    <a:pt x="69" y="1"/>
                  </a:moveTo>
                  <a:cubicBezTo>
                    <a:pt x="1" y="1"/>
                    <a:pt x="0" y="108"/>
                    <a:pt x="69" y="108"/>
                  </a:cubicBezTo>
                  <a:cubicBezTo>
                    <a:pt x="137" y="108"/>
                    <a:pt x="137" y="1"/>
                    <a:pt x="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5541478" y="686758"/>
              <a:ext cx="4433" cy="6196"/>
            </a:xfrm>
            <a:custGeom>
              <a:avLst/>
              <a:gdLst/>
              <a:ahLst/>
              <a:cxnLst/>
              <a:rect l="l" t="t" r="r" b="b"/>
              <a:pathLst>
                <a:path w="93" h="130" extrusionOk="0">
                  <a:moveTo>
                    <a:pt x="45" y="1"/>
                  </a:moveTo>
                  <a:cubicBezTo>
                    <a:pt x="34" y="1"/>
                    <a:pt x="23" y="6"/>
                    <a:pt x="14" y="14"/>
                  </a:cubicBezTo>
                  <a:cubicBezTo>
                    <a:pt x="3" y="23"/>
                    <a:pt x="0" y="37"/>
                    <a:pt x="0" y="51"/>
                  </a:cubicBezTo>
                  <a:lnTo>
                    <a:pt x="0" y="83"/>
                  </a:lnTo>
                  <a:cubicBezTo>
                    <a:pt x="0" y="106"/>
                    <a:pt x="21" y="129"/>
                    <a:pt x="46" y="129"/>
                  </a:cubicBezTo>
                  <a:cubicBezTo>
                    <a:pt x="71" y="127"/>
                    <a:pt x="92" y="109"/>
                    <a:pt x="92" y="83"/>
                  </a:cubicBezTo>
                  <a:cubicBezTo>
                    <a:pt x="92" y="74"/>
                    <a:pt x="92" y="63"/>
                    <a:pt x="91" y="53"/>
                  </a:cubicBezTo>
                  <a:cubicBezTo>
                    <a:pt x="91" y="40"/>
                    <a:pt x="88" y="30"/>
                    <a:pt x="81" y="19"/>
                  </a:cubicBezTo>
                  <a:cubicBezTo>
                    <a:pt x="72" y="9"/>
                    <a:pt x="60" y="1"/>
                    <a:pt x="4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5536140" y="651581"/>
              <a:ext cx="6530" cy="5100"/>
            </a:xfrm>
            <a:custGeom>
              <a:avLst/>
              <a:gdLst/>
              <a:ahLst/>
              <a:cxnLst/>
              <a:rect l="l" t="t" r="r" b="b"/>
              <a:pathLst>
                <a:path w="137" h="107" extrusionOk="0">
                  <a:moveTo>
                    <a:pt x="68" y="1"/>
                  </a:moveTo>
                  <a:cubicBezTo>
                    <a:pt x="0" y="1"/>
                    <a:pt x="0" y="106"/>
                    <a:pt x="68" y="106"/>
                  </a:cubicBezTo>
                  <a:cubicBezTo>
                    <a:pt x="136" y="106"/>
                    <a:pt x="136"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rot="3476835" flipH="1">
            <a:off x="-131937" y="726009"/>
            <a:ext cx="999158" cy="1011762"/>
            <a:chOff x="3063709" y="-107293"/>
            <a:chExt cx="201909" cy="204435"/>
          </a:xfrm>
        </p:grpSpPr>
        <p:sp>
          <p:nvSpPr>
            <p:cNvPr id="630" name="Google Shape;630;p8"/>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8"/>
          <p:cNvSpPr/>
          <p:nvPr/>
        </p:nvSpPr>
        <p:spPr>
          <a:xfrm>
            <a:off x="4241850"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723893" y="27143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541786"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8723899" y="151624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8024146" y="4473884"/>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2235250"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211329" y="4485430"/>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735060" y="319565"/>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txBox="1">
            <a:spLocks noGrp="1"/>
          </p:cNvSpPr>
          <p:nvPr>
            <p:ph type="title"/>
          </p:nvPr>
        </p:nvSpPr>
        <p:spPr>
          <a:xfrm>
            <a:off x="1390650" y="1087950"/>
            <a:ext cx="6667500" cy="29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1"/>
        <p:cNvGrpSpPr/>
        <p:nvPr/>
      </p:nvGrpSpPr>
      <p:grpSpPr>
        <a:xfrm>
          <a:off x="0" y="0"/>
          <a:ext cx="0" cy="0"/>
          <a:chOff x="0" y="0"/>
          <a:chExt cx="0" cy="0"/>
        </a:xfrm>
      </p:grpSpPr>
      <p:grpSp>
        <p:nvGrpSpPr>
          <p:cNvPr id="652" name="Google Shape;652;p9"/>
          <p:cNvGrpSpPr/>
          <p:nvPr/>
        </p:nvGrpSpPr>
        <p:grpSpPr>
          <a:xfrm>
            <a:off x="983232" y="-962100"/>
            <a:ext cx="7177416" cy="7177416"/>
            <a:chOff x="530505" y="2179769"/>
            <a:chExt cx="2442212" cy="2442212"/>
          </a:xfrm>
        </p:grpSpPr>
        <p:sp>
          <p:nvSpPr>
            <p:cNvPr id="653" name="Google Shape;653;p9"/>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9"/>
          <p:cNvGrpSpPr/>
          <p:nvPr/>
        </p:nvGrpSpPr>
        <p:grpSpPr>
          <a:xfrm flipH="1">
            <a:off x="-449773" y="729411"/>
            <a:ext cx="2118662" cy="939062"/>
            <a:chOff x="4059002" y="793671"/>
            <a:chExt cx="401482" cy="177933"/>
          </a:xfrm>
        </p:grpSpPr>
        <p:sp>
          <p:nvSpPr>
            <p:cNvPr id="658" name="Google Shape;658;p9"/>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9"/>
          <p:cNvGrpSpPr/>
          <p:nvPr/>
        </p:nvGrpSpPr>
        <p:grpSpPr>
          <a:xfrm>
            <a:off x="425466" y="4238361"/>
            <a:ext cx="693254" cy="701928"/>
            <a:chOff x="3063709" y="-107293"/>
            <a:chExt cx="201909" cy="204435"/>
          </a:xfrm>
        </p:grpSpPr>
        <p:sp>
          <p:nvSpPr>
            <p:cNvPr id="678" name="Google Shape;678;p9"/>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9"/>
          <p:cNvGrpSpPr/>
          <p:nvPr/>
        </p:nvGrpSpPr>
        <p:grpSpPr>
          <a:xfrm>
            <a:off x="6159050" y="4019775"/>
            <a:ext cx="3310942" cy="1432897"/>
            <a:chOff x="3758998" y="-241279"/>
            <a:chExt cx="873461" cy="377983"/>
          </a:xfrm>
        </p:grpSpPr>
        <p:sp>
          <p:nvSpPr>
            <p:cNvPr id="691" name="Google Shape;691;p9"/>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615336" y="875885"/>
            <a:ext cx="1695084" cy="2042204"/>
            <a:chOff x="5234039" y="-267543"/>
            <a:chExt cx="313064" cy="377173"/>
          </a:xfrm>
        </p:grpSpPr>
        <p:sp>
          <p:nvSpPr>
            <p:cNvPr id="722" name="Google Shape;722;p9"/>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9"/>
          <p:cNvSpPr txBox="1">
            <a:spLocks noGrp="1"/>
          </p:cNvSpPr>
          <p:nvPr>
            <p:ph type="title"/>
          </p:nvPr>
        </p:nvSpPr>
        <p:spPr>
          <a:xfrm>
            <a:off x="2180400" y="1597488"/>
            <a:ext cx="4783200" cy="996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2" name="Google Shape;742;p9"/>
          <p:cNvSpPr txBox="1">
            <a:spLocks noGrp="1"/>
          </p:cNvSpPr>
          <p:nvPr>
            <p:ph type="subTitle" idx="1"/>
          </p:nvPr>
        </p:nvSpPr>
        <p:spPr>
          <a:xfrm>
            <a:off x="2180400" y="2622800"/>
            <a:ext cx="4783200" cy="9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9"/>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7847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416041" y="3537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8813316" y="3648121"/>
            <a:ext cx="59767" cy="59767"/>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8684855" y="4834187"/>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600681"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82556" y="28629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8405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8583660" y="1941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44929" y="5400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8647227" y="266629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934773" y="45361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474949" y="1902435"/>
            <a:ext cx="269238" cy="269124"/>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3"/>
        <p:cNvGrpSpPr/>
        <p:nvPr/>
      </p:nvGrpSpPr>
      <p:grpSpPr>
        <a:xfrm>
          <a:off x="0" y="0"/>
          <a:ext cx="0" cy="0"/>
          <a:chOff x="0" y="0"/>
          <a:chExt cx="0" cy="0"/>
        </a:xfrm>
      </p:grpSpPr>
      <p:grpSp>
        <p:nvGrpSpPr>
          <p:cNvPr id="764" name="Google Shape;764;p11"/>
          <p:cNvGrpSpPr/>
          <p:nvPr/>
        </p:nvGrpSpPr>
        <p:grpSpPr>
          <a:xfrm>
            <a:off x="-239435" y="3234929"/>
            <a:ext cx="1183509" cy="1198297"/>
            <a:chOff x="3063709" y="-107293"/>
            <a:chExt cx="201909" cy="204435"/>
          </a:xfrm>
        </p:grpSpPr>
        <p:sp>
          <p:nvSpPr>
            <p:cNvPr id="765" name="Google Shape;765;p1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1"/>
          <p:cNvGrpSpPr/>
          <p:nvPr/>
        </p:nvGrpSpPr>
        <p:grpSpPr>
          <a:xfrm>
            <a:off x="7438006" y="3664031"/>
            <a:ext cx="949554" cy="1144042"/>
            <a:chOff x="5234039" y="-267543"/>
            <a:chExt cx="313064" cy="377173"/>
          </a:xfrm>
        </p:grpSpPr>
        <p:sp>
          <p:nvSpPr>
            <p:cNvPr id="778" name="Google Shape;778;p11"/>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11"/>
          <p:cNvGrpSpPr/>
          <p:nvPr/>
        </p:nvGrpSpPr>
        <p:grpSpPr>
          <a:xfrm>
            <a:off x="719831" y="-1280327"/>
            <a:ext cx="7704201" cy="7704201"/>
            <a:chOff x="530505" y="2179769"/>
            <a:chExt cx="2442212" cy="2442212"/>
          </a:xfrm>
        </p:grpSpPr>
        <p:sp>
          <p:nvSpPr>
            <p:cNvPr id="798" name="Google Shape;798;p1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1"/>
          <p:cNvGrpSpPr/>
          <p:nvPr/>
        </p:nvGrpSpPr>
        <p:grpSpPr>
          <a:xfrm>
            <a:off x="7060965" y="1489085"/>
            <a:ext cx="949569" cy="1198300"/>
            <a:chOff x="4198851" y="-806491"/>
            <a:chExt cx="163968" cy="206914"/>
          </a:xfrm>
        </p:grpSpPr>
        <p:sp>
          <p:nvSpPr>
            <p:cNvPr id="803" name="Google Shape;803;p1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11"/>
          <p:cNvSpPr txBox="1">
            <a:spLocks noGrp="1"/>
          </p:cNvSpPr>
          <p:nvPr>
            <p:ph type="title" hasCustomPrompt="1"/>
          </p:nvPr>
        </p:nvSpPr>
        <p:spPr>
          <a:xfrm rot="405">
            <a:off x="2023975" y="1517300"/>
            <a:ext cx="5096100" cy="151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4" name="Google Shape;814;p11"/>
          <p:cNvSpPr txBox="1">
            <a:spLocks noGrp="1"/>
          </p:cNvSpPr>
          <p:nvPr>
            <p:ph type="subTitle" idx="1"/>
          </p:nvPr>
        </p:nvSpPr>
        <p:spPr>
          <a:xfrm>
            <a:off x="2458275" y="3107388"/>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11"/>
          <p:cNvSpPr/>
          <p:nvPr/>
        </p:nvSpPr>
        <p:spPr>
          <a:xfrm>
            <a:off x="8672954" y="3818073"/>
            <a:ext cx="238574" cy="237802"/>
          </a:xfrm>
          <a:custGeom>
            <a:avLst/>
            <a:gdLst/>
            <a:ahLst/>
            <a:cxnLst/>
            <a:rect l="l" t="t" r="r" b="b"/>
            <a:pathLst>
              <a:path w="2180" h="2173" extrusionOk="0">
                <a:moveTo>
                  <a:pt x="768" y="1"/>
                </a:moveTo>
                <a:cubicBezTo>
                  <a:pt x="761" y="1"/>
                  <a:pt x="755" y="2"/>
                  <a:pt x="750" y="4"/>
                </a:cubicBezTo>
                <a:cubicBezTo>
                  <a:pt x="620" y="58"/>
                  <a:pt x="696" y="819"/>
                  <a:pt x="696" y="819"/>
                </a:cubicBezTo>
                <a:cubicBezTo>
                  <a:pt x="696" y="819"/>
                  <a:pt x="0" y="971"/>
                  <a:pt x="68" y="1179"/>
                </a:cubicBezTo>
                <a:cubicBezTo>
                  <a:pt x="116" y="1324"/>
                  <a:pt x="442" y="1346"/>
                  <a:pt x="635" y="1346"/>
                </a:cubicBezTo>
                <a:cubicBezTo>
                  <a:pt x="719" y="1346"/>
                  <a:pt x="777" y="1342"/>
                  <a:pt x="777" y="1342"/>
                </a:cubicBezTo>
                <a:lnTo>
                  <a:pt x="777" y="1342"/>
                </a:lnTo>
                <a:cubicBezTo>
                  <a:pt x="777" y="1342"/>
                  <a:pt x="726" y="2122"/>
                  <a:pt x="897" y="2170"/>
                </a:cubicBezTo>
                <a:cubicBezTo>
                  <a:pt x="903" y="2172"/>
                  <a:pt x="908" y="2172"/>
                  <a:pt x="914" y="2172"/>
                </a:cubicBezTo>
                <a:cubicBezTo>
                  <a:pt x="1086" y="2172"/>
                  <a:pt x="1340" y="1482"/>
                  <a:pt x="1340" y="1482"/>
                </a:cubicBezTo>
                <a:cubicBezTo>
                  <a:pt x="1340" y="1482"/>
                  <a:pt x="1752" y="1809"/>
                  <a:pt x="1961" y="1809"/>
                </a:cubicBezTo>
                <a:cubicBezTo>
                  <a:pt x="2005" y="1809"/>
                  <a:pt x="2040" y="1794"/>
                  <a:pt x="2060" y="1760"/>
                </a:cubicBezTo>
                <a:cubicBezTo>
                  <a:pt x="2180" y="1560"/>
                  <a:pt x="1703" y="1096"/>
                  <a:pt x="1703" y="1096"/>
                </a:cubicBezTo>
                <a:cubicBezTo>
                  <a:pt x="1703" y="1096"/>
                  <a:pt x="2120" y="672"/>
                  <a:pt x="2064" y="493"/>
                </a:cubicBezTo>
                <a:cubicBezTo>
                  <a:pt x="2049" y="446"/>
                  <a:pt x="1991" y="429"/>
                  <a:pt x="1912" y="429"/>
                </a:cubicBezTo>
                <a:cubicBezTo>
                  <a:pt x="1689" y="429"/>
                  <a:pt x="1304" y="570"/>
                  <a:pt x="1304" y="570"/>
                </a:cubicBezTo>
                <a:cubicBezTo>
                  <a:pt x="1304" y="570"/>
                  <a:pt x="915"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41214" y="713547"/>
            <a:ext cx="172798" cy="172402"/>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3219175" y="4924296"/>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886738" y="326137"/>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8395328" y="402874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7470836" y="475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263259" y="3755671"/>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8424023" y="11194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7144350" y="4567417"/>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287420" y="217149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2035516" y="387988"/>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MAIN_POINT_1_1_1">
    <p:spTree>
      <p:nvGrpSpPr>
        <p:cNvPr id="1" name="Shape 1895"/>
        <p:cNvGrpSpPr/>
        <p:nvPr/>
      </p:nvGrpSpPr>
      <p:grpSpPr>
        <a:xfrm>
          <a:off x="0" y="0"/>
          <a:ext cx="0" cy="0"/>
          <a:chOff x="0" y="0"/>
          <a:chExt cx="0" cy="0"/>
        </a:xfrm>
      </p:grpSpPr>
      <p:grpSp>
        <p:nvGrpSpPr>
          <p:cNvPr id="1896" name="Google Shape;1896;p24"/>
          <p:cNvGrpSpPr/>
          <p:nvPr/>
        </p:nvGrpSpPr>
        <p:grpSpPr>
          <a:xfrm rot="9284465">
            <a:off x="1088158" y="-2380639"/>
            <a:ext cx="9393665" cy="8567764"/>
            <a:chOff x="-2537947" y="-2336543"/>
            <a:chExt cx="4759398" cy="4340947"/>
          </a:xfrm>
        </p:grpSpPr>
        <p:sp>
          <p:nvSpPr>
            <p:cNvPr id="1897" name="Google Shape;1897;p2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4"/>
          <p:cNvGrpSpPr/>
          <p:nvPr/>
        </p:nvGrpSpPr>
        <p:grpSpPr>
          <a:xfrm rot="2211803">
            <a:off x="17163" y="3426729"/>
            <a:ext cx="1134366" cy="2210848"/>
            <a:chOff x="1099958" y="4292329"/>
            <a:chExt cx="269021" cy="524315"/>
          </a:xfrm>
        </p:grpSpPr>
        <p:sp>
          <p:nvSpPr>
            <p:cNvPr id="1903" name="Google Shape;1903;p24"/>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24"/>
          <p:cNvGrpSpPr/>
          <p:nvPr/>
        </p:nvGrpSpPr>
        <p:grpSpPr>
          <a:xfrm rot="1341893">
            <a:off x="5004060" y="4297883"/>
            <a:ext cx="677108" cy="854456"/>
            <a:chOff x="4198851" y="-806491"/>
            <a:chExt cx="163968" cy="206914"/>
          </a:xfrm>
        </p:grpSpPr>
        <p:sp>
          <p:nvSpPr>
            <p:cNvPr id="1926" name="Google Shape;1926;p24"/>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936;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37" name="Google Shape;1937;p24"/>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938" name="Google Shape;1938;p24"/>
          <p:cNvSpPr/>
          <p:nvPr/>
        </p:nvSpPr>
        <p:spPr>
          <a:xfrm flipH="1">
            <a:off x="4251358" y="457477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flipH="1">
            <a:off x="1661174" y="47119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flipH="1">
            <a:off x="215054" y="1876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flipH="1">
            <a:off x="655101" y="2773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flipH="1">
            <a:off x="8793690" y="387054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flipH="1">
            <a:off x="8360359" y="65891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1pPr>
            <a:lvl2pPr lvl="1"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2pPr>
            <a:lvl3pPr lvl="2"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3pPr>
            <a:lvl4pPr lvl="3"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4pPr>
            <a:lvl5pPr lvl="4"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5pPr>
            <a:lvl6pPr lvl="5"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6pPr>
            <a:lvl7pPr lvl="6"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7pPr>
            <a:lvl8pPr lvl="7"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8pPr>
            <a:lvl9pPr lvl="8"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70"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36"/>
          <p:cNvSpPr txBox="1">
            <a:spLocks noGrp="1"/>
          </p:cNvSpPr>
          <p:nvPr>
            <p:ph type="subTitle" idx="1"/>
          </p:nvPr>
        </p:nvSpPr>
        <p:spPr>
          <a:xfrm rot="-546">
            <a:off x="2653724" y="3489555"/>
            <a:ext cx="3776700" cy="1242499"/>
          </a:xfrm>
          <a:prstGeom prst="rect">
            <a:avLst/>
          </a:prstGeom>
        </p:spPr>
        <p:txBody>
          <a:bodyPr spcFirstLastPara="1" wrap="square" lIns="91425" tIns="91425" rIns="91425" bIns="91425" anchor="t" anchorCtr="0">
            <a:noAutofit/>
          </a:bodyPr>
          <a:lstStyle/>
          <a:p>
            <a:pPr marL="0" indent="0"/>
            <a:r>
              <a:rPr lang="es-MX"/>
              <a:t>Equipo 4</a:t>
            </a:r>
            <a:endParaRPr lang="es-ES"/>
          </a:p>
          <a:p>
            <a:pPr marL="0" lvl="0" indent="0" algn="ctr">
              <a:spcBef>
                <a:spcPts val="0"/>
              </a:spcBef>
              <a:spcAft>
                <a:spcPts val="0"/>
              </a:spcAft>
              <a:buNone/>
            </a:pPr>
            <a:r>
              <a:rPr lang="es-MX"/>
              <a:t>Nadia </a:t>
            </a:r>
            <a:r>
              <a:rPr lang="es-MX" err="1"/>
              <a:t>Estefania</a:t>
            </a:r>
            <a:r>
              <a:rPr lang="es-MX"/>
              <a:t> Rosales Orozco</a:t>
            </a:r>
          </a:p>
          <a:p>
            <a:pPr marL="0" lvl="0" indent="0" algn="ctr" rtl="0">
              <a:spcBef>
                <a:spcPts val="0"/>
              </a:spcBef>
              <a:spcAft>
                <a:spcPts val="0"/>
              </a:spcAft>
              <a:buNone/>
            </a:pPr>
            <a:r>
              <a:rPr lang="es-MX" err="1"/>
              <a:t>Almazan</a:t>
            </a:r>
            <a:r>
              <a:rPr lang="es-MX"/>
              <a:t> Borjas Jorge Iván</a:t>
            </a:r>
          </a:p>
          <a:p>
            <a:pPr marL="0" indent="0"/>
            <a:r>
              <a:rPr lang="es-MX"/>
              <a:t> Osvaldo Mejía Ochoa</a:t>
            </a:r>
          </a:p>
          <a:p>
            <a:pPr marL="0" indent="0"/>
            <a:r>
              <a:rPr lang="es-MX"/>
              <a:t> Emiliano Gutiérrez Luengas</a:t>
            </a:r>
          </a:p>
        </p:txBody>
      </p:sp>
      <p:sp>
        <p:nvSpPr>
          <p:cNvPr id="2785" name="Google Shape;2785;p36"/>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err="1">
                <a:solidFill>
                  <a:schemeClr val="accent4"/>
                </a:solidFill>
              </a:rPr>
              <a:t>Desplazamiento</a:t>
            </a:r>
            <a:r>
              <a:rPr lang="en">
                <a:solidFill>
                  <a:schemeClr val="accent4"/>
                </a:solidFill>
              </a:rPr>
              <a:t> </a:t>
            </a:r>
            <a:r>
              <a:rPr lang="en" err="1">
                <a:solidFill>
                  <a:schemeClr val="accent4"/>
                </a:solidFill>
              </a:rPr>
              <a:t>en</a:t>
            </a:r>
            <a:r>
              <a:rPr lang="en">
                <a:solidFill>
                  <a:schemeClr val="accent4"/>
                </a:solidFill>
              </a:rPr>
              <a:t> </a:t>
            </a:r>
            <a:r>
              <a:rPr lang="en" err="1">
                <a:solidFill>
                  <a:schemeClr val="accent4"/>
                </a:solidFill>
              </a:rPr>
              <a:t>planetas</a:t>
            </a:r>
            <a:endParaRPr>
              <a:solidFill>
                <a:schemeClr val="accent4"/>
              </a:solidFill>
            </a:endParaRPr>
          </a:p>
        </p:txBody>
      </p:sp>
      <p:cxnSp>
        <p:nvCxnSpPr>
          <p:cNvPr id="2786" name="Google Shape;2786;p36"/>
          <p:cNvCxnSpPr/>
          <p:nvPr/>
        </p:nvCxnSpPr>
        <p:spPr>
          <a:xfrm>
            <a:off x="1779667" y="3418869"/>
            <a:ext cx="5514900" cy="0"/>
          </a:xfrm>
          <a:prstGeom prst="straightConnector1">
            <a:avLst/>
          </a:prstGeom>
          <a:noFill/>
          <a:ln w="9525" cap="flat" cmpd="sng">
            <a:solidFill>
              <a:schemeClr val="dk2"/>
            </a:solidFill>
            <a:prstDash val="solid"/>
            <a:round/>
            <a:headEnd type="none" w="med" len="med"/>
            <a:tailEnd type="none" w="med" len="med"/>
          </a:ln>
        </p:spPr>
      </p:cxnSp>
      <p:grpSp>
        <p:nvGrpSpPr>
          <p:cNvPr id="2787" name="Google Shape;2787;p36"/>
          <p:cNvGrpSpPr/>
          <p:nvPr/>
        </p:nvGrpSpPr>
        <p:grpSpPr>
          <a:xfrm>
            <a:off x="6869928" y="4182971"/>
            <a:ext cx="588701" cy="534204"/>
            <a:chOff x="3227772" y="-134367"/>
            <a:chExt cx="166828" cy="151384"/>
          </a:xfrm>
        </p:grpSpPr>
        <p:sp>
          <p:nvSpPr>
            <p:cNvPr id="2788" name="Google Shape;2788;p3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36"/>
          <p:cNvGrpSpPr/>
          <p:nvPr/>
        </p:nvGrpSpPr>
        <p:grpSpPr>
          <a:xfrm rot="-809205">
            <a:off x="960683" y="1679786"/>
            <a:ext cx="828311" cy="837015"/>
            <a:chOff x="4040460" y="135322"/>
            <a:chExt cx="330843" cy="334322"/>
          </a:xfrm>
        </p:grpSpPr>
        <p:sp>
          <p:nvSpPr>
            <p:cNvPr id="2797" name="Google Shape;2797;p36"/>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8" name="Google Shape;2808;p36"/>
          <p:cNvGrpSpPr/>
          <p:nvPr/>
        </p:nvGrpSpPr>
        <p:grpSpPr>
          <a:xfrm>
            <a:off x="6253849" y="85105"/>
            <a:ext cx="1015921" cy="1240558"/>
            <a:chOff x="5253963" y="-691571"/>
            <a:chExt cx="332892" cy="406487"/>
          </a:xfrm>
        </p:grpSpPr>
        <p:sp>
          <p:nvSpPr>
            <p:cNvPr id="2809" name="Google Shape;2809;p36"/>
            <p:cNvSpPr/>
            <p:nvPr/>
          </p:nvSpPr>
          <p:spPr>
            <a:xfrm>
              <a:off x="5262543" y="-534038"/>
              <a:ext cx="88466" cy="108581"/>
            </a:xfrm>
            <a:custGeom>
              <a:avLst/>
              <a:gdLst/>
              <a:ahLst/>
              <a:cxnLst/>
              <a:rect l="l" t="t" r="r" b="b"/>
              <a:pathLst>
                <a:path w="1856" h="2278" extrusionOk="0">
                  <a:moveTo>
                    <a:pt x="1811" y="62"/>
                  </a:moveTo>
                  <a:lnTo>
                    <a:pt x="1811" y="1277"/>
                  </a:lnTo>
                  <a:lnTo>
                    <a:pt x="794" y="2205"/>
                  </a:lnTo>
                  <a:lnTo>
                    <a:pt x="62" y="604"/>
                  </a:lnTo>
                  <a:lnTo>
                    <a:pt x="1811" y="62"/>
                  </a:lnTo>
                  <a:close/>
                  <a:moveTo>
                    <a:pt x="1855" y="0"/>
                  </a:moveTo>
                  <a:lnTo>
                    <a:pt x="0" y="577"/>
                  </a:lnTo>
                  <a:lnTo>
                    <a:pt x="778" y="2277"/>
                  </a:lnTo>
                  <a:lnTo>
                    <a:pt x="1855" y="1295"/>
                  </a:lnTo>
                  <a:lnTo>
                    <a:pt x="1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5349198" y="-680941"/>
              <a:ext cx="228840" cy="386801"/>
            </a:xfrm>
            <a:custGeom>
              <a:avLst/>
              <a:gdLst/>
              <a:ahLst/>
              <a:cxnLst/>
              <a:rect l="l" t="t" r="r" b="b"/>
              <a:pathLst>
                <a:path w="4801" h="8115" extrusionOk="0">
                  <a:moveTo>
                    <a:pt x="3427" y="0"/>
                  </a:moveTo>
                  <a:lnTo>
                    <a:pt x="2040" y="1192"/>
                  </a:lnTo>
                  <a:lnTo>
                    <a:pt x="1" y="3097"/>
                  </a:lnTo>
                  <a:lnTo>
                    <a:pt x="30" y="3129"/>
                  </a:lnTo>
                  <a:lnTo>
                    <a:pt x="2069" y="1224"/>
                  </a:lnTo>
                  <a:lnTo>
                    <a:pt x="3417" y="67"/>
                  </a:lnTo>
                  <a:lnTo>
                    <a:pt x="4739" y="2183"/>
                  </a:lnTo>
                  <a:lnTo>
                    <a:pt x="3105" y="3100"/>
                  </a:lnTo>
                  <a:lnTo>
                    <a:pt x="3188" y="5323"/>
                  </a:lnTo>
                  <a:lnTo>
                    <a:pt x="3105" y="6815"/>
                  </a:lnTo>
                  <a:lnTo>
                    <a:pt x="3105" y="6827"/>
                  </a:lnTo>
                  <a:lnTo>
                    <a:pt x="4757" y="8114"/>
                  </a:lnTo>
                  <a:lnTo>
                    <a:pt x="4783" y="8081"/>
                  </a:lnTo>
                  <a:lnTo>
                    <a:pt x="3149" y="6808"/>
                  </a:lnTo>
                  <a:lnTo>
                    <a:pt x="3232" y="5323"/>
                  </a:lnTo>
                  <a:lnTo>
                    <a:pt x="3149" y="3125"/>
                  </a:lnTo>
                  <a:lnTo>
                    <a:pt x="4801" y="2199"/>
                  </a:lnTo>
                  <a:lnTo>
                    <a:pt x="3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5253963" y="-515973"/>
              <a:ext cx="20258" cy="20258"/>
            </a:xfrm>
            <a:custGeom>
              <a:avLst/>
              <a:gdLst/>
              <a:ahLst/>
              <a:cxnLst/>
              <a:rect l="l" t="t" r="r" b="b"/>
              <a:pathLst>
                <a:path w="425" h="425" extrusionOk="0">
                  <a:moveTo>
                    <a:pt x="212" y="0"/>
                  </a:moveTo>
                  <a:cubicBezTo>
                    <a:pt x="95" y="0"/>
                    <a:pt x="0" y="95"/>
                    <a:pt x="0" y="213"/>
                  </a:cubicBezTo>
                  <a:cubicBezTo>
                    <a:pt x="0" y="330"/>
                    <a:pt x="95" y="424"/>
                    <a:pt x="212" y="424"/>
                  </a:cubicBezTo>
                  <a:cubicBezTo>
                    <a:pt x="329" y="424"/>
                    <a:pt x="424" y="330"/>
                    <a:pt x="424" y="213"/>
                  </a:cubicBezTo>
                  <a:cubicBezTo>
                    <a:pt x="424" y="95"/>
                    <a:pt x="32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5437092" y="-633562"/>
              <a:ext cx="20258" cy="20258"/>
            </a:xfrm>
            <a:custGeom>
              <a:avLst/>
              <a:gdLst/>
              <a:ahLst/>
              <a:cxnLst/>
              <a:rect l="l" t="t" r="r" b="b"/>
              <a:pathLst>
                <a:path w="425" h="425" extrusionOk="0">
                  <a:moveTo>
                    <a:pt x="212" y="1"/>
                  </a:moveTo>
                  <a:cubicBezTo>
                    <a:pt x="94" y="1"/>
                    <a:pt x="0" y="96"/>
                    <a:pt x="0" y="213"/>
                  </a:cubicBezTo>
                  <a:cubicBezTo>
                    <a:pt x="0" y="330"/>
                    <a:pt x="94" y="425"/>
                    <a:pt x="212" y="425"/>
                  </a:cubicBezTo>
                  <a:cubicBezTo>
                    <a:pt x="329" y="425"/>
                    <a:pt x="424" y="330"/>
                    <a:pt x="424" y="213"/>
                  </a:cubicBezTo>
                  <a:cubicBezTo>
                    <a:pt x="424"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5566360" y="-586898"/>
              <a:ext cx="20448" cy="20258"/>
            </a:xfrm>
            <a:custGeom>
              <a:avLst/>
              <a:gdLst/>
              <a:ahLst/>
              <a:cxnLst/>
              <a:rect l="l" t="t" r="r" b="b"/>
              <a:pathLst>
                <a:path w="429" h="425" extrusionOk="0">
                  <a:moveTo>
                    <a:pt x="216" y="1"/>
                  </a:moveTo>
                  <a:cubicBezTo>
                    <a:pt x="100" y="1"/>
                    <a:pt x="5" y="93"/>
                    <a:pt x="3" y="210"/>
                  </a:cubicBezTo>
                  <a:cubicBezTo>
                    <a:pt x="1" y="326"/>
                    <a:pt x="94" y="424"/>
                    <a:pt x="211" y="425"/>
                  </a:cubicBezTo>
                  <a:cubicBezTo>
                    <a:pt x="212" y="425"/>
                    <a:pt x="214" y="425"/>
                    <a:pt x="215" y="425"/>
                  </a:cubicBezTo>
                  <a:cubicBezTo>
                    <a:pt x="330" y="425"/>
                    <a:pt x="425" y="332"/>
                    <a:pt x="427" y="216"/>
                  </a:cubicBezTo>
                  <a:cubicBezTo>
                    <a:pt x="429" y="99"/>
                    <a:pt x="336"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5492050" y="-437278"/>
              <a:ext cx="20258" cy="20258"/>
            </a:xfrm>
            <a:custGeom>
              <a:avLst/>
              <a:gdLst/>
              <a:ahLst/>
              <a:cxnLst/>
              <a:rect l="l" t="t" r="r" b="b"/>
              <a:pathLst>
                <a:path w="425" h="425" extrusionOk="0">
                  <a:moveTo>
                    <a:pt x="213" y="0"/>
                  </a:moveTo>
                  <a:cubicBezTo>
                    <a:pt x="96" y="0"/>
                    <a:pt x="1" y="94"/>
                    <a:pt x="1" y="212"/>
                  </a:cubicBezTo>
                  <a:cubicBezTo>
                    <a:pt x="1" y="329"/>
                    <a:pt x="96" y="424"/>
                    <a:pt x="213" y="424"/>
                  </a:cubicBezTo>
                  <a:cubicBezTo>
                    <a:pt x="331" y="424"/>
                    <a:pt x="425" y="329"/>
                    <a:pt x="425" y="212"/>
                  </a:cubicBezTo>
                  <a:cubicBezTo>
                    <a:pt x="425" y="94"/>
                    <a:pt x="331"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5566407" y="-305389"/>
              <a:ext cx="20448" cy="20305"/>
            </a:xfrm>
            <a:custGeom>
              <a:avLst/>
              <a:gdLst/>
              <a:ahLst/>
              <a:cxnLst/>
              <a:rect l="l" t="t" r="r" b="b"/>
              <a:pathLst>
                <a:path w="429" h="426" extrusionOk="0">
                  <a:moveTo>
                    <a:pt x="216" y="1"/>
                  </a:moveTo>
                  <a:cubicBezTo>
                    <a:pt x="100" y="1"/>
                    <a:pt x="5" y="94"/>
                    <a:pt x="3" y="210"/>
                  </a:cubicBezTo>
                  <a:cubicBezTo>
                    <a:pt x="1" y="327"/>
                    <a:pt x="94" y="423"/>
                    <a:pt x="211" y="425"/>
                  </a:cubicBezTo>
                  <a:cubicBezTo>
                    <a:pt x="212" y="425"/>
                    <a:pt x="214" y="425"/>
                    <a:pt x="215" y="425"/>
                  </a:cubicBezTo>
                  <a:cubicBezTo>
                    <a:pt x="330" y="425"/>
                    <a:pt x="425" y="333"/>
                    <a:pt x="427" y="217"/>
                  </a:cubicBezTo>
                  <a:cubicBezTo>
                    <a:pt x="429" y="99"/>
                    <a:pt x="335"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5287948" y="-439232"/>
              <a:ext cx="24118" cy="24071"/>
            </a:xfrm>
            <a:custGeom>
              <a:avLst/>
              <a:gdLst/>
              <a:ahLst/>
              <a:cxnLst/>
              <a:rect l="l" t="t" r="r" b="b"/>
              <a:pathLst>
                <a:path w="506" h="505" extrusionOk="0">
                  <a:moveTo>
                    <a:pt x="252" y="0"/>
                  </a:moveTo>
                  <a:cubicBezTo>
                    <a:pt x="113" y="0"/>
                    <a:pt x="0" y="112"/>
                    <a:pt x="0" y="253"/>
                  </a:cubicBezTo>
                  <a:cubicBezTo>
                    <a:pt x="0" y="393"/>
                    <a:pt x="113" y="505"/>
                    <a:pt x="252" y="505"/>
                  </a:cubicBezTo>
                  <a:cubicBezTo>
                    <a:pt x="393" y="505"/>
                    <a:pt x="506" y="392"/>
                    <a:pt x="506" y="253"/>
                  </a:cubicBezTo>
                  <a:cubicBezTo>
                    <a:pt x="506" y="114"/>
                    <a:pt x="39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343764" y="-478842"/>
              <a:ext cx="12298" cy="12250"/>
            </a:xfrm>
            <a:custGeom>
              <a:avLst/>
              <a:gdLst/>
              <a:ahLst/>
              <a:cxnLst/>
              <a:rect l="l" t="t" r="r" b="b"/>
              <a:pathLst>
                <a:path w="258" h="257" extrusionOk="0">
                  <a:moveTo>
                    <a:pt x="128" y="0"/>
                  </a:moveTo>
                  <a:cubicBezTo>
                    <a:pt x="58" y="0"/>
                    <a:pt x="1" y="58"/>
                    <a:pt x="1" y="129"/>
                  </a:cubicBezTo>
                  <a:cubicBezTo>
                    <a:pt x="1" y="199"/>
                    <a:pt x="58" y="257"/>
                    <a:pt x="128" y="257"/>
                  </a:cubicBezTo>
                  <a:cubicBezTo>
                    <a:pt x="200" y="257"/>
                    <a:pt x="257" y="199"/>
                    <a:pt x="257" y="129"/>
                  </a:cubicBezTo>
                  <a:cubicBezTo>
                    <a:pt x="257" y="58"/>
                    <a:pt x="20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5506206" y="-691571"/>
              <a:ext cx="12250" cy="12298"/>
            </a:xfrm>
            <a:custGeom>
              <a:avLst/>
              <a:gdLst/>
              <a:ahLst/>
              <a:cxnLst/>
              <a:rect l="l" t="t" r="r" b="b"/>
              <a:pathLst>
                <a:path w="257" h="258" extrusionOk="0">
                  <a:moveTo>
                    <a:pt x="128" y="0"/>
                  </a:moveTo>
                  <a:cubicBezTo>
                    <a:pt x="58" y="0"/>
                    <a:pt x="0" y="58"/>
                    <a:pt x="0" y="129"/>
                  </a:cubicBezTo>
                  <a:cubicBezTo>
                    <a:pt x="0" y="200"/>
                    <a:pt x="58" y="258"/>
                    <a:pt x="128" y="258"/>
                  </a:cubicBezTo>
                  <a:cubicBezTo>
                    <a:pt x="199" y="258"/>
                    <a:pt x="257" y="200"/>
                    <a:pt x="257" y="129"/>
                  </a:cubicBezTo>
                  <a:cubicBezTo>
                    <a:pt x="257" y="58"/>
                    <a:pt x="199"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5492050" y="-538757"/>
              <a:ext cx="12298" cy="12298"/>
            </a:xfrm>
            <a:custGeom>
              <a:avLst/>
              <a:gdLst/>
              <a:ahLst/>
              <a:cxnLst/>
              <a:rect l="l" t="t" r="r" b="b"/>
              <a:pathLst>
                <a:path w="258" h="258" extrusionOk="0">
                  <a:moveTo>
                    <a:pt x="130" y="1"/>
                  </a:moveTo>
                  <a:cubicBezTo>
                    <a:pt x="58" y="1"/>
                    <a:pt x="1" y="58"/>
                    <a:pt x="1" y="130"/>
                  </a:cubicBezTo>
                  <a:cubicBezTo>
                    <a:pt x="1" y="200"/>
                    <a:pt x="58" y="257"/>
                    <a:pt x="130" y="257"/>
                  </a:cubicBezTo>
                  <a:cubicBezTo>
                    <a:pt x="130" y="257"/>
                    <a:pt x="131" y="257"/>
                    <a:pt x="132" y="257"/>
                  </a:cubicBezTo>
                  <a:cubicBezTo>
                    <a:pt x="201" y="257"/>
                    <a:pt x="257" y="200"/>
                    <a:pt x="257" y="130"/>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5492050" y="-362158"/>
              <a:ext cx="12298" cy="12298"/>
            </a:xfrm>
            <a:custGeom>
              <a:avLst/>
              <a:gdLst/>
              <a:ahLst/>
              <a:cxnLst/>
              <a:rect l="l" t="t" r="r" b="b"/>
              <a:pathLst>
                <a:path w="258" h="258" extrusionOk="0">
                  <a:moveTo>
                    <a:pt x="130" y="1"/>
                  </a:moveTo>
                  <a:cubicBezTo>
                    <a:pt x="58" y="1"/>
                    <a:pt x="1" y="58"/>
                    <a:pt x="1" y="128"/>
                  </a:cubicBezTo>
                  <a:cubicBezTo>
                    <a:pt x="1" y="200"/>
                    <a:pt x="58" y="257"/>
                    <a:pt x="130" y="257"/>
                  </a:cubicBezTo>
                  <a:cubicBezTo>
                    <a:pt x="130" y="257"/>
                    <a:pt x="131" y="257"/>
                    <a:pt x="132" y="257"/>
                  </a:cubicBezTo>
                  <a:cubicBezTo>
                    <a:pt x="201" y="257"/>
                    <a:pt x="257" y="200"/>
                    <a:pt x="257" y="128"/>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1" name="Google Shape;2821;p36"/>
          <p:cNvGrpSpPr/>
          <p:nvPr/>
        </p:nvGrpSpPr>
        <p:grpSpPr>
          <a:xfrm>
            <a:off x="7600789" y="2553041"/>
            <a:ext cx="1949783" cy="432652"/>
            <a:chOff x="4339891" y="1046343"/>
            <a:chExt cx="651056" cy="144473"/>
          </a:xfrm>
        </p:grpSpPr>
        <p:sp>
          <p:nvSpPr>
            <p:cNvPr id="2822" name="Google Shape;2822;p36"/>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36"/>
          <p:cNvGrpSpPr/>
          <p:nvPr/>
        </p:nvGrpSpPr>
        <p:grpSpPr>
          <a:xfrm>
            <a:off x="741439" y="4110805"/>
            <a:ext cx="1826304" cy="1826378"/>
            <a:chOff x="2787299" y="187324"/>
            <a:chExt cx="1165552" cy="1165600"/>
          </a:xfrm>
        </p:grpSpPr>
        <p:sp>
          <p:nvSpPr>
            <p:cNvPr id="2830" name="Google Shape;2830;p36"/>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36"/>
          <p:cNvGrpSpPr/>
          <p:nvPr/>
        </p:nvGrpSpPr>
        <p:grpSpPr>
          <a:xfrm>
            <a:off x="7213165" y="505518"/>
            <a:ext cx="1491092" cy="935024"/>
            <a:chOff x="3412760" y="-653963"/>
            <a:chExt cx="585040" cy="366878"/>
          </a:xfrm>
        </p:grpSpPr>
        <p:sp>
          <p:nvSpPr>
            <p:cNvPr id="2843" name="Google Shape;2843;p36"/>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4" name="Google Shape;2874;p36"/>
          <p:cNvGrpSpPr/>
          <p:nvPr/>
        </p:nvGrpSpPr>
        <p:grpSpPr>
          <a:xfrm>
            <a:off x="257693" y="2723877"/>
            <a:ext cx="961666" cy="719241"/>
            <a:chOff x="574023" y="2653178"/>
            <a:chExt cx="667453" cy="499196"/>
          </a:xfrm>
        </p:grpSpPr>
        <p:sp>
          <p:nvSpPr>
            <p:cNvPr id="2875" name="Google Shape;2875;p36"/>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6"/>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6"/>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36"/>
          <p:cNvGrpSpPr/>
          <p:nvPr/>
        </p:nvGrpSpPr>
        <p:grpSpPr>
          <a:xfrm>
            <a:off x="1095010" y="619805"/>
            <a:ext cx="446764" cy="432655"/>
            <a:chOff x="2466160" y="5890180"/>
            <a:chExt cx="446764" cy="432655"/>
          </a:xfrm>
        </p:grpSpPr>
        <p:sp>
          <p:nvSpPr>
            <p:cNvPr id="2897" name="Google Shape;2897;p36"/>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1" name="Google Shape;2911;p36"/>
          <p:cNvSpPr/>
          <p:nvPr/>
        </p:nvSpPr>
        <p:spPr>
          <a:xfrm>
            <a:off x="5339168" y="4403531"/>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6"/>
          <p:cNvSpPr/>
          <p:nvPr/>
        </p:nvSpPr>
        <p:spPr>
          <a:xfrm>
            <a:off x="5493078" y="695643"/>
            <a:ext cx="59654" cy="59768"/>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6"/>
          <p:cNvSpPr/>
          <p:nvPr/>
        </p:nvSpPr>
        <p:spPr>
          <a:xfrm>
            <a:off x="6024761" y="2555106"/>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7970516" y="4438071"/>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7924660" y="2195314"/>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1041200" y="15905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7821660" y="3465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8310761" y="4111273"/>
            <a:ext cx="269239" cy="269125"/>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7368070" y="1805261"/>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1473191" y="28851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587916" y="426360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892823" y="37777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6929302" y="2060798"/>
            <a:ext cx="269239" cy="269125"/>
          </a:xfrm>
          <a:custGeom>
            <a:avLst/>
            <a:gdLst/>
            <a:ahLst/>
            <a:cxnLst/>
            <a:rect l="l" t="t" r="r" b="b"/>
            <a:pathLst>
              <a:path w="2365" h="2364" extrusionOk="0">
                <a:moveTo>
                  <a:pt x="1150" y="1"/>
                </a:moveTo>
                <a:cubicBezTo>
                  <a:pt x="1150" y="1"/>
                  <a:pt x="1065" y="546"/>
                  <a:pt x="1049" y="1051"/>
                </a:cubicBezTo>
                <a:cubicBezTo>
                  <a:pt x="648" y="1080"/>
                  <a:pt x="1" y="1213"/>
                  <a:pt x="1" y="1213"/>
                </a:cubicBezTo>
                <a:cubicBezTo>
                  <a:pt x="1" y="1213"/>
                  <a:pt x="542" y="1299"/>
                  <a:pt x="1048" y="1316"/>
                </a:cubicBezTo>
                <a:cubicBezTo>
                  <a:pt x="1059" y="1831"/>
                  <a:pt x="1150" y="2364"/>
                  <a:pt x="1150" y="2364"/>
                </a:cubicBezTo>
                <a:cubicBezTo>
                  <a:pt x="1150" y="2364"/>
                  <a:pt x="1283" y="1718"/>
                  <a:pt x="1312" y="1317"/>
                </a:cubicBezTo>
                <a:cubicBezTo>
                  <a:pt x="1829" y="1305"/>
                  <a:pt x="2365" y="1213"/>
                  <a:pt x="2365" y="1213"/>
                </a:cubicBezTo>
                <a:cubicBezTo>
                  <a:pt x="2365" y="1213"/>
                  <a:pt x="1713" y="1080"/>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1691210" y="808053"/>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5229" y="2191227"/>
            <a:ext cx="4783200" cy="996900"/>
          </a:xfrm>
          <a:prstGeom prst="rect">
            <a:avLst/>
          </a:prstGeom>
        </p:spPr>
        <p:txBody>
          <a:bodyPr spcFirstLastPara="1" wrap="square" lIns="91425" tIns="91425" rIns="91425" bIns="91425" anchor="ctr" anchorCtr="0">
            <a:noAutofit/>
          </a:bodyPr>
          <a:lstStyle/>
          <a:p>
            <a:r>
              <a:rPr lang="en" sz="4800" dirty="0"/>
              <a:t>Desarrollo experimental</a:t>
            </a:r>
            <a:endParaRPr sz="4800" dirty="0"/>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65141" y="3468887"/>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18372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685708" y="432052"/>
            <a:ext cx="7230391" cy="718476"/>
          </a:xfrm>
        </p:spPr>
        <p:txBody>
          <a:bodyPr/>
          <a:lstStyle/>
          <a:p>
            <a:pPr marL="139700" indent="0" algn="just"/>
            <a:r>
              <a:rPr lang="es-ES" dirty="0"/>
              <a:t>Se utilizó Google </a:t>
            </a:r>
            <a:r>
              <a:rPr lang="es-ES" dirty="0" err="1"/>
              <a:t>Colab</a:t>
            </a:r>
            <a:r>
              <a:rPr lang="es-ES" dirty="0"/>
              <a:t> (en lenguaje Python), para el desarrollo del código.</a:t>
            </a:r>
          </a:p>
          <a:p>
            <a:pPr marL="139700" indent="0" algn="just"/>
            <a:endParaRPr lang="es-ES" dirty="0"/>
          </a:p>
          <a:p>
            <a:pPr marL="139700" indent="0" algn="just"/>
            <a:r>
              <a:rPr lang="es-ES" dirty="0"/>
              <a:t>Primero se enlistaron los planetas y su respectivo valor de gravedad. Además, se declararon las constantes de velocidad inicial y ángulo de lanzamiento respecto del plano.</a:t>
            </a:r>
          </a:p>
        </p:txBody>
      </p:sp>
      <p:pic>
        <p:nvPicPr>
          <p:cNvPr id="6" name="Imagen 5">
            <a:extLst>
              <a:ext uri="{FF2B5EF4-FFF2-40B4-BE49-F238E27FC236}">
                <a16:creationId xmlns:a16="http://schemas.microsoft.com/office/drawing/2014/main" id="{8615CB31-3D49-76E1-FDA5-83CAE77BD426}"/>
              </a:ext>
            </a:extLst>
          </p:cNvPr>
          <p:cNvPicPr>
            <a:picLocks noChangeAspect="1"/>
          </p:cNvPicPr>
          <p:nvPr/>
        </p:nvPicPr>
        <p:blipFill>
          <a:blip r:embed="rId2"/>
          <a:stretch>
            <a:fillRect/>
          </a:stretch>
        </p:blipFill>
        <p:spPr>
          <a:xfrm>
            <a:off x="685800" y="1587995"/>
            <a:ext cx="7772400" cy="1168642"/>
          </a:xfrm>
          <a:prstGeom prst="rect">
            <a:avLst/>
          </a:prstGeom>
        </p:spPr>
      </p:pic>
      <p:pic>
        <p:nvPicPr>
          <p:cNvPr id="2" name="Imagen 3" descr="Texto&#10;&#10;Descripción generada automáticamente">
            <a:extLst>
              <a:ext uri="{FF2B5EF4-FFF2-40B4-BE49-F238E27FC236}">
                <a16:creationId xmlns:a16="http://schemas.microsoft.com/office/drawing/2014/main" id="{F7A54E57-C7E7-47B0-2770-C1605D07E5C1}"/>
              </a:ext>
            </a:extLst>
          </p:cNvPr>
          <p:cNvPicPr>
            <a:picLocks noChangeAspect="1"/>
          </p:cNvPicPr>
          <p:nvPr/>
        </p:nvPicPr>
        <p:blipFill>
          <a:blip r:embed="rId3"/>
          <a:stretch>
            <a:fillRect/>
          </a:stretch>
        </p:blipFill>
        <p:spPr>
          <a:xfrm>
            <a:off x="687265" y="2925751"/>
            <a:ext cx="4062046" cy="1490074"/>
          </a:xfrm>
          <a:prstGeom prst="rect">
            <a:avLst/>
          </a:prstGeom>
        </p:spPr>
      </p:pic>
    </p:spTree>
    <p:extLst>
      <p:ext uri="{BB962C8B-B14F-4D97-AF65-F5344CB8AC3E}">
        <p14:creationId xmlns:p14="http://schemas.microsoft.com/office/powerpoint/2010/main" val="341718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3776205" y="4221603"/>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591526" y="-85570"/>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8045560" y="4551227"/>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169122" y="4264478"/>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4634709" y="-92422"/>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226891" y="1599670"/>
            <a:ext cx="4783200"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dirty="0">
                <a:solidFill>
                  <a:schemeClr val="tx1"/>
                </a:solidFill>
              </a:rPr>
              <a:t>Para la creación del código se diseñó un entorno "</a:t>
            </a:r>
            <a:r>
              <a:rPr lang="es-MX" dirty="0" err="1">
                <a:solidFill>
                  <a:schemeClr val="tx1"/>
                </a:solidFill>
              </a:rPr>
              <a:t>def</a:t>
            </a:r>
            <a:r>
              <a:rPr lang="es-MX" dirty="0">
                <a:solidFill>
                  <a:schemeClr val="tx1"/>
                </a:solidFill>
              </a:rPr>
              <a:t>" que, al insertar los valores de la velocidad </a:t>
            </a:r>
            <a:r>
              <a:rPr lang="es-MX" dirty="0" err="1">
                <a:solidFill>
                  <a:schemeClr val="tx1"/>
                </a:solidFill>
              </a:rPr>
              <a:t>incial</a:t>
            </a:r>
            <a:r>
              <a:rPr lang="es-MX" dirty="0">
                <a:solidFill>
                  <a:schemeClr val="tx1"/>
                </a:solidFill>
              </a:rPr>
              <a:t> y la aceleración para cada escenario, regresa los valores en los que la altura es cero. Igualmente, el código permite obtener la altura del proyectil para cualquier punto. </a:t>
            </a:r>
            <a:endParaRPr lang="es-ES">
              <a:solidFill>
                <a:schemeClr val="tx1"/>
              </a:solidFill>
            </a:endParaRPr>
          </a:p>
          <a:p>
            <a:pPr algn="just"/>
            <a:endParaRPr lang="es-MX" dirty="0">
              <a:solidFill>
                <a:schemeClr val="tx1"/>
              </a:solidFill>
            </a:endParaRPr>
          </a:p>
          <a:p>
            <a:pPr algn="just"/>
            <a:r>
              <a:rPr lang="es-MX" dirty="0">
                <a:solidFill>
                  <a:schemeClr val="tx1"/>
                </a:solidFill>
              </a:rPr>
              <a:t>Dicho de otra forma, permite encontrar la imagen de la función para cualquier valor de "x".</a:t>
            </a:r>
            <a:endParaRPr lang="es-MX">
              <a:solidFill>
                <a:schemeClr val="tx1"/>
              </a:solidFill>
            </a:endParaRPr>
          </a:p>
          <a:p>
            <a:pPr algn="just"/>
            <a:endParaRPr lang="es-MX">
              <a:solidFill>
                <a:schemeClr val="tx1"/>
              </a:solidFill>
            </a:endParaRPr>
          </a:p>
        </p:txBody>
      </p:sp>
      <p:pic>
        <p:nvPicPr>
          <p:cNvPr id="8" name="Imagen 7">
            <a:extLst>
              <a:ext uri="{FF2B5EF4-FFF2-40B4-BE49-F238E27FC236}">
                <a16:creationId xmlns:a16="http://schemas.microsoft.com/office/drawing/2014/main" id="{A932ED6B-56DE-0535-7517-357B3C95A7D9}"/>
              </a:ext>
            </a:extLst>
          </p:cNvPr>
          <p:cNvPicPr>
            <a:picLocks noChangeAspect="1"/>
          </p:cNvPicPr>
          <p:nvPr/>
        </p:nvPicPr>
        <p:blipFill>
          <a:blip r:embed="rId3"/>
          <a:stretch>
            <a:fillRect/>
          </a:stretch>
        </p:blipFill>
        <p:spPr>
          <a:xfrm>
            <a:off x="5093438" y="1553076"/>
            <a:ext cx="3823998" cy="17964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625460" y="4062121"/>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954662" y="2685952"/>
            <a:ext cx="5984816" cy="7169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dirty="0">
                <a:solidFill>
                  <a:schemeClr val="tx1"/>
                </a:solidFill>
              </a:rPr>
              <a:t>Así como se establece otro entorno "</a:t>
            </a:r>
            <a:r>
              <a:rPr lang="es-MX" dirty="0" err="1">
                <a:solidFill>
                  <a:schemeClr val="tx1"/>
                </a:solidFill>
              </a:rPr>
              <a:t>def</a:t>
            </a:r>
            <a:r>
              <a:rPr lang="es-MX" dirty="0">
                <a:solidFill>
                  <a:schemeClr val="tx1"/>
                </a:solidFill>
              </a:rPr>
              <a:t>" para calcular la posición final dada una posición inicial, velocidad, aceleración y un tiempo.</a:t>
            </a:r>
          </a:p>
        </p:txBody>
      </p:sp>
      <p:pic>
        <p:nvPicPr>
          <p:cNvPr id="5" name="Imagen 4">
            <a:extLst>
              <a:ext uri="{FF2B5EF4-FFF2-40B4-BE49-F238E27FC236}">
                <a16:creationId xmlns:a16="http://schemas.microsoft.com/office/drawing/2014/main" id="{7C2463B4-2FC7-F343-DAE7-51E5F5352360}"/>
              </a:ext>
            </a:extLst>
          </p:cNvPr>
          <p:cNvPicPr>
            <a:picLocks noChangeAspect="1"/>
          </p:cNvPicPr>
          <p:nvPr/>
        </p:nvPicPr>
        <p:blipFill rotWithShape="1">
          <a:blip r:embed="rId3"/>
          <a:srcRect l="1164" t="70902" b="2599"/>
          <a:stretch/>
        </p:blipFill>
        <p:spPr>
          <a:xfrm>
            <a:off x="693544" y="1490468"/>
            <a:ext cx="7681976" cy="816256"/>
          </a:xfrm>
          <a:prstGeom prst="rect">
            <a:avLst/>
          </a:prstGeom>
        </p:spPr>
      </p:pic>
    </p:spTree>
    <p:extLst>
      <p:ext uri="{BB962C8B-B14F-4D97-AF65-F5344CB8AC3E}">
        <p14:creationId xmlns:p14="http://schemas.microsoft.com/office/powerpoint/2010/main" val="52924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515556" y="3578544"/>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4262737" y="1581515"/>
            <a:ext cx="4409527"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b="0" i="0" u="none" strike="noStrike" dirty="0">
                <a:solidFill>
                  <a:schemeClr val="tx1"/>
                </a:solidFill>
                <a:effectLst/>
              </a:rPr>
              <a:t>Una vez con el entorno </a:t>
            </a:r>
            <a:r>
              <a:rPr lang="es-MX" dirty="0">
                <a:solidFill>
                  <a:schemeClr val="tx1"/>
                </a:solidFill>
              </a:rPr>
              <a:t>"</a:t>
            </a:r>
            <a:r>
              <a:rPr lang="es-MX" b="0" i="0" u="none" strike="noStrike" dirty="0" err="1">
                <a:solidFill>
                  <a:schemeClr val="tx1"/>
                </a:solidFill>
                <a:effectLst/>
              </a:rPr>
              <a:t>def</a:t>
            </a:r>
            <a:r>
              <a:rPr lang="es-MX" dirty="0">
                <a:solidFill>
                  <a:schemeClr val="tx1"/>
                </a:solidFill>
              </a:rPr>
              <a:t>"</a:t>
            </a:r>
            <a:r>
              <a:rPr lang="es-MX" b="0" i="0" u="none" strike="noStrike" dirty="0">
                <a:solidFill>
                  <a:schemeClr val="tx1"/>
                </a:solidFill>
                <a:effectLst/>
              </a:rPr>
              <a:t> y los valores a usar establecidos, se crearon </a:t>
            </a:r>
            <a:r>
              <a:rPr lang="es-MX" dirty="0">
                <a:solidFill>
                  <a:schemeClr val="tx1"/>
                </a:solidFill>
              </a:rPr>
              <a:t>8 celdas</a:t>
            </a:r>
            <a:r>
              <a:rPr lang="es-MX" b="0" i="0" u="none" strike="noStrike" dirty="0">
                <a:solidFill>
                  <a:schemeClr val="tx1"/>
                </a:solidFill>
                <a:effectLst/>
              </a:rPr>
              <a:t>. En cada una se </a:t>
            </a:r>
            <a:r>
              <a:rPr lang="es-MX" dirty="0">
                <a:solidFill>
                  <a:schemeClr val="tx1"/>
                </a:solidFill>
              </a:rPr>
              <a:t>aplicó</a:t>
            </a:r>
            <a:r>
              <a:rPr lang="es-MX" b="0" i="0" u="none" strike="noStrike" dirty="0">
                <a:solidFill>
                  <a:schemeClr val="tx1"/>
                </a:solidFill>
                <a:effectLst/>
              </a:rPr>
              <a:t> el entorno, con los valores respectivos </a:t>
            </a:r>
            <a:r>
              <a:rPr lang="es-MX" dirty="0">
                <a:solidFill>
                  <a:schemeClr val="tx1"/>
                </a:solidFill>
              </a:rPr>
              <a:t>para cada</a:t>
            </a:r>
            <a:r>
              <a:rPr lang="es-MX" b="0" i="0" u="none" strike="noStrike" dirty="0">
                <a:solidFill>
                  <a:schemeClr val="tx1"/>
                </a:solidFill>
                <a:effectLst/>
              </a:rPr>
              <a:t> </a:t>
            </a:r>
            <a:r>
              <a:rPr lang="es-MX" dirty="0">
                <a:solidFill>
                  <a:schemeClr val="tx1"/>
                </a:solidFill>
              </a:rPr>
              <a:t>simulación</a:t>
            </a:r>
            <a:r>
              <a:rPr lang="es-MX" b="0" i="0" u="none" strike="noStrike" dirty="0">
                <a:solidFill>
                  <a:schemeClr val="tx1"/>
                </a:solidFill>
                <a:effectLst/>
              </a:rPr>
              <a:t>. Su finalidad fue la de encontrar las </a:t>
            </a:r>
            <a:r>
              <a:rPr lang="es-MX" dirty="0">
                <a:solidFill>
                  <a:schemeClr val="tx1"/>
                </a:solidFill>
              </a:rPr>
              <a:t>raíces</a:t>
            </a:r>
            <a:r>
              <a:rPr lang="es-MX" b="0" i="0" u="none" strike="noStrike" dirty="0">
                <a:solidFill>
                  <a:schemeClr val="tx1"/>
                </a:solidFill>
                <a:effectLst/>
              </a:rPr>
              <a:t> de la </a:t>
            </a:r>
            <a:r>
              <a:rPr lang="es-MX" dirty="0">
                <a:solidFill>
                  <a:schemeClr val="tx1"/>
                </a:solidFill>
              </a:rPr>
              <a:t>parábola</a:t>
            </a:r>
            <a:r>
              <a:rPr lang="es-MX" b="0" i="0" u="none" strike="noStrike" dirty="0">
                <a:solidFill>
                  <a:schemeClr val="tx1"/>
                </a:solidFill>
                <a:effectLst/>
              </a:rPr>
              <a:t> </a:t>
            </a:r>
            <a:r>
              <a:rPr lang="es-MX" dirty="0">
                <a:solidFill>
                  <a:schemeClr val="tx1"/>
                </a:solidFill>
              </a:rPr>
              <a:t>que traza</a:t>
            </a:r>
            <a:r>
              <a:rPr lang="es-MX" b="0" i="0" u="none" strike="noStrike" dirty="0">
                <a:solidFill>
                  <a:schemeClr val="tx1"/>
                </a:solidFill>
                <a:effectLst/>
              </a:rPr>
              <a:t> el proyectil en cada escenario.</a:t>
            </a:r>
            <a:r>
              <a:rPr lang="es-MX" dirty="0">
                <a:solidFill>
                  <a:schemeClr val="tx1"/>
                </a:solidFill>
              </a:rPr>
              <a:t> </a:t>
            </a:r>
          </a:p>
        </p:txBody>
      </p:sp>
      <p:pic>
        <p:nvPicPr>
          <p:cNvPr id="5" name="Imagen 5" descr="Texto&#10;&#10;Descripción generada automáticamente">
            <a:extLst>
              <a:ext uri="{FF2B5EF4-FFF2-40B4-BE49-F238E27FC236}">
                <a16:creationId xmlns:a16="http://schemas.microsoft.com/office/drawing/2014/main" id="{0E5BC980-ECAF-769C-18CA-B15DE7643DCE}"/>
              </a:ext>
            </a:extLst>
          </p:cNvPr>
          <p:cNvPicPr>
            <a:picLocks noChangeAspect="1"/>
          </p:cNvPicPr>
          <p:nvPr/>
        </p:nvPicPr>
        <p:blipFill rotWithShape="1">
          <a:blip r:embed="rId3"/>
          <a:srcRect r="373" b="15351"/>
          <a:stretch/>
        </p:blipFill>
        <p:spPr>
          <a:xfrm>
            <a:off x="306265" y="1357183"/>
            <a:ext cx="3908218" cy="2827183"/>
          </a:xfrm>
          <a:prstGeom prst="rect">
            <a:avLst/>
          </a:prstGeom>
        </p:spPr>
      </p:pic>
    </p:spTree>
    <p:extLst>
      <p:ext uri="{BB962C8B-B14F-4D97-AF65-F5344CB8AC3E}">
        <p14:creationId xmlns:p14="http://schemas.microsoft.com/office/powerpoint/2010/main" val="124748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56;p39">
            <a:extLst>
              <a:ext uri="{FF2B5EF4-FFF2-40B4-BE49-F238E27FC236}">
                <a16:creationId xmlns:a16="http://schemas.microsoft.com/office/drawing/2014/main" id="{03CE05C3-6DDB-DFFE-2426-6C7C01F1D964}"/>
              </a:ext>
            </a:extLst>
          </p:cNvPr>
          <p:cNvSpPr txBox="1">
            <a:spLocks/>
          </p:cNvSpPr>
          <p:nvPr/>
        </p:nvSpPr>
        <p:spPr>
          <a:xfrm>
            <a:off x="1207410" y="563073"/>
            <a:ext cx="6189969" cy="782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dirty="0">
                <a:solidFill>
                  <a:schemeClr val="tx1"/>
                </a:solidFill>
              </a:rPr>
              <a:t>También definieron dos bucles </a:t>
            </a:r>
            <a:r>
              <a:rPr lang="es-MX" dirty="0" err="1">
                <a:solidFill>
                  <a:schemeClr val="tx1"/>
                </a:solidFill>
              </a:rPr>
              <a:t>for</a:t>
            </a:r>
            <a:r>
              <a:rPr lang="es-MX" dirty="0">
                <a:solidFill>
                  <a:schemeClr val="tx1"/>
                </a:solidFill>
              </a:rPr>
              <a:t> en Python para el cálculo de los alcances horizontal y vertical.</a:t>
            </a:r>
          </a:p>
        </p:txBody>
      </p:sp>
      <p:pic>
        <p:nvPicPr>
          <p:cNvPr id="5" name="Imagen 5" descr="Texto&#10;&#10;Descripción generada automáticamente">
            <a:extLst>
              <a:ext uri="{FF2B5EF4-FFF2-40B4-BE49-F238E27FC236}">
                <a16:creationId xmlns:a16="http://schemas.microsoft.com/office/drawing/2014/main" id="{2E0E780A-41DD-9251-F086-E3E985A02600}"/>
              </a:ext>
            </a:extLst>
          </p:cNvPr>
          <p:cNvPicPr>
            <a:picLocks noChangeAspect="1"/>
          </p:cNvPicPr>
          <p:nvPr/>
        </p:nvPicPr>
        <p:blipFill>
          <a:blip r:embed="rId2"/>
          <a:stretch>
            <a:fillRect/>
          </a:stretch>
        </p:blipFill>
        <p:spPr>
          <a:xfrm>
            <a:off x="211015" y="1344115"/>
            <a:ext cx="4281853" cy="3063403"/>
          </a:xfrm>
          <a:prstGeom prst="rect">
            <a:avLst/>
          </a:prstGeom>
        </p:spPr>
      </p:pic>
      <p:pic>
        <p:nvPicPr>
          <p:cNvPr id="7" name="Imagen 7" descr="Texto&#10;&#10;Descripción generada automáticamente">
            <a:extLst>
              <a:ext uri="{FF2B5EF4-FFF2-40B4-BE49-F238E27FC236}">
                <a16:creationId xmlns:a16="http://schemas.microsoft.com/office/drawing/2014/main" id="{9B9AA7C9-B9DD-364D-5C2B-B1699CC5A446}"/>
              </a:ext>
            </a:extLst>
          </p:cNvPr>
          <p:cNvPicPr>
            <a:picLocks noChangeAspect="1"/>
          </p:cNvPicPr>
          <p:nvPr/>
        </p:nvPicPr>
        <p:blipFill>
          <a:blip r:embed="rId3"/>
          <a:stretch>
            <a:fillRect/>
          </a:stretch>
        </p:blipFill>
        <p:spPr>
          <a:xfrm>
            <a:off x="4658458" y="1348898"/>
            <a:ext cx="3549160" cy="3258991"/>
          </a:xfrm>
          <a:prstGeom prst="rect">
            <a:avLst/>
          </a:prstGeom>
        </p:spPr>
      </p:pic>
    </p:spTree>
    <p:extLst>
      <p:ext uri="{BB962C8B-B14F-4D97-AF65-F5344CB8AC3E}">
        <p14:creationId xmlns:p14="http://schemas.microsoft.com/office/powerpoint/2010/main" val="3423852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1513651" y="1406989"/>
            <a:ext cx="5633123" cy="982247"/>
          </a:xfrm>
          <a:prstGeom prst="rect">
            <a:avLst/>
          </a:prstGeom>
        </p:spPr>
        <p:txBody>
          <a:bodyPr spcFirstLastPara="1" wrap="square" lIns="91425" tIns="91425" rIns="91425" bIns="91425" anchor="ctr" anchorCtr="0">
            <a:noAutofit/>
          </a:bodyPr>
          <a:lstStyle/>
          <a:p>
            <a:r>
              <a:rPr lang="en" sz="4800" dirty="0" err="1"/>
              <a:t>Resultados</a:t>
            </a:r>
            <a:r>
              <a:rPr lang="en" sz="4800" dirty="0"/>
              <a:t> y </a:t>
            </a:r>
            <a:r>
              <a:rPr lang="en" sz="4800" dirty="0" err="1"/>
              <a:t>discusión</a:t>
            </a:r>
            <a:endParaRPr sz="4800" dirty="0" err="1"/>
          </a:p>
        </p:txBody>
      </p:sp>
      <p:sp>
        <p:nvSpPr>
          <p:cNvPr id="3056" name="Google Shape;3056;p39"/>
          <p:cNvSpPr txBox="1">
            <a:spLocks noGrp="1"/>
          </p:cNvSpPr>
          <p:nvPr>
            <p:ph type="subTitle" idx="1"/>
          </p:nvPr>
        </p:nvSpPr>
        <p:spPr>
          <a:xfrm>
            <a:off x="2295059" y="2560487"/>
            <a:ext cx="4783200" cy="1158092"/>
          </a:xfrm>
          <a:prstGeom prst="rect">
            <a:avLst/>
          </a:prstGeom>
        </p:spPr>
        <p:txBody>
          <a:bodyPr spcFirstLastPara="1" wrap="square" lIns="91425" tIns="91425" rIns="91425" bIns="91425" anchor="t" anchorCtr="0">
            <a:noAutofit/>
          </a:bodyPr>
          <a:lstStyle/>
          <a:p>
            <a:pPr marL="0" indent="0" algn="l"/>
            <a:r>
              <a:rPr lang="es-MX" b="0" i="0" u="none" strike="noStrike" dirty="0">
                <a:effectLst/>
                <a:latin typeface="Arial"/>
              </a:rPr>
              <a:t>Se puede observar, de </a:t>
            </a:r>
            <a:r>
              <a:rPr lang="es-MX" dirty="0">
                <a:latin typeface="Arial"/>
              </a:rPr>
              <a:t>acuerdo con la suposición del alcance respecto de la masa del planeta</a:t>
            </a:r>
            <a:r>
              <a:rPr lang="es-MX" b="0" i="0" u="none" strike="noStrike" dirty="0">
                <a:effectLst/>
                <a:latin typeface="Arial"/>
              </a:rPr>
              <a:t>, una diferencia considerable entre el desplazamiento entre los planetas con menor fuerza gravitatoria y el desplazamiento dado en Júpiter, el planeta con la mayor de estas.</a:t>
            </a:r>
            <a:r>
              <a:rPr lang="es-MX" dirty="0">
                <a:latin typeface="Arial"/>
              </a:rPr>
              <a:t> </a:t>
            </a:r>
            <a:endParaRPr lang="es-MX"/>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0982" y="2534485"/>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2736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6AD84F-346B-212E-84E4-E44D89FF671F}"/>
              </a:ext>
            </a:extLst>
          </p:cNvPr>
          <p:cNvSpPr>
            <a:spLocks noGrp="1"/>
          </p:cNvSpPr>
          <p:nvPr>
            <p:ph type="subTitle" idx="1"/>
          </p:nvPr>
        </p:nvSpPr>
        <p:spPr>
          <a:xfrm>
            <a:off x="1008093" y="1582377"/>
            <a:ext cx="6790776" cy="1612361"/>
          </a:xfrm>
        </p:spPr>
        <p:txBody>
          <a:bodyPr/>
          <a:lstStyle/>
          <a:p>
            <a:pPr algn="just"/>
            <a:r>
              <a:rPr lang="es-ES" dirty="0"/>
              <a:t>En orden descendente, el mayor alcance en ambos ejes se dio en Mercurio y Marte,</a:t>
            </a:r>
          </a:p>
          <a:p>
            <a:pPr algn="just"/>
            <a:r>
              <a:rPr lang="es-ES" dirty="0"/>
              <a:t>seguido por Venus y Urano (coincidieron exactamente, a pesar de que su tamaño</a:t>
            </a:r>
          </a:p>
          <a:p>
            <a:pPr algn="just"/>
            <a:r>
              <a:rPr lang="es-ES" dirty="0"/>
              <a:t>es diferente, el radio influye también, siendo más denso Venus por ser rocoso).</a:t>
            </a:r>
          </a:p>
          <a:p>
            <a:pPr algn="just"/>
            <a:r>
              <a:rPr lang="es-ES" dirty="0"/>
              <a:t>Luego siguieron la Tierra, Neptuno, Saturno, y por último Júpiter.</a:t>
            </a:r>
          </a:p>
          <a:p>
            <a:pPr algn="just"/>
            <a:endParaRPr lang="es-ES" dirty="0"/>
          </a:p>
          <a:p>
            <a:pPr algn="just"/>
            <a:r>
              <a:rPr lang="es-ES" dirty="0"/>
              <a:t>Es decir, si es lanzado un proyectil con la misma velocidad y ángulo, alcanzará</a:t>
            </a:r>
          </a:p>
          <a:p>
            <a:pPr algn="just"/>
            <a:r>
              <a:rPr lang="es-ES" dirty="0"/>
              <a:t>más distancia en Mercurio, mientras que en Júpiter se requeriría una velocidad</a:t>
            </a:r>
          </a:p>
          <a:p>
            <a:pPr algn="just"/>
            <a:r>
              <a:rPr lang="es-ES" dirty="0"/>
              <a:t>inicial mucho mayor para igualar la distancia alcanzada en Mercurio.</a:t>
            </a:r>
          </a:p>
        </p:txBody>
      </p:sp>
      <p:grpSp>
        <p:nvGrpSpPr>
          <p:cNvPr id="26" name="Google Shape;3072;p39">
            <a:extLst>
              <a:ext uri="{FF2B5EF4-FFF2-40B4-BE49-F238E27FC236}">
                <a16:creationId xmlns:a16="http://schemas.microsoft.com/office/drawing/2014/main" id="{E95FA7C9-4F45-DA7F-0A7C-3E6A520C0F4F}"/>
              </a:ext>
            </a:extLst>
          </p:cNvPr>
          <p:cNvGrpSpPr/>
          <p:nvPr/>
        </p:nvGrpSpPr>
        <p:grpSpPr>
          <a:xfrm>
            <a:off x="7019458" y="3492093"/>
            <a:ext cx="1793849" cy="1341588"/>
            <a:chOff x="574023" y="2653178"/>
            <a:chExt cx="667453" cy="499196"/>
          </a:xfrm>
        </p:grpSpPr>
        <p:sp>
          <p:nvSpPr>
            <p:cNvPr id="5" name="Google Shape;3073;p39">
              <a:extLst>
                <a:ext uri="{FF2B5EF4-FFF2-40B4-BE49-F238E27FC236}">
                  <a16:creationId xmlns:a16="http://schemas.microsoft.com/office/drawing/2014/main" id="{CB111442-3E23-C338-49B3-DE58691FFA24}"/>
                </a:ext>
              </a:extLst>
            </p:cNvPr>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4;p39">
              <a:extLst>
                <a:ext uri="{FF2B5EF4-FFF2-40B4-BE49-F238E27FC236}">
                  <a16:creationId xmlns:a16="http://schemas.microsoft.com/office/drawing/2014/main" id="{3EB8BE39-C4C7-2237-6542-F2567BE8D693}"/>
                </a:ext>
              </a:extLst>
            </p:cNvPr>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5;p39">
              <a:extLst>
                <a:ext uri="{FF2B5EF4-FFF2-40B4-BE49-F238E27FC236}">
                  <a16:creationId xmlns:a16="http://schemas.microsoft.com/office/drawing/2014/main" id="{34E99F73-69A3-7A61-4683-D34BB21223C2}"/>
                </a:ext>
              </a:extLst>
            </p:cNvPr>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6;p39">
              <a:extLst>
                <a:ext uri="{FF2B5EF4-FFF2-40B4-BE49-F238E27FC236}">
                  <a16:creationId xmlns:a16="http://schemas.microsoft.com/office/drawing/2014/main" id="{B540E1AC-A6DF-7EF1-0A62-ADF8F910BA93}"/>
                </a:ext>
              </a:extLst>
            </p:cNvPr>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7;p39">
              <a:extLst>
                <a:ext uri="{FF2B5EF4-FFF2-40B4-BE49-F238E27FC236}">
                  <a16:creationId xmlns:a16="http://schemas.microsoft.com/office/drawing/2014/main" id="{2EC0A784-6D46-E2D9-7889-8C0D80887EFB}"/>
                </a:ext>
              </a:extLst>
            </p:cNvPr>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8;p39">
              <a:extLst>
                <a:ext uri="{FF2B5EF4-FFF2-40B4-BE49-F238E27FC236}">
                  <a16:creationId xmlns:a16="http://schemas.microsoft.com/office/drawing/2014/main" id="{7D2AB7ED-FE7B-A3FE-60AA-BD31ECEDE185}"/>
                </a:ext>
              </a:extLst>
            </p:cNvPr>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9;p39">
              <a:extLst>
                <a:ext uri="{FF2B5EF4-FFF2-40B4-BE49-F238E27FC236}">
                  <a16:creationId xmlns:a16="http://schemas.microsoft.com/office/drawing/2014/main" id="{2EE06E2B-5D6E-87F4-4F3A-B81346A4FAD4}"/>
                </a:ext>
              </a:extLst>
            </p:cNvPr>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80;p39">
              <a:extLst>
                <a:ext uri="{FF2B5EF4-FFF2-40B4-BE49-F238E27FC236}">
                  <a16:creationId xmlns:a16="http://schemas.microsoft.com/office/drawing/2014/main" id="{6F5838A6-109F-9D6D-C67D-3AD4F6214D4E}"/>
                </a:ext>
              </a:extLst>
            </p:cNvPr>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1;p39">
              <a:extLst>
                <a:ext uri="{FF2B5EF4-FFF2-40B4-BE49-F238E27FC236}">
                  <a16:creationId xmlns:a16="http://schemas.microsoft.com/office/drawing/2014/main" id="{88BDCEA9-DD44-E324-53AA-F9A0745440D8}"/>
                </a:ext>
              </a:extLst>
            </p:cNvPr>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82;p39">
              <a:extLst>
                <a:ext uri="{FF2B5EF4-FFF2-40B4-BE49-F238E27FC236}">
                  <a16:creationId xmlns:a16="http://schemas.microsoft.com/office/drawing/2014/main" id="{3FC7FAAE-364F-A9B7-9BA2-46D196B380A3}"/>
                </a:ext>
              </a:extLst>
            </p:cNvPr>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3;p39">
              <a:extLst>
                <a:ext uri="{FF2B5EF4-FFF2-40B4-BE49-F238E27FC236}">
                  <a16:creationId xmlns:a16="http://schemas.microsoft.com/office/drawing/2014/main" id="{CF2B9604-68EF-DBA0-086F-E73B850C1ED7}"/>
                </a:ext>
              </a:extLst>
            </p:cNvPr>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4;p39">
              <a:extLst>
                <a:ext uri="{FF2B5EF4-FFF2-40B4-BE49-F238E27FC236}">
                  <a16:creationId xmlns:a16="http://schemas.microsoft.com/office/drawing/2014/main" id="{E210782D-5A96-3D2B-9E49-B8115539BC14}"/>
                </a:ext>
              </a:extLst>
            </p:cNvPr>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5;p39">
              <a:extLst>
                <a:ext uri="{FF2B5EF4-FFF2-40B4-BE49-F238E27FC236}">
                  <a16:creationId xmlns:a16="http://schemas.microsoft.com/office/drawing/2014/main" id="{B57138D3-7E3C-F772-F0C5-6B46C1F1589A}"/>
                </a:ext>
              </a:extLst>
            </p:cNvPr>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6;p39">
              <a:extLst>
                <a:ext uri="{FF2B5EF4-FFF2-40B4-BE49-F238E27FC236}">
                  <a16:creationId xmlns:a16="http://schemas.microsoft.com/office/drawing/2014/main" id="{DB437F95-BD57-8392-2EC2-5954B4ACA1EC}"/>
                </a:ext>
              </a:extLst>
            </p:cNvPr>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7;p39">
              <a:extLst>
                <a:ext uri="{FF2B5EF4-FFF2-40B4-BE49-F238E27FC236}">
                  <a16:creationId xmlns:a16="http://schemas.microsoft.com/office/drawing/2014/main" id="{B5A4C92F-005F-4942-841D-6332A96B1C2F}"/>
                </a:ext>
              </a:extLst>
            </p:cNvPr>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8;p39">
              <a:extLst>
                <a:ext uri="{FF2B5EF4-FFF2-40B4-BE49-F238E27FC236}">
                  <a16:creationId xmlns:a16="http://schemas.microsoft.com/office/drawing/2014/main" id="{F7182F6E-8680-4A16-C6D5-37953112D64E}"/>
                </a:ext>
              </a:extLst>
            </p:cNvPr>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9;p39">
              <a:extLst>
                <a:ext uri="{FF2B5EF4-FFF2-40B4-BE49-F238E27FC236}">
                  <a16:creationId xmlns:a16="http://schemas.microsoft.com/office/drawing/2014/main" id="{6536016F-6C25-A445-0544-76893C717C1D}"/>
                </a:ext>
              </a:extLst>
            </p:cNvPr>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0;p39">
              <a:extLst>
                <a:ext uri="{FF2B5EF4-FFF2-40B4-BE49-F238E27FC236}">
                  <a16:creationId xmlns:a16="http://schemas.microsoft.com/office/drawing/2014/main" id="{E0B607AB-B8BB-5FC2-7648-B615798C7A13}"/>
                </a:ext>
              </a:extLst>
            </p:cNvPr>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1;p39">
              <a:extLst>
                <a:ext uri="{FF2B5EF4-FFF2-40B4-BE49-F238E27FC236}">
                  <a16:creationId xmlns:a16="http://schemas.microsoft.com/office/drawing/2014/main" id="{C72017FF-68B5-59F2-4B59-6DCF02D0A275}"/>
                </a:ext>
              </a:extLst>
            </p:cNvPr>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2;p39">
              <a:extLst>
                <a:ext uri="{FF2B5EF4-FFF2-40B4-BE49-F238E27FC236}">
                  <a16:creationId xmlns:a16="http://schemas.microsoft.com/office/drawing/2014/main" id="{30D6FE21-9D83-8EF3-8955-9448F51C6547}"/>
                </a:ext>
              </a:extLst>
            </p:cNvPr>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3;p39">
              <a:extLst>
                <a:ext uri="{FF2B5EF4-FFF2-40B4-BE49-F238E27FC236}">
                  <a16:creationId xmlns:a16="http://schemas.microsoft.com/office/drawing/2014/main" id="{F7E724EC-45AB-94F9-3F78-1EB88B4648B9}"/>
                </a:ext>
              </a:extLst>
            </p:cNvPr>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094;p39">
            <a:extLst>
              <a:ext uri="{FF2B5EF4-FFF2-40B4-BE49-F238E27FC236}">
                <a16:creationId xmlns:a16="http://schemas.microsoft.com/office/drawing/2014/main" id="{82CFE55B-AA47-A179-38D2-C3FDB4F91D65}"/>
              </a:ext>
            </a:extLst>
          </p:cNvPr>
          <p:cNvGrpSpPr/>
          <p:nvPr/>
        </p:nvGrpSpPr>
        <p:grpSpPr>
          <a:xfrm>
            <a:off x="840531" y="512664"/>
            <a:ext cx="1089830" cy="996890"/>
            <a:chOff x="7078965" y="5331432"/>
            <a:chExt cx="404915" cy="370357"/>
          </a:xfrm>
        </p:grpSpPr>
        <p:sp>
          <p:nvSpPr>
            <p:cNvPr id="28" name="Google Shape;3095;p39">
              <a:extLst>
                <a:ext uri="{FF2B5EF4-FFF2-40B4-BE49-F238E27FC236}">
                  <a16:creationId xmlns:a16="http://schemas.microsoft.com/office/drawing/2014/main" id="{0DB15E42-2C24-4BA1-279F-1377A9634E6A}"/>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6;p39">
              <a:extLst>
                <a:ext uri="{FF2B5EF4-FFF2-40B4-BE49-F238E27FC236}">
                  <a16:creationId xmlns:a16="http://schemas.microsoft.com/office/drawing/2014/main" id="{E0B05122-F33D-5A14-61BC-BE91CFA0CF12}"/>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7;p39">
              <a:extLst>
                <a:ext uri="{FF2B5EF4-FFF2-40B4-BE49-F238E27FC236}">
                  <a16:creationId xmlns:a16="http://schemas.microsoft.com/office/drawing/2014/main" id="{4A33FBAA-8867-BCA2-FC13-6767C467BA83}"/>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8;p39">
              <a:extLst>
                <a:ext uri="{FF2B5EF4-FFF2-40B4-BE49-F238E27FC236}">
                  <a16:creationId xmlns:a16="http://schemas.microsoft.com/office/drawing/2014/main" id="{E231F065-2489-5D0B-853F-EB393A6FE082}"/>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99;p39">
              <a:extLst>
                <a:ext uri="{FF2B5EF4-FFF2-40B4-BE49-F238E27FC236}">
                  <a16:creationId xmlns:a16="http://schemas.microsoft.com/office/drawing/2014/main" id="{8B8DA711-927E-C615-8418-BCB71CD029D0}"/>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00;p39">
              <a:extLst>
                <a:ext uri="{FF2B5EF4-FFF2-40B4-BE49-F238E27FC236}">
                  <a16:creationId xmlns:a16="http://schemas.microsoft.com/office/drawing/2014/main" id="{58DB7D0C-8345-9973-4EAE-4E85FA56089E}"/>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01;p39">
              <a:extLst>
                <a:ext uri="{FF2B5EF4-FFF2-40B4-BE49-F238E27FC236}">
                  <a16:creationId xmlns:a16="http://schemas.microsoft.com/office/drawing/2014/main" id="{E4993206-D48A-4A1E-6DFD-F98B06A01D24}"/>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02;p39">
              <a:extLst>
                <a:ext uri="{FF2B5EF4-FFF2-40B4-BE49-F238E27FC236}">
                  <a16:creationId xmlns:a16="http://schemas.microsoft.com/office/drawing/2014/main" id="{CAB3952E-112A-2004-827A-01C10EB3511C}"/>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3;p39">
              <a:extLst>
                <a:ext uri="{FF2B5EF4-FFF2-40B4-BE49-F238E27FC236}">
                  <a16:creationId xmlns:a16="http://schemas.microsoft.com/office/drawing/2014/main" id="{60B801CA-66B3-DB7E-F5A1-9F11BB1156A5}"/>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4;p39">
              <a:extLst>
                <a:ext uri="{FF2B5EF4-FFF2-40B4-BE49-F238E27FC236}">
                  <a16:creationId xmlns:a16="http://schemas.microsoft.com/office/drawing/2014/main" id="{1BF6D6ED-D48D-082C-B699-A987FA0B4A37}"/>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5;p39">
              <a:extLst>
                <a:ext uri="{FF2B5EF4-FFF2-40B4-BE49-F238E27FC236}">
                  <a16:creationId xmlns:a16="http://schemas.microsoft.com/office/drawing/2014/main" id="{A963F63A-E2D6-438F-83FC-F81539422FB7}"/>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06;p39">
              <a:extLst>
                <a:ext uri="{FF2B5EF4-FFF2-40B4-BE49-F238E27FC236}">
                  <a16:creationId xmlns:a16="http://schemas.microsoft.com/office/drawing/2014/main" id="{9E363542-0437-6F1C-90BB-FAF8ED713A0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07;p39">
              <a:extLst>
                <a:ext uri="{FF2B5EF4-FFF2-40B4-BE49-F238E27FC236}">
                  <a16:creationId xmlns:a16="http://schemas.microsoft.com/office/drawing/2014/main" id="{E722B0CB-53BB-EE0E-7CA3-72984AFA10DC}"/>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08;p39">
              <a:extLst>
                <a:ext uri="{FF2B5EF4-FFF2-40B4-BE49-F238E27FC236}">
                  <a16:creationId xmlns:a16="http://schemas.microsoft.com/office/drawing/2014/main" id="{6E16B46D-56CE-25D8-3850-FE862C324059}"/>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09;p39">
              <a:extLst>
                <a:ext uri="{FF2B5EF4-FFF2-40B4-BE49-F238E27FC236}">
                  <a16:creationId xmlns:a16="http://schemas.microsoft.com/office/drawing/2014/main" id="{F42E5EE4-4508-5BC9-8D15-26ED4BF07095}"/>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166;p49">
            <a:extLst>
              <a:ext uri="{FF2B5EF4-FFF2-40B4-BE49-F238E27FC236}">
                <a16:creationId xmlns:a16="http://schemas.microsoft.com/office/drawing/2014/main" id="{3EEC07C6-E823-DA62-DCA6-77DD01846672}"/>
              </a:ext>
            </a:extLst>
          </p:cNvPr>
          <p:cNvGrpSpPr/>
          <p:nvPr/>
        </p:nvGrpSpPr>
        <p:grpSpPr>
          <a:xfrm>
            <a:off x="7916291" y="2278589"/>
            <a:ext cx="1147327" cy="1049407"/>
            <a:chOff x="7078965" y="5331432"/>
            <a:chExt cx="404915" cy="370357"/>
          </a:xfrm>
        </p:grpSpPr>
        <p:sp>
          <p:nvSpPr>
            <p:cNvPr id="45" name="Google Shape;4167;p49">
              <a:extLst>
                <a:ext uri="{FF2B5EF4-FFF2-40B4-BE49-F238E27FC236}">
                  <a16:creationId xmlns:a16="http://schemas.microsoft.com/office/drawing/2014/main" id="{EA9A2271-83E6-FAC2-FAB9-78C1CF4F3B88}"/>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68;p49">
              <a:extLst>
                <a:ext uri="{FF2B5EF4-FFF2-40B4-BE49-F238E27FC236}">
                  <a16:creationId xmlns:a16="http://schemas.microsoft.com/office/drawing/2014/main" id="{1903D9D7-6D97-9AFD-ED00-71258CABDF1B}"/>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69;p49">
              <a:extLst>
                <a:ext uri="{FF2B5EF4-FFF2-40B4-BE49-F238E27FC236}">
                  <a16:creationId xmlns:a16="http://schemas.microsoft.com/office/drawing/2014/main" id="{A8F8DEC3-1074-D213-5F83-AFF8B3F3F9DB}"/>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70;p49">
              <a:extLst>
                <a:ext uri="{FF2B5EF4-FFF2-40B4-BE49-F238E27FC236}">
                  <a16:creationId xmlns:a16="http://schemas.microsoft.com/office/drawing/2014/main" id="{B378F2DE-8E82-B2EF-60A7-F7E1A641A820}"/>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71;p49">
              <a:extLst>
                <a:ext uri="{FF2B5EF4-FFF2-40B4-BE49-F238E27FC236}">
                  <a16:creationId xmlns:a16="http://schemas.microsoft.com/office/drawing/2014/main" id="{B6FF6E1D-A40E-1CB1-1A71-B1024F48E3D2}"/>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72;p49">
              <a:extLst>
                <a:ext uri="{FF2B5EF4-FFF2-40B4-BE49-F238E27FC236}">
                  <a16:creationId xmlns:a16="http://schemas.microsoft.com/office/drawing/2014/main" id="{ED4AB630-44A4-3B04-9260-C0B305388E27}"/>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3;p49">
              <a:extLst>
                <a:ext uri="{FF2B5EF4-FFF2-40B4-BE49-F238E27FC236}">
                  <a16:creationId xmlns:a16="http://schemas.microsoft.com/office/drawing/2014/main" id="{A3D53BC9-E368-DB09-EBA7-7B8E34DF7A03}"/>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74;p49">
              <a:extLst>
                <a:ext uri="{FF2B5EF4-FFF2-40B4-BE49-F238E27FC236}">
                  <a16:creationId xmlns:a16="http://schemas.microsoft.com/office/drawing/2014/main" id="{E1239091-7E4A-27C2-3C86-4556A944E62F}"/>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75;p49">
              <a:extLst>
                <a:ext uri="{FF2B5EF4-FFF2-40B4-BE49-F238E27FC236}">
                  <a16:creationId xmlns:a16="http://schemas.microsoft.com/office/drawing/2014/main" id="{6B80AE7E-0EAC-B13C-4F03-1741354FCBA4}"/>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76;p49">
              <a:extLst>
                <a:ext uri="{FF2B5EF4-FFF2-40B4-BE49-F238E27FC236}">
                  <a16:creationId xmlns:a16="http://schemas.microsoft.com/office/drawing/2014/main" id="{3F317A67-77D1-0FD0-6EFD-B4B6A35AB5A5}"/>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77;p49">
              <a:extLst>
                <a:ext uri="{FF2B5EF4-FFF2-40B4-BE49-F238E27FC236}">
                  <a16:creationId xmlns:a16="http://schemas.microsoft.com/office/drawing/2014/main" id="{343051E9-EEA7-A315-1FC8-7C7043AED365}"/>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78;p49">
              <a:extLst>
                <a:ext uri="{FF2B5EF4-FFF2-40B4-BE49-F238E27FC236}">
                  <a16:creationId xmlns:a16="http://schemas.microsoft.com/office/drawing/2014/main" id="{7E5F4062-6A1A-2762-2375-9F914AAB702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79;p49">
              <a:extLst>
                <a:ext uri="{FF2B5EF4-FFF2-40B4-BE49-F238E27FC236}">
                  <a16:creationId xmlns:a16="http://schemas.microsoft.com/office/drawing/2014/main" id="{ED1BFC63-C9CA-66C0-C855-44FC3D3F3A53}"/>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80;p49">
              <a:extLst>
                <a:ext uri="{FF2B5EF4-FFF2-40B4-BE49-F238E27FC236}">
                  <a16:creationId xmlns:a16="http://schemas.microsoft.com/office/drawing/2014/main" id="{AD07A9F7-47E3-FCCB-546F-156F40A84DFC}"/>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1;p49">
              <a:extLst>
                <a:ext uri="{FF2B5EF4-FFF2-40B4-BE49-F238E27FC236}">
                  <a16:creationId xmlns:a16="http://schemas.microsoft.com/office/drawing/2014/main" id="{09583670-2B53-A28E-24F6-500C5055370F}"/>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9096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5EF7-68B6-7DAE-FA2D-E80A9B63598F}"/>
              </a:ext>
            </a:extLst>
          </p:cNvPr>
          <p:cNvSpPr>
            <a:spLocks noGrp="1"/>
          </p:cNvSpPr>
          <p:nvPr>
            <p:ph type="title"/>
          </p:nvPr>
        </p:nvSpPr>
        <p:spPr>
          <a:xfrm>
            <a:off x="1293843" y="967372"/>
            <a:ext cx="7538122" cy="557285"/>
          </a:xfrm>
        </p:spPr>
        <p:txBody>
          <a:bodyPr/>
          <a:lstStyle/>
          <a:p>
            <a:pPr algn="l"/>
            <a:r>
              <a:rPr lang="es-ES" sz="1400" dirty="0"/>
              <a:t>Tabla 1. Alcance en "x" y "y" en cada planeta.</a:t>
            </a:r>
          </a:p>
        </p:txBody>
      </p:sp>
      <p:pic>
        <p:nvPicPr>
          <p:cNvPr id="5" name="Imagen 4" descr="Tabla&#10;&#10;Descripción generada automáticamente">
            <a:extLst>
              <a:ext uri="{FF2B5EF4-FFF2-40B4-BE49-F238E27FC236}">
                <a16:creationId xmlns:a16="http://schemas.microsoft.com/office/drawing/2014/main" id="{808C9222-BDE8-0AC9-5ABD-73B71D051A61}"/>
              </a:ext>
            </a:extLst>
          </p:cNvPr>
          <p:cNvPicPr>
            <a:picLocks noChangeAspect="1"/>
          </p:cNvPicPr>
          <p:nvPr/>
        </p:nvPicPr>
        <p:blipFill>
          <a:blip r:embed="rId2"/>
          <a:stretch>
            <a:fillRect/>
          </a:stretch>
        </p:blipFill>
        <p:spPr>
          <a:xfrm>
            <a:off x="1261267" y="1573056"/>
            <a:ext cx="7079103" cy="2812410"/>
          </a:xfrm>
          <a:prstGeom prst="rect">
            <a:avLst/>
          </a:prstGeom>
        </p:spPr>
      </p:pic>
    </p:spTree>
    <p:extLst>
      <p:ext uri="{BB962C8B-B14F-4D97-AF65-F5344CB8AC3E}">
        <p14:creationId xmlns:p14="http://schemas.microsoft.com/office/powerpoint/2010/main" val="3650739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0400" y="1055295"/>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Conclusión</a:t>
            </a:r>
            <a:endParaRPr/>
          </a:p>
        </p:txBody>
      </p:sp>
      <p:sp>
        <p:nvSpPr>
          <p:cNvPr id="3056" name="Google Shape;3056;p39"/>
          <p:cNvSpPr txBox="1">
            <a:spLocks noGrp="1"/>
          </p:cNvSpPr>
          <p:nvPr>
            <p:ph type="subTitle" idx="1"/>
          </p:nvPr>
        </p:nvSpPr>
        <p:spPr>
          <a:xfrm>
            <a:off x="1628714" y="1904559"/>
            <a:ext cx="5882237" cy="2667435"/>
          </a:xfrm>
          <a:prstGeom prst="rect">
            <a:avLst/>
          </a:prstGeom>
        </p:spPr>
        <p:txBody>
          <a:bodyPr spcFirstLastPara="1" wrap="square" lIns="91425" tIns="91425" rIns="91425" bIns="91425" anchor="t" anchorCtr="0">
            <a:noAutofit/>
          </a:bodyPr>
          <a:lstStyle/>
          <a:p>
            <a:pPr marL="0" indent="0" algn="just"/>
            <a:r>
              <a:rPr lang="es-MX" b="0" i="0" u="none" strike="noStrike" dirty="0">
                <a:effectLst/>
                <a:latin typeface="Arial"/>
              </a:rPr>
              <a:t>Como se esperaba la hipótesis es acertada. Mientras más masa tenga un planeta </a:t>
            </a:r>
            <a:r>
              <a:rPr lang="es-MX" dirty="0">
                <a:latin typeface="Arial"/>
              </a:rPr>
              <a:t>afectará</a:t>
            </a:r>
            <a:r>
              <a:rPr lang="es-MX" b="0" i="0" u="none" strike="noStrike" dirty="0">
                <a:effectLst/>
                <a:latin typeface="Arial"/>
              </a:rPr>
              <a:t> </a:t>
            </a:r>
            <a:r>
              <a:rPr lang="es-MX" dirty="0">
                <a:latin typeface="Arial"/>
              </a:rPr>
              <a:t>en </a:t>
            </a:r>
            <a:r>
              <a:rPr lang="es-MX" b="0" i="0" u="none" strike="noStrike" dirty="0">
                <a:effectLst/>
                <a:latin typeface="Arial"/>
              </a:rPr>
              <a:t>el desplazamiento de los proyectiles causando que su alcance sea menor en </a:t>
            </a:r>
            <a:r>
              <a:rPr lang="es-MX" dirty="0">
                <a:latin typeface="Arial"/>
              </a:rPr>
              <a:t>comparación</a:t>
            </a:r>
            <a:r>
              <a:rPr lang="es-MX" b="0" i="0" u="none" strike="noStrike" dirty="0">
                <a:effectLst/>
                <a:latin typeface="Arial"/>
              </a:rPr>
              <a:t> con un planeta de menor masa.</a:t>
            </a:r>
          </a:p>
          <a:p>
            <a:pPr marL="0" indent="0" algn="just"/>
            <a:endParaRPr lang="es-MX" dirty="0">
              <a:latin typeface="Arial"/>
            </a:endParaRPr>
          </a:p>
          <a:p>
            <a:pPr marL="0" indent="0" algn="just"/>
            <a:r>
              <a:rPr lang="es-MX" dirty="0">
                <a:latin typeface="Arial"/>
              </a:rPr>
              <a:t>Notemos que el menor alcance se obtuvo en Júpiter y el mayor en Mercurio, con 685 m en desplazamiento horizontal y 99 m de altura máxima, y 4587 m en desplazamiento horizontal y 662 m en altura máxima, respectivamente.</a:t>
            </a:r>
          </a:p>
          <a:p>
            <a:pPr marL="0" indent="0" algn="just"/>
            <a:r>
              <a:rPr lang="es-MX" dirty="0">
                <a:latin typeface="Arial"/>
              </a:rPr>
              <a:t>Además, cabe mencionar que la gravedad de Júpiter es 6.7 veces mayor a la de Mercurio, relacionadas con sus valores de masa y radio.</a:t>
            </a:r>
          </a:p>
        </p:txBody>
      </p:sp>
      <p:grpSp>
        <p:nvGrpSpPr>
          <p:cNvPr id="3057" name="Google Shape;3057;p39"/>
          <p:cNvGrpSpPr/>
          <p:nvPr/>
        </p:nvGrpSpPr>
        <p:grpSpPr>
          <a:xfrm rot="4333223">
            <a:off x="1103012" y="3977036"/>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268572" y="366061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8309" y="1904369"/>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29992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78772" y="903833"/>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err="1"/>
              <a:t>Introdución</a:t>
            </a:r>
            <a:endParaRPr sz="4800"/>
          </a:p>
        </p:txBody>
      </p:sp>
      <p:sp>
        <p:nvSpPr>
          <p:cNvPr id="3056" name="Google Shape;3056;p39"/>
          <p:cNvSpPr txBox="1">
            <a:spLocks noGrp="1"/>
          </p:cNvSpPr>
          <p:nvPr>
            <p:ph type="subTitle" idx="1"/>
          </p:nvPr>
        </p:nvSpPr>
        <p:spPr>
          <a:xfrm>
            <a:off x="2574585" y="1886904"/>
            <a:ext cx="4142198" cy="1807540"/>
          </a:xfrm>
          <a:prstGeom prst="rect">
            <a:avLst/>
          </a:prstGeom>
        </p:spPr>
        <p:txBody>
          <a:bodyPr spcFirstLastPara="1" wrap="square" lIns="91425" tIns="91425" rIns="91425" bIns="91425" anchor="t" anchorCtr="0">
            <a:noAutofit/>
          </a:bodyPr>
          <a:lstStyle/>
          <a:p>
            <a:pPr marL="0" indent="0" algn="just"/>
            <a:r>
              <a:rPr lang="es-MX"/>
              <a:t>En este estudio se buscó simular los cambios en la posición de un proyectil respecto del tiempo, con base en el cambio en la aceleración provocada por la fuerza gravitatoria que ejerce cada planeta, recordando que está directamente relacionada con las dimensiones de este. </a:t>
            </a:r>
          </a:p>
          <a:p>
            <a:pPr marL="0" indent="0"/>
            <a:r>
              <a:rPr lang="es-MX">
                <a:latin typeface="Arial Rounded MT Bold"/>
              </a:rPr>
              <a:t>  ¿Qué es la gravedad?</a:t>
            </a:r>
          </a:p>
          <a:p>
            <a:pPr marL="0" indent="0" algn="just"/>
            <a:r>
              <a:rPr lang="es-MX"/>
              <a:t>La gravedad es una de las cuatro fuerzas fundamentales de la naturaleza, junto con el electromagnetismo y las fuerzas nucleares débil y fuerte. La gravedad es una fuerza de atracción que actúa tanto en la Tierra como en el universo.</a:t>
            </a:r>
          </a:p>
          <a:p>
            <a:pPr marL="0" indent="0" algn="just"/>
            <a:endParaRPr lang="es-MX"/>
          </a:p>
          <a:p>
            <a:pPr marL="0" indent="0" algn="just"/>
            <a:endParaRPr lang="es-MX"/>
          </a:p>
        </p:txBody>
      </p:sp>
      <p:grpSp>
        <p:nvGrpSpPr>
          <p:cNvPr id="3057" name="Google Shape;3057;p39"/>
          <p:cNvGrpSpPr/>
          <p:nvPr/>
        </p:nvGrpSpPr>
        <p:grpSpPr>
          <a:xfrm rot="4333223">
            <a:off x="712261" y="3830780"/>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509859" y="51363"/>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894575" y="-294860"/>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510482" y="-61171"/>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5568787" y="4716447"/>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4517410" y="4787684"/>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42963" y="1829591"/>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1"/>
        <p:cNvGrpSpPr/>
        <p:nvPr/>
      </p:nvGrpSpPr>
      <p:grpSpPr>
        <a:xfrm>
          <a:off x="0" y="0"/>
          <a:ext cx="0" cy="0"/>
          <a:chOff x="0" y="0"/>
          <a:chExt cx="0" cy="0"/>
        </a:xfrm>
      </p:grpSpPr>
      <p:sp>
        <p:nvSpPr>
          <p:cNvPr id="4132" name="Google Shape;4132;p49"/>
          <p:cNvSpPr txBox="1">
            <a:spLocks noGrp="1"/>
          </p:cNvSpPr>
          <p:nvPr>
            <p:ph type="title"/>
          </p:nvPr>
        </p:nvSpPr>
        <p:spPr>
          <a:xfrm rot="405">
            <a:off x="2031271" y="2030185"/>
            <a:ext cx="5103427" cy="99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¡Gracias!</a:t>
            </a:r>
          </a:p>
        </p:txBody>
      </p:sp>
      <p:grpSp>
        <p:nvGrpSpPr>
          <p:cNvPr id="4134" name="Google Shape;4134;p49"/>
          <p:cNvGrpSpPr/>
          <p:nvPr/>
        </p:nvGrpSpPr>
        <p:grpSpPr>
          <a:xfrm>
            <a:off x="388663" y="3885193"/>
            <a:ext cx="1790823" cy="1658776"/>
            <a:chOff x="396852" y="3850761"/>
            <a:chExt cx="745338" cy="690380"/>
          </a:xfrm>
        </p:grpSpPr>
        <p:sp>
          <p:nvSpPr>
            <p:cNvPr id="4135" name="Google Shape;4135;p49"/>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9"/>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9"/>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9"/>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9"/>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9"/>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9"/>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9"/>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9"/>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9"/>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9"/>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9"/>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9"/>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9"/>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9"/>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9"/>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1" name="Google Shape;4151;p49"/>
          <p:cNvGrpSpPr/>
          <p:nvPr/>
        </p:nvGrpSpPr>
        <p:grpSpPr>
          <a:xfrm>
            <a:off x="3219183" y="326123"/>
            <a:ext cx="883118" cy="855230"/>
            <a:chOff x="2466160" y="5890180"/>
            <a:chExt cx="446764" cy="432655"/>
          </a:xfrm>
        </p:grpSpPr>
        <p:sp>
          <p:nvSpPr>
            <p:cNvPr id="4152" name="Google Shape;4152;p49"/>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9"/>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9"/>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9"/>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9"/>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9"/>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9"/>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9"/>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9"/>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9"/>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9"/>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9"/>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9"/>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9"/>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6" name="Google Shape;4166;p49"/>
          <p:cNvGrpSpPr/>
          <p:nvPr/>
        </p:nvGrpSpPr>
        <p:grpSpPr>
          <a:xfrm>
            <a:off x="7850346" y="2498397"/>
            <a:ext cx="1147324" cy="1049407"/>
            <a:chOff x="7078965" y="5331432"/>
            <a:chExt cx="404914" cy="370357"/>
          </a:xfrm>
        </p:grpSpPr>
        <p:sp>
          <p:nvSpPr>
            <p:cNvPr id="4167" name="Google Shape;4167;p4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2" name="Google Shape;4182;p49"/>
          <p:cNvGrpSpPr/>
          <p:nvPr/>
        </p:nvGrpSpPr>
        <p:grpSpPr>
          <a:xfrm rot="370277">
            <a:off x="1562010" y="3387239"/>
            <a:ext cx="457922" cy="314983"/>
            <a:chOff x="3640980" y="40707"/>
            <a:chExt cx="192519" cy="132413"/>
          </a:xfrm>
        </p:grpSpPr>
        <p:sp>
          <p:nvSpPr>
            <p:cNvPr id="4183" name="Google Shape;4183;p49"/>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9"/>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9"/>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9"/>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49"/>
          <p:cNvGrpSpPr/>
          <p:nvPr/>
        </p:nvGrpSpPr>
        <p:grpSpPr>
          <a:xfrm rot="-1174087">
            <a:off x="5503291" y="741936"/>
            <a:ext cx="527153" cy="362375"/>
            <a:chOff x="5807116" y="-753678"/>
            <a:chExt cx="145807" cy="100239"/>
          </a:xfrm>
        </p:grpSpPr>
        <p:sp>
          <p:nvSpPr>
            <p:cNvPr id="4188" name="Google Shape;4188;p49"/>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9"/>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9"/>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9"/>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2" name="Google Shape;4192;p49"/>
          <p:cNvGrpSpPr/>
          <p:nvPr/>
        </p:nvGrpSpPr>
        <p:grpSpPr>
          <a:xfrm rot="-1143329">
            <a:off x="764837" y="1563527"/>
            <a:ext cx="1038483" cy="1049405"/>
            <a:chOff x="4040460" y="135322"/>
            <a:chExt cx="330843" cy="334322"/>
          </a:xfrm>
        </p:grpSpPr>
        <p:sp>
          <p:nvSpPr>
            <p:cNvPr id="4193" name="Google Shape;4193;p4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4" name="Google Shape;4204;p49"/>
          <p:cNvGrpSpPr/>
          <p:nvPr/>
        </p:nvGrpSpPr>
        <p:grpSpPr>
          <a:xfrm rot="-695566">
            <a:off x="7256069" y="559719"/>
            <a:ext cx="1748533" cy="388022"/>
            <a:chOff x="4339891" y="1046343"/>
            <a:chExt cx="651056" cy="144473"/>
          </a:xfrm>
        </p:grpSpPr>
        <p:sp>
          <p:nvSpPr>
            <p:cNvPr id="4205" name="Google Shape;4205;p49"/>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9"/>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9"/>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9"/>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9"/>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9"/>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9"/>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2" name="Google Shape;4212;p49"/>
          <p:cNvSpPr/>
          <p:nvPr/>
        </p:nvSpPr>
        <p:spPr>
          <a:xfrm>
            <a:off x="7703265" y="3415537"/>
            <a:ext cx="66683" cy="66350"/>
          </a:xfrm>
          <a:custGeom>
            <a:avLst/>
            <a:gdLst/>
            <a:ahLst/>
            <a:cxnLst/>
            <a:rect l="l" t="t" r="r" b="b"/>
            <a:pathLst>
              <a:path w="1399" h="1392" extrusionOk="0">
                <a:moveTo>
                  <a:pt x="492" y="0"/>
                </a:moveTo>
                <a:cubicBezTo>
                  <a:pt x="488" y="0"/>
                  <a:pt x="485" y="1"/>
                  <a:pt x="481" y="2"/>
                </a:cubicBezTo>
                <a:cubicBezTo>
                  <a:pt x="397" y="37"/>
                  <a:pt x="447" y="525"/>
                  <a:pt x="447" y="525"/>
                </a:cubicBezTo>
                <a:cubicBezTo>
                  <a:pt x="447" y="525"/>
                  <a:pt x="1" y="621"/>
                  <a:pt x="44" y="755"/>
                </a:cubicBezTo>
                <a:cubicBezTo>
                  <a:pt x="75" y="848"/>
                  <a:pt x="282" y="862"/>
                  <a:pt x="406" y="862"/>
                </a:cubicBezTo>
                <a:cubicBezTo>
                  <a:pt x="460" y="862"/>
                  <a:pt x="498" y="860"/>
                  <a:pt x="498" y="860"/>
                </a:cubicBezTo>
                <a:lnTo>
                  <a:pt x="498" y="860"/>
                </a:lnTo>
                <a:cubicBezTo>
                  <a:pt x="498" y="860"/>
                  <a:pt x="465" y="1360"/>
                  <a:pt x="575" y="1391"/>
                </a:cubicBezTo>
                <a:cubicBezTo>
                  <a:pt x="579" y="1391"/>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1" y="703"/>
                  <a:pt x="1091" y="703"/>
                </a:cubicBezTo>
                <a:cubicBezTo>
                  <a:pt x="1091" y="703"/>
                  <a:pt x="1358" y="431"/>
                  <a:pt x="1322" y="315"/>
                </a:cubicBezTo>
                <a:cubicBezTo>
                  <a:pt x="1313" y="286"/>
                  <a:pt x="1276" y="275"/>
                  <a:pt x="1227" y="275"/>
                </a:cubicBezTo>
                <a:cubicBezTo>
                  <a:pt x="1084" y="275"/>
                  <a:pt x="836" y="366"/>
                  <a:pt x="836" y="366"/>
                </a:cubicBezTo>
                <a:cubicBezTo>
                  <a:pt x="836" y="366"/>
                  <a:pt x="586"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9"/>
          <p:cNvSpPr/>
          <p:nvPr/>
        </p:nvSpPr>
        <p:spPr>
          <a:xfrm>
            <a:off x="4806002" y="4433235"/>
            <a:ext cx="172801" cy="172088"/>
          </a:xfrm>
          <a:custGeom>
            <a:avLst/>
            <a:gdLst/>
            <a:ahLst/>
            <a:cxnLst/>
            <a:rect l="l" t="t" r="r" b="b"/>
            <a:pathLst>
              <a:path w="1399" h="1393" extrusionOk="0">
                <a:moveTo>
                  <a:pt x="492" y="1"/>
                </a:moveTo>
                <a:cubicBezTo>
                  <a:pt x="488" y="1"/>
                  <a:pt x="484" y="1"/>
                  <a:pt x="481" y="3"/>
                </a:cubicBezTo>
                <a:cubicBezTo>
                  <a:pt x="397" y="37"/>
                  <a:pt x="447" y="525"/>
                  <a:pt x="447" y="525"/>
                </a:cubicBezTo>
                <a:cubicBezTo>
                  <a:pt x="447" y="525"/>
                  <a:pt x="1" y="622"/>
                  <a:pt x="43" y="756"/>
                </a:cubicBezTo>
                <a:cubicBezTo>
                  <a:pt x="75" y="849"/>
                  <a:pt x="286" y="863"/>
                  <a:pt x="409" y="863"/>
                </a:cubicBezTo>
                <a:cubicBezTo>
                  <a:pt x="461" y="863"/>
                  <a:pt x="498" y="860"/>
                  <a:pt x="498" y="860"/>
                </a:cubicBezTo>
                <a:lnTo>
                  <a:pt x="498" y="860"/>
                </a:lnTo>
                <a:cubicBezTo>
                  <a:pt x="498" y="860"/>
                  <a:pt x="465" y="1360"/>
                  <a:pt x="575" y="1391"/>
                </a:cubicBezTo>
                <a:cubicBezTo>
                  <a:pt x="579" y="1392"/>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2" y="703"/>
                  <a:pt x="1092" y="703"/>
                </a:cubicBezTo>
                <a:cubicBezTo>
                  <a:pt x="1092" y="703"/>
                  <a:pt x="1359" y="431"/>
                  <a:pt x="1323" y="316"/>
                </a:cubicBezTo>
                <a:cubicBezTo>
                  <a:pt x="1314" y="286"/>
                  <a:pt x="1276" y="275"/>
                  <a:pt x="1227" y="275"/>
                </a:cubicBezTo>
                <a:cubicBezTo>
                  <a:pt x="1084" y="275"/>
                  <a:pt x="836" y="365"/>
                  <a:pt x="836" y="365"/>
                </a:cubicBezTo>
                <a:cubicBezTo>
                  <a:pt x="836" y="365"/>
                  <a:pt x="586" y="1"/>
                  <a:pt x="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9"/>
          <p:cNvSpPr/>
          <p:nvPr/>
        </p:nvSpPr>
        <p:spPr>
          <a:xfrm>
            <a:off x="4571993" y="646343"/>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9"/>
          <p:cNvSpPr/>
          <p:nvPr/>
        </p:nvSpPr>
        <p:spPr>
          <a:xfrm>
            <a:off x="6919873" y="3561277"/>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9"/>
          <p:cNvSpPr/>
          <p:nvPr/>
        </p:nvSpPr>
        <p:spPr>
          <a:xfrm>
            <a:off x="1656684" y="10620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9"/>
          <p:cNvSpPr/>
          <p:nvPr/>
        </p:nvSpPr>
        <p:spPr>
          <a:xfrm>
            <a:off x="7060984" y="1382617"/>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9"/>
          <p:cNvSpPr/>
          <p:nvPr/>
        </p:nvSpPr>
        <p:spPr>
          <a:xfrm>
            <a:off x="3410486" y="13597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9"/>
          <p:cNvSpPr/>
          <p:nvPr/>
        </p:nvSpPr>
        <p:spPr>
          <a:xfrm>
            <a:off x="2288427" y="3992622"/>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9"/>
          <p:cNvSpPr/>
          <p:nvPr/>
        </p:nvSpPr>
        <p:spPr>
          <a:xfrm>
            <a:off x="3827177" y="382037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9"/>
          <p:cNvSpPr/>
          <p:nvPr/>
        </p:nvSpPr>
        <p:spPr>
          <a:xfrm>
            <a:off x="7376614" y="2893435"/>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9"/>
          <p:cNvSpPr/>
          <p:nvPr/>
        </p:nvSpPr>
        <p:spPr>
          <a:xfrm>
            <a:off x="5959843" y="13789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9"/>
          <p:cNvSpPr/>
          <p:nvPr/>
        </p:nvSpPr>
        <p:spPr>
          <a:xfrm>
            <a:off x="2227204" y="3285167"/>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9"/>
          <p:cNvSpPr/>
          <p:nvPr/>
        </p:nvSpPr>
        <p:spPr>
          <a:xfrm>
            <a:off x="6024748" y="4028753"/>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5" name="Google Shape;4225;p49"/>
          <p:cNvCxnSpPr/>
          <p:nvPr/>
        </p:nvCxnSpPr>
        <p:spPr>
          <a:xfrm>
            <a:off x="2042963" y="3023100"/>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84"/>
        <p:cNvGrpSpPr/>
        <p:nvPr/>
      </p:nvGrpSpPr>
      <p:grpSpPr>
        <a:xfrm>
          <a:off x="0" y="0"/>
          <a:ext cx="0" cy="0"/>
          <a:chOff x="0" y="0"/>
          <a:chExt cx="0" cy="0"/>
        </a:xfrm>
      </p:grpSpPr>
      <p:sp>
        <p:nvSpPr>
          <p:cNvPr id="6285" name="Google Shape;6285;p6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Referencias</a:t>
            </a:r>
            <a:endParaRPr/>
          </a:p>
        </p:txBody>
      </p:sp>
      <p:sp>
        <p:nvSpPr>
          <p:cNvPr id="6286" name="Google Shape;6286;p63"/>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p>
            <a:pPr>
              <a:lnSpc>
                <a:spcPct val="100000"/>
              </a:lnSpc>
            </a:pPr>
            <a:r>
              <a:rPr lang="en" dirty="0" err="1">
                <a:solidFill>
                  <a:schemeClr val="hlink"/>
                </a:solidFill>
                <a:uFill>
                  <a:noFill/>
                </a:uFill>
              </a:rPr>
              <a:t>Deplanetas</a:t>
            </a:r>
            <a:r>
              <a:rPr lang="en" dirty="0">
                <a:uFill>
                  <a:noFill/>
                </a:uFill>
              </a:rPr>
              <a:t>. (2020, 22 </a:t>
            </a:r>
            <a:r>
              <a:rPr lang="en" dirty="0" err="1">
                <a:uFill>
                  <a:noFill/>
                </a:uFill>
              </a:rPr>
              <a:t>junio</a:t>
            </a:r>
            <a:r>
              <a:rPr lang="en" dirty="0">
                <a:uFill>
                  <a:noFill/>
                </a:uFill>
              </a:rPr>
              <a:t>). </a:t>
            </a:r>
            <a:r>
              <a:rPr lang="en" i="1" dirty="0">
                <a:uFill>
                  <a:noFill/>
                </a:uFill>
              </a:rPr>
              <a:t>¿</a:t>
            </a:r>
            <a:r>
              <a:rPr lang="en" i="1" dirty="0" err="1">
                <a:uFill>
                  <a:noFill/>
                </a:uFill>
              </a:rPr>
              <a:t>Cuál</a:t>
            </a:r>
            <a:r>
              <a:rPr lang="en" i="1" dirty="0">
                <a:uFill>
                  <a:noFill/>
                </a:uFill>
              </a:rPr>
              <a:t> es la </a:t>
            </a:r>
            <a:r>
              <a:rPr lang="en" i="1" dirty="0" err="1">
                <a:uFill>
                  <a:noFill/>
                </a:uFill>
              </a:rPr>
              <a:t>gravedad</a:t>
            </a:r>
            <a:r>
              <a:rPr lang="en" i="1" dirty="0">
                <a:uFill>
                  <a:noFill/>
                </a:uFill>
              </a:rPr>
              <a:t> de </a:t>
            </a:r>
            <a:r>
              <a:rPr lang="en" i="1" dirty="0" err="1">
                <a:uFill>
                  <a:noFill/>
                </a:uFill>
              </a:rPr>
              <a:t>los</a:t>
            </a:r>
            <a:r>
              <a:rPr lang="en" i="1" dirty="0">
                <a:uFill>
                  <a:noFill/>
                </a:uFill>
              </a:rPr>
              <a:t> </a:t>
            </a:r>
            <a:r>
              <a:rPr lang="en" i="1" dirty="0" err="1">
                <a:uFill>
                  <a:noFill/>
                </a:uFill>
              </a:rPr>
              <a:t>planetas</a:t>
            </a:r>
            <a:r>
              <a:rPr lang="en" i="1" dirty="0">
                <a:uFill>
                  <a:noFill/>
                </a:uFill>
              </a:rPr>
              <a:t> del Sistema Solar?</a:t>
            </a:r>
            <a:r>
              <a:rPr lang="en" dirty="0">
                <a:uFill>
                  <a:noFill/>
                </a:uFill>
              </a:rPr>
              <a:t> (TELESCOPIOS DEPLANETAS.COM). https://deplanetas.com/cual-es-la-gravedad-de-los-planetas-del-sistema- solar/ 3</a:t>
            </a:r>
            <a:endParaRPr lang="es-ES" dirty="0">
              <a:solidFill>
                <a:schemeClr val="hlink"/>
              </a:solidFill>
            </a:endParaRPr>
          </a:p>
          <a:p>
            <a:pPr>
              <a:lnSpc>
                <a:spcPct val="100000"/>
              </a:lnSpc>
            </a:pPr>
            <a:r>
              <a:rPr lang="en" dirty="0">
                <a:uFill>
                  <a:noFill/>
                </a:uFill>
              </a:rPr>
              <a:t>NASA Space Place. (2022, 22 </a:t>
            </a:r>
            <a:r>
              <a:rPr lang="en" dirty="0" err="1">
                <a:uFill>
                  <a:noFill/>
                </a:uFill>
              </a:rPr>
              <a:t>noviembre</a:t>
            </a:r>
            <a:r>
              <a:rPr lang="en" dirty="0">
                <a:uFill>
                  <a:noFill/>
                </a:uFill>
              </a:rPr>
              <a:t>). </a:t>
            </a:r>
            <a:r>
              <a:rPr lang="en" i="1" dirty="0">
                <a:uFill>
                  <a:noFill/>
                </a:uFill>
              </a:rPr>
              <a:t>How Do We Weigh Planets? </a:t>
            </a:r>
            <a:r>
              <a:rPr lang="en" dirty="0">
                <a:uFill>
                  <a:noFill/>
                </a:uFill>
              </a:rPr>
              <a:t> https://spaceplace.nasa.gov/planets-weight/en/</a:t>
            </a:r>
          </a:p>
          <a:p>
            <a:pPr marL="0" indent="0">
              <a:buNone/>
            </a:pPr>
            <a:endParaRPr lang="es-ES"/>
          </a:p>
        </p:txBody>
      </p:sp>
      <p:grpSp>
        <p:nvGrpSpPr>
          <p:cNvPr id="6287" name="Google Shape;6287;p63"/>
          <p:cNvGrpSpPr/>
          <p:nvPr/>
        </p:nvGrpSpPr>
        <p:grpSpPr>
          <a:xfrm>
            <a:off x="215054" y="3756258"/>
            <a:ext cx="877635" cy="812922"/>
            <a:chOff x="396852" y="3850761"/>
            <a:chExt cx="745338" cy="690380"/>
          </a:xfrm>
        </p:grpSpPr>
        <p:sp>
          <p:nvSpPr>
            <p:cNvPr id="6288" name="Google Shape;6288;p63"/>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3"/>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3"/>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3"/>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4" name="Google Shape;6304;p63"/>
          <p:cNvGrpSpPr/>
          <p:nvPr/>
        </p:nvGrpSpPr>
        <p:grpSpPr>
          <a:xfrm rot="-1826533">
            <a:off x="5091557" y="2834069"/>
            <a:ext cx="2366388" cy="1256569"/>
            <a:chOff x="6050093" y="4510918"/>
            <a:chExt cx="871602" cy="462827"/>
          </a:xfrm>
        </p:grpSpPr>
        <p:sp>
          <p:nvSpPr>
            <p:cNvPr id="6305" name="Google Shape;6305;p63"/>
            <p:cNvSpPr/>
            <p:nvPr/>
          </p:nvSpPr>
          <p:spPr>
            <a:xfrm>
              <a:off x="6050093" y="4731273"/>
              <a:ext cx="295428" cy="242472"/>
            </a:xfrm>
            <a:custGeom>
              <a:avLst/>
              <a:gdLst/>
              <a:ahLst/>
              <a:cxnLst/>
              <a:rect l="l" t="t" r="r" b="b"/>
              <a:pathLst>
                <a:path w="6198" h="5087" extrusionOk="0">
                  <a:moveTo>
                    <a:pt x="4072" y="0"/>
                  </a:moveTo>
                  <a:cubicBezTo>
                    <a:pt x="3910" y="0"/>
                    <a:pt x="3741" y="11"/>
                    <a:pt x="3564" y="35"/>
                  </a:cubicBezTo>
                  <a:cubicBezTo>
                    <a:pt x="922" y="396"/>
                    <a:pt x="0" y="2293"/>
                    <a:pt x="0" y="2293"/>
                  </a:cubicBezTo>
                  <a:lnTo>
                    <a:pt x="2462" y="1291"/>
                  </a:lnTo>
                  <a:lnTo>
                    <a:pt x="915" y="3847"/>
                  </a:lnTo>
                  <a:lnTo>
                    <a:pt x="3428" y="2004"/>
                  </a:lnTo>
                  <a:lnTo>
                    <a:pt x="2726" y="5086"/>
                  </a:lnTo>
                  <a:lnTo>
                    <a:pt x="2726" y="5086"/>
                  </a:lnTo>
                  <a:cubicBezTo>
                    <a:pt x="2733" y="5064"/>
                    <a:pt x="4330" y="1223"/>
                    <a:pt x="6197" y="736"/>
                  </a:cubicBezTo>
                  <a:cubicBezTo>
                    <a:pt x="6197" y="736"/>
                    <a:pt x="5406" y="0"/>
                    <a:pt x="4072" y="0"/>
                  </a:cubicBezTo>
                  <a:close/>
                  <a:moveTo>
                    <a:pt x="2726" y="5086"/>
                  </a:moveTo>
                  <a:cubicBezTo>
                    <a:pt x="2726" y="5086"/>
                    <a:pt x="2726" y="5086"/>
                    <a:pt x="2726" y="5086"/>
                  </a:cubicBezTo>
                  <a:lnTo>
                    <a:pt x="2726" y="5086"/>
                  </a:ln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3"/>
            <p:cNvSpPr/>
            <p:nvPr/>
          </p:nvSpPr>
          <p:spPr>
            <a:xfrm>
              <a:off x="6267398" y="4692712"/>
              <a:ext cx="152290" cy="135798"/>
            </a:xfrm>
            <a:custGeom>
              <a:avLst/>
              <a:gdLst/>
              <a:ahLst/>
              <a:cxnLst/>
              <a:rect l="l" t="t" r="r" b="b"/>
              <a:pathLst>
                <a:path w="3195" h="2849" extrusionOk="0">
                  <a:moveTo>
                    <a:pt x="2692" y="0"/>
                  </a:moveTo>
                  <a:lnTo>
                    <a:pt x="0" y="248"/>
                  </a:lnTo>
                  <a:lnTo>
                    <a:pt x="818" y="2849"/>
                  </a:lnTo>
                  <a:lnTo>
                    <a:pt x="3194" y="1205"/>
                  </a:lnTo>
                  <a:lnTo>
                    <a:pt x="2692"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3"/>
            <p:cNvSpPr/>
            <p:nvPr/>
          </p:nvSpPr>
          <p:spPr>
            <a:xfrm>
              <a:off x="6375740" y="4510918"/>
              <a:ext cx="545955" cy="295332"/>
            </a:xfrm>
            <a:custGeom>
              <a:avLst/>
              <a:gdLst/>
              <a:ahLst/>
              <a:cxnLst/>
              <a:rect l="l" t="t" r="r" b="b"/>
              <a:pathLst>
                <a:path w="11454" h="6196" extrusionOk="0">
                  <a:moveTo>
                    <a:pt x="5405" y="1"/>
                  </a:moveTo>
                  <a:cubicBezTo>
                    <a:pt x="5082" y="1"/>
                    <a:pt x="4770" y="17"/>
                    <a:pt x="4476" y="53"/>
                  </a:cubicBezTo>
                  <a:cubicBezTo>
                    <a:pt x="1765" y="388"/>
                    <a:pt x="1" y="3516"/>
                    <a:pt x="1" y="3516"/>
                  </a:cubicBezTo>
                  <a:lnTo>
                    <a:pt x="477" y="5540"/>
                  </a:lnTo>
                  <a:cubicBezTo>
                    <a:pt x="477" y="5540"/>
                    <a:pt x="2028" y="6196"/>
                    <a:pt x="4135" y="6196"/>
                  </a:cubicBezTo>
                  <a:cubicBezTo>
                    <a:pt x="4709" y="6196"/>
                    <a:pt x="5324" y="6147"/>
                    <a:pt x="5961" y="6023"/>
                  </a:cubicBezTo>
                  <a:cubicBezTo>
                    <a:pt x="8933" y="5443"/>
                    <a:pt x="11453" y="1096"/>
                    <a:pt x="11453" y="1096"/>
                  </a:cubicBezTo>
                  <a:cubicBezTo>
                    <a:pt x="11453" y="1096"/>
                    <a:pt x="8062" y="1"/>
                    <a:pt x="5405"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3"/>
            <p:cNvSpPr/>
            <p:nvPr/>
          </p:nvSpPr>
          <p:spPr>
            <a:xfrm>
              <a:off x="6714972" y="4517162"/>
              <a:ext cx="206675" cy="212681"/>
            </a:xfrm>
            <a:custGeom>
              <a:avLst/>
              <a:gdLst/>
              <a:ahLst/>
              <a:cxnLst/>
              <a:rect l="l" t="t" r="r" b="b"/>
              <a:pathLst>
                <a:path w="4336" h="4462" extrusionOk="0">
                  <a:moveTo>
                    <a:pt x="62" y="1"/>
                  </a:moveTo>
                  <a:lnTo>
                    <a:pt x="62" y="1"/>
                  </a:lnTo>
                  <a:cubicBezTo>
                    <a:pt x="0" y="452"/>
                    <a:pt x="11" y="912"/>
                    <a:pt x="85" y="1363"/>
                  </a:cubicBezTo>
                  <a:cubicBezTo>
                    <a:pt x="186" y="1965"/>
                    <a:pt x="392" y="2546"/>
                    <a:pt x="657" y="3094"/>
                  </a:cubicBezTo>
                  <a:cubicBezTo>
                    <a:pt x="889" y="3571"/>
                    <a:pt x="1165" y="4027"/>
                    <a:pt x="1468" y="4461"/>
                  </a:cubicBezTo>
                  <a:cubicBezTo>
                    <a:pt x="3161" y="2993"/>
                    <a:pt x="4335" y="965"/>
                    <a:pt x="4335" y="965"/>
                  </a:cubicBezTo>
                  <a:cubicBezTo>
                    <a:pt x="4335" y="965"/>
                    <a:pt x="2246" y="290"/>
                    <a:pt x="62"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3"/>
            <p:cNvSpPr/>
            <p:nvPr/>
          </p:nvSpPr>
          <p:spPr>
            <a:xfrm>
              <a:off x="6194899" y="4570451"/>
              <a:ext cx="268068" cy="108104"/>
            </a:xfrm>
            <a:custGeom>
              <a:avLst/>
              <a:gdLst/>
              <a:ahLst/>
              <a:cxnLst/>
              <a:rect l="l" t="t" r="r" b="b"/>
              <a:pathLst>
                <a:path w="5624" h="2268" extrusionOk="0">
                  <a:moveTo>
                    <a:pt x="4465" y="1"/>
                  </a:moveTo>
                  <a:cubicBezTo>
                    <a:pt x="4114" y="1"/>
                    <a:pt x="3671" y="59"/>
                    <a:pt x="3121" y="226"/>
                  </a:cubicBezTo>
                  <a:cubicBezTo>
                    <a:pt x="1256" y="789"/>
                    <a:pt x="0" y="1876"/>
                    <a:pt x="0" y="1876"/>
                  </a:cubicBezTo>
                  <a:lnTo>
                    <a:pt x="3797" y="2267"/>
                  </a:lnTo>
                  <a:cubicBezTo>
                    <a:pt x="3795" y="2267"/>
                    <a:pt x="5554" y="1360"/>
                    <a:pt x="5624" y="337"/>
                  </a:cubicBezTo>
                  <a:cubicBezTo>
                    <a:pt x="5624" y="337"/>
                    <a:pt x="5307" y="1"/>
                    <a:pt x="4465"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3"/>
            <p:cNvSpPr/>
            <p:nvPr/>
          </p:nvSpPr>
          <p:spPr>
            <a:xfrm>
              <a:off x="6291564" y="4753628"/>
              <a:ext cx="233273" cy="170021"/>
            </a:xfrm>
            <a:custGeom>
              <a:avLst/>
              <a:gdLst/>
              <a:ahLst/>
              <a:cxnLst/>
              <a:rect l="l" t="t" r="r" b="b"/>
              <a:pathLst>
                <a:path w="4894" h="3567" extrusionOk="0">
                  <a:moveTo>
                    <a:pt x="3911" y="0"/>
                  </a:moveTo>
                  <a:cubicBezTo>
                    <a:pt x="3073" y="0"/>
                    <a:pt x="2130" y="399"/>
                    <a:pt x="2130" y="400"/>
                  </a:cubicBezTo>
                  <a:lnTo>
                    <a:pt x="1" y="3566"/>
                  </a:lnTo>
                  <a:cubicBezTo>
                    <a:pt x="1" y="3566"/>
                    <a:pt x="1640" y="3297"/>
                    <a:pt x="3267" y="2224"/>
                  </a:cubicBezTo>
                  <a:cubicBezTo>
                    <a:pt x="4894" y="1151"/>
                    <a:pt x="4782" y="230"/>
                    <a:pt x="4782" y="230"/>
                  </a:cubicBezTo>
                  <a:cubicBezTo>
                    <a:pt x="4549" y="61"/>
                    <a:pt x="4238" y="0"/>
                    <a:pt x="3911"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3"/>
            <p:cNvSpPr/>
            <p:nvPr/>
          </p:nvSpPr>
          <p:spPr>
            <a:xfrm>
              <a:off x="6517973" y="4564302"/>
              <a:ext cx="178219" cy="165112"/>
            </a:xfrm>
            <a:custGeom>
              <a:avLst/>
              <a:gdLst/>
              <a:ahLst/>
              <a:cxnLst/>
              <a:rect l="l" t="t" r="r" b="b"/>
              <a:pathLst>
                <a:path w="3739" h="3464" extrusionOk="0">
                  <a:moveTo>
                    <a:pt x="1868" y="0"/>
                  </a:moveTo>
                  <a:cubicBezTo>
                    <a:pt x="1041" y="0"/>
                    <a:pt x="310" y="594"/>
                    <a:pt x="164" y="1436"/>
                  </a:cubicBezTo>
                  <a:cubicBezTo>
                    <a:pt x="0" y="2378"/>
                    <a:pt x="632" y="3274"/>
                    <a:pt x="1574" y="3438"/>
                  </a:cubicBezTo>
                  <a:cubicBezTo>
                    <a:pt x="1673" y="3455"/>
                    <a:pt x="1772" y="3463"/>
                    <a:pt x="1870" y="3463"/>
                  </a:cubicBezTo>
                  <a:cubicBezTo>
                    <a:pt x="2697" y="3463"/>
                    <a:pt x="3429" y="2869"/>
                    <a:pt x="3575" y="2027"/>
                  </a:cubicBezTo>
                  <a:cubicBezTo>
                    <a:pt x="3739" y="1084"/>
                    <a:pt x="3107" y="188"/>
                    <a:pt x="2165" y="26"/>
                  </a:cubicBezTo>
                  <a:cubicBezTo>
                    <a:pt x="2065" y="9"/>
                    <a:pt x="1966" y="0"/>
                    <a:pt x="1868"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3"/>
            <p:cNvSpPr/>
            <p:nvPr/>
          </p:nvSpPr>
          <p:spPr>
            <a:xfrm>
              <a:off x="6530937" y="4577553"/>
              <a:ext cx="152909" cy="138038"/>
            </a:xfrm>
            <a:custGeom>
              <a:avLst/>
              <a:gdLst/>
              <a:ahLst/>
              <a:cxnLst/>
              <a:rect l="l" t="t" r="r" b="b"/>
              <a:pathLst>
                <a:path w="3208" h="2896" extrusionOk="0">
                  <a:moveTo>
                    <a:pt x="1604" y="0"/>
                  </a:moveTo>
                  <a:cubicBezTo>
                    <a:pt x="963" y="0"/>
                    <a:pt x="376" y="429"/>
                    <a:pt x="205" y="1078"/>
                  </a:cubicBezTo>
                  <a:cubicBezTo>
                    <a:pt x="1" y="1851"/>
                    <a:pt x="461" y="2643"/>
                    <a:pt x="1234" y="2847"/>
                  </a:cubicBezTo>
                  <a:cubicBezTo>
                    <a:pt x="1358" y="2880"/>
                    <a:pt x="1483" y="2896"/>
                    <a:pt x="1606" y="2896"/>
                  </a:cubicBezTo>
                  <a:cubicBezTo>
                    <a:pt x="2246" y="2896"/>
                    <a:pt x="2832" y="2467"/>
                    <a:pt x="3003" y="1818"/>
                  </a:cubicBezTo>
                  <a:cubicBezTo>
                    <a:pt x="3207" y="1045"/>
                    <a:pt x="2747" y="253"/>
                    <a:pt x="1974" y="49"/>
                  </a:cubicBezTo>
                  <a:cubicBezTo>
                    <a:pt x="1850" y="16"/>
                    <a:pt x="1726" y="0"/>
                    <a:pt x="1604"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3"/>
            <p:cNvSpPr/>
            <p:nvPr/>
          </p:nvSpPr>
          <p:spPr>
            <a:xfrm>
              <a:off x="6713494" y="4547906"/>
              <a:ext cx="74024" cy="182700"/>
            </a:xfrm>
            <a:custGeom>
              <a:avLst/>
              <a:gdLst/>
              <a:ahLst/>
              <a:cxnLst/>
              <a:rect l="l" t="t" r="r" b="b"/>
              <a:pathLst>
                <a:path w="1553" h="3833" extrusionOk="0">
                  <a:moveTo>
                    <a:pt x="43" y="0"/>
                  </a:moveTo>
                  <a:cubicBezTo>
                    <a:pt x="40" y="0"/>
                    <a:pt x="38" y="2"/>
                    <a:pt x="38" y="5"/>
                  </a:cubicBezTo>
                  <a:cubicBezTo>
                    <a:pt x="0" y="728"/>
                    <a:pt x="211" y="1391"/>
                    <a:pt x="483" y="2052"/>
                  </a:cubicBezTo>
                  <a:cubicBezTo>
                    <a:pt x="738" y="2675"/>
                    <a:pt x="1002" y="3319"/>
                    <a:pt x="1467" y="3818"/>
                  </a:cubicBezTo>
                  <a:cubicBezTo>
                    <a:pt x="1476" y="3828"/>
                    <a:pt x="1486" y="3833"/>
                    <a:pt x="1495" y="3833"/>
                  </a:cubicBezTo>
                  <a:cubicBezTo>
                    <a:pt x="1526" y="3833"/>
                    <a:pt x="1552" y="3790"/>
                    <a:pt x="1527" y="3758"/>
                  </a:cubicBezTo>
                  <a:cubicBezTo>
                    <a:pt x="1088" y="3188"/>
                    <a:pt x="803" y="2555"/>
                    <a:pt x="530" y="1893"/>
                  </a:cubicBezTo>
                  <a:cubicBezTo>
                    <a:pt x="280" y="1286"/>
                    <a:pt x="57" y="668"/>
                    <a:pt x="48" y="5"/>
                  </a:cubicBezTo>
                  <a:cubicBezTo>
                    <a:pt x="48" y="2"/>
                    <a:pt x="46"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3"/>
            <p:cNvSpPr/>
            <p:nvPr/>
          </p:nvSpPr>
          <p:spPr>
            <a:xfrm>
              <a:off x="6525218" y="4574074"/>
              <a:ext cx="151193" cy="106102"/>
            </a:xfrm>
            <a:custGeom>
              <a:avLst/>
              <a:gdLst/>
              <a:ahLst/>
              <a:cxnLst/>
              <a:rect l="l" t="t" r="r" b="b"/>
              <a:pathLst>
                <a:path w="3172" h="2226" extrusionOk="0">
                  <a:moveTo>
                    <a:pt x="1674" y="1"/>
                  </a:moveTo>
                  <a:cubicBezTo>
                    <a:pt x="1529" y="1"/>
                    <a:pt x="1380" y="22"/>
                    <a:pt x="1233" y="67"/>
                  </a:cubicBezTo>
                  <a:cubicBezTo>
                    <a:pt x="292" y="357"/>
                    <a:pt x="0" y="1407"/>
                    <a:pt x="443" y="2224"/>
                  </a:cubicBezTo>
                  <a:cubicBezTo>
                    <a:pt x="444" y="2225"/>
                    <a:pt x="445" y="2226"/>
                    <a:pt x="446" y="2226"/>
                  </a:cubicBezTo>
                  <a:cubicBezTo>
                    <a:pt x="449" y="2226"/>
                    <a:pt x="453" y="2222"/>
                    <a:pt x="450" y="2219"/>
                  </a:cubicBezTo>
                  <a:cubicBezTo>
                    <a:pt x="49" y="1411"/>
                    <a:pt x="456" y="425"/>
                    <a:pt x="1319" y="151"/>
                  </a:cubicBezTo>
                  <a:cubicBezTo>
                    <a:pt x="1463" y="105"/>
                    <a:pt x="1605" y="84"/>
                    <a:pt x="1741" y="84"/>
                  </a:cubicBezTo>
                  <a:cubicBezTo>
                    <a:pt x="2426" y="84"/>
                    <a:pt x="2985" y="624"/>
                    <a:pt x="3138" y="1320"/>
                  </a:cubicBezTo>
                  <a:cubicBezTo>
                    <a:pt x="3139" y="1328"/>
                    <a:pt x="3146" y="1332"/>
                    <a:pt x="3153" y="1332"/>
                  </a:cubicBezTo>
                  <a:cubicBezTo>
                    <a:pt x="3162" y="1332"/>
                    <a:pt x="3171" y="1326"/>
                    <a:pt x="3170" y="1315"/>
                  </a:cubicBezTo>
                  <a:cubicBezTo>
                    <a:pt x="3076" y="544"/>
                    <a:pt x="2409" y="1"/>
                    <a:pt x="1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3"/>
            <p:cNvSpPr/>
            <p:nvPr/>
          </p:nvSpPr>
          <p:spPr>
            <a:xfrm>
              <a:off x="6527935" y="4628412"/>
              <a:ext cx="170164" cy="103290"/>
            </a:xfrm>
            <a:custGeom>
              <a:avLst/>
              <a:gdLst/>
              <a:ahLst/>
              <a:cxnLst/>
              <a:rect l="l" t="t" r="r" b="b"/>
              <a:pathLst>
                <a:path w="3570" h="2167" extrusionOk="0">
                  <a:moveTo>
                    <a:pt x="3354" y="1"/>
                  </a:moveTo>
                  <a:cubicBezTo>
                    <a:pt x="3338" y="1"/>
                    <a:pt x="3320" y="15"/>
                    <a:pt x="3324" y="36"/>
                  </a:cubicBezTo>
                  <a:cubicBezTo>
                    <a:pt x="3458" y="929"/>
                    <a:pt x="2955" y="1797"/>
                    <a:pt x="2053" y="2012"/>
                  </a:cubicBezTo>
                  <a:cubicBezTo>
                    <a:pt x="1921" y="2044"/>
                    <a:pt x="1791" y="2059"/>
                    <a:pt x="1664" y="2059"/>
                  </a:cubicBezTo>
                  <a:cubicBezTo>
                    <a:pt x="918" y="2059"/>
                    <a:pt x="268" y="1543"/>
                    <a:pt x="5" y="827"/>
                  </a:cubicBezTo>
                  <a:cubicBezTo>
                    <a:pt x="5" y="826"/>
                    <a:pt x="4" y="826"/>
                    <a:pt x="3" y="826"/>
                  </a:cubicBezTo>
                  <a:cubicBezTo>
                    <a:pt x="2" y="826"/>
                    <a:pt x="1" y="827"/>
                    <a:pt x="1" y="828"/>
                  </a:cubicBezTo>
                  <a:cubicBezTo>
                    <a:pt x="191" y="1628"/>
                    <a:pt x="892" y="2167"/>
                    <a:pt x="1677" y="2167"/>
                  </a:cubicBezTo>
                  <a:cubicBezTo>
                    <a:pt x="1811" y="2167"/>
                    <a:pt x="1946" y="2151"/>
                    <a:pt x="2082" y="2119"/>
                  </a:cubicBezTo>
                  <a:cubicBezTo>
                    <a:pt x="3025" y="1894"/>
                    <a:pt x="3570" y="952"/>
                    <a:pt x="3377" y="21"/>
                  </a:cubicBezTo>
                  <a:cubicBezTo>
                    <a:pt x="3374" y="7"/>
                    <a:pt x="3364"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3"/>
            <p:cNvSpPr/>
            <p:nvPr/>
          </p:nvSpPr>
          <p:spPr>
            <a:xfrm>
              <a:off x="6220162" y="4567019"/>
              <a:ext cx="251385" cy="102098"/>
            </a:xfrm>
            <a:custGeom>
              <a:avLst/>
              <a:gdLst/>
              <a:ahLst/>
              <a:cxnLst/>
              <a:rect l="l" t="t" r="r" b="b"/>
              <a:pathLst>
                <a:path w="5274" h="2142" extrusionOk="0">
                  <a:moveTo>
                    <a:pt x="3851" y="0"/>
                  </a:moveTo>
                  <a:cubicBezTo>
                    <a:pt x="2485" y="0"/>
                    <a:pt x="979" y="663"/>
                    <a:pt x="3" y="1557"/>
                  </a:cubicBezTo>
                  <a:cubicBezTo>
                    <a:pt x="1" y="1559"/>
                    <a:pt x="2" y="1562"/>
                    <a:pt x="4" y="1562"/>
                  </a:cubicBezTo>
                  <a:cubicBezTo>
                    <a:pt x="5" y="1562"/>
                    <a:pt x="6" y="1562"/>
                    <a:pt x="6" y="1561"/>
                  </a:cubicBezTo>
                  <a:cubicBezTo>
                    <a:pt x="959" y="910"/>
                    <a:pt x="1979" y="425"/>
                    <a:pt x="3124" y="222"/>
                  </a:cubicBezTo>
                  <a:cubicBezTo>
                    <a:pt x="3283" y="194"/>
                    <a:pt x="3675" y="141"/>
                    <a:pt x="4063" y="141"/>
                  </a:cubicBezTo>
                  <a:cubicBezTo>
                    <a:pt x="4559" y="141"/>
                    <a:pt x="5048" y="228"/>
                    <a:pt x="5039" y="568"/>
                  </a:cubicBezTo>
                  <a:cubicBezTo>
                    <a:pt x="5032" y="869"/>
                    <a:pt x="4647" y="1279"/>
                    <a:pt x="4454" y="1472"/>
                  </a:cubicBezTo>
                  <a:cubicBezTo>
                    <a:pt x="4226" y="1704"/>
                    <a:pt x="3959" y="1895"/>
                    <a:pt x="3697" y="2086"/>
                  </a:cubicBezTo>
                  <a:cubicBezTo>
                    <a:pt x="3672" y="2103"/>
                    <a:pt x="3687" y="2141"/>
                    <a:pt x="3711" y="2141"/>
                  </a:cubicBezTo>
                  <a:cubicBezTo>
                    <a:pt x="3715" y="2141"/>
                    <a:pt x="3720" y="2140"/>
                    <a:pt x="3726" y="2136"/>
                  </a:cubicBezTo>
                  <a:cubicBezTo>
                    <a:pt x="4247" y="1776"/>
                    <a:pt x="4949" y="1241"/>
                    <a:pt x="5133" y="599"/>
                  </a:cubicBezTo>
                  <a:cubicBezTo>
                    <a:pt x="5274" y="111"/>
                    <a:pt x="4557" y="48"/>
                    <a:pt x="4211" y="16"/>
                  </a:cubicBezTo>
                  <a:cubicBezTo>
                    <a:pt x="4093" y="5"/>
                    <a:pt x="3972" y="0"/>
                    <a:pt x="3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3"/>
            <p:cNvSpPr/>
            <p:nvPr/>
          </p:nvSpPr>
          <p:spPr>
            <a:xfrm>
              <a:off x="6286607" y="4683084"/>
              <a:ext cx="252958" cy="145903"/>
            </a:xfrm>
            <a:custGeom>
              <a:avLst/>
              <a:gdLst/>
              <a:ahLst/>
              <a:cxnLst/>
              <a:rect l="l" t="t" r="r" b="b"/>
              <a:pathLst>
                <a:path w="5307" h="3061" extrusionOk="0">
                  <a:moveTo>
                    <a:pt x="1861" y="0"/>
                  </a:moveTo>
                  <a:cubicBezTo>
                    <a:pt x="1854" y="0"/>
                    <a:pt x="1847" y="4"/>
                    <a:pt x="1848" y="12"/>
                  </a:cubicBezTo>
                  <a:cubicBezTo>
                    <a:pt x="1855" y="69"/>
                    <a:pt x="1865" y="126"/>
                    <a:pt x="1874" y="183"/>
                  </a:cubicBezTo>
                  <a:cubicBezTo>
                    <a:pt x="1247" y="227"/>
                    <a:pt x="625" y="316"/>
                    <a:pt x="6" y="425"/>
                  </a:cubicBezTo>
                  <a:cubicBezTo>
                    <a:pt x="0" y="427"/>
                    <a:pt x="1" y="438"/>
                    <a:pt x="7" y="438"/>
                  </a:cubicBezTo>
                  <a:cubicBezTo>
                    <a:pt x="7" y="438"/>
                    <a:pt x="7" y="438"/>
                    <a:pt x="8" y="438"/>
                  </a:cubicBezTo>
                  <a:cubicBezTo>
                    <a:pt x="632" y="365"/>
                    <a:pt x="1256" y="319"/>
                    <a:pt x="1882" y="279"/>
                  </a:cubicBezTo>
                  <a:cubicBezTo>
                    <a:pt x="1885" y="279"/>
                    <a:pt x="1886" y="278"/>
                    <a:pt x="1888" y="278"/>
                  </a:cubicBezTo>
                  <a:cubicBezTo>
                    <a:pt x="1965" y="778"/>
                    <a:pt x="2066" y="1279"/>
                    <a:pt x="2207" y="1763"/>
                  </a:cubicBezTo>
                  <a:cubicBezTo>
                    <a:pt x="2206" y="1764"/>
                    <a:pt x="2204" y="1764"/>
                    <a:pt x="2202" y="1764"/>
                  </a:cubicBezTo>
                  <a:cubicBezTo>
                    <a:pt x="2069" y="1844"/>
                    <a:pt x="1935" y="1927"/>
                    <a:pt x="1803" y="2011"/>
                  </a:cubicBezTo>
                  <a:cubicBezTo>
                    <a:pt x="1557" y="1622"/>
                    <a:pt x="1378" y="1213"/>
                    <a:pt x="1265" y="764"/>
                  </a:cubicBezTo>
                  <a:cubicBezTo>
                    <a:pt x="1264" y="758"/>
                    <a:pt x="1259" y="756"/>
                    <a:pt x="1255" y="756"/>
                  </a:cubicBezTo>
                  <a:cubicBezTo>
                    <a:pt x="1249" y="756"/>
                    <a:pt x="1243" y="759"/>
                    <a:pt x="1244" y="766"/>
                  </a:cubicBezTo>
                  <a:cubicBezTo>
                    <a:pt x="1310" y="1226"/>
                    <a:pt x="1466" y="1675"/>
                    <a:pt x="1707" y="2073"/>
                  </a:cubicBezTo>
                  <a:cubicBezTo>
                    <a:pt x="1458" y="2235"/>
                    <a:pt x="1218" y="2409"/>
                    <a:pt x="984" y="2590"/>
                  </a:cubicBezTo>
                  <a:cubicBezTo>
                    <a:pt x="626" y="1985"/>
                    <a:pt x="405" y="1344"/>
                    <a:pt x="305" y="650"/>
                  </a:cubicBezTo>
                  <a:cubicBezTo>
                    <a:pt x="303" y="642"/>
                    <a:pt x="297" y="639"/>
                    <a:pt x="291" y="639"/>
                  </a:cubicBezTo>
                  <a:cubicBezTo>
                    <a:pt x="283" y="639"/>
                    <a:pt x="274" y="644"/>
                    <a:pt x="274" y="654"/>
                  </a:cubicBezTo>
                  <a:cubicBezTo>
                    <a:pt x="315" y="1359"/>
                    <a:pt x="527" y="2041"/>
                    <a:pt x="885" y="2649"/>
                  </a:cubicBezTo>
                  <a:cubicBezTo>
                    <a:pt x="887" y="2654"/>
                    <a:pt x="891" y="2657"/>
                    <a:pt x="895" y="2661"/>
                  </a:cubicBezTo>
                  <a:cubicBezTo>
                    <a:pt x="739" y="2784"/>
                    <a:pt x="584" y="2911"/>
                    <a:pt x="437" y="3043"/>
                  </a:cubicBezTo>
                  <a:cubicBezTo>
                    <a:pt x="429" y="3049"/>
                    <a:pt x="436" y="3061"/>
                    <a:pt x="443" y="3061"/>
                  </a:cubicBezTo>
                  <a:cubicBezTo>
                    <a:pt x="445" y="3061"/>
                    <a:pt x="447" y="3060"/>
                    <a:pt x="448" y="3058"/>
                  </a:cubicBezTo>
                  <a:cubicBezTo>
                    <a:pt x="1037" y="2629"/>
                    <a:pt x="1631" y="2231"/>
                    <a:pt x="2261" y="1867"/>
                  </a:cubicBezTo>
                  <a:cubicBezTo>
                    <a:pt x="2269" y="1863"/>
                    <a:pt x="2274" y="1857"/>
                    <a:pt x="2278" y="1851"/>
                  </a:cubicBezTo>
                  <a:cubicBezTo>
                    <a:pt x="2295" y="1849"/>
                    <a:pt x="2312" y="1842"/>
                    <a:pt x="2322" y="1827"/>
                  </a:cubicBezTo>
                  <a:cubicBezTo>
                    <a:pt x="2836" y="1715"/>
                    <a:pt x="3359" y="1605"/>
                    <a:pt x="3886" y="1605"/>
                  </a:cubicBezTo>
                  <a:cubicBezTo>
                    <a:pt x="3903" y="1605"/>
                    <a:pt x="3920" y="1605"/>
                    <a:pt x="3936" y="1605"/>
                  </a:cubicBezTo>
                  <a:cubicBezTo>
                    <a:pt x="4279" y="1608"/>
                    <a:pt x="4745" y="1598"/>
                    <a:pt x="4807" y="2034"/>
                  </a:cubicBezTo>
                  <a:cubicBezTo>
                    <a:pt x="4849" y="2333"/>
                    <a:pt x="4335" y="2815"/>
                    <a:pt x="4165" y="3004"/>
                  </a:cubicBezTo>
                  <a:cubicBezTo>
                    <a:pt x="4152" y="3018"/>
                    <a:pt x="4164" y="3036"/>
                    <a:pt x="4179" y="3036"/>
                  </a:cubicBezTo>
                  <a:cubicBezTo>
                    <a:pt x="4184" y="3036"/>
                    <a:pt x="4188" y="3035"/>
                    <a:pt x="4193" y="3031"/>
                  </a:cubicBezTo>
                  <a:cubicBezTo>
                    <a:pt x="4443" y="2832"/>
                    <a:pt x="5307" y="1841"/>
                    <a:pt x="4801" y="1597"/>
                  </a:cubicBezTo>
                  <a:cubicBezTo>
                    <a:pt x="4596" y="1498"/>
                    <a:pt x="4325" y="1469"/>
                    <a:pt x="4063" y="1469"/>
                  </a:cubicBezTo>
                  <a:cubicBezTo>
                    <a:pt x="3891" y="1469"/>
                    <a:pt x="3723" y="1482"/>
                    <a:pt x="3580" y="1495"/>
                  </a:cubicBezTo>
                  <a:cubicBezTo>
                    <a:pt x="3150" y="1535"/>
                    <a:pt x="2740" y="1647"/>
                    <a:pt x="2335" y="1790"/>
                  </a:cubicBezTo>
                  <a:lnTo>
                    <a:pt x="2335" y="1781"/>
                  </a:lnTo>
                  <a:cubicBezTo>
                    <a:pt x="2210" y="1257"/>
                    <a:pt x="2068" y="734"/>
                    <a:pt x="1927" y="214"/>
                  </a:cubicBezTo>
                  <a:cubicBezTo>
                    <a:pt x="1927" y="211"/>
                    <a:pt x="1926" y="210"/>
                    <a:pt x="1926" y="209"/>
                  </a:cubicBezTo>
                  <a:cubicBezTo>
                    <a:pt x="1908" y="142"/>
                    <a:pt x="1891" y="75"/>
                    <a:pt x="1873" y="9"/>
                  </a:cubicBezTo>
                  <a:cubicBezTo>
                    <a:pt x="1871" y="3"/>
                    <a:pt x="1866" y="0"/>
                    <a:pt x="1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3"/>
            <p:cNvSpPr/>
            <p:nvPr/>
          </p:nvSpPr>
          <p:spPr>
            <a:xfrm>
              <a:off x="6103954" y="4742713"/>
              <a:ext cx="164254" cy="62489"/>
            </a:xfrm>
            <a:custGeom>
              <a:avLst/>
              <a:gdLst/>
              <a:ahLst/>
              <a:cxnLst/>
              <a:rect l="l" t="t" r="r" b="b"/>
              <a:pathLst>
                <a:path w="3446" h="1311" extrusionOk="0">
                  <a:moveTo>
                    <a:pt x="3131" y="1"/>
                  </a:moveTo>
                  <a:cubicBezTo>
                    <a:pt x="1959" y="1"/>
                    <a:pt x="840" y="480"/>
                    <a:pt x="3" y="1304"/>
                  </a:cubicBezTo>
                  <a:cubicBezTo>
                    <a:pt x="0" y="1307"/>
                    <a:pt x="3" y="1310"/>
                    <a:pt x="6" y="1310"/>
                  </a:cubicBezTo>
                  <a:cubicBezTo>
                    <a:pt x="6" y="1310"/>
                    <a:pt x="7" y="1310"/>
                    <a:pt x="8" y="1309"/>
                  </a:cubicBezTo>
                  <a:cubicBezTo>
                    <a:pt x="874" y="533"/>
                    <a:pt x="1969" y="137"/>
                    <a:pt x="3119" y="137"/>
                  </a:cubicBezTo>
                  <a:cubicBezTo>
                    <a:pt x="3198" y="137"/>
                    <a:pt x="3278" y="139"/>
                    <a:pt x="3358" y="143"/>
                  </a:cubicBezTo>
                  <a:cubicBezTo>
                    <a:pt x="3359" y="143"/>
                    <a:pt x="3361" y="143"/>
                    <a:pt x="3362" y="143"/>
                  </a:cubicBezTo>
                  <a:cubicBezTo>
                    <a:pt x="3446" y="143"/>
                    <a:pt x="3444" y="12"/>
                    <a:pt x="3357" y="7"/>
                  </a:cubicBezTo>
                  <a:cubicBezTo>
                    <a:pt x="3282" y="3"/>
                    <a:pt x="3206" y="1"/>
                    <a:pt x="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3"/>
            <p:cNvSpPr/>
            <p:nvPr/>
          </p:nvSpPr>
          <p:spPr>
            <a:xfrm>
              <a:off x="6153431" y="4757155"/>
              <a:ext cx="113252" cy="87179"/>
            </a:xfrm>
            <a:custGeom>
              <a:avLst/>
              <a:gdLst/>
              <a:ahLst/>
              <a:cxnLst/>
              <a:rect l="l" t="t" r="r" b="b"/>
              <a:pathLst>
                <a:path w="2376" h="1829" extrusionOk="0">
                  <a:moveTo>
                    <a:pt x="2279" y="1"/>
                  </a:moveTo>
                  <a:cubicBezTo>
                    <a:pt x="2270" y="1"/>
                    <a:pt x="2261" y="3"/>
                    <a:pt x="2251" y="7"/>
                  </a:cubicBezTo>
                  <a:cubicBezTo>
                    <a:pt x="1359" y="435"/>
                    <a:pt x="635" y="1058"/>
                    <a:pt x="5" y="1815"/>
                  </a:cubicBezTo>
                  <a:cubicBezTo>
                    <a:pt x="1" y="1821"/>
                    <a:pt x="6" y="1828"/>
                    <a:pt x="11" y="1828"/>
                  </a:cubicBezTo>
                  <a:cubicBezTo>
                    <a:pt x="13" y="1828"/>
                    <a:pt x="14" y="1827"/>
                    <a:pt x="16" y="1826"/>
                  </a:cubicBezTo>
                  <a:cubicBezTo>
                    <a:pt x="644" y="1091"/>
                    <a:pt x="1446" y="533"/>
                    <a:pt x="2313" y="114"/>
                  </a:cubicBezTo>
                  <a:cubicBezTo>
                    <a:pt x="2375" y="84"/>
                    <a:pt x="2337" y="1"/>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63"/>
            <p:cNvSpPr/>
            <p:nvPr/>
          </p:nvSpPr>
          <p:spPr>
            <a:xfrm>
              <a:off x="6214537" y="4775315"/>
              <a:ext cx="63919" cy="104911"/>
            </a:xfrm>
            <a:custGeom>
              <a:avLst/>
              <a:gdLst/>
              <a:ahLst/>
              <a:cxnLst/>
              <a:rect l="l" t="t" r="r" b="b"/>
              <a:pathLst>
                <a:path w="1341" h="2201" extrusionOk="0">
                  <a:moveTo>
                    <a:pt x="1261" y="1"/>
                  </a:moveTo>
                  <a:cubicBezTo>
                    <a:pt x="1249" y="1"/>
                    <a:pt x="1236" y="5"/>
                    <a:pt x="1224" y="16"/>
                  </a:cubicBezTo>
                  <a:cubicBezTo>
                    <a:pt x="595" y="581"/>
                    <a:pt x="177" y="1367"/>
                    <a:pt x="2" y="2189"/>
                  </a:cubicBezTo>
                  <a:cubicBezTo>
                    <a:pt x="0" y="2196"/>
                    <a:pt x="6" y="2200"/>
                    <a:pt x="11" y="2200"/>
                  </a:cubicBezTo>
                  <a:cubicBezTo>
                    <a:pt x="15" y="2200"/>
                    <a:pt x="19" y="2198"/>
                    <a:pt x="20" y="2194"/>
                  </a:cubicBezTo>
                  <a:cubicBezTo>
                    <a:pt x="256" y="1352"/>
                    <a:pt x="680" y="699"/>
                    <a:pt x="1302" y="92"/>
                  </a:cubicBezTo>
                  <a:cubicBezTo>
                    <a:pt x="1341" y="54"/>
                    <a:pt x="1304"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1" name="Google Shape;6321;p63"/>
          <p:cNvSpPr/>
          <p:nvPr/>
        </p:nvSpPr>
        <p:spPr>
          <a:xfrm flipH="1">
            <a:off x="5987838" y="22129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3"/>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3"/>
          <p:cNvSpPr/>
          <p:nvPr/>
        </p:nvSpPr>
        <p:spPr>
          <a:xfrm flipH="1">
            <a:off x="7342519" y="369878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3"/>
          <p:cNvSpPr/>
          <p:nvPr/>
        </p:nvSpPr>
        <p:spPr>
          <a:xfrm flipH="1">
            <a:off x="7562691" y="1504359"/>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3"/>
          <p:cNvSpPr/>
          <p:nvPr/>
        </p:nvSpPr>
        <p:spPr>
          <a:xfrm flipH="1">
            <a:off x="5556466" y="7049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flipH="1">
            <a:off x="2752517" y="3993084"/>
            <a:ext cx="259330" cy="259220"/>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flipH="1">
            <a:off x="6749524" y="306660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flipH="1">
            <a:off x="4998231" y="2489774"/>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3"/>
          <p:cNvSpPr/>
          <p:nvPr/>
        </p:nvSpPr>
        <p:spPr>
          <a:xfrm flipH="1">
            <a:off x="7991877" y="403304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flipH="1">
            <a:off x="4025873" y="19085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flipH="1">
            <a:off x="4507087" y="3429955"/>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flipH="1">
            <a:off x="7399878" y="558040"/>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gravedad sigue cambiando la Tierra... desde dentro">
            <a:extLst>
              <a:ext uri="{FF2B5EF4-FFF2-40B4-BE49-F238E27FC236}">
                <a16:creationId xmlns:a16="http://schemas.microsoft.com/office/drawing/2014/main" id="{ACFF42CB-0935-9582-E85D-443C11A81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66" y="2352076"/>
            <a:ext cx="23241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tan fuerte es la gravedad en los planetas del Sistema Solar? | Explora  | Univision">
            <a:extLst>
              <a:ext uri="{FF2B5EF4-FFF2-40B4-BE49-F238E27FC236}">
                <a16:creationId xmlns:a16="http://schemas.microsoft.com/office/drawing/2014/main" id="{18DBCE09-335D-B24A-1463-E46C736E8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249" y="2429741"/>
            <a:ext cx="2628900" cy="1733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3E31EE14-EC7D-FA9E-B74D-8BF8DB11F2DA}"/>
                  </a:ext>
                </a:extLst>
              </p:cNvPr>
              <p:cNvSpPr txBox="1"/>
              <p:nvPr/>
            </p:nvSpPr>
            <p:spPr>
              <a:xfrm>
                <a:off x="3580721" y="2949800"/>
                <a:ext cx="2111022" cy="689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2400" i="1" smtClean="0">
                          <a:solidFill>
                            <a:schemeClr val="tx1"/>
                          </a:solidFill>
                          <a:latin typeface="Cambria Math" panose="02040503050406030204" pitchFamily="18" charset="0"/>
                        </a:rPr>
                        <m:t>𝑔</m:t>
                      </m:r>
                      <m:r>
                        <a:rPr lang="es-MX" sz="2400" i="0">
                          <a:solidFill>
                            <a:schemeClr val="tx1"/>
                          </a:solidFill>
                          <a:latin typeface="Cambria Math" panose="02040503050406030204" pitchFamily="18" charset="0"/>
                        </a:rPr>
                        <m:t>=</m:t>
                      </m:r>
                      <m:r>
                        <a:rPr lang="es-MX" sz="2400" i="1">
                          <a:solidFill>
                            <a:schemeClr val="tx1"/>
                          </a:solidFill>
                          <a:latin typeface="Cambria Math" panose="02040503050406030204" pitchFamily="18" charset="0"/>
                        </a:rPr>
                        <m:t>𝐺</m:t>
                      </m:r>
                      <m:r>
                        <a:rPr lang="es-MX" sz="2400" i="0">
                          <a:solidFill>
                            <a:schemeClr val="tx1"/>
                          </a:solidFill>
                          <a:latin typeface="Cambria Math" panose="02040503050406030204" pitchFamily="18" charset="0"/>
                        </a:rPr>
                        <m:t>⋅</m:t>
                      </m:r>
                      <m:f>
                        <m:fPr>
                          <m:ctrlPr>
                            <a:rPr lang="es-MX" sz="2400" i="1">
                              <a:solidFill>
                                <a:schemeClr val="tx1"/>
                              </a:solidFill>
                              <a:latin typeface="Cambria Math" panose="02040503050406030204" pitchFamily="18" charset="0"/>
                            </a:rPr>
                          </m:ctrlPr>
                        </m:fPr>
                        <m:num>
                          <m:r>
                            <a:rPr lang="es-MX" sz="2400" i="1">
                              <a:solidFill>
                                <a:schemeClr val="tx1"/>
                              </a:solidFill>
                              <a:latin typeface="Cambria Math" panose="02040503050406030204" pitchFamily="18" charset="0"/>
                            </a:rPr>
                            <m:t>𝑀</m:t>
                          </m:r>
                        </m:num>
                        <m:den>
                          <m:sSup>
                            <m:sSupPr>
                              <m:ctrlPr>
                                <a:rPr lang="es-MX" sz="2400" i="1">
                                  <a:solidFill>
                                    <a:schemeClr val="tx1"/>
                                  </a:solidFill>
                                  <a:latin typeface="Cambria Math" panose="02040503050406030204" pitchFamily="18" charset="0"/>
                                </a:rPr>
                              </m:ctrlPr>
                            </m:sSupPr>
                            <m:e>
                              <m:r>
                                <a:rPr lang="es-MX" sz="2400" i="1">
                                  <a:solidFill>
                                    <a:schemeClr val="tx1"/>
                                  </a:solidFill>
                                  <a:latin typeface="Cambria Math" panose="02040503050406030204" pitchFamily="18" charset="0"/>
                                </a:rPr>
                                <m:t>𝑅</m:t>
                              </m:r>
                            </m:e>
                            <m:sup>
                              <m:r>
                                <a:rPr lang="es-MX" sz="2400" i="0">
                                  <a:solidFill>
                                    <a:schemeClr val="tx1"/>
                                  </a:solidFill>
                                  <a:latin typeface="Cambria Math" panose="02040503050406030204" pitchFamily="18" charset="0"/>
                                </a:rPr>
                                <m:t>2</m:t>
                              </m:r>
                            </m:sup>
                          </m:sSup>
                        </m:den>
                      </m:f>
                    </m:oMath>
                  </m:oMathPara>
                </a14:m>
                <a:endParaRPr lang="es-MX"/>
              </a:p>
            </p:txBody>
          </p:sp>
        </mc:Choice>
        <mc:Fallback xmlns="">
          <p:sp>
            <p:nvSpPr>
              <p:cNvPr id="2" name="CuadroTexto 1">
                <a:extLst>
                  <a:ext uri="{FF2B5EF4-FFF2-40B4-BE49-F238E27FC236}">
                    <a16:creationId xmlns:a16="http://schemas.microsoft.com/office/drawing/2014/main" id="{3E31EE14-EC7D-FA9E-B74D-8BF8DB11F2DA}"/>
                  </a:ext>
                </a:extLst>
              </p:cNvPr>
              <p:cNvSpPr txBox="1">
                <a:spLocks noRot="1" noChangeAspect="1" noMove="1" noResize="1" noEditPoints="1" noAdjustHandles="1" noChangeArrowheads="1" noChangeShapeType="1" noTextEdit="1"/>
              </p:cNvSpPr>
              <p:nvPr/>
            </p:nvSpPr>
            <p:spPr>
              <a:xfrm>
                <a:off x="3580721" y="2949800"/>
                <a:ext cx="2111022" cy="689035"/>
              </a:xfrm>
              <a:prstGeom prst="rect">
                <a:avLst/>
              </a:prstGeom>
              <a:blipFill>
                <a:blip r:embed="rId4"/>
                <a:stretch>
                  <a:fillRect/>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00C7A7D6-8FD3-3498-BD58-CA1D13FA1EEB}"/>
              </a:ext>
            </a:extLst>
          </p:cNvPr>
          <p:cNvSpPr txBox="1"/>
          <p:nvPr/>
        </p:nvSpPr>
        <p:spPr>
          <a:xfrm>
            <a:off x="1542416" y="1287214"/>
            <a:ext cx="6190093" cy="738664"/>
          </a:xfrm>
          <a:prstGeom prst="rect">
            <a:avLst/>
          </a:prstGeom>
          <a:noFill/>
        </p:spPr>
        <p:txBody>
          <a:bodyPr wrap="square" lIns="91440" tIns="45720" rIns="91440" bIns="45720" rtlCol="0" anchor="t">
            <a:spAutoFit/>
          </a:bodyPr>
          <a:lstStyle/>
          <a:p>
            <a:r>
              <a:rPr lang="es-MX">
                <a:solidFill>
                  <a:schemeClr val="tx1"/>
                </a:solidFill>
              </a:rPr>
              <a:t>La constante de aceleración depende de la masa del planeta , entre más masa posea un planeta, más alta será el valor de la gravedad, y es inversamente proporcional a su radio.</a:t>
            </a:r>
            <a:endParaRPr lang="es-ES">
              <a:solidFill>
                <a:schemeClr val="tx1"/>
              </a:solidFill>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3D15BF8-7D9C-5EDB-01FE-8C407E51351C}"/>
                  </a:ext>
                </a:extLst>
              </p:cNvPr>
              <p:cNvSpPr txBox="1"/>
              <p:nvPr/>
            </p:nvSpPr>
            <p:spPr>
              <a:xfrm>
                <a:off x="6480275" y="4315149"/>
                <a:ext cx="1907821" cy="504177"/>
              </a:xfrm>
              <a:prstGeom prst="rect">
                <a:avLst/>
              </a:prstGeom>
              <a:noFill/>
            </p:spPr>
            <p:txBody>
              <a:bodyPr wrap="square" rtlCol="0">
                <a:spAutoFit/>
              </a:bodyPr>
              <a:lstStyle/>
              <a:p>
                <a:r>
                  <a:rPr lang="es-MX" sz="2000">
                    <a:solidFill>
                      <a:schemeClr val="tx1"/>
                    </a:solidFill>
                  </a:rPr>
                  <a:t>g = 10.44</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a:p>
            </p:txBody>
          </p:sp>
        </mc:Choice>
        <mc:Fallback xmlns="">
          <p:sp>
            <p:nvSpPr>
              <p:cNvPr id="6" name="CuadroTexto 5">
                <a:extLst>
                  <a:ext uri="{FF2B5EF4-FFF2-40B4-BE49-F238E27FC236}">
                    <a16:creationId xmlns:a16="http://schemas.microsoft.com/office/drawing/2014/main" id="{33D15BF8-7D9C-5EDB-01FE-8C407E51351C}"/>
                  </a:ext>
                </a:extLst>
              </p:cNvPr>
              <p:cNvSpPr txBox="1">
                <a:spLocks noRot="1" noChangeAspect="1" noMove="1" noResize="1" noEditPoints="1" noAdjustHandles="1" noChangeArrowheads="1" noChangeShapeType="1" noTextEdit="1"/>
              </p:cNvSpPr>
              <p:nvPr/>
            </p:nvSpPr>
            <p:spPr>
              <a:xfrm>
                <a:off x="6480275" y="4315149"/>
                <a:ext cx="1907821" cy="504177"/>
              </a:xfrm>
              <a:prstGeom prst="rect">
                <a:avLst/>
              </a:prstGeom>
              <a:blipFill>
                <a:blip r:embed="rId5"/>
                <a:stretch>
                  <a:fillRect l="-3195"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3D489EC-5BB6-DBB0-D8BA-1C6C67586177}"/>
                  </a:ext>
                </a:extLst>
              </p:cNvPr>
              <p:cNvSpPr txBox="1"/>
              <p:nvPr/>
            </p:nvSpPr>
            <p:spPr>
              <a:xfrm>
                <a:off x="1031251" y="4434169"/>
                <a:ext cx="2224850" cy="504177"/>
              </a:xfrm>
              <a:prstGeom prst="rect">
                <a:avLst/>
              </a:prstGeom>
              <a:noFill/>
            </p:spPr>
            <p:txBody>
              <a:bodyPr wrap="square" rtlCol="0">
                <a:spAutoFit/>
              </a:bodyPr>
              <a:lstStyle/>
              <a:p>
                <a:r>
                  <a:rPr lang="es-MX" sz="2000">
                    <a:solidFill>
                      <a:schemeClr val="tx1"/>
                    </a:solidFill>
                  </a:rPr>
                  <a:t>g = 9.8 </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sz="2000"/>
              </a:p>
            </p:txBody>
          </p:sp>
        </mc:Choice>
        <mc:Fallback xmlns="">
          <p:sp>
            <p:nvSpPr>
              <p:cNvPr id="7" name="CuadroTexto 6">
                <a:extLst>
                  <a:ext uri="{FF2B5EF4-FFF2-40B4-BE49-F238E27FC236}">
                    <a16:creationId xmlns:a16="http://schemas.microsoft.com/office/drawing/2014/main" id="{B3D489EC-5BB6-DBB0-D8BA-1C6C67586177}"/>
                  </a:ext>
                </a:extLst>
              </p:cNvPr>
              <p:cNvSpPr txBox="1">
                <a:spLocks noRot="1" noChangeAspect="1" noMove="1" noResize="1" noEditPoints="1" noAdjustHandles="1" noChangeArrowheads="1" noChangeShapeType="1" noTextEdit="1"/>
              </p:cNvSpPr>
              <p:nvPr/>
            </p:nvSpPr>
            <p:spPr>
              <a:xfrm>
                <a:off x="1031251" y="4434169"/>
                <a:ext cx="2224850" cy="504177"/>
              </a:xfrm>
              <a:prstGeom prst="rect">
                <a:avLst/>
              </a:prstGeom>
              <a:blipFill>
                <a:blip r:embed="rId6"/>
                <a:stretch>
                  <a:fillRect l="-2740" b="-7229"/>
                </a:stretch>
              </a:blipFill>
            </p:spPr>
            <p:txBody>
              <a:bodyPr/>
              <a:lstStyle/>
              <a:p>
                <a:r>
                  <a:rPr lang="en-US">
                    <a:noFill/>
                  </a:rPr>
                  <a:t> </a:t>
                </a:r>
              </a:p>
            </p:txBody>
          </p:sp>
        </mc:Fallback>
      </mc:AlternateContent>
    </p:spTree>
    <p:extLst>
      <p:ext uri="{BB962C8B-B14F-4D97-AF65-F5344CB8AC3E}">
        <p14:creationId xmlns:p14="http://schemas.microsoft.com/office/powerpoint/2010/main" val="3410630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9"/>
        <p:cNvGrpSpPr/>
        <p:nvPr/>
      </p:nvGrpSpPr>
      <p:grpSpPr>
        <a:xfrm>
          <a:off x="0" y="0"/>
          <a:ext cx="0" cy="0"/>
          <a:chOff x="0" y="0"/>
          <a:chExt cx="0" cy="0"/>
        </a:xfrm>
      </p:grpSpPr>
      <p:sp>
        <p:nvSpPr>
          <p:cNvPr id="2930" name="Google Shape;2930;p37"/>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dirty="0"/>
              <a:t>Valores de </a:t>
            </a:r>
            <a:r>
              <a:rPr lang="en" sz="2800" dirty="0" err="1"/>
              <a:t>gravedad</a:t>
            </a:r>
            <a:r>
              <a:rPr lang="en" sz="2800" dirty="0"/>
              <a:t> para </a:t>
            </a:r>
            <a:r>
              <a:rPr lang="en" sz="2800" dirty="0" err="1"/>
              <a:t>los</a:t>
            </a:r>
            <a:r>
              <a:rPr lang="en" sz="2800" dirty="0"/>
              <a:t> </a:t>
            </a:r>
            <a:r>
              <a:rPr lang="en" sz="2800" dirty="0" err="1"/>
              <a:t>diferentes</a:t>
            </a:r>
            <a:r>
              <a:rPr lang="en" sz="2800" dirty="0"/>
              <a:t> </a:t>
            </a:r>
            <a:r>
              <a:rPr lang="en" sz="2800" dirty="0" err="1"/>
              <a:t>planetas</a:t>
            </a:r>
            <a:r>
              <a:rPr lang="en" sz="2800" dirty="0"/>
              <a:t> del Sistema Solar</a:t>
            </a:r>
            <a:endParaRPr lang="es-ES" sz="2800" dirty="0"/>
          </a:p>
        </p:txBody>
      </p:sp>
      <p:graphicFrame>
        <p:nvGraphicFramePr>
          <p:cNvPr id="2931" name="Google Shape;2931;p37"/>
          <p:cNvGraphicFramePr/>
          <p:nvPr>
            <p:extLst>
              <p:ext uri="{D42A27DB-BD31-4B8C-83A1-F6EECF244321}">
                <p14:modId xmlns:p14="http://schemas.microsoft.com/office/powerpoint/2010/main" val="1645968251"/>
              </p:ext>
            </p:extLst>
          </p:nvPr>
        </p:nvGraphicFramePr>
        <p:xfrm>
          <a:off x="811076" y="1317048"/>
          <a:ext cx="4397689" cy="3220371"/>
        </p:xfrm>
        <a:graphic>
          <a:graphicData uri="http://schemas.openxmlformats.org/drawingml/2006/table">
            <a:tbl>
              <a:tblPr>
                <a:noFill/>
                <a:tableStyleId>{634FC79F-B3FF-48D0-BAA9-63F48797C673}</a:tableStyleId>
              </a:tblPr>
              <a:tblGrid>
                <a:gridCol w="1495508">
                  <a:extLst>
                    <a:ext uri="{9D8B030D-6E8A-4147-A177-3AD203B41FA5}">
                      <a16:colId xmlns:a16="http://schemas.microsoft.com/office/drawing/2014/main" val="20000"/>
                    </a:ext>
                  </a:extLst>
                </a:gridCol>
                <a:gridCol w="2902181">
                  <a:extLst>
                    <a:ext uri="{9D8B030D-6E8A-4147-A177-3AD203B41FA5}">
                      <a16:colId xmlns:a16="http://schemas.microsoft.com/office/drawing/2014/main" val="20001"/>
                    </a:ext>
                  </a:extLst>
                </a:gridCol>
              </a:tblGrid>
              <a:tr h="41213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rPr>
                        <a:t>Planeta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n" sz="1000" b="1" err="1">
                          <a:solidFill>
                            <a:schemeClr val="dk1"/>
                          </a:solidFill>
                          <a:latin typeface="Barlow"/>
                          <a:ea typeface="Barlow"/>
                          <a:cs typeface="Barlow"/>
                          <a:sym typeface="Barlow"/>
                        </a:rPr>
                        <a:t>Aceleración</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de</a:t>
                      </a:r>
                      <a:r>
                        <a:rPr lang="en" sz="1000" b="1">
                          <a:solidFill>
                            <a:schemeClr val="dk1"/>
                          </a:solidFill>
                          <a:latin typeface="Barlow"/>
                          <a:ea typeface="Barlow"/>
                          <a:cs typeface="Barlow"/>
                          <a:sym typeface="Barlow"/>
                        </a:rPr>
                        <a:t> </a:t>
                      </a:r>
                      <a:r>
                        <a:rPr lang="en" sz="1000" b="1" err="1">
                          <a:solidFill>
                            <a:schemeClr val="dk1"/>
                          </a:solidFill>
                          <a:latin typeface="Barlow"/>
                          <a:ea typeface="Barlow"/>
                          <a:cs typeface="Barlow"/>
                          <a:sym typeface="Barlow"/>
                        </a:rPr>
                        <a:t>gravedad</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(m/s</a:t>
                      </a:r>
                      <a:r>
                        <a:rPr lang="en" sz="800" b="1">
                          <a:solidFill>
                            <a:schemeClr val="dk1"/>
                          </a:solidFill>
                          <a:latin typeface="Barlow"/>
                          <a:ea typeface="Barlow"/>
                          <a:cs typeface="Barlow"/>
                        </a:rPr>
                        <a:t>2</a:t>
                      </a:r>
                      <a:r>
                        <a:rPr lang="en" sz="1000" b="1">
                          <a:solidFill>
                            <a:schemeClr val="dk1"/>
                          </a:solidFill>
                          <a:latin typeface="Barlow"/>
                          <a:ea typeface="Barlow"/>
                          <a:cs typeface="Barlow"/>
                        </a:rPr>
                        <a:t>)</a:t>
                      </a:r>
                      <a:endParaRPr lang="en" sz="1000" b="1">
                        <a:solidFill>
                          <a:schemeClr val="dk1"/>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Mercurio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s-ES" sz="1000">
                          <a:solidFill>
                            <a:schemeClr val="dk1"/>
                          </a:solidFill>
                          <a:latin typeface="Barlow"/>
                          <a:ea typeface="Barlow"/>
                          <a:cs typeface="Barlow"/>
                          <a:sym typeface="Barlow"/>
                        </a:rPr>
                        <a:t>3.7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1"/>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Venus</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8.87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2"/>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Tierra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9.83</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3"/>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Marte</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s-ES" sz="1000">
                          <a:solidFill>
                            <a:schemeClr val="dk1"/>
                          </a:solidFill>
                          <a:latin typeface="Barlow"/>
                          <a:ea typeface="Barlow"/>
                          <a:cs typeface="Barlow"/>
                          <a:sym typeface="Barlow"/>
                        </a:rPr>
                        <a:t>3.71</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4"/>
                  </a:ext>
                </a:extLst>
              </a:tr>
              <a:tr h="351029">
                <a:tc>
                  <a:txBody>
                    <a:bodyPr/>
                    <a:lstStyle/>
                    <a:p>
                      <a:pPr marL="0" lvl="0" indent="0" algn="ctr" rtl="0">
                        <a:spcBef>
                          <a:spcPts val="0"/>
                        </a:spcBef>
                        <a:spcAft>
                          <a:spcPts val="0"/>
                        </a:spcAft>
                        <a:buNone/>
                      </a:pPr>
                      <a:r>
                        <a:rPr lang="en" sz="1100" b="1">
                          <a:solidFill>
                            <a:schemeClr val="accent4"/>
                          </a:solidFill>
                          <a:latin typeface="Barlow"/>
                          <a:ea typeface="Barlow"/>
                          <a:cs typeface="Barlow"/>
                          <a:sym typeface="Barlow"/>
                        </a:rPr>
                        <a:t>Jupiter</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24.79</a:t>
                      </a:r>
                      <a:endParaRPr sz="1000">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5"/>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Saturno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10.44</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58541944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Urano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8.87</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875149499"/>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Neptuno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11.15</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036387716"/>
                  </a:ext>
                </a:extLst>
              </a:tr>
            </a:tbl>
          </a:graphicData>
        </a:graphic>
      </p:graphicFrame>
      <p:grpSp>
        <p:nvGrpSpPr>
          <p:cNvPr id="2935" name="Google Shape;2935;p37"/>
          <p:cNvGrpSpPr/>
          <p:nvPr/>
        </p:nvGrpSpPr>
        <p:grpSpPr>
          <a:xfrm>
            <a:off x="5731978" y="-156420"/>
            <a:ext cx="1040129" cy="1392854"/>
            <a:chOff x="343086" y="2700509"/>
            <a:chExt cx="453294" cy="607014"/>
          </a:xfrm>
        </p:grpSpPr>
        <p:sp>
          <p:nvSpPr>
            <p:cNvPr id="2936" name="Google Shape;2936;p37"/>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1" name="Google Shape;2951;p37"/>
          <p:cNvGrpSpPr/>
          <p:nvPr/>
        </p:nvGrpSpPr>
        <p:grpSpPr>
          <a:xfrm rot="20525897">
            <a:off x="7105644" y="440367"/>
            <a:ext cx="1395454" cy="1292560"/>
            <a:chOff x="396852" y="3850761"/>
            <a:chExt cx="745338" cy="690380"/>
          </a:xfrm>
        </p:grpSpPr>
        <p:sp>
          <p:nvSpPr>
            <p:cNvPr id="2952" name="Google Shape;2952;p37"/>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37"/>
          <p:cNvGrpSpPr/>
          <p:nvPr/>
        </p:nvGrpSpPr>
        <p:grpSpPr>
          <a:xfrm>
            <a:off x="-455628" y="6400786"/>
            <a:ext cx="345142" cy="348908"/>
            <a:chOff x="2335197" y="4238611"/>
            <a:chExt cx="345142" cy="348908"/>
          </a:xfrm>
        </p:grpSpPr>
        <p:grpSp>
          <p:nvGrpSpPr>
            <p:cNvPr id="2969" name="Google Shape;2969;p37"/>
            <p:cNvGrpSpPr/>
            <p:nvPr/>
          </p:nvGrpSpPr>
          <p:grpSpPr>
            <a:xfrm>
              <a:off x="2335197" y="4238611"/>
              <a:ext cx="345142" cy="348908"/>
              <a:chOff x="2335197" y="4238611"/>
              <a:chExt cx="345142" cy="348908"/>
            </a:xfrm>
          </p:grpSpPr>
          <p:sp>
            <p:nvSpPr>
              <p:cNvPr id="2970" name="Google Shape;2970;p37"/>
              <p:cNvSpPr/>
              <p:nvPr/>
            </p:nvSpPr>
            <p:spPr>
              <a:xfrm>
                <a:off x="2449212" y="4250718"/>
                <a:ext cx="140040" cy="242615"/>
              </a:xfrm>
              <a:custGeom>
                <a:avLst/>
                <a:gdLst/>
                <a:ahLst/>
                <a:cxnLst/>
                <a:rect l="l" t="t" r="r" b="b"/>
                <a:pathLst>
                  <a:path w="2938" h="5090" extrusionOk="0">
                    <a:moveTo>
                      <a:pt x="1546" y="0"/>
                    </a:moveTo>
                    <a:lnTo>
                      <a:pt x="1507" y="22"/>
                    </a:lnTo>
                    <a:lnTo>
                      <a:pt x="2889" y="2424"/>
                    </a:lnTo>
                    <a:lnTo>
                      <a:pt x="2365" y="4781"/>
                    </a:lnTo>
                    <a:lnTo>
                      <a:pt x="732" y="5040"/>
                    </a:lnTo>
                    <a:lnTo>
                      <a:pt x="49" y="2777"/>
                    </a:lnTo>
                    <a:lnTo>
                      <a:pt x="1546" y="285"/>
                    </a:lnTo>
                    <a:lnTo>
                      <a:pt x="1507" y="263"/>
                    </a:lnTo>
                    <a:lnTo>
                      <a:pt x="1" y="2773"/>
                    </a:lnTo>
                    <a:lnTo>
                      <a:pt x="698" y="5090"/>
                    </a:lnTo>
                    <a:lnTo>
                      <a:pt x="2402" y="4822"/>
                    </a:lnTo>
                    <a:lnTo>
                      <a:pt x="2936" y="2425"/>
                    </a:lnTo>
                    <a:lnTo>
                      <a:pt x="2937" y="2417"/>
                    </a:lnTo>
                    <a:lnTo>
                      <a:pt x="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2562845" y="4478366"/>
                <a:ext cx="107294" cy="12774"/>
              </a:xfrm>
              <a:custGeom>
                <a:avLst/>
                <a:gdLst/>
                <a:ahLst/>
                <a:cxnLst/>
                <a:rect l="l" t="t" r="r" b="b"/>
                <a:pathLst>
                  <a:path w="2251" h="268" extrusionOk="0">
                    <a:moveTo>
                      <a:pt x="5" y="1"/>
                    </a:moveTo>
                    <a:lnTo>
                      <a:pt x="1" y="46"/>
                    </a:lnTo>
                    <a:lnTo>
                      <a:pt x="2245" y="268"/>
                    </a:lnTo>
                    <a:lnTo>
                      <a:pt x="2250" y="22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2347399" y="4504486"/>
                <a:ext cx="149763" cy="82508"/>
              </a:xfrm>
              <a:custGeom>
                <a:avLst/>
                <a:gdLst/>
                <a:ahLst/>
                <a:cxnLst/>
                <a:rect l="l" t="t" r="r" b="b"/>
                <a:pathLst>
                  <a:path w="3142" h="1731" extrusionOk="0">
                    <a:moveTo>
                      <a:pt x="2874" y="0"/>
                    </a:moveTo>
                    <a:lnTo>
                      <a:pt x="2828" y="7"/>
                    </a:lnTo>
                    <a:lnTo>
                      <a:pt x="3085" y="1660"/>
                    </a:lnTo>
                    <a:lnTo>
                      <a:pt x="3085" y="1660"/>
                    </a:lnTo>
                    <a:lnTo>
                      <a:pt x="16" y="503"/>
                    </a:lnTo>
                    <a:lnTo>
                      <a:pt x="0" y="546"/>
                    </a:lnTo>
                    <a:lnTo>
                      <a:pt x="3142" y="1731"/>
                    </a:lnTo>
                    <a:lnTo>
                      <a:pt x="3142" y="1731"/>
                    </a:lnTo>
                    <a:lnTo>
                      <a:pt x="2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2577526" y="4355533"/>
                <a:ext cx="21163" cy="21116"/>
              </a:xfrm>
              <a:custGeom>
                <a:avLst/>
                <a:gdLst/>
                <a:ahLst/>
                <a:cxnLst/>
                <a:rect l="l" t="t" r="r" b="b"/>
                <a:pathLst>
                  <a:path w="444" h="443" extrusionOk="0">
                    <a:moveTo>
                      <a:pt x="222" y="1"/>
                    </a:moveTo>
                    <a:cubicBezTo>
                      <a:pt x="100" y="1"/>
                      <a:pt x="0" y="100"/>
                      <a:pt x="0" y="222"/>
                    </a:cubicBezTo>
                    <a:cubicBezTo>
                      <a:pt x="0" y="344"/>
                      <a:pt x="100" y="442"/>
                      <a:pt x="222" y="442"/>
                    </a:cubicBezTo>
                    <a:cubicBezTo>
                      <a:pt x="344" y="442"/>
                      <a:pt x="443" y="344"/>
                      <a:pt x="443" y="222"/>
                    </a:cubicBezTo>
                    <a:cubicBezTo>
                      <a:pt x="443" y="100"/>
                      <a:pt x="344"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2659271" y="4479558"/>
                <a:ext cx="21068" cy="21116"/>
              </a:xfrm>
              <a:custGeom>
                <a:avLst/>
                <a:gdLst/>
                <a:ahLst/>
                <a:cxnLst/>
                <a:rect l="l" t="t" r="r" b="b"/>
                <a:pathLst>
                  <a:path w="442" h="443" extrusionOk="0">
                    <a:moveTo>
                      <a:pt x="221" y="0"/>
                    </a:moveTo>
                    <a:cubicBezTo>
                      <a:pt x="100" y="0"/>
                      <a:pt x="0" y="100"/>
                      <a:pt x="0" y="221"/>
                    </a:cubicBezTo>
                    <a:cubicBezTo>
                      <a:pt x="0" y="342"/>
                      <a:pt x="100" y="443"/>
                      <a:pt x="221" y="443"/>
                    </a:cubicBezTo>
                    <a:cubicBezTo>
                      <a:pt x="342" y="443"/>
                      <a:pt x="442" y="344"/>
                      <a:pt x="442" y="221"/>
                    </a:cubicBezTo>
                    <a:cubicBezTo>
                      <a:pt x="442" y="100"/>
                      <a:pt x="342"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2509412" y="4238611"/>
                <a:ext cx="25119" cy="25167"/>
              </a:xfrm>
              <a:custGeom>
                <a:avLst/>
                <a:gdLst/>
                <a:ahLst/>
                <a:cxnLst/>
                <a:rect l="l" t="t" r="r" b="b"/>
                <a:pathLst>
                  <a:path w="527" h="528" extrusionOk="0">
                    <a:moveTo>
                      <a:pt x="264" y="1"/>
                    </a:moveTo>
                    <a:cubicBezTo>
                      <a:pt x="119" y="1"/>
                      <a:pt x="0" y="119"/>
                      <a:pt x="0" y="265"/>
                    </a:cubicBezTo>
                    <a:cubicBezTo>
                      <a:pt x="0" y="410"/>
                      <a:pt x="119" y="527"/>
                      <a:pt x="264" y="527"/>
                    </a:cubicBezTo>
                    <a:cubicBezTo>
                      <a:pt x="409" y="527"/>
                      <a:pt x="527" y="410"/>
                      <a:pt x="527" y="265"/>
                    </a:cubicBezTo>
                    <a:cubicBezTo>
                      <a:pt x="527" y="119"/>
                      <a:pt x="409" y="1"/>
                      <a:pt x="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2470708" y="4479558"/>
                <a:ext cx="25072" cy="25119"/>
              </a:xfrm>
              <a:custGeom>
                <a:avLst/>
                <a:gdLst/>
                <a:ahLst/>
                <a:cxnLst/>
                <a:rect l="l" t="t" r="r" b="b"/>
                <a:pathLst>
                  <a:path w="526" h="527" extrusionOk="0">
                    <a:moveTo>
                      <a:pt x="263" y="0"/>
                    </a:moveTo>
                    <a:cubicBezTo>
                      <a:pt x="117" y="0"/>
                      <a:pt x="0" y="117"/>
                      <a:pt x="0" y="263"/>
                    </a:cubicBezTo>
                    <a:cubicBezTo>
                      <a:pt x="0" y="408"/>
                      <a:pt x="117" y="527"/>
                      <a:pt x="263" y="527"/>
                    </a:cubicBezTo>
                    <a:cubicBezTo>
                      <a:pt x="408" y="527"/>
                      <a:pt x="526" y="408"/>
                      <a:pt x="526" y="263"/>
                    </a:cubicBezTo>
                    <a:cubicBezTo>
                      <a:pt x="526" y="117"/>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2335197" y="4516975"/>
                <a:ext cx="25167" cy="25119"/>
              </a:xfrm>
              <a:custGeom>
                <a:avLst/>
                <a:gdLst/>
                <a:ahLst/>
                <a:cxnLst/>
                <a:rect l="l" t="t" r="r" b="b"/>
                <a:pathLst>
                  <a:path w="528" h="527" extrusionOk="0">
                    <a:moveTo>
                      <a:pt x="264" y="0"/>
                    </a:moveTo>
                    <a:cubicBezTo>
                      <a:pt x="118" y="0"/>
                      <a:pt x="1" y="117"/>
                      <a:pt x="1" y="263"/>
                    </a:cubicBezTo>
                    <a:cubicBezTo>
                      <a:pt x="1" y="408"/>
                      <a:pt x="118" y="527"/>
                      <a:pt x="264" y="527"/>
                    </a:cubicBezTo>
                    <a:cubicBezTo>
                      <a:pt x="409" y="527"/>
                      <a:pt x="527" y="408"/>
                      <a:pt x="527" y="263"/>
                    </a:cubicBezTo>
                    <a:cubicBezTo>
                      <a:pt x="527" y="117"/>
                      <a:pt x="409"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2442014" y="4376649"/>
                <a:ext cx="12774" cy="12774"/>
              </a:xfrm>
              <a:custGeom>
                <a:avLst/>
                <a:gdLst/>
                <a:ahLst/>
                <a:cxnLst/>
                <a:rect l="l" t="t" r="r" b="b"/>
                <a:pathLst>
                  <a:path w="268" h="268" extrusionOk="0">
                    <a:moveTo>
                      <a:pt x="134" y="0"/>
                    </a:moveTo>
                    <a:cubicBezTo>
                      <a:pt x="59" y="0"/>
                      <a:pt x="0" y="60"/>
                      <a:pt x="0" y="133"/>
                    </a:cubicBezTo>
                    <a:cubicBezTo>
                      <a:pt x="0" y="208"/>
                      <a:pt x="61" y="267"/>
                      <a:pt x="134" y="267"/>
                    </a:cubicBezTo>
                    <a:cubicBezTo>
                      <a:pt x="207" y="266"/>
                      <a:pt x="267" y="208"/>
                      <a:pt x="267" y="133"/>
                    </a:cubicBezTo>
                    <a:cubicBezTo>
                      <a:pt x="267" y="59"/>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2487296" y="4574745"/>
                <a:ext cx="12774" cy="12774"/>
              </a:xfrm>
              <a:custGeom>
                <a:avLst/>
                <a:gdLst/>
                <a:ahLst/>
                <a:cxnLst/>
                <a:rect l="l" t="t" r="r" b="b"/>
                <a:pathLst>
                  <a:path w="268" h="268" extrusionOk="0">
                    <a:moveTo>
                      <a:pt x="134" y="0"/>
                    </a:moveTo>
                    <a:cubicBezTo>
                      <a:pt x="60" y="0"/>
                      <a:pt x="1" y="60"/>
                      <a:pt x="1" y="133"/>
                    </a:cubicBezTo>
                    <a:cubicBezTo>
                      <a:pt x="1" y="207"/>
                      <a:pt x="60" y="267"/>
                      <a:pt x="134" y="267"/>
                    </a:cubicBezTo>
                    <a:cubicBezTo>
                      <a:pt x="207" y="267"/>
                      <a:pt x="268" y="207"/>
                      <a:pt x="268" y="133"/>
                    </a:cubicBezTo>
                    <a:cubicBezTo>
                      <a:pt x="268" y="60"/>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0" name="Google Shape;2980;p37"/>
            <p:cNvSpPr/>
            <p:nvPr/>
          </p:nvSpPr>
          <p:spPr>
            <a:xfrm>
              <a:off x="2550214" y="4467022"/>
              <a:ext cx="25119" cy="25072"/>
            </a:xfrm>
            <a:custGeom>
              <a:avLst/>
              <a:gdLst/>
              <a:ahLst/>
              <a:cxnLst/>
              <a:rect l="l" t="t" r="r" b="b"/>
              <a:pathLst>
                <a:path w="527" h="526" extrusionOk="0">
                  <a:moveTo>
                    <a:pt x="263" y="0"/>
                  </a:moveTo>
                  <a:cubicBezTo>
                    <a:pt x="118" y="0"/>
                    <a:pt x="1" y="118"/>
                    <a:pt x="1" y="263"/>
                  </a:cubicBezTo>
                  <a:cubicBezTo>
                    <a:pt x="1" y="409"/>
                    <a:pt x="118" y="526"/>
                    <a:pt x="263" y="526"/>
                  </a:cubicBezTo>
                  <a:cubicBezTo>
                    <a:pt x="409" y="526"/>
                    <a:pt x="526" y="409"/>
                    <a:pt x="526" y="263"/>
                  </a:cubicBezTo>
                  <a:cubicBezTo>
                    <a:pt x="526" y="118"/>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1" name="Google Shape;2981;p37"/>
          <p:cNvSpPr/>
          <p:nvPr/>
        </p:nvSpPr>
        <p:spPr>
          <a:xfrm>
            <a:off x="4225573" y="4252252"/>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847159" y="13888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148084" y="1552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578674" y="4134452"/>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6812849" y="518962"/>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5686064" y="1440235"/>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3">
            <a:extLst>
              <a:ext uri="{FF2B5EF4-FFF2-40B4-BE49-F238E27FC236}">
                <a16:creationId xmlns:a16="http://schemas.microsoft.com/office/drawing/2014/main" id="{34BEA4FD-B9A7-6241-157C-22CD7D8E29A0}"/>
              </a:ext>
            </a:extLst>
          </p:cNvPr>
          <p:cNvPicPr>
            <a:picLocks noChangeAspect="1"/>
          </p:cNvPicPr>
          <p:nvPr/>
        </p:nvPicPr>
        <p:blipFill>
          <a:blip r:embed="rId3"/>
          <a:stretch>
            <a:fillRect/>
          </a:stretch>
        </p:blipFill>
        <p:spPr>
          <a:xfrm>
            <a:off x="5751299" y="2087287"/>
            <a:ext cx="2916115" cy="219441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Tabla&#10;&#10;Descripción generada automáticamente">
            <a:extLst>
              <a:ext uri="{FF2B5EF4-FFF2-40B4-BE49-F238E27FC236}">
                <a16:creationId xmlns:a16="http://schemas.microsoft.com/office/drawing/2014/main" id="{DCDB07CD-0327-A465-87FA-D14395CD71E6}"/>
              </a:ext>
            </a:extLst>
          </p:cNvPr>
          <p:cNvPicPr>
            <a:picLocks noChangeAspect="1"/>
          </p:cNvPicPr>
          <p:nvPr/>
        </p:nvPicPr>
        <p:blipFill>
          <a:blip r:embed="rId2"/>
          <a:stretch>
            <a:fillRect/>
          </a:stretch>
        </p:blipFill>
        <p:spPr>
          <a:xfrm>
            <a:off x="672611" y="1362635"/>
            <a:ext cx="3798276" cy="3348748"/>
          </a:xfrm>
          <a:prstGeom prst="rect">
            <a:avLst/>
          </a:prstGeom>
        </p:spPr>
      </p:pic>
      <p:pic>
        <p:nvPicPr>
          <p:cNvPr id="5" name="Imagen 2" descr="Diagrama&#10;&#10;Descripción generada automáticamente">
            <a:extLst>
              <a:ext uri="{FF2B5EF4-FFF2-40B4-BE49-F238E27FC236}">
                <a16:creationId xmlns:a16="http://schemas.microsoft.com/office/drawing/2014/main" id="{948B9051-9FEC-1357-3B3E-F5636BFB8E84}"/>
              </a:ext>
            </a:extLst>
          </p:cNvPr>
          <p:cNvPicPr>
            <a:picLocks noChangeAspect="1"/>
          </p:cNvPicPr>
          <p:nvPr/>
        </p:nvPicPr>
        <p:blipFill>
          <a:blip r:embed="rId3"/>
          <a:stretch>
            <a:fillRect/>
          </a:stretch>
        </p:blipFill>
        <p:spPr>
          <a:xfrm>
            <a:off x="5274653" y="1888754"/>
            <a:ext cx="2515438" cy="2296096"/>
          </a:xfrm>
          <a:prstGeom prst="rect">
            <a:avLst/>
          </a:prstGeom>
        </p:spPr>
      </p:pic>
      <p:sp>
        <p:nvSpPr>
          <p:cNvPr id="7" name="Google Shape;2930;p37">
            <a:extLst>
              <a:ext uri="{FF2B5EF4-FFF2-40B4-BE49-F238E27FC236}">
                <a16:creationId xmlns:a16="http://schemas.microsoft.com/office/drawing/2014/main" id="{2E271D0D-069F-037E-EAB3-CE3157DBF046}"/>
              </a:ext>
            </a:extLst>
          </p:cNvPr>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dirty="0"/>
              <a:t>Valores de masa para </a:t>
            </a:r>
            <a:r>
              <a:rPr lang="en" sz="2800" dirty="0" err="1"/>
              <a:t>los</a:t>
            </a:r>
            <a:r>
              <a:rPr lang="en" sz="2800" dirty="0"/>
              <a:t> </a:t>
            </a:r>
            <a:r>
              <a:rPr lang="en" sz="2800" dirty="0" err="1"/>
              <a:t>diferentes</a:t>
            </a:r>
            <a:r>
              <a:rPr lang="en" sz="2800" dirty="0"/>
              <a:t> </a:t>
            </a:r>
            <a:r>
              <a:rPr lang="en" sz="2800" dirty="0" err="1"/>
              <a:t>planetas</a:t>
            </a:r>
            <a:r>
              <a:rPr lang="en" sz="2800" dirty="0"/>
              <a:t> del Sistema Solar</a:t>
            </a:r>
            <a:endParaRPr lang="es-ES" sz="2800" dirty="0"/>
          </a:p>
        </p:txBody>
      </p:sp>
    </p:spTree>
    <p:extLst>
      <p:ext uri="{BB962C8B-B14F-4D97-AF65-F5344CB8AC3E}">
        <p14:creationId xmlns:p14="http://schemas.microsoft.com/office/powerpoint/2010/main" val="645888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2180400" y="1223358"/>
            <a:ext cx="4783200" cy="996900"/>
          </a:xfrm>
        </p:spPr>
        <p:txBody>
          <a:bodyPr/>
          <a:lstStyle/>
          <a:p>
            <a:r>
              <a:rPr lang="es-ES"/>
              <a:t>El movimiento parabólico de un proyectil está definido por la siguiente ecuación:</a:t>
            </a:r>
          </a:p>
        </p:txBody>
      </p:sp>
      <p:sp>
        <p:nvSpPr>
          <p:cNvPr id="5" name="Subtítulo 2">
            <a:extLst>
              <a:ext uri="{FF2B5EF4-FFF2-40B4-BE49-F238E27FC236}">
                <a16:creationId xmlns:a16="http://schemas.microsoft.com/office/drawing/2014/main" id="{B8756097-3447-7F97-F6B3-700D69FFADA3}"/>
              </a:ext>
            </a:extLst>
          </p:cNvPr>
          <p:cNvSpPr txBox="1">
            <a:spLocks/>
          </p:cNvSpPr>
          <p:nvPr/>
        </p:nvSpPr>
        <p:spPr>
          <a:xfrm>
            <a:off x="2105666" y="2870450"/>
            <a:ext cx="4929738" cy="9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s-ES" dirty="0"/>
              <a:t>El valor de la velocidad respecto al tiempo, con aceleración constante, está dado por la siguiente ecuación:</a:t>
            </a:r>
          </a:p>
        </p:txBody>
      </p:sp>
      <p:pic>
        <p:nvPicPr>
          <p:cNvPr id="2" name="Imagen 3" descr="Diagrama&#10;&#10;Descripción generada automáticamente">
            <a:extLst>
              <a:ext uri="{FF2B5EF4-FFF2-40B4-BE49-F238E27FC236}">
                <a16:creationId xmlns:a16="http://schemas.microsoft.com/office/drawing/2014/main" id="{8D025F83-D4E0-C31E-1240-8D435DD25816}"/>
              </a:ext>
            </a:extLst>
          </p:cNvPr>
          <p:cNvPicPr>
            <a:picLocks noChangeAspect="1"/>
          </p:cNvPicPr>
          <p:nvPr/>
        </p:nvPicPr>
        <p:blipFill>
          <a:blip r:embed="rId2"/>
          <a:stretch>
            <a:fillRect/>
          </a:stretch>
        </p:blipFill>
        <p:spPr>
          <a:xfrm>
            <a:off x="3200398" y="1909349"/>
            <a:ext cx="2743200" cy="885186"/>
          </a:xfrm>
          <a:prstGeom prst="rect">
            <a:avLst/>
          </a:prstGeom>
        </p:spPr>
      </p:pic>
      <p:pic>
        <p:nvPicPr>
          <p:cNvPr id="4" name="Imagen 5" descr="Imagen que contiene Texto&#10;&#10;Descripción generada automáticamente">
            <a:extLst>
              <a:ext uri="{FF2B5EF4-FFF2-40B4-BE49-F238E27FC236}">
                <a16:creationId xmlns:a16="http://schemas.microsoft.com/office/drawing/2014/main" id="{94FE6543-51D9-8BAA-85AD-797EF265A480}"/>
              </a:ext>
            </a:extLst>
          </p:cNvPr>
          <p:cNvPicPr>
            <a:picLocks noChangeAspect="1"/>
          </p:cNvPicPr>
          <p:nvPr/>
        </p:nvPicPr>
        <p:blipFill>
          <a:blip r:embed="rId3"/>
          <a:stretch>
            <a:fillRect/>
          </a:stretch>
        </p:blipFill>
        <p:spPr>
          <a:xfrm>
            <a:off x="3654669" y="3670626"/>
            <a:ext cx="1834663" cy="395978"/>
          </a:xfrm>
          <a:prstGeom prst="rect">
            <a:avLst/>
          </a:prstGeom>
        </p:spPr>
      </p:pic>
    </p:spTree>
    <p:extLst>
      <p:ext uri="{BB962C8B-B14F-4D97-AF65-F5344CB8AC3E}">
        <p14:creationId xmlns:p14="http://schemas.microsoft.com/office/powerpoint/2010/main" val="2416611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209708" y="996680"/>
            <a:ext cx="4783200" cy="7331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err="1"/>
              <a:t>Objetivos</a:t>
            </a:r>
            <a:endParaRPr sz="4800"/>
          </a:p>
        </p:txBody>
      </p:sp>
      <p:sp>
        <p:nvSpPr>
          <p:cNvPr id="3056" name="Google Shape;3056;p39"/>
          <p:cNvSpPr txBox="1">
            <a:spLocks noGrp="1"/>
          </p:cNvSpPr>
          <p:nvPr>
            <p:ph type="subTitle" idx="1"/>
          </p:nvPr>
        </p:nvSpPr>
        <p:spPr>
          <a:xfrm>
            <a:off x="1711477" y="1765552"/>
            <a:ext cx="5559854" cy="1656321"/>
          </a:xfrm>
          <a:prstGeom prst="rect">
            <a:avLst/>
          </a:prstGeom>
        </p:spPr>
        <p:txBody>
          <a:bodyPr spcFirstLastPara="1" wrap="square" lIns="91425" tIns="91425" rIns="91425" bIns="91425" anchor="t" anchorCtr="0">
            <a:noAutofit/>
          </a:bodyPr>
          <a:lstStyle/>
          <a:p>
            <a:pPr marL="0" indent="0" algn="just"/>
            <a:r>
              <a:rPr lang="es-MX" b="1" dirty="0"/>
              <a:t>Objetivo general:</a:t>
            </a:r>
            <a:endParaRPr lang="es-ES" b="1"/>
          </a:p>
          <a:p>
            <a:pPr marL="285750" indent="-285750" algn="just">
              <a:buFont typeface="Arial"/>
              <a:buChar char="•"/>
            </a:pPr>
            <a:r>
              <a:rPr lang="es-MX" dirty="0"/>
              <a:t>Evaluar los efectos de la gravedad de un planeta sobre el lanzamiento de un proyectil, con el fin de ajustar los parámetros necesarios para lograr un alcance en distancia esperado.</a:t>
            </a:r>
          </a:p>
          <a:p>
            <a:pPr marL="285750" indent="-285750" algn="just">
              <a:buFont typeface="Arial"/>
              <a:buChar char="•"/>
            </a:pPr>
            <a:endParaRPr lang="es-MX" dirty="0"/>
          </a:p>
          <a:p>
            <a:pPr marL="0" indent="0" algn="just"/>
            <a:r>
              <a:rPr lang="es-MX" b="1" dirty="0"/>
              <a:t>Objetivos específicos:</a:t>
            </a:r>
          </a:p>
          <a:p>
            <a:pPr marL="285750" indent="-285750" algn="just">
              <a:buFont typeface="Arial"/>
              <a:buChar char="•"/>
            </a:pPr>
            <a:r>
              <a:rPr lang="es-MX" dirty="0"/>
              <a:t>Crear un código en </a:t>
            </a:r>
            <a:r>
              <a:rPr lang="es-MX" dirty="0" err="1"/>
              <a:t>python</a:t>
            </a:r>
            <a:r>
              <a:rPr lang="es-MX" dirty="0"/>
              <a:t> que de los valores de la variables alcance máximo en </a:t>
            </a:r>
            <a:r>
              <a:rPr lang="es-MX" dirty="0" err="1"/>
              <a:t>x,y</a:t>
            </a:r>
            <a:r>
              <a:rPr lang="es-MX" dirty="0"/>
              <a:t>, según los valores de gravedad para cada uno de los planetas del sistema solar.</a:t>
            </a:r>
            <a:endParaRPr lang="es-ES"/>
          </a:p>
          <a:p>
            <a:pPr marL="285750" indent="-285750" algn="just">
              <a:buFont typeface="Arial"/>
              <a:buChar char="•"/>
            </a:pPr>
            <a:r>
              <a:rPr lang="es-MX" dirty="0"/>
              <a:t>Comparar los valores de alcance y la relación con las masas de cada planeta.</a:t>
            </a:r>
          </a:p>
        </p:txBody>
      </p:sp>
      <p:grpSp>
        <p:nvGrpSpPr>
          <p:cNvPr id="3057" name="Google Shape;3057;p39"/>
          <p:cNvGrpSpPr/>
          <p:nvPr/>
        </p:nvGrpSpPr>
        <p:grpSpPr>
          <a:xfrm rot="4333223">
            <a:off x="1667185" y="3947728"/>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50290" y="1728524"/>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610448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1930515" y="1242472"/>
            <a:ext cx="5736539" cy="660088"/>
          </a:xfrm>
          <a:prstGeom prst="rect">
            <a:avLst/>
          </a:prstGeom>
        </p:spPr>
        <p:txBody>
          <a:bodyPr spcFirstLastPara="1" wrap="square" lIns="91425" tIns="91425" rIns="91425" bIns="91425" anchor="ctr" anchorCtr="0">
            <a:noAutofit/>
          </a:bodyPr>
          <a:lstStyle/>
          <a:p>
            <a:r>
              <a:rPr lang="es-ES" sz="3600"/>
              <a:t>Resultados esperados</a:t>
            </a:r>
          </a:p>
        </p:txBody>
      </p:sp>
      <p:sp>
        <p:nvSpPr>
          <p:cNvPr id="3286" name="Google Shape;3286;p41"/>
          <p:cNvSpPr txBox="1">
            <a:spLocks noGrp="1"/>
          </p:cNvSpPr>
          <p:nvPr>
            <p:ph type="subTitle" idx="1"/>
          </p:nvPr>
        </p:nvSpPr>
        <p:spPr>
          <a:xfrm rot="497">
            <a:off x="1502283" y="2119029"/>
            <a:ext cx="5796305" cy="2092538"/>
          </a:xfrm>
          <a:prstGeom prst="rect">
            <a:avLst/>
          </a:prstGeom>
        </p:spPr>
        <p:txBody>
          <a:bodyPr spcFirstLastPara="1" wrap="square" lIns="91425" tIns="91425" rIns="91425" bIns="91425" anchor="t" anchorCtr="0">
            <a:noAutofit/>
          </a:bodyPr>
          <a:lstStyle/>
          <a:p>
            <a:pPr marL="0" indent="0" algn="just"/>
            <a:r>
              <a:rPr lang="es-MX" dirty="0"/>
              <a:t>Se espera que los lanzamientos en los planetas con mayor masa (en comparación con la Tierra) tengan un alcance menor en comparación con los de menor masa que se espera que tengan un alcance mayor.</a:t>
            </a:r>
          </a:p>
        </p:txBody>
      </p:sp>
      <p:grpSp>
        <p:nvGrpSpPr>
          <p:cNvPr id="3287" name="Google Shape;3287;p41"/>
          <p:cNvGrpSpPr/>
          <p:nvPr/>
        </p:nvGrpSpPr>
        <p:grpSpPr>
          <a:xfrm rot="-1319439">
            <a:off x="3824651" y="-406227"/>
            <a:ext cx="1709609" cy="1345336"/>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1347791" y="1425015"/>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21767" y="3648300"/>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1966031" y="1978669"/>
            <a:ext cx="4612500" cy="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Imagen que contiene interior, tabla, alimentos, computadora&#10;&#10;Descripción generada automáticamente">
            <a:extLst>
              <a:ext uri="{FF2B5EF4-FFF2-40B4-BE49-F238E27FC236}">
                <a16:creationId xmlns:a16="http://schemas.microsoft.com/office/drawing/2014/main" id="{3A40DB54-E9DA-5D9B-85F0-5BBFA00DD2C4}"/>
              </a:ext>
            </a:extLst>
          </p:cNvPr>
          <p:cNvPicPr>
            <a:picLocks noChangeAspect="1"/>
          </p:cNvPicPr>
          <p:nvPr/>
        </p:nvPicPr>
        <p:blipFill>
          <a:blip r:embed="rId2"/>
          <a:stretch>
            <a:fillRect/>
          </a:stretch>
        </p:blipFill>
        <p:spPr>
          <a:xfrm>
            <a:off x="1779815" y="996043"/>
            <a:ext cx="5584371" cy="3355520"/>
          </a:xfrm>
          <a:prstGeom prst="rect">
            <a:avLst/>
          </a:prstGeom>
        </p:spPr>
      </p:pic>
    </p:spTree>
    <p:extLst>
      <p:ext uri="{BB962C8B-B14F-4D97-AF65-F5344CB8AC3E}">
        <p14:creationId xmlns:p14="http://schemas.microsoft.com/office/powerpoint/2010/main" val="3499054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uter Galaxies: Astronomy Education Center by Slidesgo">
  <a:themeElements>
    <a:clrScheme name="Simple Light">
      <a:dk1>
        <a:srgbClr val="FFFFFF"/>
      </a:dk1>
      <a:lt1>
        <a:srgbClr val="18253F"/>
      </a:lt1>
      <a:dk2>
        <a:srgbClr val="F7EAB7"/>
      </a:dk2>
      <a:lt2>
        <a:srgbClr val="F8D551"/>
      </a:lt2>
      <a:accent1>
        <a:srgbClr val="F37D41"/>
      </a:accent1>
      <a:accent2>
        <a:srgbClr val="F0597F"/>
      </a:accent2>
      <a:accent3>
        <a:srgbClr val="F39CAA"/>
      </a:accent3>
      <a:accent4>
        <a:srgbClr val="FDE2E7"/>
      </a:accent4>
      <a:accent5>
        <a:srgbClr val="9FEBE1"/>
      </a:accent5>
      <a:accent6>
        <a:srgbClr val="79B6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21</Slides>
  <Notes>13</Notes>
  <HiddenSlides>0</HiddenSlide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Outer Galaxies: Astronomy Education Center by Slidesgo</vt:lpstr>
      <vt:lpstr>Desplazamiento en planetas</vt:lpstr>
      <vt:lpstr>Introdución</vt:lpstr>
      <vt:lpstr>Presentación de PowerPoint</vt:lpstr>
      <vt:lpstr>Valores de gravedad para los diferentes planetas del Sistema Solar</vt:lpstr>
      <vt:lpstr>Valores de masa para los diferentes planetas del Sistema Solar</vt:lpstr>
      <vt:lpstr>Presentación de PowerPoint</vt:lpstr>
      <vt:lpstr>Objetivos</vt:lpstr>
      <vt:lpstr>Resultados esperados</vt:lpstr>
      <vt:lpstr>Presentación de PowerPoint</vt:lpstr>
      <vt:lpstr>Desarrollo experimental</vt:lpstr>
      <vt:lpstr>Presentación de PowerPoint</vt:lpstr>
      <vt:lpstr>Presentación de PowerPoint</vt:lpstr>
      <vt:lpstr>Presentación de PowerPoint</vt:lpstr>
      <vt:lpstr>Presentación de PowerPoint</vt:lpstr>
      <vt:lpstr>Presentación de PowerPoint</vt:lpstr>
      <vt:lpstr>Resultados y discusión</vt:lpstr>
      <vt:lpstr>Presentación de PowerPoint</vt:lpstr>
      <vt:lpstr>Tabla 1. Alcance en "x" y "y" en cada planeta.</vt:lpstr>
      <vt:lpstr>Conclusión</vt:lpstr>
      <vt:lpstr>¡Gracias!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Desplazamiento en planetas</dc:title>
  <cp:revision>668</cp:revision>
  <dcterms:modified xsi:type="dcterms:W3CDTF">2022-12-05T05:30:53Z</dcterms:modified>
</cp:coreProperties>
</file>