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6243778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6243778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62437786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6243778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6243778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6243778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6243778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6243778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62437786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62437786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6243778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6243778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300" y="500925"/>
            <a:ext cx="42606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27BA0"/>
                </a:solidFill>
              </a:rPr>
              <a:t>ND Design shop</a:t>
            </a:r>
            <a:endParaRPr sz="4000">
              <a:solidFill>
                <a:srgbClr val="C27BA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27BA0"/>
                </a:solidFill>
              </a:rPr>
              <a:t>Web Project</a:t>
            </a:r>
            <a:endParaRPr sz="3000">
              <a:solidFill>
                <a:srgbClr val="C27BA0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96325" y="382115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SheCodes;  final WEB project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Nadia Tuchman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744625" y="1035325"/>
            <a:ext cx="74142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הקורס כלל תכנים הרלוונטיים לצד הלקוח- HTML CSS JS.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האתר כרגע רק ב-Front End, ואינו כולל צד שרת. יש לכך השלכות בתחומי האבטחה, הגנת הפרטיות, ניהול מלאי וניהול מאגר לקוחות.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המוצרים, פרטי הלקוחות, ניהול מלאי ותהליך הרכישה צריכים להיות מאוחסנים ב-DB, דבר אשר יביא לשיפור מהותי בכל התחומים שצוינו.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2149850" y="4323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פיתוח עתידי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7"/>
            <a:ext cx="9144002" cy="450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149850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נושא הפרויקט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23004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:בניית אתר למכירת פריטים מעוצבים תוך שימוש בשפות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HTML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JavaScript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149850" y="4323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תיאור כללי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970600" y="1318725"/>
            <a:ext cx="70374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מדובר באתר למכירת פריטים מעוצבים.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כיום, קיימים באינטרנט מגוון אתרים מסוגו.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לקוחות של מוצרים כאלה, מצפים לראות את תמונת המוצר, תכונותיו ומידותיו.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MVP כלל 3 קטגוריות, פריט אחד בכל קטגוריה, מבנה ראשוני של הדפים והאפשרות לעבור בין הדפים באתר.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64900" y="1175225"/>
            <a:ext cx="74142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האתר מציג 3 קטגוריות של מוצרים, כאשר כל אחת מהן מכילה מספר פריטים.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בכל דף קטגוריה ניתן לראות את כל הפריטים הרלוונטים לה ופרטי כל מוצר.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תחת כל מוצר מופיע כפתור המאפשר הוספה לעגלה.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בדף העגלה ניתן לעיין בפריטים שהועברו אליה, להסיר אותם, לעדכן כמות, או להמשיך בגלישה באתר (ולהוסיף פריטים נוספים אליה).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האתר עוצב באופן זה על מנת לאפשר חווית לקוח נעימה וגלישה קלה, עד להשלמת הרכישה. ישנה שקיפות מבחינת דמי המשלוח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הטפסים כוללים ולידציה של תוכן השדות כך שהם לא יישארו ריקים. כמו כן, וידוא התאמת שני שדות הסיסמה.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2149850" y="2037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העיצוב הנבחר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00" y="51100"/>
            <a:ext cx="5100901" cy="50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50150" y="337425"/>
            <a:ext cx="21117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Merriweather"/>
                <a:ea typeface="Merriweather"/>
                <a:cs typeface="Merriweather"/>
                <a:sym typeface="Merriweather"/>
              </a:rPr>
              <a:t>ND Design shop</a:t>
            </a:r>
            <a:endParaRPr sz="1800">
              <a:solidFill>
                <a:srgbClr val="674EA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E7CC3"/>
                </a:solidFill>
                <a:latin typeface="Merriweather"/>
                <a:ea typeface="Merriweather"/>
                <a:cs typeface="Merriweather"/>
                <a:sym typeface="Merriweather"/>
              </a:rPr>
              <a:t>UML</a:t>
            </a:r>
            <a:endParaRPr sz="3000">
              <a:solidFill>
                <a:srgbClr val="8E7CC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200" y="216975"/>
            <a:ext cx="559664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50150" y="337425"/>
            <a:ext cx="21117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Merriweather"/>
                <a:ea typeface="Merriweather"/>
                <a:cs typeface="Merriweather"/>
                <a:sym typeface="Merriweather"/>
              </a:rPr>
              <a:t>ND Design shop</a:t>
            </a:r>
            <a:endParaRPr sz="1800">
              <a:solidFill>
                <a:srgbClr val="674EA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E7CC3"/>
                </a:solidFill>
                <a:latin typeface="Merriweather"/>
                <a:ea typeface="Merriweather"/>
                <a:cs typeface="Merriweather"/>
                <a:sym typeface="Merriweather"/>
              </a:rPr>
              <a:t>Use Case</a:t>
            </a:r>
            <a:endParaRPr sz="3000">
              <a:solidFill>
                <a:srgbClr val="8E7CC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106800" y="1956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אופן הפעלת האתר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1002875" y="823750"/>
            <a:ext cx="70374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יש להוריד את כל התיקיות והקבצים של הפרויקט לתיקייה אחת במחשב.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חובה להריץ את האתר כאשר החיבור לאינטרנט פעיל.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שימוש בעת ריצת אתר: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ללחוץ על אחת הקטגוריות בעמוד הראשי או בתפריט העליון.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כל פריט שרוצים להוסיף לעגלה, ללחוץ תחתיו על כפתור Add to cart.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מתוך העגלה ניתן לחזור ולעיין בפריטים נוספים באתר: Continue shopping.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אחרי הוספת כל הפריטים הרצויים לעגלה, מעבר לשלב Checkout, ומילוי פרטי לקוח ומשלוח.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עיון בפרטי ההזמנה ומעבר לPaypal לתשלום.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110795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האתר רספונסיבי וניתן לגלוש בו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במחשב, בטאבלט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או בטלפון נייד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