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7" d="100"/>
          <a:sy n="47" d="100"/>
        </p:scale>
        <p:origin x="141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8E42-E179-993D-82CE-1897891D2C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Autonomous car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7DC713-4292-3141-4E40-58F5E04B8F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58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45D56-4307-79B0-20B9-6EAA342D3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Table of contents: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F0C27B-5A70-0237-92F4-D14CA4C3DC8F}"/>
              </a:ext>
            </a:extLst>
          </p:cNvPr>
          <p:cNvSpPr txBox="1"/>
          <p:nvPr/>
        </p:nvSpPr>
        <p:spPr>
          <a:xfrm>
            <a:off x="2143305" y="2600983"/>
            <a:ext cx="248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21208">
              <a:spcAft>
                <a:spcPts val="600"/>
              </a:spcAft>
            </a:pP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Hardware</a:t>
            </a:r>
            <a:endParaRPr 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A7430E-CA35-8D9E-6AB7-03B8B12F093C}"/>
              </a:ext>
            </a:extLst>
          </p:cNvPr>
          <p:cNvSpPr txBox="1"/>
          <p:nvPr/>
        </p:nvSpPr>
        <p:spPr>
          <a:xfrm>
            <a:off x="8312020" y="2638608"/>
            <a:ext cx="24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21208">
              <a:spcAft>
                <a:spcPts val="600"/>
              </a:spcAft>
            </a:pPr>
            <a:r>
              <a:rPr lang="en-US" sz="3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Simulation</a:t>
            </a:r>
            <a:endParaRPr lang="en-US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7399A7-6430-ADC2-A531-29EDA3DA0EC0}"/>
              </a:ext>
            </a:extLst>
          </p:cNvPr>
          <p:cNvSpPr txBox="1"/>
          <p:nvPr/>
        </p:nvSpPr>
        <p:spPr>
          <a:xfrm>
            <a:off x="2236067" y="4798878"/>
            <a:ext cx="24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21208">
              <a:spcAft>
                <a:spcPts val="600"/>
              </a:spcAft>
            </a:pPr>
            <a:r>
              <a:rPr lang="en-US" sz="3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Peripherals </a:t>
            </a:r>
            <a:endParaRPr lang="en-US" sz="3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544A15-2E66-4A89-9E83-16E8DE37AD97}"/>
              </a:ext>
            </a:extLst>
          </p:cNvPr>
          <p:cNvSpPr txBox="1"/>
          <p:nvPr/>
        </p:nvSpPr>
        <p:spPr>
          <a:xfrm>
            <a:off x="1395406" y="2418820"/>
            <a:ext cx="1171128" cy="948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21208">
              <a:spcAft>
                <a:spcPts val="600"/>
              </a:spcAft>
            </a:pPr>
            <a:r>
              <a:rPr lang="en-US" sz="547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endParaRPr lang="en-US" sz="48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810CA7-7421-3F83-5918-18B5638C4083}"/>
              </a:ext>
            </a:extLst>
          </p:cNvPr>
          <p:cNvSpPr txBox="1"/>
          <p:nvPr/>
        </p:nvSpPr>
        <p:spPr>
          <a:xfrm>
            <a:off x="7471358" y="2466605"/>
            <a:ext cx="1171128" cy="948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21208">
              <a:spcAft>
                <a:spcPts val="600"/>
              </a:spcAft>
            </a:pPr>
            <a:r>
              <a:rPr lang="en-US" sz="547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endParaRPr lang="en-US" sz="48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2F6475-030E-CE40-7F6E-1B2FB97171D9}"/>
              </a:ext>
            </a:extLst>
          </p:cNvPr>
          <p:cNvSpPr txBox="1"/>
          <p:nvPr/>
        </p:nvSpPr>
        <p:spPr>
          <a:xfrm>
            <a:off x="1395406" y="4613147"/>
            <a:ext cx="1171128" cy="948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21208">
              <a:spcAft>
                <a:spcPts val="600"/>
              </a:spcAft>
            </a:pPr>
            <a:r>
              <a:rPr lang="en-US" sz="547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endParaRPr lang="en-US" sz="4800"/>
          </a:p>
        </p:txBody>
      </p:sp>
    </p:spTree>
    <p:extLst>
      <p:ext uri="{BB962C8B-B14F-4D97-AF65-F5344CB8AC3E}">
        <p14:creationId xmlns:p14="http://schemas.microsoft.com/office/powerpoint/2010/main" val="1426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AB517-146D-B4F2-5F0A-19F3C6548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613" y="2457478"/>
            <a:ext cx="7240587" cy="2978122"/>
          </a:xfrm>
        </p:spPr>
        <p:txBody>
          <a:bodyPr>
            <a:normAutofit/>
          </a:bodyPr>
          <a:lstStyle/>
          <a:p>
            <a:r>
              <a:rPr lang="en-US" sz="8000" dirty="0"/>
              <a:t>1.Hardware</a:t>
            </a:r>
          </a:p>
        </p:txBody>
      </p:sp>
    </p:spTree>
    <p:extLst>
      <p:ext uri="{BB962C8B-B14F-4D97-AF65-F5344CB8AC3E}">
        <p14:creationId xmlns:p14="http://schemas.microsoft.com/office/powerpoint/2010/main" val="1507471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close up of a machine&#10;&#10;Description automatically generated">
            <a:extLst>
              <a:ext uri="{FF2B5EF4-FFF2-40B4-BE49-F238E27FC236}">
                <a16:creationId xmlns:a16="http://schemas.microsoft.com/office/drawing/2014/main" id="{B6E3DB73-3713-3A3C-A587-CE4420D87A5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6224" b="6224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E61496-0A56-D283-FD43-B16F7BB2E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1259840"/>
            <a:ext cx="5934511" cy="4531360"/>
          </a:xfrm>
        </p:spPr>
        <p:txBody>
          <a:bodyPr>
            <a:normAutofit/>
          </a:bodyPr>
          <a:lstStyle/>
          <a:p>
            <a:pPr marL="400050" indent="-400050">
              <a:buFont typeface="+mj-lt"/>
              <a:buAutoNum type="romanLcPeriod"/>
            </a:pPr>
            <a:r>
              <a:rPr lang="en-US" sz="2000" dirty="0"/>
              <a:t>4 DC motors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2000" dirty="0"/>
              <a:t>L293D H-bridge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2000" dirty="0"/>
              <a:t>L9100 H-bridge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2000" dirty="0"/>
              <a:t>Servo motor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2000" dirty="0"/>
              <a:t>LCD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2000" dirty="0"/>
              <a:t>Ultra sonic sensor </a:t>
            </a:r>
          </a:p>
        </p:txBody>
      </p:sp>
    </p:spTree>
    <p:extLst>
      <p:ext uri="{BB962C8B-B14F-4D97-AF65-F5344CB8AC3E}">
        <p14:creationId xmlns:p14="http://schemas.microsoft.com/office/powerpoint/2010/main" val="3283335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D7319-C998-50DF-071F-AB7F67CCA5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2E3C5-0025-6745-13DD-44ACFE05D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613" y="2457478"/>
            <a:ext cx="7240587" cy="2978122"/>
          </a:xfrm>
        </p:spPr>
        <p:txBody>
          <a:bodyPr>
            <a:normAutofit/>
          </a:bodyPr>
          <a:lstStyle/>
          <a:p>
            <a:r>
              <a:rPr lang="en-US" sz="8000" dirty="0"/>
              <a:t>2.Simulation</a:t>
            </a:r>
          </a:p>
        </p:txBody>
      </p:sp>
    </p:spTree>
    <p:extLst>
      <p:ext uri="{BB962C8B-B14F-4D97-AF65-F5344CB8AC3E}">
        <p14:creationId xmlns:p14="http://schemas.microsoft.com/office/powerpoint/2010/main" val="2460896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414092-5360-3EAD-255D-95A42219F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476" y="549578"/>
            <a:ext cx="8521324" cy="596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669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FBF61-85DA-600D-2C87-7A34934F7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E4075-6469-0C2A-A044-B9E035A7C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613" y="2457478"/>
            <a:ext cx="7240587" cy="2978122"/>
          </a:xfrm>
        </p:spPr>
        <p:txBody>
          <a:bodyPr>
            <a:normAutofit/>
          </a:bodyPr>
          <a:lstStyle/>
          <a:p>
            <a:r>
              <a:rPr lang="en-US" sz="8000" dirty="0"/>
              <a:t>3.</a:t>
            </a:r>
            <a:r>
              <a:rPr lang="en-US" sz="8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Peripherals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431197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6362A-E162-D370-CC29-95E7A6FFA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1105469"/>
            <a:ext cx="9906000" cy="469366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Libraries:</a:t>
            </a:r>
          </a:p>
          <a:p>
            <a:r>
              <a:rPr lang="en-US" sz="3200" cap="none" dirty="0">
                <a:latin typeface="Abadi Extra Light" panose="020F0502020204030204" pitchFamily="34" charset="0"/>
              </a:rPr>
              <a:t>Standard types</a:t>
            </a:r>
          </a:p>
          <a:p>
            <a:r>
              <a:rPr lang="en-US" sz="3200" cap="none" dirty="0">
                <a:latin typeface="Abadi Extra Light" panose="020F0502020204030204" pitchFamily="34" charset="0"/>
              </a:rPr>
              <a:t>Bit math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cap="none" dirty="0">
                <a:latin typeface="Abadi Extra Light" panose="020F0502020204030204" pitchFamily="34" charset="0"/>
              </a:rPr>
              <a:t>DIO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cap="none" dirty="0">
                <a:latin typeface="Abadi Extra Light" panose="020F0502020204030204" pitchFamily="34" charset="0"/>
              </a:rPr>
              <a:t>TIMER1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cap="none" dirty="0">
              <a:latin typeface="Abadi Extra Light" panose="020F0502020204030204" pitchFamily="34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44415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49</TotalTime>
  <Words>42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Abadi Extra Light</vt:lpstr>
      <vt:lpstr>Arial</vt:lpstr>
      <vt:lpstr>Tw Cen MT</vt:lpstr>
      <vt:lpstr>Circuit</vt:lpstr>
      <vt:lpstr>Autonomous car</vt:lpstr>
      <vt:lpstr>Table of contents:</vt:lpstr>
      <vt:lpstr>1.Hardware</vt:lpstr>
      <vt:lpstr>PowerPoint Presentation</vt:lpstr>
      <vt:lpstr>2.Simulation</vt:lpstr>
      <vt:lpstr>PowerPoint Presentation</vt:lpstr>
      <vt:lpstr>3. Peripherals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car</dc:title>
  <dc:creator>nadia khaled</dc:creator>
  <cp:lastModifiedBy>nadia khaled</cp:lastModifiedBy>
  <cp:revision>1</cp:revision>
  <dcterms:created xsi:type="dcterms:W3CDTF">2024-02-11T17:46:41Z</dcterms:created>
  <dcterms:modified xsi:type="dcterms:W3CDTF">2024-02-11T18:36:28Z</dcterms:modified>
</cp:coreProperties>
</file>