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oppins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Livvic"/>
      <p:regular r:id="rId25"/>
      <p:bold r:id="rId26"/>
      <p:italic r:id="rId27"/>
      <p:boldItalic r:id="rId28"/>
    </p:embeddedFont>
    <p:embeddedFont>
      <p:font typeface="Poppins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vvic-bold.fntdata"/><Relationship Id="rId25" Type="http://schemas.openxmlformats.org/officeDocument/2006/relationships/font" Target="fonts/Livvic-regular.fntdata"/><Relationship Id="rId28" Type="http://schemas.openxmlformats.org/officeDocument/2006/relationships/font" Target="fonts/Livvic-boldItalic.fntdata"/><Relationship Id="rId27" Type="http://schemas.openxmlformats.org/officeDocument/2006/relationships/font" Target="fonts/Livv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Medium-italic.fntdata"/><Relationship Id="rId30" Type="http://schemas.openxmlformats.org/officeDocument/2006/relationships/font" Target="fonts/PoppinsMedium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PoppinsMedium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05bac666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05bac666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87b85578d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87b85578d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87b85578d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87b85578d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87b85578d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87b85578d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87b85578d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87b85578d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87b85578d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87b85578d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87b85578d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87b85578d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199638a11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199638a11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87b85578d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87b85578d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87b85578d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87b85578d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87b85578d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87b85578d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87b85578d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87b85578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87b85578d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87b85578d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87b85578d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87b85578d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87b85578d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87b85578d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1641550" y="3475338"/>
            <a:ext cx="5860800" cy="4095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 flipH="1" rot="10800000">
            <a:off x="-527875" y="-1091222"/>
            <a:ext cx="4596342" cy="2152795"/>
          </a:xfrm>
          <a:custGeom>
            <a:rect b="b" l="l" r="r" t="t"/>
            <a:pathLst>
              <a:path extrusionOk="0" h="18133" w="38715">
                <a:moveTo>
                  <a:pt x="1" y="1"/>
                </a:moveTo>
                <a:lnTo>
                  <a:pt x="1" y="18133"/>
                </a:lnTo>
                <a:lnTo>
                  <a:pt x="38714" y="18133"/>
                </a:lnTo>
                <a:lnTo>
                  <a:pt x="38714" y="9164"/>
                </a:lnTo>
                <a:cubicBezTo>
                  <a:pt x="35171" y="4942"/>
                  <a:pt x="29801" y="2229"/>
                  <a:pt x="24292" y="2229"/>
                </a:cubicBezTo>
                <a:cubicBezTo>
                  <a:pt x="20015" y="2229"/>
                  <a:pt x="15863" y="3766"/>
                  <a:pt x="11586" y="3849"/>
                </a:cubicBezTo>
                <a:cubicBezTo>
                  <a:pt x="11456" y="3852"/>
                  <a:pt x="11327" y="3853"/>
                  <a:pt x="11198" y="3853"/>
                </a:cubicBezTo>
                <a:cubicBezTo>
                  <a:pt x="7178" y="3853"/>
                  <a:pt x="3219" y="240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05050" y="142150"/>
            <a:ext cx="289975" cy="919425"/>
            <a:chOff x="205050" y="142150"/>
            <a:chExt cx="289975" cy="919425"/>
          </a:xfrm>
        </p:grpSpPr>
        <p:sp>
          <p:nvSpPr>
            <p:cNvPr id="12" name="Google Shape;12;p2"/>
            <p:cNvSpPr/>
            <p:nvPr/>
          </p:nvSpPr>
          <p:spPr>
            <a:xfrm>
              <a:off x="425125" y="1421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5125" y="3120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25125" y="4819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25125" y="65185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25125" y="82175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25125" y="99165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5050" y="142150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05050" y="312050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5050" y="481950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05050" y="65185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05050" y="82175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5050" y="99165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842050" y="321875"/>
            <a:ext cx="2301900" cy="3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 txBox="1"/>
          <p:nvPr>
            <p:ph type="ctrTitle"/>
          </p:nvPr>
        </p:nvSpPr>
        <p:spPr>
          <a:xfrm>
            <a:off x="715100" y="801463"/>
            <a:ext cx="7713900" cy="25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hasCustomPrompt="1" type="title"/>
          </p:nvPr>
        </p:nvSpPr>
        <p:spPr>
          <a:xfrm>
            <a:off x="1972700" y="1603600"/>
            <a:ext cx="5198700" cy="15111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6" name="Google Shape;166;p11"/>
          <p:cNvSpPr txBox="1"/>
          <p:nvPr>
            <p:ph idx="1" type="subTitle"/>
          </p:nvPr>
        </p:nvSpPr>
        <p:spPr>
          <a:xfrm>
            <a:off x="1972650" y="3229300"/>
            <a:ext cx="51987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7" name="Google Shape;167;p11"/>
          <p:cNvSpPr/>
          <p:nvPr/>
        </p:nvSpPr>
        <p:spPr>
          <a:xfrm rot="10800000">
            <a:off x="-1099258" y="-1437382"/>
            <a:ext cx="4300158" cy="3387308"/>
          </a:xfrm>
          <a:custGeom>
            <a:rect b="b" l="l" r="r" t="t"/>
            <a:pathLst>
              <a:path extrusionOk="0" h="30495" w="38714">
                <a:moveTo>
                  <a:pt x="36498" y="1"/>
                </a:moveTo>
                <a:cubicBezTo>
                  <a:pt x="35706" y="1"/>
                  <a:pt x="34913" y="29"/>
                  <a:pt x="34119" y="86"/>
                </a:cubicBezTo>
                <a:cubicBezTo>
                  <a:pt x="29164" y="460"/>
                  <a:pt x="24125" y="2273"/>
                  <a:pt x="20845" y="6010"/>
                </a:cubicBezTo>
                <a:cubicBezTo>
                  <a:pt x="17911" y="9346"/>
                  <a:pt x="16457" y="14093"/>
                  <a:pt x="12623" y="16363"/>
                </a:cubicBezTo>
                <a:cubicBezTo>
                  <a:pt x="10690" y="17512"/>
                  <a:pt x="8519" y="17820"/>
                  <a:pt x="6256" y="17820"/>
                </a:cubicBezTo>
                <a:cubicBezTo>
                  <a:pt x="4211" y="17820"/>
                  <a:pt x="2090" y="17568"/>
                  <a:pt x="0" y="17456"/>
                </a:cubicBezTo>
                <a:lnTo>
                  <a:pt x="0" y="30495"/>
                </a:lnTo>
                <a:lnTo>
                  <a:pt x="38714" y="30495"/>
                </a:lnTo>
                <a:lnTo>
                  <a:pt x="38714" y="72"/>
                </a:lnTo>
                <a:cubicBezTo>
                  <a:pt x="37978" y="25"/>
                  <a:pt x="37239" y="1"/>
                  <a:pt x="3649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 flipH="1">
            <a:off x="4680012" y="3983502"/>
            <a:ext cx="5724690" cy="2681281"/>
          </a:xfrm>
          <a:custGeom>
            <a:rect b="b" l="l" r="r" t="t"/>
            <a:pathLst>
              <a:path extrusionOk="0" h="18133" w="38715">
                <a:moveTo>
                  <a:pt x="1" y="1"/>
                </a:moveTo>
                <a:lnTo>
                  <a:pt x="1" y="18133"/>
                </a:lnTo>
                <a:lnTo>
                  <a:pt x="38714" y="18133"/>
                </a:lnTo>
                <a:lnTo>
                  <a:pt x="38714" y="9164"/>
                </a:lnTo>
                <a:cubicBezTo>
                  <a:pt x="35171" y="4942"/>
                  <a:pt x="29801" y="2229"/>
                  <a:pt x="24292" y="2229"/>
                </a:cubicBezTo>
                <a:cubicBezTo>
                  <a:pt x="20015" y="2229"/>
                  <a:pt x="15863" y="3766"/>
                  <a:pt x="11586" y="3849"/>
                </a:cubicBezTo>
                <a:cubicBezTo>
                  <a:pt x="11456" y="3852"/>
                  <a:pt x="11327" y="3853"/>
                  <a:pt x="11198" y="3853"/>
                </a:cubicBezTo>
                <a:cubicBezTo>
                  <a:pt x="7178" y="3853"/>
                  <a:pt x="3219" y="240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 flipH="1">
            <a:off x="-100" y="4447450"/>
            <a:ext cx="1762500" cy="3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 flipH="1" rot="-5400000">
            <a:off x="7858875" y="523500"/>
            <a:ext cx="1825800" cy="75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hasCustomPrompt="1" type="title"/>
          </p:nvPr>
        </p:nvSpPr>
        <p:spPr>
          <a:xfrm>
            <a:off x="827288" y="1490100"/>
            <a:ext cx="597300" cy="5934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/>
          <p:nvPr>
            <p:ph idx="1" type="subTitle"/>
          </p:nvPr>
        </p:nvSpPr>
        <p:spPr>
          <a:xfrm>
            <a:off x="1496400" y="1638134"/>
            <a:ext cx="2417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3"/>
          <p:cNvSpPr txBox="1"/>
          <p:nvPr>
            <p:ph idx="2"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idx="3" type="subTitle"/>
          </p:nvPr>
        </p:nvSpPr>
        <p:spPr>
          <a:xfrm>
            <a:off x="1496400" y="1423750"/>
            <a:ext cx="2417700" cy="36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13"/>
          <p:cNvSpPr txBox="1"/>
          <p:nvPr>
            <p:ph hasCustomPrompt="1" idx="4" type="title"/>
          </p:nvPr>
        </p:nvSpPr>
        <p:spPr>
          <a:xfrm>
            <a:off x="827288" y="2586925"/>
            <a:ext cx="597300" cy="5934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/>
          <p:nvPr>
            <p:ph idx="5" type="subTitle"/>
          </p:nvPr>
        </p:nvSpPr>
        <p:spPr>
          <a:xfrm>
            <a:off x="1496400" y="2738942"/>
            <a:ext cx="2417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3"/>
          <p:cNvSpPr txBox="1"/>
          <p:nvPr>
            <p:ph idx="6" type="subTitle"/>
          </p:nvPr>
        </p:nvSpPr>
        <p:spPr>
          <a:xfrm>
            <a:off x="1496400" y="2524558"/>
            <a:ext cx="2417700" cy="36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13"/>
          <p:cNvSpPr txBox="1"/>
          <p:nvPr>
            <p:ph hasCustomPrompt="1" idx="7" type="title"/>
          </p:nvPr>
        </p:nvSpPr>
        <p:spPr>
          <a:xfrm>
            <a:off x="827288" y="3686975"/>
            <a:ext cx="597300" cy="5934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/>
          <p:nvPr>
            <p:ph idx="8" type="subTitle"/>
          </p:nvPr>
        </p:nvSpPr>
        <p:spPr>
          <a:xfrm>
            <a:off x="1496400" y="3839750"/>
            <a:ext cx="2417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3"/>
          <p:cNvSpPr txBox="1"/>
          <p:nvPr>
            <p:ph idx="9" type="subTitle"/>
          </p:nvPr>
        </p:nvSpPr>
        <p:spPr>
          <a:xfrm>
            <a:off x="1496400" y="3625366"/>
            <a:ext cx="2417700" cy="36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13"/>
          <p:cNvSpPr txBox="1"/>
          <p:nvPr>
            <p:ph hasCustomPrompt="1" idx="13" type="title"/>
          </p:nvPr>
        </p:nvSpPr>
        <p:spPr>
          <a:xfrm>
            <a:off x="4813238" y="1490100"/>
            <a:ext cx="597300" cy="5934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/>
          <p:nvPr>
            <p:ph idx="14" type="subTitle"/>
          </p:nvPr>
        </p:nvSpPr>
        <p:spPr>
          <a:xfrm>
            <a:off x="5482350" y="1638134"/>
            <a:ext cx="2417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3"/>
          <p:cNvSpPr txBox="1"/>
          <p:nvPr>
            <p:ph idx="15" type="subTitle"/>
          </p:nvPr>
        </p:nvSpPr>
        <p:spPr>
          <a:xfrm>
            <a:off x="5482350" y="1423750"/>
            <a:ext cx="2417700" cy="36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6" name="Google Shape;186;p13"/>
          <p:cNvSpPr txBox="1"/>
          <p:nvPr>
            <p:ph hasCustomPrompt="1" idx="16" type="title"/>
          </p:nvPr>
        </p:nvSpPr>
        <p:spPr>
          <a:xfrm>
            <a:off x="4813238" y="2586925"/>
            <a:ext cx="597300" cy="5934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/>
          <p:nvPr>
            <p:ph idx="17" type="subTitle"/>
          </p:nvPr>
        </p:nvSpPr>
        <p:spPr>
          <a:xfrm>
            <a:off x="5482350" y="2738942"/>
            <a:ext cx="2417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3"/>
          <p:cNvSpPr txBox="1"/>
          <p:nvPr>
            <p:ph idx="18" type="subTitle"/>
          </p:nvPr>
        </p:nvSpPr>
        <p:spPr>
          <a:xfrm>
            <a:off x="5482350" y="2524558"/>
            <a:ext cx="2417700" cy="36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hasCustomPrompt="1" idx="19" type="title"/>
          </p:nvPr>
        </p:nvSpPr>
        <p:spPr>
          <a:xfrm>
            <a:off x="4813238" y="3686975"/>
            <a:ext cx="597300" cy="5934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/>
          <p:nvPr>
            <p:ph idx="20" type="subTitle"/>
          </p:nvPr>
        </p:nvSpPr>
        <p:spPr>
          <a:xfrm>
            <a:off x="5482350" y="3839750"/>
            <a:ext cx="2417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3"/>
          <p:cNvSpPr txBox="1"/>
          <p:nvPr>
            <p:ph idx="21" type="subTitle"/>
          </p:nvPr>
        </p:nvSpPr>
        <p:spPr>
          <a:xfrm>
            <a:off x="5482350" y="3625366"/>
            <a:ext cx="2417700" cy="36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13"/>
          <p:cNvSpPr/>
          <p:nvPr/>
        </p:nvSpPr>
        <p:spPr>
          <a:xfrm rot="-1443">
            <a:off x="0" y="447"/>
            <a:ext cx="2143500" cy="27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-417227" y="3785150"/>
            <a:ext cx="4459935" cy="3175123"/>
          </a:xfrm>
          <a:custGeom>
            <a:rect b="b" l="l" r="r" t="t"/>
            <a:pathLst>
              <a:path extrusionOk="0" h="27572" w="38729">
                <a:moveTo>
                  <a:pt x="1" y="0"/>
                </a:moveTo>
                <a:lnTo>
                  <a:pt x="1" y="27572"/>
                </a:lnTo>
                <a:lnTo>
                  <a:pt x="38728" y="27572"/>
                </a:lnTo>
                <a:lnTo>
                  <a:pt x="38728" y="11917"/>
                </a:lnTo>
                <a:cubicBezTo>
                  <a:pt x="35988" y="10519"/>
                  <a:pt x="32763" y="9813"/>
                  <a:pt x="29690" y="9606"/>
                </a:cubicBezTo>
                <a:cubicBezTo>
                  <a:pt x="28304" y="9510"/>
                  <a:pt x="26910" y="9487"/>
                  <a:pt x="25514" y="9487"/>
                </a:cubicBezTo>
                <a:cubicBezTo>
                  <a:pt x="24169" y="9487"/>
                  <a:pt x="22822" y="9509"/>
                  <a:pt x="21479" y="9509"/>
                </a:cubicBezTo>
                <a:cubicBezTo>
                  <a:pt x="18356" y="9509"/>
                  <a:pt x="15253" y="9391"/>
                  <a:pt x="12236" y="8609"/>
                </a:cubicBezTo>
                <a:cubicBezTo>
                  <a:pt x="7309" y="7336"/>
                  <a:pt x="2963" y="4152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13"/>
          <p:cNvGrpSpPr/>
          <p:nvPr/>
        </p:nvGrpSpPr>
        <p:grpSpPr>
          <a:xfrm rot="-5400000">
            <a:off x="501725" y="4678425"/>
            <a:ext cx="69900" cy="579625"/>
            <a:chOff x="8904375" y="2444650"/>
            <a:chExt cx="69900" cy="579625"/>
          </a:xfrm>
        </p:grpSpPr>
        <p:sp>
          <p:nvSpPr>
            <p:cNvPr id="195" name="Google Shape;195;p13"/>
            <p:cNvSpPr/>
            <p:nvPr/>
          </p:nvSpPr>
          <p:spPr>
            <a:xfrm>
              <a:off x="8904375" y="24446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904375" y="26145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904375" y="27844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904375" y="295435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type="title"/>
          </p:nvPr>
        </p:nvSpPr>
        <p:spPr>
          <a:xfrm>
            <a:off x="1096100" y="3307775"/>
            <a:ext cx="5187900" cy="5100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1" name="Google Shape;201;p14"/>
          <p:cNvSpPr txBox="1"/>
          <p:nvPr>
            <p:ph idx="1" type="subTitle"/>
          </p:nvPr>
        </p:nvSpPr>
        <p:spPr>
          <a:xfrm>
            <a:off x="1096100" y="1087537"/>
            <a:ext cx="5187900" cy="20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2" name="Google Shape;202;p14"/>
          <p:cNvSpPr/>
          <p:nvPr/>
        </p:nvSpPr>
        <p:spPr>
          <a:xfrm flipH="1" rot="10800000">
            <a:off x="-411712" y="-1680892"/>
            <a:ext cx="3969643" cy="3020168"/>
          </a:xfrm>
          <a:custGeom>
            <a:rect b="b" l="l" r="r" t="t"/>
            <a:pathLst>
              <a:path extrusionOk="0" h="29455" w="38715">
                <a:moveTo>
                  <a:pt x="0" y="1"/>
                </a:moveTo>
                <a:lnTo>
                  <a:pt x="0" y="29455"/>
                </a:lnTo>
                <a:lnTo>
                  <a:pt x="38714" y="29455"/>
                </a:lnTo>
                <a:lnTo>
                  <a:pt x="38714" y="21911"/>
                </a:lnTo>
                <a:cubicBezTo>
                  <a:pt x="37275" y="20375"/>
                  <a:pt x="35392" y="19323"/>
                  <a:pt x="33288" y="19115"/>
                </a:cubicBezTo>
                <a:cubicBezTo>
                  <a:pt x="32962" y="19085"/>
                  <a:pt x="32631" y="19074"/>
                  <a:pt x="32298" y="19074"/>
                </a:cubicBezTo>
                <a:cubicBezTo>
                  <a:pt x="31288" y="19074"/>
                  <a:pt x="30258" y="19177"/>
                  <a:pt x="29257" y="19177"/>
                </a:cubicBezTo>
                <a:cubicBezTo>
                  <a:pt x="28141" y="19177"/>
                  <a:pt x="27063" y="19049"/>
                  <a:pt x="26091" y="18506"/>
                </a:cubicBezTo>
                <a:cubicBezTo>
                  <a:pt x="23461" y="17025"/>
                  <a:pt x="23115" y="13399"/>
                  <a:pt x="21357" y="10935"/>
                </a:cubicBezTo>
                <a:cubicBezTo>
                  <a:pt x="19087" y="7779"/>
                  <a:pt x="14852" y="6949"/>
                  <a:pt x="11143" y="5772"/>
                </a:cubicBezTo>
                <a:cubicBezTo>
                  <a:pt x="7129" y="4499"/>
                  <a:pt x="3350" y="2534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14"/>
          <p:cNvGrpSpPr/>
          <p:nvPr/>
        </p:nvGrpSpPr>
        <p:grpSpPr>
          <a:xfrm rot="5400000">
            <a:off x="1520867" y="-69697"/>
            <a:ext cx="289975" cy="919425"/>
            <a:chOff x="205050" y="142150"/>
            <a:chExt cx="289975" cy="919425"/>
          </a:xfrm>
        </p:grpSpPr>
        <p:sp>
          <p:nvSpPr>
            <p:cNvPr id="204" name="Google Shape;204;p14"/>
            <p:cNvSpPr/>
            <p:nvPr/>
          </p:nvSpPr>
          <p:spPr>
            <a:xfrm>
              <a:off x="425125" y="1421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425125" y="3120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425125" y="4819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425125" y="65185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25125" y="82175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425125" y="99165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205050" y="142150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205050" y="312050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05050" y="481950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05050" y="65185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05050" y="82175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205050" y="99165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8" name="Google Shape;218;p15"/>
          <p:cNvSpPr/>
          <p:nvPr/>
        </p:nvSpPr>
        <p:spPr>
          <a:xfrm flipH="1" rot="10800000">
            <a:off x="-518201" y="-782224"/>
            <a:ext cx="3264449" cy="1528975"/>
          </a:xfrm>
          <a:custGeom>
            <a:rect b="b" l="l" r="r" t="t"/>
            <a:pathLst>
              <a:path extrusionOk="0" h="18133" w="38715">
                <a:moveTo>
                  <a:pt x="1" y="1"/>
                </a:moveTo>
                <a:lnTo>
                  <a:pt x="1" y="18133"/>
                </a:lnTo>
                <a:lnTo>
                  <a:pt x="38714" y="18133"/>
                </a:lnTo>
                <a:lnTo>
                  <a:pt x="38714" y="9164"/>
                </a:lnTo>
                <a:cubicBezTo>
                  <a:pt x="35171" y="4942"/>
                  <a:pt x="29801" y="2229"/>
                  <a:pt x="24292" y="2229"/>
                </a:cubicBezTo>
                <a:cubicBezTo>
                  <a:pt x="20015" y="2229"/>
                  <a:pt x="15863" y="3766"/>
                  <a:pt x="11586" y="3849"/>
                </a:cubicBezTo>
                <a:cubicBezTo>
                  <a:pt x="11456" y="3852"/>
                  <a:pt x="11327" y="3853"/>
                  <a:pt x="11198" y="3853"/>
                </a:cubicBezTo>
                <a:cubicBezTo>
                  <a:pt x="7178" y="3853"/>
                  <a:pt x="3219" y="240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"/>
          <p:cNvSpPr/>
          <p:nvPr/>
        </p:nvSpPr>
        <p:spPr>
          <a:xfrm rot="-5400000">
            <a:off x="8148200" y="335075"/>
            <a:ext cx="1030200" cy="3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15"/>
          <p:cNvGrpSpPr/>
          <p:nvPr/>
        </p:nvGrpSpPr>
        <p:grpSpPr>
          <a:xfrm flipH="1">
            <a:off x="422946" y="136775"/>
            <a:ext cx="510050" cy="919425"/>
            <a:chOff x="257500" y="825775"/>
            <a:chExt cx="510050" cy="919425"/>
          </a:xfrm>
        </p:grpSpPr>
        <p:sp>
          <p:nvSpPr>
            <p:cNvPr id="221" name="Google Shape;221;p15"/>
            <p:cNvSpPr/>
            <p:nvPr/>
          </p:nvSpPr>
          <p:spPr>
            <a:xfrm>
              <a:off x="697975" y="8257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97975" y="9956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97975" y="11655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697975" y="13354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97"/>
                    <a:pt x="1385" y="2797"/>
                  </a:cubicBezTo>
                  <a:cubicBezTo>
                    <a:pt x="2160" y="2797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697975" y="15053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697975" y="16752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77575" y="8257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77575" y="9956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7575" y="11655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477575" y="13354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477575" y="15053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477575" y="16752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257500" y="8257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257500" y="9956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257500" y="11655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257500" y="13354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257500" y="15053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257500" y="16752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" name="Google Shape;241;p16"/>
          <p:cNvSpPr/>
          <p:nvPr/>
        </p:nvSpPr>
        <p:spPr>
          <a:xfrm rot="5400000">
            <a:off x="-1638303" y="-800180"/>
            <a:ext cx="3264449" cy="1528975"/>
          </a:xfrm>
          <a:custGeom>
            <a:rect b="b" l="l" r="r" t="t"/>
            <a:pathLst>
              <a:path extrusionOk="0" h="18133" w="38715">
                <a:moveTo>
                  <a:pt x="1" y="1"/>
                </a:moveTo>
                <a:lnTo>
                  <a:pt x="1" y="18133"/>
                </a:lnTo>
                <a:lnTo>
                  <a:pt x="38714" y="18133"/>
                </a:lnTo>
                <a:lnTo>
                  <a:pt x="38714" y="9164"/>
                </a:lnTo>
                <a:cubicBezTo>
                  <a:pt x="35171" y="4942"/>
                  <a:pt x="29801" y="2229"/>
                  <a:pt x="24292" y="2229"/>
                </a:cubicBezTo>
                <a:cubicBezTo>
                  <a:pt x="20015" y="2229"/>
                  <a:pt x="15863" y="3766"/>
                  <a:pt x="11586" y="3849"/>
                </a:cubicBezTo>
                <a:cubicBezTo>
                  <a:pt x="11456" y="3852"/>
                  <a:pt x="11327" y="3853"/>
                  <a:pt x="11198" y="3853"/>
                </a:cubicBezTo>
                <a:cubicBezTo>
                  <a:pt x="7178" y="3853"/>
                  <a:pt x="3219" y="240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"/>
          <p:cNvSpPr/>
          <p:nvPr/>
        </p:nvSpPr>
        <p:spPr>
          <a:xfrm flipH="1" rot="-5400000">
            <a:off x="7319218" y="-265262"/>
            <a:ext cx="2850876" cy="2168993"/>
          </a:xfrm>
          <a:custGeom>
            <a:rect b="b" l="l" r="r" t="t"/>
            <a:pathLst>
              <a:path extrusionOk="0" h="29455" w="38715">
                <a:moveTo>
                  <a:pt x="0" y="1"/>
                </a:moveTo>
                <a:lnTo>
                  <a:pt x="0" y="29455"/>
                </a:lnTo>
                <a:lnTo>
                  <a:pt x="38714" y="29455"/>
                </a:lnTo>
                <a:lnTo>
                  <a:pt x="38714" y="21911"/>
                </a:lnTo>
                <a:cubicBezTo>
                  <a:pt x="37275" y="20375"/>
                  <a:pt x="35392" y="19323"/>
                  <a:pt x="33288" y="19115"/>
                </a:cubicBezTo>
                <a:cubicBezTo>
                  <a:pt x="32962" y="19085"/>
                  <a:pt x="32631" y="19074"/>
                  <a:pt x="32298" y="19074"/>
                </a:cubicBezTo>
                <a:cubicBezTo>
                  <a:pt x="31288" y="19074"/>
                  <a:pt x="30258" y="19177"/>
                  <a:pt x="29257" y="19177"/>
                </a:cubicBezTo>
                <a:cubicBezTo>
                  <a:pt x="28141" y="19177"/>
                  <a:pt x="27063" y="19049"/>
                  <a:pt x="26091" y="18506"/>
                </a:cubicBezTo>
                <a:cubicBezTo>
                  <a:pt x="23461" y="17025"/>
                  <a:pt x="23115" y="13399"/>
                  <a:pt x="21357" y="10935"/>
                </a:cubicBezTo>
                <a:cubicBezTo>
                  <a:pt x="19087" y="7779"/>
                  <a:pt x="14852" y="6949"/>
                  <a:pt x="11143" y="5772"/>
                </a:cubicBezTo>
                <a:cubicBezTo>
                  <a:pt x="7129" y="4499"/>
                  <a:pt x="3350" y="2534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16"/>
          <p:cNvGrpSpPr/>
          <p:nvPr/>
        </p:nvGrpSpPr>
        <p:grpSpPr>
          <a:xfrm>
            <a:off x="8599671" y="923075"/>
            <a:ext cx="289975" cy="919425"/>
            <a:chOff x="8786346" y="812300"/>
            <a:chExt cx="289975" cy="919425"/>
          </a:xfrm>
        </p:grpSpPr>
        <p:sp>
          <p:nvSpPr>
            <p:cNvPr id="244" name="Google Shape;244;p16"/>
            <p:cNvSpPr/>
            <p:nvPr/>
          </p:nvSpPr>
          <p:spPr>
            <a:xfrm flipH="1">
              <a:off x="8786346" y="81230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 flipH="1">
              <a:off x="8786346" y="98220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 flipH="1">
              <a:off x="8786346" y="115210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 flipH="1">
              <a:off x="8786346" y="132200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 flipH="1">
              <a:off x="8786346" y="149190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 flipH="1">
              <a:off x="8786346" y="166180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 flipH="1">
              <a:off x="9006396" y="812300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 flipH="1">
              <a:off x="9006396" y="982200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 flipH="1">
              <a:off x="9006396" y="1152100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 flipH="1">
              <a:off x="9006396" y="132200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 flipH="1">
              <a:off x="9006396" y="149190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 flipH="1">
              <a:off x="9006396" y="166180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6"/>
          <p:cNvSpPr/>
          <p:nvPr/>
        </p:nvSpPr>
        <p:spPr>
          <a:xfrm rot="10800000">
            <a:off x="-8600" y="4720225"/>
            <a:ext cx="1120500" cy="42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16"/>
          <p:cNvGrpSpPr/>
          <p:nvPr/>
        </p:nvGrpSpPr>
        <p:grpSpPr>
          <a:xfrm rot="-5400000">
            <a:off x="534550" y="11275"/>
            <a:ext cx="69900" cy="579625"/>
            <a:chOff x="8904375" y="2444650"/>
            <a:chExt cx="69900" cy="579625"/>
          </a:xfrm>
        </p:grpSpPr>
        <p:sp>
          <p:nvSpPr>
            <p:cNvPr id="258" name="Google Shape;258;p16"/>
            <p:cNvSpPr/>
            <p:nvPr/>
          </p:nvSpPr>
          <p:spPr>
            <a:xfrm>
              <a:off x="8904375" y="24446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8904375" y="26145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8904375" y="27844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8904375" y="295435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1" type="subTitle"/>
          </p:nvPr>
        </p:nvSpPr>
        <p:spPr>
          <a:xfrm>
            <a:off x="5459313" y="2607200"/>
            <a:ext cx="28917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7"/>
          <p:cNvSpPr/>
          <p:nvPr>
            <p:ph idx="2" type="pic"/>
          </p:nvPr>
        </p:nvSpPr>
        <p:spPr>
          <a:xfrm>
            <a:off x="793088" y="1643600"/>
            <a:ext cx="4137600" cy="2964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6" name="Google Shape;266;p17"/>
          <p:cNvSpPr/>
          <p:nvPr/>
        </p:nvSpPr>
        <p:spPr>
          <a:xfrm rot="5399097">
            <a:off x="-803395" y="3823275"/>
            <a:ext cx="2283000" cy="3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/>
          <p:nvPr>
            <p:ph type="title"/>
          </p:nvPr>
        </p:nvSpPr>
        <p:spPr>
          <a:xfrm>
            <a:off x="5373263" y="1455014"/>
            <a:ext cx="2772600" cy="11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9" name="Google Shape;269;p18"/>
          <p:cNvSpPr txBox="1"/>
          <p:nvPr>
            <p:ph idx="1" type="subTitle"/>
          </p:nvPr>
        </p:nvSpPr>
        <p:spPr>
          <a:xfrm>
            <a:off x="5373263" y="2606112"/>
            <a:ext cx="27726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8"/>
          <p:cNvSpPr/>
          <p:nvPr/>
        </p:nvSpPr>
        <p:spPr>
          <a:xfrm>
            <a:off x="0" y="4698500"/>
            <a:ext cx="2714100" cy="44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 rot="-5400000">
            <a:off x="-513950" y="715075"/>
            <a:ext cx="1848000" cy="3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_1_1_2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4" name="Google Shape;274;p19"/>
          <p:cNvSpPr txBox="1"/>
          <p:nvPr>
            <p:ph idx="1" type="subTitle"/>
          </p:nvPr>
        </p:nvSpPr>
        <p:spPr>
          <a:xfrm>
            <a:off x="1185313" y="2640525"/>
            <a:ext cx="3003900" cy="17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9"/>
          <p:cNvSpPr txBox="1"/>
          <p:nvPr>
            <p:ph idx="2" type="subTitle"/>
          </p:nvPr>
        </p:nvSpPr>
        <p:spPr>
          <a:xfrm>
            <a:off x="1185313" y="2426175"/>
            <a:ext cx="3003900" cy="36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6" name="Google Shape;276;p19"/>
          <p:cNvSpPr txBox="1"/>
          <p:nvPr>
            <p:ph idx="3" type="subTitle"/>
          </p:nvPr>
        </p:nvSpPr>
        <p:spPr>
          <a:xfrm>
            <a:off x="4954788" y="2640525"/>
            <a:ext cx="3003900" cy="17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9"/>
          <p:cNvSpPr txBox="1"/>
          <p:nvPr>
            <p:ph idx="4" type="subTitle"/>
          </p:nvPr>
        </p:nvSpPr>
        <p:spPr>
          <a:xfrm>
            <a:off x="4954788" y="2426175"/>
            <a:ext cx="3003900" cy="36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8" name="Google Shape;278;p19"/>
          <p:cNvSpPr/>
          <p:nvPr/>
        </p:nvSpPr>
        <p:spPr>
          <a:xfrm flipH="1">
            <a:off x="4782600" y="4296878"/>
            <a:ext cx="4596342" cy="2152795"/>
          </a:xfrm>
          <a:custGeom>
            <a:rect b="b" l="l" r="r" t="t"/>
            <a:pathLst>
              <a:path extrusionOk="0" h="18133" w="38715">
                <a:moveTo>
                  <a:pt x="1" y="1"/>
                </a:moveTo>
                <a:lnTo>
                  <a:pt x="1" y="18133"/>
                </a:lnTo>
                <a:lnTo>
                  <a:pt x="38714" y="18133"/>
                </a:lnTo>
                <a:lnTo>
                  <a:pt x="38714" y="9164"/>
                </a:lnTo>
                <a:cubicBezTo>
                  <a:pt x="35171" y="4942"/>
                  <a:pt x="29801" y="2229"/>
                  <a:pt x="24292" y="2229"/>
                </a:cubicBezTo>
                <a:cubicBezTo>
                  <a:pt x="20015" y="2229"/>
                  <a:pt x="15863" y="3766"/>
                  <a:pt x="11586" y="3849"/>
                </a:cubicBezTo>
                <a:cubicBezTo>
                  <a:pt x="11456" y="3852"/>
                  <a:pt x="11327" y="3853"/>
                  <a:pt x="11198" y="3853"/>
                </a:cubicBezTo>
                <a:cubicBezTo>
                  <a:pt x="7178" y="3853"/>
                  <a:pt x="3219" y="240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 rot="-5400000">
            <a:off x="-440950" y="3989875"/>
            <a:ext cx="1920900" cy="39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 flipH="1" rot="10800000">
            <a:off x="-958424" y="-681819"/>
            <a:ext cx="3394241" cy="2582393"/>
          </a:xfrm>
          <a:custGeom>
            <a:rect b="b" l="l" r="r" t="t"/>
            <a:pathLst>
              <a:path extrusionOk="0" h="29455" w="38715">
                <a:moveTo>
                  <a:pt x="0" y="1"/>
                </a:moveTo>
                <a:lnTo>
                  <a:pt x="0" y="29455"/>
                </a:lnTo>
                <a:lnTo>
                  <a:pt x="38714" y="29455"/>
                </a:lnTo>
                <a:lnTo>
                  <a:pt x="38714" y="21911"/>
                </a:lnTo>
                <a:cubicBezTo>
                  <a:pt x="37275" y="20375"/>
                  <a:pt x="35392" y="19323"/>
                  <a:pt x="33288" y="19115"/>
                </a:cubicBezTo>
                <a:cubicBezTo>
                  <a:pt x="32962" y="19085"/>
                  <a:pt x="32631" y="19074"/>
                  <a:pt x="32298" y="19074"/>
                </a:cubicBezTo>
                <a:cubicBezTo>
                  <a:pt x="31288" y="19074"/>
                  <a:pt x="30258" y="19177"/>
                  <a:pt x="29257" y="19177"/>
                </a:cubicBezTo>
                <a:cubicBezTo>
                  <a:pt x="28141" y="19177"/>
                  <a:pt x="27063" y="19049"/>
                  <a:pt x="26091" y="18506"/>
                </a:cubicBezTo>
                <a:cubicBezTo>
                  <a:pt x="23461" y="17025"/>
                  <a:pt x="23115" y="13399"/>
                  <a:pt x="21357" y="10935"/>
                </a:cubicBezTo>
                <a:cubicBezTo>
                  <a:pt x="19087" y="7779"/>
                  <a:pt x="14852" y="6949"/>
                  <a:pt x="11143" y="5772"/>
                </a:cubicBezTo>
                <a:cubicBezTo>
                  <a:pt x="7129" y="4499"/>
                  <a:pt x="3350" y="2534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3" name="Google Shape;283;p20"/>
          <p:cNvSpPr txBox="1"/>
          <p:nvPr>
            <p:ph idx="1" type="subTitle"/>
          </p:nvPr>
        </p:nvSpPr>
        <p:spPr>
          <a:xfrm>
            <a:off x="872875" y="3549625"/>
            <a:ext cx="21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0"/>
          <p:cNvSpPr txBox="1"/>
          <p:nvPr>
            <p:ph idx="2" type="subTitle"/>
          </p:nvPr>
        </p:nvSpPr>
        <p:spPr>
          <a:xfrm>
            <a:off x="872875" y="3335275"/>
            <a:ext cx="2165400" cy="36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5" name="Google Shape;285;p20"/>
          <p:cNvSpPr txBox="1"/>
          <p:nvPr>
            <p:ph idx="3" type="subTitle"/>
          </p:nvPr>
        </p:nvSpPr>
        <p:spPr>
          <a:xfrm>
            <a:off x="3489300" y="3549625"/>
            <a:ext cx="21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0"/>
          <p:cNvSpPr txBox="1"/>
          <p:nvPr>
            <p:ph idx="4" type="subTitle"/>
          </p:nvPr>
        </p:nvSpPr>
        <p:spPr>
          <a:xfrm>
            <a:off x="3489300" y="3335275"/>
            <a:ext cx="2165400" cy="36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7" name="Google Shape;287;p20"/>
          <p:cNvSpPr txBox="1"/>
          <p:nvPr>
            <p:ph idx="5" type="subTitle"/>
          </p:nvPr>
        </p:nvSpPr>
        <p:spPr>
          <a:xfrm>
            <a:off x="6105725" y="3549625"/>
            <a:ext cx="21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0"/>
          <p:cNvSpPr txBox="1"/>
          <p:nvPr>
            <p:ph idx="6" type="subTitle"/>
          </p:nvPr>
        </p:nvSpPr>
        <p:spPr>
          <a:xfrm>
            <a:off x="6105725" y="3335275"/>
            <a:ext cx="2165400" cy="36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9" name="Google Shape;289;p20"/>
          <p:cNvSpPr/>
          <p:nvPr/>
        </p:nvSpPr>
        <p:spPr>
          <a:xfrm>
            <a:off x="-227327" y="4457023"/>
            <a:ext cx="3265610" cy="1529519"/>
          </a:xfrm>
          <a:custGeom>
            <a:rect b="b" l="l" r="r" t="t"/>
            <a:pathLst>
              <a:path extrusionOk="0" h="18133" w="38715">
                <a:moveTo>
                  <a:pt x="1" y="1"/>
                </a:moveTo>
                <a:lnTo>
                  <a:pt x="1" y="18133"/>
                </a:lnTo>
                <a:lnTo>
                  <a:pt x="38714" y="18133"/>
                </a:lnTo>
                <a:lnTo>
                  <a:pt x="38714" y="9164"/>
                </a:lnTo>
                <a:cubicBezTo>
                  <a:pt x="35171" y="4942"/>
                  <a:pt x="29801" y="2229"/>
                  <a:pt x="24292" y="2229"/>
                </a:cubicBezTo>
                <a:cubicBezTo>
                  <a:pt x="20015" y="2229"/>
                  <a:pt x="15863" y="3766"/>
                  <a:pt x="11586" y="3849"/>
                </a:cubicBezTo>
                <a:cubicBezTo>
                  <a:pt x="11456" y="3852"/>
                  <a:pt x="11327" y="3853"/>
                  <a:pt x="11198" y="3853"/>
                </a:cubicBezTo>
                <a:cubicBezTo>
                  <a:pt x="7178" y="3853"/>
                  <a:pt x="3219" y="240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"/>
          <p:cNvSpPr/>
          <p:nvPr/>
        </p:nvSpPr>
        <p:spPr>
          <a:xfrm rot="-5400000">
            <a:off x="-208625" y="620425"/>
            <a:ext cx="1600500" cy="3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2017950" y="2882285"/>
            <a:ext cx="5108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hasCustomPrompt="1" idx="2" type="title"/>
          </p:nvPr>
        </p:nvSpPr>
        <p:spPr>
          <a:xfrm>
            <a:off x="3787200" y="1129800"/>
            <a:ext cx="1569600" cy="15684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017950" y="3718444"/>
            <a:ext cx="51081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 flipH="1">
            <a:off x="-595608" y="3573075"/>
            <a:ext cx="4300158" cy="3387308"/>
          </a:xfrm>
          <a:custGeom>
            <a:rect b="b" l="l" r="r" t="t"/>
            <a:pathLst>
              <a:path extrusionOk="0" h="30495" w="38714">
                <a:moveTo>
                  <a:pt x="36498" y="1"/>
                </a:moveTo>
                <a:cubicBezTo>
                  <a:pt x="35706" y="1"/>
                  <a:pt x="34913" y="29"/>
                  <a:pt x="34119" y="86"/>
                </a:cubicBezTo>
                <a:cubicBezTo>
                  <a:pt x="29164" y="460"/>
                  <a:pt x="24125" y="2273"/>
                  <a:pt x="20845" y="6010"/>
                </a:cubicBezTo>
                <a:cubicBezTo>
                  <a:pt x="17911" y="9346"/>
                  <a:pt x="16457" y="14093"/>
                  <a:pt x="12623" y="16363"/>
                </a:cubicBezTo>
                <a:cubicBezTo>
                  <a:pt x="10690" y="17512"/>
                  <a:pt x="8519" y="17820"/>
                  <a:pt x="6256" y="17820"/>
                </a:cubicBezTo>
                <a:cubicBezTo>
                  <a:pt x="4211" y="17820"/>
                  <a:pt x="2090" y="17568"/>
                  <a:pt x="0" y="17456"/>
                </a:cubicBezTo>
                <a:lnTo>
                  <a:pt x="0" y="30495"/>
                </a:lnTo>
                <a:lnTo>
                  <a:pt x="38714" y="30495"/>
                </a:lnTo>
                <a:lnTo>
                  <a:pt x="38714" y="72"/>
                </a:lnTo>
                <a:cubicBezTo>
                  <a:pt x="37978" y="25"/>
                  <a:pt x="37239" y="1"/>
                  <a:pt x="3649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>
            <a:off x="533563" y="3088600"/>
            <a:ext cx="510050" cy="919425"/>
            <a:chOff x="257500" y="825775"/>
            <a:chExt cx="510050" cy="919425"/>
          </a:xfrm>
        </p:grpSpPr>
        <p:sp>
          <p:nvSpPr>
            <p:cNvPr id="32" name="Google Shape;32;p3"/>
            <p:cNvSpPr/>
            <p:nvPr/>
          </p:nvSpPr>
          <p:spPr>
            <a:xfrm>
              <a:off x="697975" y="8257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97975" y="9956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697975" y="11655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7975" y="13354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97"/>
                    <a:pt x="1385" y="2797"/>
                  </a:cubicBezTo>
                  <a:cubicBezTo>
                    <a:pt x="2160" y="2797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97975" y="15053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697975" y="16752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7575" y="8257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7575" y="9956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7575" y="11655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7575" y="13354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77575" y="15053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77575" y="16752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57500" y="8257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57500" y="9956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57500" y="11655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57500" y="13354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57500" y="15053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57500" y="16752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3"/>
          <p:cNvSpPr/>
          <p:nvPr/>
        </p:nvSpPr>
        <p:spPr>
          <a:xfrm rot="10800000">
            <a:off x="4846137" y="-1482932"/>
            <a:ext cx="5724690" cy="2681281"/>
          </a:xfrm>
          <a:custGeom>
            <a:rect b="b" l="l" r="r" t="t"/>
            <a:pathLst>
              <a:path extrusionOk="0" h="18133" w="38715">
                <a:moveTo>
                  <a:pt x="1" y="1"/>
                </a:moveTo>
                <a:lnTo>
                  <a:pt x="1" y="18133"/>
                </a:lnTo>
                <a:lnTo>
                  <a:pt x="38714" y="18133"/>
                </a:lnTo>
                <a:lnTo>
                  <a:pt x="38714" y="9164"/>
                </a:lnTo>
                <a:cubicBezTo>
                  <a:pt x="35171" y="4942"/>
                  <a:pt x="29801" y="2229"/>
                  <a:pt x="24292" y="2229"/>
                </a:cubicBezTo>
                <a:cubicBezTo>
                  <a:pt x="20015" y="2229"/>
                  <a:pt x="15863" y="3766"/>
                  <a:pt x="11586" y="3849"/>
                </a:cubicBezTo>
                <a:cubicBezTo>
                  <a:pt x="11456" y="3852"/>
                  <a:pt x="11327" y="3853"/>
                  <a:pt x="11198" y="3853"/>
                </a:cubicBezTo>
                <a:cubicBezTo>
                  <a:pt x="7178" y="3853"/>
                  <a:pt x="3219" y="240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787500" y="-170500"/>
            <a:ext cx="289975" cy="919425"/>
            <a:chOff x="205050" y="142150"/>
            <a:chExt cx="289975" cy="919425"/>
          </a:xfrm>
        </p:grpSpPr>
        <p:sp>
          <p:nvSpPr>
            <p:cNvPr id="52" name="Google Shape;52;p3"/>
            <p:cNvSpPr/>
            <p:nvPr/>
          </p:nvSpPr>
          <p:spPr>
            <a:xfrm>
              <a:off x="425125" y="1421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25125" y="3120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25125" y="4819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25125" y="65185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25125" y="82175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25125" y="99165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05050" y="142150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05050" y="312050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05050" y="481950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05050" y="65185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05050" y="82175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05050" y="99165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3" name="Google Shape;293;p21"/>
          <p:cNvSpPr txBox="1"/>
          <p:nvPr>
            <p:ph idx="1" type="subTitle"/>
          </p:nvPr>
        </p:nvSpPr>
        <p:spPr>
          <a:xfrm>
            <a:off x="1764563" y="1715957"/>
            <a:ext cx="2135700" cy="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1"/>
          <p:cNvSpPr txBox="1"/>
          <p:nvPr>
            <p:ph idx="2" type="subTitle"/>
          </p:nvPr>
        </p:nvSpPr>
        <p:spPr>
          <a:xfrm>
            <a:off x="1764563" y="1501575"/>
            <a:ext cx="2135700" cy="36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5" name="Google Shape;295;p21"/>
          <p:cNvSpPr txBox="1"/>
          <p:nvPr>
            <p:ph idx="3" type="subTitle"/>
          </p:nvPr>
        </p:nvSpPr>
        <p:spPr>
          <a:xfrm>
            <a:off x="1764563" y="3284557"/>
            <a:ext cx="2135700" cy="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1"/>
          <p:cNvSpPr txBox="1"/>
          <p:nvPr>
            <p:ph idx="4" type="subTitle"/>
          </p:nvPr>
        </p:nvSpPr>
        <p:spPr>
          <a:xfrm>
            <a:off x="1764563" y="3070175"/>
            <a:ext cx="2135700" cy="36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7" name="Google Shape;297;p21"/>
          <p:cNvSpPr txBox="1"/>
          <p:nvPr>
            <p:ph idx="5" type="subTitle"/>
          </p:nvPr>
        </p:nvSpPr>
        <p:spPr>
          <a:xfrm>
            <a:off x="6061963" y="1715957"/>
            <a:ext cx="2135700" cy="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1"/>
          <p:cNvSpPr txBox="1"/>
          <p:nvPr>
            <p:ph idx="6" type="subTitle"/>
          </p:nvPr>
        </p:nvSpPr>
        <p:spPr>
          <a:xfrm>
            <a:off x="6061963" y="1501575"/>
            <a:ext cx="2135700" cy="36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9" name="Google Shape;299;p21"/>
          <p:cNvSpPr txBox="1"/>
          <p:nvPr>
            <p:ph idx="7" type="subTitle"/>
          </p:nvPr>
        </p:nvSpPr>
        <p:spPr>
          <a:xfrm>
            <a:off x="6061963" y="3284557"/>
            <a:ext cx="2135700" cy="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1"/>
          <p:cNvSpPr txBox="1"/>
          <p:nvPr>
            <p:ph idx="8" type="subTitle"/>
          </p:nvPr>
        </p:nvSpPr>
        <p:spPr>
          <a:xfrm>
            <a:off x="6061963" y="3070175"/>
            <a:ext cx="2135700" cy="36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1" name="Google Shape;301;p21"/>
          <p:cNvSpPr/>
          <p:nvPr/>
        </p:nvSpPr>
        <p:spPr>
          <a:xfrm rot="-9182791">
            <a:off x="6451991" y="-747140"/>
            <a:ext cx="3830783" cy="1794229"/>
          </a:xfrm>
          <a:custGeom>
            <a:rect b="b" l="l" r="r" t="t"/>
            <a:pathLst>
              <a:path extrusionOk="0" h="18133" w="38715">
                <a:moveTo>
                  <a:pt x="1" y="1"/>
                </a:moveTo>
                <a:lnTo>
                  <a:pt x="1" y="18133"/>
                </a:lnTo>
                <a:lnTo>
                  <a:pt x="38714" y="18133"/>
                </a:lnTo>
                <a:lnTo>
                  <a:pt x="38714" y="9164"/>
                </a:lnTo>
                <a:cubicBezTo>
                  <a:pt x="35171" y="4942"/>
                  <a:pt x="29801" y="2229"/>
                  <a:pt x="24292" y="2229"/>
                </a:cubicBezTo>
                <a:cubicBezTo>
                  <a:pt x="20015" y="2229"/>
                  <a:pt x="15863" y="3766"/>
                  <a:pt x="11586" y="3849"/>
                </a:cubicBezTo>
                <a:cubicBezTo>
                  <a:pt x="11456" y="3852"/>
                  <a:pt x="11327" y="3853"/>
                  <a:pt x="11198" y="3853"/>
                </a:cubicBezTo>
                <a:cubicBezTo>
                  <a:pt x="7178" y="3853"/>
                  <a:pt x="3219" y="240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"/>
          <p:cNvSpPr/>
          <p:nvPr/>
        </p:nvSpPr>
        <p:spPr>
          <a:xfrm rot="5398519">
            <a:off x="-290387" y="493100"/>
            <a:ext cx="1392300" cy="3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1"/>
          <p:cNvSpPr/>
          <p:nvPr/>
        </p:nvSpPr>
        <p:spPr>
          <a:xfrm rot="10800000">
            <a:off x="8100000" y="4853150"/>
            <a:ext cx="1044000" cy="28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1"/>
          <p:cNvSpPr/>
          <p:nvPr/>
        </p:nvSpPr>
        <p:spPr>
          <a:xfrm flipH="1">
            <a:off x="-329445" y="4176277"/>
            <a:ext cx="2215118" cy="1744924"/>
          </a:xfrm>
          <a:custGeom>
            <a:rect b="b" l="l" r="r" t="t"/>
            <a:pathLst>
              <a:path extrusionOk="0" h="30495" w="38714">
                <a:moveTo>
                  <a:pt x="36498" y="1"/>
                </a:moveTo>
                <a:cubicBezTo>
                  <a:pt x="35706" y="1"/>
                  <a:pt x="34913" y="29"/>
                  <a:pt x="34119" y="86"/>
                </a:cubicBezTo>
                <a:cubicBezTo>
                  <a:pt x="29164" y="460"/>
                  <a:pt x="24125" y="2273"/>
                  <a:pt x="20845" y="6010"/>
                </a:cubicBezTo>
                <a:cubicBezTo>
                  <a:pt x="17911" y="9346"/>
                  <a:pt x="16457" y="14093"/>
                  <a:pt x="12623" y="16363"/>
                </a:cubicBezTo>
                <a:cubicBezTo>
                  <a:pt x="10690" y="17512"/>
                  <a:pt x="8519" y="17820"/>
                  <a:pt x="6256" y="17820"/>
                </a:cubicBezTo>
                <a:cubicBezTo>
                  <a:pt x="4211" y="17820"/>
                  <a:pt x="2090" y="17568"/>
                  <a:pt x="0" y="17456"/>
                </a:cubicBezTo>
                <a:lnTo>
                  <a:pt x="0" y="30495"/>
                </a:lnTo>
                <a:lnTo>
                  <a:pt x="38714" y="30495"/>
                </a:lnTo>
                <a:lnTo>
                  <a:pt x="38714" y="72"/>
                </a:lnTo>
                <a:cubicBezTo>
                  <a:pt x="37978" y="25"/>
                  <a:pt x="37239" y="1"/>
                  <a:pt x="364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21"/>
          <p:cNvGrpSpPr/>
          <p:nvPr/>
        </p:nvGrpSpPr>
        <p:grpSpPr>
          <a:xfrm rot="10800000">
            <a:off x="8515125" y="442525"/>
            <a:ext cx="289975" cy="919425"/>
            <a:chOff x="205050" y="142150"/>
            <a:chExt cx="289975" cy="919425"/>
          </a:xfrm>
        </p:grpSpPr>
        <p:sp>
          <p:nvSpPr>
            <p:cNvPr id="306" name="Google Shape;306;p21"/>
            <p:cNvSpPr/>
            <p:nvPr/>
          </p:nvSpPr>
          <p:spPr>
            <a:xfrm>
              <a:off x="425125" y="1421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425125" y="3120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425125" y="4819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425125" y="65185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425125" y="82175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425125" y="99165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205050" y="142150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205050" y="312050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205050" y="481950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205050" y="65185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205050" y="82175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205050" y="99165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0" name="Google Shape;320;p22"/>
          <p:cNvSpPr txBox="1"/>
          <p:nvPr>
            <p:ph idx="1" type="subTitle"/>
          </p:nvPr>
        </p:nvSpPr>
        <p:spPr>
          <a:xfrm>
            <a:off x="746200" y="1918550"/>
            <a:ext cx="24177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2"/>
          <p:cNvSpPr txBox="1"/>
          <p:nvPr>
            <p:ph idx="2" type="subTitle"/>
          </p:nvPr>
        </p:nvSpPr>
        <p:spPr>
          <a:xfrm>
            <a:off x="746200" y="1704166"/>
            <a:ext cx="2417700" cy="36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2" name="Google Shape;322;p22"/>
          <p:cNvSpPr txBox="1"/>
          <p:nvPr>
            <p:ph idx="3" type="subTitle"/>
          </p:nvPr>
        </p:nvSpPr>
        <p:spPr>
          <a:xfrm>
            <a:off x="3363150" y="1918550"/>
            <a:ext cx="24177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2"/>
          <p:cNvSpPr txBox="1"/>
          <p:nvPr>
            <p:ph idx="4" type="subTitle"/>
          </p:nvPr>
        </p:nvSpPr>
        <p:spPr>
          <a:xfrm>
            <a:off x="3363150" y="1704166"/>
            <a:ext cx="2417700" cy="36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4" name="Google Shape;324;p22"/>
          <p:cNvSpPr txBox="1"/>
          <p:nvPr>
            <p:ph idx="5" type="subTitle"/>
          </p:nvPr>
        </p:nvSpPr>
        <p:spPr>
          <a:xfrm>
            <a:off x="5980100" y="1918550"/>
            <a:ext cx="24177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22"/>
          <p:cNvSpPr txBox="1"/>
          <p:nvPr>
            <p:ph idx="6" type="subTitle"/>
          </p:nvPr>
        </p:nvSpPr>
        <p:spPr>
          <a:xfrm>
            <a:off x="5980100" y="1704166"/>
            <a:ext cx="2417700" cy="36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6" name="Google Shape;326;p22"/>
          <p:cNvSpPr txBox="1"/>
          <p:nvPr>
            <p:ph idx="7" type="subTitle"/>
          </p:nvPr>
        </p:nvSpPr>
        <p:spPr>
          <a:xfrm>
            <a:off x="746200" y="3343650"/>
            <a:ext cx="24177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2"/>
          <p:cNvSpPr txBox="1"/>
          <p:nvPr>
            <p:ph idx="8" type="subTitle"/>
          </p:nvPr>
        </p:nvSpPr>
        <p:spPr>
          <a:xfrm>
            <a:off x="746200" y="3129266"/>
            <a:ext cx="2417700" cy="36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8" name="Google Shape;328;p22"/>
          <p:cNvSpPr txBox="1"/>
          <p:nvPr>
            <p:ph idx="9" type="subTitle"/>
          </p:nvPr>
        </p:nvSpPr>
        <p:spPr>
          <a:xfrm>
            <a:off x="3363150" y="3343650"/>
            <a:ext cx="24177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2"/>
          <p:cNvSpPr txBox="1"/>
          <p:nvPr>
            <p:ph idx="13" type="subTitle"/>
          </p:nvPr>
        </p:nvSpPr>
        <p:spPr>
          <a:xfrm>
            <a:off x="3363150" y="3129266"/>
            <a:ext cx="2417700" cy="36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0" name="Google Shape;330;p22"/>
          <p:cNvSpPr txBox="1"/>
          <p:nvPr>
            <p:ph idx="14" type="subTitle"/>
          </p:nvPr>
        </p:nvSpPr>
        <p:spPr>
          <a:xfrm>
            <a:off x="5980100" y="3343650"/>
            <a:ext cx="24177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2"/>
          <p:cNvSpPr txBox="1"/>
          <p:nvPr>
            <p:ph idx="15" type="subTitle"/>
          </p:nvPr>
        </p:nvSpPr>
        <p:spPr>
          <a:xfrm>
            <a:off x="5980100" y="3129266"/>
            <a:ext cx="2417700" cy="36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" name="Google Shape;332;p22"/>
          <p:cNvSpPr/>
          <p:nvPr/>
        </p:nvSpPr>
        <p:spPr>
          <a:xfrm flipH="1" rot="10800000">
            <a:off x="5440689" y="-1643428"/>
            <a:ext cx="3913985" cy="3082968"/>
          </a:xfrm>
          <a:custGeom>
            <a:rect b="b" l="l" r="r" t="t"/>
            <a:pathLst>
              <a:path extrusionOk="0" h="30495" w="38714">
                <a:moveTo>
                  <a:pt x="36498" y="1"/>
                </a:moveTo>
                <a:cubicBezTo>
                  <a:pt x="35706" y="1"/>
                  <a:pt x="34913" y="29"/>
                  <a:pt x="34119" y="86"/>
                </a:cubicBezTo>
                <a:cubicBezTo>
                  <a:pt x="29164" y="460"/>
                  <a:pt x="24125" y="2273"/>
                  <a:pt x="20845" y="6010"/>
                </a:cubicBezTo>
                <a:cubicBezTo>
                  <a:pt x="17911" y="9346"/>
                  <a:pt x="16457" y="14093"/>
                  <a:pt x="12623" y="16363"/>
                </a:cubicBezTo>
                <a:cubicBezTo>
                  <a:pt x="10690" y="17512"/>
                  <a:pt x="8519" y="17820"/>
                  <a:pt x="6256" y="17820"/>
                </a:cubicBezTo>
                <a:cubicBezTo>
                  <a:pt x="4211" y="17820"/>
                  <a:pt x="2090" y="17568"/>
                  <a:pt x="0" y="17456"/>
                </a:cubicBezTo>
                <a:lnTo>
                  <a:pt x="0" y="30495"/>
                </a:lnTo>
                <a:lnTo>
                  <a:pt x="38714" y="30495"/>
                </a:lnTo>
                <a:lnTo>
                  <a:pt x="38714" y="72"/>
                </a:lnTo>
                <a:cubicBezTo>
                  <a:pt x="37978" y="25"/>
                  <a:pt x="37239" y="1"/>
                  <a:pt x="364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2"/>
          <p:cNvSpPr/>
          <p:nvPr/>
        </p:nvSpPr>
        <p:spPr>
          <a:xfrm rot="-5400000">
            <a:off x="-751400" y="885800"/>
            <a:ext cx="2148300" cy="34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7373625" y="4660000"/>
            <a:ext cx="1770300" cy="3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"/>
          <p:cNvSpPr/>
          <p:nvPr/>
        </p:nvSpPr>
        <p:spPr>
          <a:xfrm>
            <a:off x="-117137" y="4488100"/>
            <a:ext cx="3480285" cy="2152795"/>
          </a:xfrm>
          <a:custGeom>
            <a:rect b="b" l="l" r="r" t="t"/>
            <a:pathLst>
              <a:path extrusionOk="0" h="18133" w="38715">
                <a:moveTo>
                  <a:pt x="1" y="1"/>
                </a:moveTo>
                <a:lnTo>
                  <a:pt x="1" y="18133"/>
                </a:lnTo>
                <a:lnTo>
                  <a:pt x="38714" y="18133"/>
                </a:lnTo>
                <a:lnTo>
                  <a:pt x="38714" y="9164"/>
                </a:lnTo>
                <a:cubicBezTo>
                  <a:pt x="35171" y="4942"/>
                  <a:pt x="29801" y="2229"/>
                  <a:pt x="24292" y="2229"/>
                </a:cubicBezTo>
                <a:cubicBezTo>
                  <a:pt x="20015" y="2229"/>
                  <a:pt x="15863" y="3766"/>
                  <a:pt x="11586" y="3849"/>
                </a:cubicBezTo>
                <a:cubicBezTo>
                  <a:pt x="11456" y="3852"/>
                  <a:pt x="11327" y="3853"/>
                  <a:pt x="11198" y="3853"/>
                </a:cubicBezTo>
                <a:cubicBezTo>
                  <a:pt x="7178" y="3853"/>
                  <a:pt x="3219" y="240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22"/>
          <p:cNvGrpSpPr/>
          <p:nvPr/>
        </p:nvGrpSpPr>
        <p:grpSpPr>
          <a:xfrm rot="10800000">
            <a:off x="8462188" y="971000"/>
            <a:ext cx="510050" cy="919425"/>
            <a:chOff x="257500" y="825775"/>
            <a:chExt cx="510050" cy="919425"/>
          </a:xfrm>
        </p:grpSpPr>
        <p:sp>
          <p:nvSpPr>
            <p:cNvPr id="337" name="Google Shape;337;p22"/>
            <p:cNvSpPr/>
            <p:nvPr/>
          </p:nvSpPr>
          <p:spPr>
            <a:xfrm>
              <a:off x="697975" y="8257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697975" y="9956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697975" y="11655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697975" y="13354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97"/>
                    <a:pt x="1385" y="2797"/>
                  </a:cubicBezTo>
                  <a:cubicBezTo>
                    <a:pt x="2160" y="2797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97975" y="15053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97975" y="16752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477575" y="8257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477575" y="9956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477575" y="11655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477575" y="13354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477575" y="15053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477575" y="16752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257500" y="8257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257500" y="9956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257500" y="11655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257500" y="13354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257500" y="15053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257500" y="16752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hasCustomPrompt="1" type="title"/>
          </p:nvPr>
        </p:nvSpPr>
        <p:spPr>
          <a:xfrm>
            <a:off x="1275150" y="1444753"/>
            <a:ext cx="1350300" cy="5274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57" name="Google Shape;357;p23"/>
          <p:cNvSpPr txBox="1"/>
          <p:nvPr>
            <p:ph idx="2"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8" name="Google Shape;358;p23"/>
          <p:cNvSpPr txBox="1"/>
          <p:nvPr>
            <p:ph idx="1" type="subTitle"/>
          </p:nvPr>
        </p:nvSpPr>
        <p:spPr>
          <a:xfrm>
            <a:off x="867600" y="2305550"/>
            <a:ext cx="21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3"/>
          <p:cNvSpPr txBox="1"/>
          <p:nvPr>
            <p:ph idx="3" type="subTitle"/>
          </p:nvPr>
        </p:nvSpPr>
        <p:spPr>
          <a:xfrm>
            <a:off x="867600" y="2091200"/>
            <a:ext cx="2165400" cy="36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" name="Google Shape;360;p23"/>
          <p:cNvSpPr txBox="1"/>
          <p:nvPr>
            <p:ph hasCustomPrompt="1" idx="4" type="title"/>
          </p:nvPr>
        </p:nvSpPr>
        <p:spPr>
          <a:xfrm>
            <a:off x="3896900" y="1444753"/>
            <a:ext cx="1350300" cy="5274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61" name="Google Shape;361;p23"/>
          <p:cNvSpPr txBox="1"/>
          <p:nvPr>
            <p:ph idx="5" type="subTitle"/>
          </p:nvPr>
        </p:nvSpPr>
        <p:spPr>
          <a:xfrm>
            <a:off x="3489350" y="2305550"/>
            <a:ext cx="21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23"/>
          <p:cNvSpPr txBox="1"/>
          <p:nvPr>
            <p:ph idx="6" type="subTitle"/>
          </p:nvPr>
        </p:nvSpPr>
        <p:spPr>
          <a:xfrm>
            <a:off x="3489350" y="2091200"/>
            <a:ext cx="2165400" cy="36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23"/>
          <p:cNvSpPr txBox="1"/>
          <p:nvPr>
            <p:ph hasCustomPrompt="1" idx="7" type="title"/>
          </p:nvPr>
        </p:nvSpPr>
        <p:spPr>
          <a:xfrm>
            <a:off x="6518650" y="1444753"/>
            <a:ext cx="1350300" cy="5274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64" name="Google Shape;364;p23"/>
          <p:cNvSpPr txBox="1"/>
          <p:nvPr>
            <p:ph idx="8" type="subTitle"/>
          </p:nvPr>
        </p:nvSpPr>
        <p:spPr>
          <a:xfrm>
            <a:off x="6111100" y="2305550"/>
            <a:ext cx="21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23"/>
          <p:cNvSpPr txBox="1"/>
          <p:nvPr>
            <p:ph idx="9" type="subTitle"/>
          </p:nvPr>
        </p:nvSpPr>
        <p:spPr>
          <a:xfrm>
            <a:off x="6111100" y="2091200"/>
            <a:ext cx="2165400" cy="36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6" name="Google Shape;366;p23"/>
          <p:cNvSpPr/>
          <p:nvPr/>
        </p:nvSpPr>
        <p:spPr>
          <a:xfrm rot="-9500089">
            <a:off x="6993399" y="-343681"/>
            <a:ext cx="3394280" cy="2582423"/>
          </a:xfrm>
          <a:custGeom>
            <a:rect b="b" l="l" r="r" t="t"/>
            <a:pathLst>
              <a:path extrusionOk="0" h="29455" w="38715">
                <a:moveTo>
                  <a:pt x="0" y="1"/>
                </a:moveTo>
                <a:lnTo>
                  <a:pt x="0" y="29455"/>
                </a:lnTo>
                <a:lnTo>
                  <a:pt x="38714" y="29455"/>
                </a:lnTo>
                <a:lnTo>
                  <a:pt x="38714" y="21911"/>
                </a:lnTo>
                <a:cubicBezTo>
                  <a:pt x="37275" y="20375"/>
                  <a:pt x="35392" y="19323"/>
                  <a:pt x="33288" y="19115"/>
                </a:cubicBezTo>
                <a:cubicBezTo>
                  <a:pt x="32962" y="19085"/>
                  <a:pt x="32631" y="19074"/>
                  <a:pt x="32298" y="19074"/>
                </a:cubicBezTo>
                <a:cubicBezTo>
                  <a:pt x="31288" y="19074"/>
                  <a:pt x="30258" y="19177"/>
                  <a:pt x="29257" y="19177"/>
                </a:cubicBezTo>
                <a:cubicBezTo>
                  <a:pt x="28141" y="19177"/>
                  <a:pt x="27063" y="19049"/>
                  <a:pt x="26091" y="18506"/>
                </a:cubicBezTo>
                <a:cubicBezTo>
                  <a:pt x="23461" y="17025"/>
                  <a:pt x="23115" y="13399"/>
                  <a:pt x="21357" y="10935"/>
                </a:cubicBezTo>
                <a:cubicBezTo>
                  <a:pt x="19087" y="7779"/>
                  <a:pt x="14852" y="6949"/>
                  <a:pt x="11143" y="5772"/>
                </a:cubicBezTo>
                <a:cubicBezTo>
                  <a:pt x="7129" y="4499"/>
                  <a:pt x="3350" y="2534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-1327426" y="4506243"/>
            <a:ext cx="3437698" cy="1610120"/>
          </a:xfrm>
          <a:custGeom>
            <a:rect b="b" l="l" r="r" t="t"/>
            <a:pathLst>
              <a:path extrusionOk="0" h="18133" w="38715">
                <a:moveTo>
                  <a:pt x="1" y="1"/>
                </a:moveTo>
                <a:lnTo>
                  <a:pt x="1" y="18133"/>
                </a:lnTo>
                <a:lnTo>
                  <a:pt x="38714" y="18133"/>
                </a:lnTo>
                <a:lnTo>
                  <a:pt x="38714" y="9164"/>
                </a:lnTo>
                <a:cubicBezTo>
                  <a:pt x="35171" y="4942"/>
                  <a:pt x="29801" y="2229"/>
                  <a:pt x="24292" y="2229"/>
                </a:cubicBezTo>
                <a:cubicBezTo>
                  <a:pt x="20015" y="2229"/>
                  <a:pt x="15863" y="3766"/>
                  <a:pt x="11586" y="3849"/>
                </a:cubicBezTo>
                <a:cubicBezTo>
                  <a:pt x="11456" y="3852"/>
                  <a:pt x="11327" y="3853"/>
                  <a:pt x="11198" y="3853"/>
                </a:cubicBezTo>
                <a:cubicBezTo>
                  <a:pt x="7178" y="3853"/>
                  <a:pt x="3219" y="240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3"/>
          <p:cNvSpPr/>
          <p:nvPr/>
        </p:nvSpPr>
        <p:spPr>
          <a:xfrm>
            <a:off x="0" y="0"/>
            <a:ext cx="2301900" cy="46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" name="Google Shape;369;p23"/>
          <p:cNvGrpSpPr/>
          <p:nvPr/>
        </p:nvGrpSpPr>
        <p:grpSpPr>
          <a:xfrm flipH="1" rot="10800000">
            <a:off x="209950" y="3893190"/>
            <a:ext cx="510050" cy="919425"/>
            <a:chOff x="257500" y="825775"/>
            <a:chExt cx="510050" cy="919425"/>
          </a:xfrm>
        </p:grpSpPr>
        <p:sp>
          <p:nvSpPr>
            <p:cNvPr id="370" name="Google Shape;370;p23"/>
            <p:cNvSpPr/>
            <p:nvPr/>
          </p:nvSpPr>
          <p:spPr>
            <a:xfrm>
              <a:off x="697975" y="8257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697975" y="9956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697975" y="11655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697975" y="13354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97"/>
                    <a:pt x="1385" y="2797"/>
                  </a:cubicBezTo>
                  <a:cubicBezTo>
                    <a:pt x="2160" y="2797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697975" y="15053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697975" y="16752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477575" y="8257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477575" y="9956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477575" y="11655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477575" y="13354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477575" y="15053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477575" y="16752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57500" y="8257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257500" y="9956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257500" y="11655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257500" y="13354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257500" y="15053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257500" y="16752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"/>
          <p:cNvSpPr txBox="1"/>
          <p:nvPr>
            <p:ph type="title"/>
          </p:nvPr>
        </p:nvSpPr>
        <p:spPr>
          <a:xfrm>
            <a:off x="2024200" y="514725"/>
            <a:ext cx="5095500" cy="9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0" name="Google Shape;390;p24"/>
          <p:cNvSpPr txBox="1"/>
          <p:nvPr>
            <p:ph idx="1" type="subTitle"/>
          </p:nvPr>
        </p:nvSpPr>
        <p:spPr>
          <a:xfrm>
            <a:off x="2024150" y="1625750"/>
            <a:ext cx="50955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24"/>
          <p:cNvSpPr/>
          <p:nvPr/>
        </p:nvSpPr>
        <p:spPr>
          <a:xfrm>
            <a:off x="-776550" y="4087225"/>
            <a:ext cx="3480285" cy="2152795"/>
          </a:xfrm>
          <a:custGeom>
            <a:rect b="b" l="l" r="r" t="t"/>
            <a:pathLst>
              <a:path extrusionOk="0" h="18133" w="38715">
                <a:moveTo>
                  <a:pt x="1" y="1"/>
                </a:moveTo>
                <a:lnTo>
                  <a:pt x="1" y="18133"/>
                </a:lnTo>
                <a:lnTo>
                  <a:pt x="38714" y="18133"/>
                </a:lnTo>
                <a:lnTo>
                  <a:pt x="38714" y="9164"/>
                </a:lnTo>
                <a:cubicBezTo>
                  <a:pt x="35171" y="4942"/>
                  <a:pt x="29801" y="2229"/>
                  <a:pt x="24292" y="2229"/>
                </a:cubicBezTo>
                <a:cubicBezTo>
                  <a:pt x="20015" y="2229"/>
                  <a:pt x="15863" y="3766"/>
                  <a:pt x="11586" y="3849"/>
                </a:cubicBezTo>
                <a:cubicBezTo>
                  <a:pt x="11456" y="3852"/>
                  <a:pt x="11327" y="3853"/>
                  <a:pt x="11198" y="3853"/>
                </a:cubicBezTo>
                <a:cubicBezTo>
                  <a:pt x="7178" y="3853"/>
                  <a:pt x="3219" y="240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4"/>
          <p:cNvSpPr/>
          <p:nvPr/>
        </p:nvSpPr>
        <p:spPr>
          <a:xfrm>
            <a:off x="7625825" y="3004225"/>
            <a:ext cx="1518300" cy="3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4"/>
          <p:cNvSpPr/>
          <p:nvPr/>
        </p:nvSpPr>
        <p:spPr>
          <a:xfrm>
            <a:off x="0" y="2289825"/>
            <a:ext cx="1210200" cy="3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p24"/>
          <p:cNvGrpSpPr/>
          <p:nvPr/>
        </p:nvGrpSpPr>
        <p:grpSpPr>
          <a:xfrm rot="10800000">
            <a:off x="671963" y="3892950"/>
            <a:ext cx="510050" cy="919425"/>
            <a:chOff x="257500" y="825775"/>
            <a:chExt cx="510050" cy="919425"/>
          </a:xfrm>
        </p:grpSpPr>
        <p:sp>
          <p:nvSpPr>
            <p:cNvPr id="395" name="Google Shape;395;p24"/>
            <p:cNvSpPr/>
            <p:nvPr/>
          </p:nvSpPr>
          <p:spPr>
            <a:xfrm>
              <a:off x="697975" y="8257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697975" y="9956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697975" y="11655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697975" y="13354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97"/>
                    <a:pt x="1385" y="2797"/>
                  </a:cubicBezTo>
                  <a:cubicBezTo>
                    <a:pt x="2160" y="2797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697975" y="15053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697975" y="16752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477575" y="8257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477575" y="9956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477575" y="11655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477575" y="13354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477575" y="15053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477575" y="16752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257500" y="8257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257500" y="9956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257500" y="11655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257500" y="13354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257500" y="15053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257500" y="16752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24"/>
          <p:cNvSpPr txBox="1"/>
          <p:nvPr/>
        </p:nvSpPr>
        <p:spPr>
          <a:xfrm>
            <a:off x="2024207" y="3577289"/>
            <a:ext cx="50955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CREDITS: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and includes icons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and infographics &amp; images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4"/>
              </a:rPr>
              <a:t>Freepik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endParaRPr b="1" sz="12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5"/>
          <p:cNvSpPr/>
          <p:nvPr/>
        </p:nvSpPr>
        <p:spPr>
          <a:xfrm>
            <a:off x="-776550" y="4087225"/>
            <a:ext cx="3480285" cy="2152795"/>
          </a:xfrm>
          <a:custGeom>
            <a:rect b="b" l="l" r="r" t="t"/>
            <a:pathLst>
              <a:path extrusionOk="0" h="18133" w="38715">
                <a:moveTo>
                  <a:pt x="1" y="1"/>
                </a:moveTo>
                <a:lnTo>
                  <a:pt x="1" y="18133"/>
                </a:lnTo>
                <a:lnTo>
                  <a:pt x="38714" y="18133"/>
                </a:lnTo>
                <a:lnTo>
                  <a:pt x="38714" y="9164"/>
                </a:lnTo>
                <a:cubicBezTo>
                  <a:pt x="35171" y="4942"/>
                  <a:pt x="29801" y="2229"/>
                  <a:pt x="24292" y="2229"/>
                </a:cubicBezTo>
                <a:cubicBezTo>
                  <a:pt x="20015" y="2229"/>
                  <a:pt x="15863" y="3766"/>
                  <a:pt x="11586" y="3849"/>
                </a:cubicBezTo>
                <a:cubicBezTo>
                  <a:pt x="11456" y="3852"/>
                  <a:pt x="11327" y="3853"/>
                  <a:pt x="11198" y="3853"/>
                </a:cubicBezTo>
                <a:cubicBezTo>
                  <a:pt x="7178" y="3853"/>
                  <a:pt x="3219" y="240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5"/>
          <p:cNvSpPr/>
          <p:nvPr/>
        </p:nvSpPr>
        <p:spPr>
          <a:xfrm>
            <a:off x="7625825" y="3004225"/>
            <a:ext cx="1518300" cy="3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5"/>
          <p:cNvSpPr/>
          <p:nvPr/>
        </p:nvSpPr>
        <p:spPr>
          <a:xfrm>
            <a:off x="0" y="2289825"/>
            <a:ext cx="1210200" cy="3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8" name="Google Shape;418;p25"/>
          <p:cNvGrpSpPr/>
          <p:nvPr/>
        </p:nvGrpSpPr>
        <p:grpSpPr>
          <a:xfrm rot="10800000">
            <a:off x="671963" y="3892950"/>
            <a:ext cx="510050" cy="919425"/>
            <a:chOff x="257500" y="825775"/>
            <a:chExt cx="510050" cy="919425"/>
          </a:xfrm>
        </p:grpSpPr>
        <p:sp>
          <p:nvSpPr>
            <p:cNvPr id="419" name="Google Shape;419;p25"/>
            <p:cNvSpPr/>
            <p:nvPr/>
          </p:nvSpPr>
          <p:spPr>
            <a:xfrm>
              <a:off x="697975" y="8257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697975" y="9956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697975" y="11655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697975" y="13354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97"/>
                    <a:pt x="1385" y="2797"/>
                  </a:cubicBezTo>
                  <a:cubicBezTo>
                    <a:pt x="2160" y="2797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697975" y="15053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697975" y="16752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477575" y="8257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477575" y="9956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477575" y="11655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477575" y="13354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77575" y="15053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477575" y="16752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257500" y="8257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257500" y="9956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257500" y="11655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257500" y="13354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257500" y="15053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257500" y="16752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25"/>
          <p:cNvSpPr/>
          <p:nvPr/>
        </p:nvSpPr>
        <p:spPr>
          <a:xfrm rot="-5400000">
            <a:off x="641200" y="110946"/>
            <a:ext cx="1189500" cy="95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5"/>
          <p:cNvSpPr/>
          <p:nvPr/>
        </p:nvSpPr>
        <p:spPr>
          <a:xfrm flipH="1" rot="10800000">
            <a:off x="5400589" y="-1322603"/>
            <a:ext cx="3913985" cy="3082968"/>
          </a:xfrm>
          <a:custGeom>
            <a:rect b="b" l="l" r="r" t="t"/>
            <a:pathLst>
              <a:path extrusionOk="0" h="30495" w="38714">
                <a:moveTo>
                  <a:pt x="36498" y="1"/>
                </a:moveTo>
                <a:cubicBezTo>
                  <a:pt x="35706" y="1"/>
                  <a:pt x="34913" y="29"/>
                  <a:pt x="34119" y="86"/>
                </a:cubicBezTo>
                <a:cubicBezTo>
                  <a:pt x="29164" y="460"/>
                  <a:pt x="24125" y="2273"/>
                  <a:pt x="20845" y="6010"/>
                </a:cubicBezTo>
                <a:cubicBezTo>
                  <a:pt x="17911" y="9346"/>
                  <a:pt x="16457" y="14093"/>
                  <a:pt x="12623" y="16363"/>
                </a:cubicBezTo>
                <a:cubicBezTo>
                  <a:pt x="10690" y="17512"/>
                  <a:pt x="8519" y="17820"/>
                  <a:pt x="6256" y="17820"/>
                </a:cubicBezTo>
                <a:cubicBezTo>
                  <a:pt x="4211" y="17820"/>
                  <a:pt x="2090" y="17568"/>
                  <a:pt x="0" y="17456"/>
                </a:cubicBezTo>
                <a:lnTo>
                  <a:pt x="0" y="30495"/>
                </a:lnTo>
                <a:lnTo>
                  <a:pt x="38714" y="30495"/>
                </a:lnTo>
                <a:lnTo>
                  <a:pt x="38714" y="72"/>
                </a:lnTo>
                <a:cubicBezTo>
                  <a:pt x="37978" y="25"/>
                  <a:pt x="37239" y="1"/>
                  <a:pt x="364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5"/>
          <p:cNvGrpSpPr/>
          <p:nvPr/>
        </p:nvGrpSpPr>
        <p:grpSpPr>
          <a:xfrm rot="10800000">
            <a:off x="8642800" y="602475"/>
            <a:ext cx="69900" cy="579625"/>
            <a:chOff x="8904375" y="2444650"/>
            <a:chExt cx="69900" cy="579625"/>
          </a:xfrm>
        </p:grpSpPr>
        <p:sp>
          <p:nvSpPr>
            <p:cNvPr id="440" name="Google Shape;440;p25"/>
            <p:cNvSpPr/>
            <p:nvPr/>
          </p:nvSpPr>
          <p:spPr>
            <a:xfrm>
              <a:off x="8904375" y="24446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8904375" y="26145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8904375" y="27844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8904375" y="295435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/>
          <p:nvPr/>
        </p:nvSpPr>
        <p:spPr>
          <a:xfrm rot="10800000">
            <a:off x="-1099258" y="-1473882"/>
            <a:ext cx="4300158" cy="3387308"/>
          </a:xfrm>
          <a:custGeom>
            <a:rect b="b" l="l" r="r" t="t"/>
            <a:pathLst>
              <a:path extrusionOk="0" h="30495" w="38714">
                <a:moveTo>
                  <a:pt x="36498" y="1"/>
                </a:moveTo>
                <a:cubicBezTo>
                  <a:pt x="35706" y="1"/>
                  <a:pt x="34913" y="29"/>
                  <a:pt x="34119" y="86"/>
                </a:cubicBezTo>
                <a:cubicBezTo>
                  <a:pt x="29164" y="460"/>
                  <a:pt x="24125" y="2273"/>
                  <a:pt x="20845" y="6010"/>
                </a:cubicBezTo>
                <a:cubicBezTo>
                  <a:pt x="17911" y="9346"/>
                  <a:pt x="16457" y="14093"/>
                  <a:pt x="12623" y="16363"/>
                </a:cubicBezTo>
                <a:cubicBezTo>
                  <a:pt x="10690" y="17512"/>
                  <a:pt x="8519" y="17820"/>
                  <a:pt x="6256" y="17820"/>
                </a:cubicBezTo>
                <a:cubicBezTo>
                  <a:pt x="4211" y="17820"/>
                  <a:pt x="2090" y="17568"/>
                  <a:pt x="0" y="17456"/>
                </a:cubicBezTo>
                <a:lnTo>
                  <a:pt x="0" y="30495"/>
                </a:lnTo>
                <a:lnTo>
                  <a:pt x="38714" y="30495"/>
                </a:lnTo>
                <a:lnTo>
                  <a:pt x="38714" y="72"/>
                </a:lnTo>
                <a:cubicBezTo>
                  <a:pt x="37978" y="25"/>
                  <a:pt x="37239" y="1"/>
                  <a:pt x="3649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6"/>
          <p:cNvSpPr/>
          <p:nvPr/>
        </p:nvSpPr>
        <p:spPr>
          <a:xfrm flipH="1">
            <a:off x="4680012" y="3983502"/>
            <a:ext cx="5724690" cy="2681281"/>
          </a:xfrm>
          <a:custGeom>
            <a:rect b="b" l="l" r="r" t="t"/>
            <a:pathLst>
              <a:path extrusionOk="0" h="18133" w="38715">
                <a:moveTo>
                  <a:pt x="1" y="1"/>
                </a:moveTo>
                <a:lnTo>
                  <a:pt x="1" y="18133"/>
                </a:lnTo>
                <a:lnTo>
                  <a:pt x="38714" y="18133"/>
                </a:lnTo>
                <a:lnTo>
                  <a:pt x="38714" y="9164"/>
                </a:lnTo>
                <a:cubicBezTo>
                  <a:pt x="35171" y="4942"/>
                  <a:pt x="29801" y="2229"/>
                  <a:pt x="24292" y="2229"/>
                </a:cubicBezTo>
                <a:cubicBezTo>
                  <a:pt x="20015" y="2229"/>
                  <a:pt x="15863" y="3766"/>
                  <a:pt x="11586" y="3849"/>
                </a:cubicBezTo>
                <a:cubicBezTo>
                  <a:pt x="11456" y="3852"/>
                  <a:pt x="11327" y="3853"/>
                  <a:pt x="11198" y="3853"/>
                </a:cubicBezTo>
                <a:cubicBezTo>
                  <a:pt x="7178" y="3853"/>
                  <a:pt x="3219" y="240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6"/>
          <p:cNvSpPr/>
          <p:nvPr/>
        </p:nvSpPr>
        <p:spPr>
          <a:xfrm flipH="1">
            <a:off x="-100" y="4447450"/>
            <a:ext cx="1762500" cy="3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6"/>
          <p:cNvSpPr/>
          <p:nvPr/>
        </p:nvSpPr>
        <p:spPr>
          <a:xfrm flipH="1" rot="-5400000">
            <a:off x="7848600" y="538800"/>
            <a:ext cx="1834200" cy="75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26"/>
          <p:cNvGrpSpPr/>
          <p:nvPr/>
        </p:nvGrpSpPr>
        <p:grpSpPr>
          <a:xfrm flipH="1" rot="10800000">
            <a:off x="533563" y="947526"/>
            <a:ext cx="510050" cy="919425"/>
            <a:chOff x="257500" y="825775"/>
            <a:chExt cx="510050" cy="919425"/>
          </a:xfrm>
        </p:grpSpPr>
        <p:sp>
          <p:nvSpPr>
            <p:cNvPr id="450" name="Google Shape;450;p26"/>
            <p:cNvSpPr/>
            <p:nvPr/>
          </p:nvSpPr>
          <p:spPr>
            <a:xfrm>
              <a:off x="697975" y="8257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697975" y="9956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697975" y="11655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697975" y="13354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97"/>
                    <a:pt x="1385" y="2797"/>
                  </a:cubicBezTo>
                  <a:cubicBezTo>
                    <a:pt x="2160" y="2797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697975" y="15053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697975" y="16752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477575" y="8257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477575" y="9956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477575" y="11655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477575" y="13354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477575" y="15053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477575" y="16752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257500" y="8257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257500" y="9956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257500" y="11655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257500" y="13354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257500" y="15053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257500" y="16752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26"/>
          <p:cNvGrpSpPr/>
          <p:nvPr/>
        </p:nvGrpSpPr>
        <p:grpSpPr>
          <a:xfrm flipH="1" rot="-5400000">
            <a:off x="6790525" y="4254451"/>
            <a:ext cx="289975" cy="919425"/>
            <a:chOff x="205050" y="142150"/>
            <a:chExt cx="289975" cy="919425"/>
          </a:xfrm>
        </p:grpSpPr>
        <p:sp>
          <p:nvSpPr>
            <p:cNvPr id="469" name="Google Shape;469;p26"/>
            <p:cNvSpPr/>
            <p:nvPr/>
          </p:nvSpPr>
          <p:spPr>
            <a:xfrm>
              <a:off x="425125" y="1421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425125" y="3120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425125" y="4819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425125" y="65185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425125" y="82175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425125" y="99165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05050" y="142150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205050" y="312050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205050" y="481950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205050" y="65185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205050" y="82175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05050" y="99165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idx="1" type="body"/>
          </p:nvPr>
        </p:nvSpPr>
        <p:spPr>
          <a:xfrm>
            <a:off x="720000" y="1152475"/>
            <a:ext cx="77040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" name="Google Shape;67;p4"/>
          <p:cNvSpPr/>
          <p:nvPr/>
        </p:nvSpPr>
        <p:spPr>
          <a:xfrm>
            <a:off x="0" y="0"/>
            <a:ext cx="2063100" cy="26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 flipH="1" rot="-5398638">
            <a:off x="7610182" y="926825"/>
            <a:ext cx="2272200" cy="39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1013150" y="1724525"/>
            <a:ext cx="2985900" cy="36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idx="2" type="body"/>
          </p:nvPr>
        </p:nvSpPr>
        <p:spPr>
          <a:xfrm>
            <a:off x="838850" y="2100410"/>
            <a:ext cx="33345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>
            <p:ph idx="3" type="subTitle"/>
          </p:nvPr>
        </p:nvSpPr>
        <p:spPr>
          <a:xfrm>
            <a:off x="5144950" y="1724525"/>
            <a:ext cx="2985900" cy="36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" name="Google Shape;74;p5"/>
          <p:cNvSpPr txBox="1"/>
          <p:nvPr>
            <p:ph idx="4" type="body"/>
          </p:nvPr>
        </p:nvSpPr>
        <p:spPr>
          <a:xfrm>
            <a:off x="4970650" y="2100410"/>
            <a:ext cx="33345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5" name="Google Shape;75;p5"/>
          <p:cNvSpPr/>
          <p:nvPr/>
        </p:nvSpPr>
        <p:spPr>
          <a:xfrm flipH="1" rot="10800000">
            <a:off x="-451050" y="-1687625"/>
            <a:ext cx="4119313" cy="2932627"/>
          </a:xfrm>
          <a:custGeom>
            <a:rect b="b" l="l" r="r" t="t"/>
            <a:pathLst>
              <a:path extrusionOk="0" h="27572" w="38729">
                <a:moveTo>
                  <a:pt x="1" y="0"/>
                </a:moveTo>
                <a:lnTo>
                  <a:pt x="1" y="27572"/>
                </a:lnTo>
                <a:lnTo>
                  <a:pt x="38728" y="27572"/>
                </a:lnTo>
                <a:lnTo>
                  <a:pt x="38728" y="11917"/>
                </a:lnTo>
                <a:cubicBezTo>
                  <a:pt x="35988" y="10519"/>
                  <a:pt x="32763" y="9813"/>
                  <a:pt x="29690" y="9606"/>
                </a:cubicBezTo>
                <a:cubicBezTo>
                  <a:pt x="28304" y="9510"/>
                  <a:pt x="26910" y="9487"/>
                  <a:pt x="25514" y="9487"/>
                </a:cubicBezTo>
                <a:cubicBezTo>
                  <a:pt x="24169" y="9487"/>
                  <a:pt x="22822" y="9509"/>
                  <a:pt x="21479" y="9509"/>
                </a:cubicBezTo>
                <a:cubicBezTo>
                  <a:pt x="18356" y="9509"/>
                  <a:pt x="15253" y="9391"/>
                  <a:pt x="12236" y="8609"/>
                </a:cubicBezTo>
                <a:cubicBezTo>
                  <a:pt x="7309" y="7336"/>
                  <a:pt x="2963" y="4152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 flipH="1" rot="-5398182">
            <a:off x="8010299" y="539250"/>
            <a:ext cx="1701600" cy="62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0" y="4510325"/>
            <a:ext cx="1981500" cy="34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 flipH="1">
            <a:off x="365179" y="188275"/>
            <a:ext cx="289975" cy="919425"/>
            <a:chOff x="205050" y="142150"/>
            <a:chExt cx="289975" cy="919425"/>
          </a:xfrm>
        </p:grpSpPr>
        <p:sp>
          <p:nvSpPr>
            <p:cNvPr id="79" name="Google Shape;79;p5"/>
            <p:cNvSpPr/>
            <p:nvPr/>
          </p:nvSpPr>
          <p:spPr>
            <a:xfrm>
              <a:off x="425125" y="1421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25125" y="3120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425125" y="4819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425125" y="65185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425125" y="82175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25125" y="99165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205050" y="142150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205050" y="312050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205050" y="481950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205050" y="65185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205050" y="82175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205050" y="99165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/>
          <p:nvPr/>
        </p:nvSpPr>
        <p:spPr>
          <a:xfrm flipH="1" rot="10800000">
            <a:off x="-1289399" y="-701997"/>
            <a:ext cx="2999735" cy="2282247"/>
          </a:xfrm>
          <a:custGeom>
            <a:rect b="b" l="l" r="r" t="t"/>
            <a:pathLst>
              <a:path extrusionOk="0" h="29455" w="38715">
                <a:moveTo>
                  <a:pt x="0" y="1"/>
                </a:moveTo>
                <a:lnTo>
                  <a:pt x="0" y="29455"/>
                </a:lnTo>
                <a:lnTo>
                  <a:pt x="38714" y="29455"/>
                </a:lnTo>
                <a:lnTo>
                  <a:pt x="38714" y="21911"/>
                </a:lnTo>
                <a:cubicBezTo>
                  <a:pt x="37275" y="20375"/>
                  <a:pt x="35392" y="19323"/>
                  <a:pt x="33288" y="19115"/>
                </a:cubicBezTo>
                <a:cubicBezTo>
                  <a:pt x="32962" y="19085"/>
                  <a:pt x="32631" y="19074"/>
                  <a:pt x="32298" y="19074"/>
                </a:cubicBezTo>
                <a:cubicBezTo>
                  <a:pt x="31288" y="19074"/>
                  <a:pt x="30258" y="19177"/>
                  <a:pt x="29257" y="19177"/>
                </a:cubicBezTo>
                <a:cubicBezTo>
                  <a:pt x="28141" y="19177"/>
                  <a:pt x="27063" y="19049"/>
                  <a:pt x="26091" y="18506"/>
                </a:cubicBezTo>
                <a:cubicBezTo>
                  <a:pt x="23461" y="17025"/>
                  <a:pt x="23115" y="13399"/>
                  <a:pt x="21357" y="10935"/>
                </a:cubicBezTo>
                <a:cubicBezTo>
                  <a:pt x="19087" y="7779"/>
                  <a:pt x="14852" y="6949"/>
                  <a:pt x="11143" y="5772"/>
                </a:cubicBezTo>
                <a:cubicBezTo>
                  <a:pt x="7129" y="4499"/>
                  <a:pt x="3350" y="2534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 flipH="1">
            <a:off x="5274547" y="3867875"/>
            <a:ext cx="4119313" cy="2932627"/>
          </a:xfrm>
          <a:custGeom>
            <a:rect b="b" l="l" r="r" t="t"/>
            <a:pathLst>
              <a:path extrusionOk="0" h="27572" w="38729">
                <a:moveTo>
                  <a:pt x="1" y="0"/>
                </a:moveTo>
                <a:lnTo>
                  <a:pt x="1" y="27572"/>
                </a:lnTo>
                <a:lnTo>
                  <a:pt x="38728" y="27572"/>
                </a:lnTo>
                <a:lnTo>
                  <a:pt x="38728" y="11917"/>
                </a:lnTo>
                <a:cubicBezTo>
                  <a:pt x="35988" y="10519"/>
                  <a:pt x="32763" y="9813"/>
                  <a:pt x="29690" y="9606"/>
                </a:cubicBezTo>
                <a:cubicBezTo>
                  <a:pt x="28304" y="9510"/>
                  <a:pt x="26910" y="9487"/>
                  <a:pt x="25514" y="9487"/>
                </a:cubicBezTo>
                <a:cubicBezTo>
                  <a:pt x="24169" y="9487"/>
                  <a:pt x="22822" y="9509"/>
                  <a:pt x="21479" y="9509"/>
                </a:cubicBezTo>
                <a:cubicBezTo>
                  <a:pt x="18356" y="9509"/>
                  <a:pt x="15253" y="9391"/>
                  <a:pt x="12236" y="8609"/>
                </a:cubicBezTo>
                <a:cubicBezTo>
                  <a:pt x="7309" y="7336"/>
                  <a:pt x="2963" y="4152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/>
          <p:nvPr/>
        </p:nvSpPr>
        <p:spPr>
          <a:xfrm rot="5397625">
            <a:off x="-36476" y="4526830"/>
            <a:ext cx="868500" cy="3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idx="1" type="body"/>
          </p:nvPr>
        </p:nvSpPr>
        <p:spPr>
          <a:xfrm>
            <a:off x="720000" y="1588850"/>
            <a:ext cx="5129700" cy="23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6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0" y="4666425"/>
            <a:ext cx="2243400" cy="47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 rot="10800000">
            <a:off x="6299798" y="-936711"/>
            <a:ext cx="4034103" cy="1889459"/>
          </a:xfrm>
          <a:custGeom>
            <a:rect b="b" l="l" r="r" t="t"/>
            <a:pathLst>
              <a:path extrusionOk="0" h="18133" w="38715">
                <a:moveTo>
                  <a:pt x="1" y="1"/>
                </a:moveTo>
                <a:lnTo>
                  <a:pt x="1" y="18133"/>
                </a:lnTo>
                <a:lnTo>
                  <a:pt x="38714" y="18133"/>
                </a:lnTo>
                <a:lnTo>
                  <a:pt x="38714" y="9164"/>
                </a:lnTo>
                <a:cubicBezTo>
                  <a:pt x="35171" y="4942"/>
                  <a:pt x="29801" y="2229"/>
                  <a:pt x="24292" y="2229"/>
                </a:cubicBezTo>
                <a:cubicBezTo>
                  <a:pt x="20015" y="2229"/>
                  <a:pt x="15863" y="3766"/>
                  <a:pt x="11586" y="3849"/>
                </a:cubicBezTo>
                <a:cubicBezTo>
                  <a:pt x="11456" y="3852"/>
                  <a:pt x="11327" y="3853"/>
                  <a:pt x="11198" y="3853"/>
                </a:cubicBezTo>
                <a:cubicBezTo>
                  <a:pt x="7178" y="3853"/>
                  <a:pt x="3219" y="240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636900" y="1307100"/>
            <a:ext cx="5870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3" name="Google Shape;103;p8"/>
          <p:cNvSpPr/>
          <p:nvPr/>
        </p:nvSpPr>
        <p:spPr>
          <a:xfrm>
            <a:off x="-478499" y="3122162"/>
            <a:ext cx="3907215" cy="2972672"/>
          </a:xfrm>
          <a:custGeom>
            <a:rect b="b" l="l" r="r" t="t"/>
            <a:pathLst>
              <a:path extrusionOk="0" h="29455" w="38715">
                <a:moveTo>
                  <a:pt x="0" y="1"/>
                </a:moveTo>
                <a:lnTo>
                  <a:pt x="0" y="29455"/>
                </a:lnTo>
                <a:lnTo>
                  <a:pt x="38714" y="29455"/>
                </a:lnTo>
                <a:lnTo>
                  <a:pt x="38714" y="21911"/>
                </a:lnTo>
                <a:cubicBezTo>
                  <a:pt x="37275" y="20375"/>
                  <a:pt x="35392" y="19323"/>
                  <a:pt x="33288" y="19115"/>
                </a:cubicBezTo>
                <a:cubicBezTo>
                  <a:pt x="32962" y="19085"/>
                  <a:pt x="32631" y="19074"/>
                  <a:pt x="32298" y="19074"/>
                </a:cubicBezTo>
                <a:cubicBezTo>
                  <a:pt x="31288" y="19074"/>
                  <a:pt x="30258" y="19177"/>
                  <a:pt x="29257" y="19177"/>
                </a:cubicBezTo>
                <a:cubicBezTo>
                  <a:pt x="28141" y="19177"/>
                  <a:pt x="27063" y="19049"/>
                  <a:pt x="26091" y="18506"/>
                </a:cubicBezTo>
                <a:cubicBezTo>
                  <a:pt x="23461" y="17025"/>
                  <a:pt x="23115" y="13399"/>
                  <a:pt x="21357" y="10935"/>
                </a:cubicBezTo>
                <a:cubicBezTo>
                  <a:pt x="19087" y="7779"/>
                  <a:pt x="14852" y="6949"/>
                  <a:pt x="11143" y="5772"/>
                </a:cubicBezTo>
                <a:cubicBezTo>
                  <a:pt x="7129" y="4499"/>
                  <a:pt x="3350" y="2534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8"/>
          <p:cNvGrpSpPr/>
          <p:nvPr/>
        </p:nvGrpSpPr>
        <p:grpSpPr>
          <a:xfrm>
            <a:off x="533563" y="3434050"/>
            <a:ext cx="510050" cy="919425"/>
            <a:chOff x="257500" y="825775"/>
            <a:chExt cx="510050" cy="919425"/>
          </a:xfrm>
        </p:grpSpPr>
        <p:sp>
          <p:nvSpPr>
            <p:cNvPr id="105" name="Google Shape;105;p8"/>
            <p:cNvSpPr/>
            <p:nvPr/>
          </p:nvSpPr>
          <p:spPr>
            <a:xfrm>
              <a:off x="697975" y="8257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697975" y="9956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697975" y="11655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97975" y="13354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97"/>
                    <a:pt x="1385" y="2797"/>
                  </a:cubicBezTo>
                  <a:cubicBezTo>
                    <a:pt x="2160" y="2797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697975" y="15053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697975" y="16752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477575" y="8257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477575" y="9956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477575" y="11655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477575" y="13354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477575" y="15053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477575" y="16752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257500" y="8257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257500" y="9956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257500" y="11655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257500" y="13354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257500" y="15053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257500" y="16752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8"/>
          <p:cNvSpPr/>
          <p:nvPr/>
        </p:nvSpPr>
        <p:spPr>
          <a:xfrm rot="-10051593">
            <a:off x="6565895" y="-699648"/>
            <a:ext cx="4596334" cy="2152791"/>
          </a:xfrm>
          <a:custGeom>
            <a:rect b="b" l="l" r="r" t="t"/>
            <a:pathLst>
              <a:path extrusionOk="0" h="18133" w="38715">
                <a:moveTo>
                  <a:pt x="1" y="1"/>
                </a:moveTo>
                <a:lnTo>
                  <a:pt x="1" y="18133"/>
                </a:lnTo>
                <a:lnTo>
                  <a:pt x="38714" y="18133"/>
                </a:lnTo>
                <a:lnTo>
                  <a:pt x="38714" y="9164"/>
                </a:lnTo>
                <a:cubicBezTo>
                  <a:pt x="35171" y="4942"/>
                  <a:pt x="29801" y="2229"/>
                  <a:pt x="24292" y="2229"/>
                </a:cubicBezTo>
                <a:cubicBezTo>
                  <a:pt x="20015" y="2229"/>
                  <a:pt x="15863" y="3766"/>
                  <a:pt x="11586" y="3849"/>
                </a:cubicBezTo>
                <a:cubicBezTo>
                  <a:pt x="11456" y="3852"/>
                  <a:pt x="11327" y="3853"/>
                  <a:pt x="11198" y="3853"/>
                </a:cubicBezTo>
                <a:cubicBezTo>
                  <a:pt x="7178" y="3853"/>
                  <a:pt x="3219" y="2401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2101550" y="1709400"/>
            <a:ext cx="49410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" name="Google Shape;126;p9"/>
          <p:cNvSpPr txBox="1"/>
          <p:nvPr>
            <p:ph idx="1" type="subTitle"/>
          </p:nvPr>
        </p:nvSpPr>
        <p:spPr>
          <a:xfrm>
            <a:off x="2101550" y="2336375"/>
            <a:ext cx="49410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/>
          <p:nvPr/>
        </p:nvSpPr>
        <p:spPr>
          <a:xfrm rot="10800000">
            <a:off x="3475427" y="-2254626"/>
            <a:ext cx="5668570" cy="4035576"/>
          </a:xfrm>
          <a:custGeom>
            <a:rect b="b" l="l" r="r" t="t"/>
            <a:pathLst>
              <a:path extrusionOk="0" h="27572" w="38729">
                <a:moveTo>
                  <a:pt x="1" y="0"/>
                </a:moveTo>
                <a:lnTo>
                  <a:pt x="1" y="27572"/>
                </a:lnTo>
                <a:lnTo>
                  <a:pt x="38728" y="27572"/>
                </a:lnTo>
                <a:lnTo>
                  <a:pt x="38728" y="11917"/>
                </a:lnTo>
                <a:cubicBezTo>
                  <a:pt x="35988" y="10519"/>
                  <a:pt x="32763" y="9813"/>
                  <a:pt x="29690" y="9606"/>
                </a:cubicBezTo>
                <a:cubicBezTo>
                  <a:pt x="28304" y="9510"/>
                  <a:pt x="26910" y="9487"/>
                  <a:pt x="25514" y="9487"/>
                </a:cubicBezTo>
                <a:cubicBezTo>
                  <a:pt x="24169" y="9487"/>
                  <a:pt x="22822" y="9509"/>
                  <a:pt x="21479" y="9509"/>
                </a:cubicBezTo>
                <a:cubicBezTo>
                  <a:pt x="18356" y="9509"/>
                  <a:pt x="15253" y="9391"/>
                  <a:pt x="12236" y="8609"/>
                </a:cubicBezTo>
                <a:cubicBezTo>
                  <a:pt x="7309" y="7336"/>
                  <a:pt x="2963" y="4152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7829325" y="170475"/>
            <a:ext cx="510050" cy="919425"/>
            <a:chOff x="257500" y="825775"/>
            <a:chExt cx="510050" cy="919425"/>
          </a:xfrm>
        </p:grpSpPr>
        <p:sp>
          <p:nvSpPr>
            <p:cNvPr id="129" name="Google Shape;129;p9"/>
            <p:cNvSpPr/>
            <p:nvPr/>
          </p:nvSpPr>
          <p:spPr>
            <a:xfrm>
              <a:off x="697975" y="8257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697975" y="9956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697975" y="11655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697975" y="13354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97"/>
                    <a:pt x="1385" y="2797"/>
                  </a:cubicBezTo>
                  <a:cubicBezTo>
                    <a:pt x="2160" y="2797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97975" y="15053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697975" y="16752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477575" y="8257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477575" y="9956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477575" y="11655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477575" y="13354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77575" y="15053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477575" y="16752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257500" y="8257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257500" y="9956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257500" y="11655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257500" y="13354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57500" y="15053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57500" y="16752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9"/>
          <p:cNvSpPr/>
          <p:nvPr/>
        </p:nvSpPr>
        <p:spPr>
          <a:xfrm>
            <a:off x="5" y="3467378"/>
            <a:ext cx="2999735" cy="2282247"/>
          </a:xfrm>
          <a:custGeom>
            <a:rect b="b" l="l" r="r" t="t"/>
            <a:pathLst>
              <a:path extrusionOk="0" h="29455" w="38715">
                <a:moveTo>
                  <a:pt x="0" y="1"/>
                </a:moveTo>
                <a:lnTo>
                  <a:pt x="0" y="29455"/>
                </a:lnTo>
                <a:lnTo>
                  <a:pt x="38714" y="29455"/>
                </a:lnTo>
                <a:lnTo>
                  <a:pt x="38714" y="21911"/>
                </a:lnTo>
                <a:cubicBezTo>
                  <a:pt x="37275" y="20375"/>
                  <a:pt x="35392" y="19323"/>
                  <a:pt x="33288" y="19115"/>
                </a:cubicBezTo>
                <a:cubicBezTo>
                  <a:pt x="32962" y="19085"/>
                  <a:pt x="32631" y="19074"/>
                  <a:pt x="32298" y="19074"/>
                </a:cubicBezTo>
                <a:cubicBezTo>
                  <a:pt x="31288" y="19074"/>
                  <a:pt x="30258" y="19177"/>
                  <a:pt x="29257" y="19177"/>
                </a:cubicBezTo>
                <a:cubicBezTo>
                  <a:pt x="28141" y="19177"/>
                  <a:pt x="27063" y="19049"/>
                  <a:pt x="26091" y="18506"/>
                </a:cubicBezTo>
                <a:cubicBezTo>
                  <a:pt x="23461" y="17025"/>
                  <a:pt x="23115" y="13399"/>
                  <a:pt x="21357" y="10935"/>
                </a:cubicBezTo>
                <a:cubicBezTo>
                  <a:pt x="19087" y="7779"/>
                  <a:pt x="14852" y="6949"/>
                  <a:pt x="11143" y="5772"/>
                </a:cubicBezTo>
                <a:cubicBezTo>
                  <a:pt x="7129" y="4499"/>
                  <a:pt x="3350" y="2534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9"/>
          <p:cNvGrpSpPr/>
          <p:nvPr/>
        </p:nvGrpSpPr>
        <p:grpSpPr>
          <a:xfrm flipH="1">
            <a:off x="419829" y="3467375"/>
            <a:ext cx="289975" cy="919425"/>
            <a:chOff x="205050" y="142150"/>
            <a:chExt cx="289975" cy="919425"/>
          </a:xfrm>
        </p:grpSpPr>
        <p:sp>
          <p:nvSpPr>
            <p:cNvPr id="149" name="Google Shape;149;p9"/>
            <p:cNvSpPr/>
            <p:nvPr/>
          </p:nvSpPr>
          <p:spPr>
            <a:xfrm>
              <a:off x="425125" y="1421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425125" y="3120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25125" y="481950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25125" y="65185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25125" y="82175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425125" y="991650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205050" y="142150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205050" y="312050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205050" y="481950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205050" y="65185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205050" y="82175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205050" y="99165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>
            <p:ph idx="2" type="pic"/>
          </p:nvPr>
        </p:nvSpPr>
        <p:spPr>
          <a:xfrm>
            <a:off x="0" y="-1300"/>
            <a:ext cx="9151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0"/>
          <p:cNvSpPr txBox="1"/>
          <p:nvPr>
            <p:ph type="title"/>
          </p:nvPr>
        </p:nvSpPr>
        <p:spPr>
          <a:xfrm>
            <a:off x="720000" y="535000"/>
            <a:ext cx="7704000" cy="616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○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■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○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■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○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■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7"/>
          <p:cNvSpPr txBox="1"/>
          <p:nvPr/>
        </p:nvSpPr>
        <p:spPr>
          <a:xfrm>
            <a:off x="2708900" y="4067925"/>
            <a:ext cx="3726300" cy="89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35353"/>
                </a:solidFill>
              </a:rPr>
              <a:t>K.M Shadman Wadith</a:t>
            </a:r>
            <a:endParaRPr b="1" sz="1500">
              <a:solidFill>
                <a:srgbClr val="53535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35353"/>
                </a:solidFill>
              </a:rPr>
              <a:t>Lecturer</a:t>
            </a:r>
            <a:endParaRPr b="1" sz="1500">
              <a:solidFill>
                <a:srgbClr val="53535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35353"/>
                </a:solidFill>
              </a:rPr>
              <a:t>Department of CSE</a:t>
            </a:r>
            <a:endParaRPr b="1" sz="1500">
              <a:solidFill>
                <a:srgbClr val="53535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86" name="Google Shape;486;p27"/>
          <p:cNvSpPr/>
          <p:nvPr/>
        </p:nvSpPr>
        <p:spPr>
          <a:xfrm>
            <a:off x="4338825" y="2953250"/>
            <a:ext cx="4931099" cy="3884224"/>
          </a:xfrm>
          <a:custGeom>
            <a:rect b="b" l="l" r="r" t="t"/>
            <a:pathLst>
              <a:path extrusionOk="0" h="30495" w="38714">
                <a:moveTo>
                  <a:pt x="36498" y="1"/>
                </a:moveTo>
                <a:cubicBezTo>
                  <a:pt x="35706" y="1"/>
                  <a:pt x="34913" y="29"/>
                  <a:pt x="34119" y="86"/>
                </a:cubicBezTo>
                <a:cubicBezTo>
                  <a:pt x="29164" y="460"/>
                  <a:pt x="24125" y="2273"/>
                  <a:pt x="20845" y="6010"/>
                </a:cubicBezTo>
                <a:cubicBezTo>
                  <a:pt x="17911" y="9346"/>
                  <a:pt x="16457" y="14093"/>
                  <a:pt x="12623" y="16363"/>
                </a:cubicBezTo>
                <a:cubicBezTo>
                  <a:pt x="10690" y="17512"/>
                  <a:pt x="8519" y="17820"/>
                  <a:pt x="6256" y="17820"/>
                </a:cubicBezTo>
                <a:cubicBezTo>
                  <a:pt x="4211" y="17820"/>
                  <a:pt x="2090" y="17568"/>
                  <a:pt x="0" y="17456"/>
                </a:cubicBezTo>
                <a:lnTo>
                  <a:pt x="0" y="30495"/>
                </a:lnTo>
                <a:lnTo>
                  <a:pt x="38714" y="30495"/>
                </a:lnTo>
                <a:lnTo>
                  <a:pt x="38714" y="72"/>
                </a:lnTo>
                <a:cubicBezTo>
                  <a:pt x="37978" y="25"/>
                  <a:pt x="37239" y="1"/>
                  <a:pt x="364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7"/>
          <p:cNvSpPr/>
          <p:nvPr/>
        </p:nvSpPr>
        <p:spPr>
          <a:xfrm rot="-5400000">
            <a:off x="-852775" y="3260075"/>
            <a:ext cx="3024900" cy="75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7"/>
          <p:cNvSpPr txBox="1"/>
          <p:nvPr>
            <p:ph type="ctrTitle"/>
          </p:nvPr>
        </p:nvSpPr>
        <p:spPr>
          <a:xfrm>
            <a:off x="715100" y="801463"/>
            <a:ext cx="7713900" cy="25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86069"/>
                </a:solidFill>
                <a:latin typeface="Arial"/>
                <a:ea typeface="Arial"/>
                <a:cs typeface="Arial"/>
                <a:sym typeface="Arial"/>
              </a:rPr>
              <a:t>Android App &amp; Activity Lifecycle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489" name="Google Shape;489;p27"/>
          <p:cNvSpPr txBox="1"/>
          <p:nvPr>
            <p:ph idx="1" type="subTitle"/>
          </p:nvPr>
        </p:nvSpPr>
        <p:spPr>
          <a:xfrm>
            <a:off x="1641550" y="3475338"/>
            <a:ext cx="58608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Lecture 5</a:t>
            </a:r>
            <a:endParaRPr sz="2000"/>
          </a:p>
        </p:txBody>
      </p:sp>
      <p:grpSp>
        <p:nvGrpSpPr>
          <p:cNvPr id="490" name="Google Shape;490;p27"/>
          <p:cNvGrpSpPr/>
          <p:nvPr/>
        </p:nvGrpSpPr>
        <p:grpSpPr>
          <a:xfrm rot="5400000">
            <a:off x="7707025" y="4148775"/>
            <a:ext cx="510050" cy="919425"/>
            <a:chOff x="257500" y="825775"/>
            <a:chExt cx="510050" cy="919425"/>
          </a:xfrm>
        </p:grpSpPr>
        <p:sp>
          <p:nvSpPr>
            <p:cNvPr id="491" name="Google Shape;491;p27"/>
            <p:cNvSpPr/>
            <p:nvPr/>
          </p:nvSpPr>
          <p:spPr>
            <a:xfrm>
              <a:off x="697975" y="8257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697975" y="9956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85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85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697975" y="1165575"/>
              <a:ext cx="69575" cy="69575"/>
            </a:xfrm>
            <a:custGeom>
              <a:rect b="b" l="l" r="r" t="t"/>
              <a:pathLst>
                <a:path extrusionOk="0" h="2783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83"/>
                    <a:pt x="1385" y="2783"/>
                  </a:cubicBezTo>
                  <a:cubicBezTo>
                    <a:pt x="2160" y="2783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697975" y="13354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60"/>
                    <a:pt x="624" y="2797"/>
                    <a:pt x="1385" y="2797"/>
                  </a:cubicBezTo>
                  <a:cubicBezTo>
                    <a:pt x="2160" y="2797"/>
                    <a:pt x="2783" y="2160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697975" y="15053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697975" y="1675275"/>
              <a:ext cx="69575" cy="69925"/>
            </a:xfrm>
            <a:custGeom>
              <a:rect b="b" l="l" r="r" t="t"/>
              <a:pathLst>
                <a:path extrusionOk="0" h="2797" w="2783">
                  <a:moveTo>
                    <a:pt x="1385" y="1"/>
                  </a:moveTo>
                  <a:cubicBezTo>
                    <a:pt x="624" y="1"/>
                    <a:pt x="1" y="624"/>
                    <a:pt x="1" y="1399"/>
                  </a:cubicBezTo>
                  <a:cubicBezTo>
                    <a:pt x="1" y="2174"/>
                    <a:pt x="624" y="2797"/>
                    <a:pt x="1385" y="2797"/>
                  </a:cubicBezTo>
                  <a:cubicBezTo>
                    <a:pt x="2160" y="2797"/>
                    <a:pt x="2783" y="2174"/>
                    <a:pt x="2783" y="1399"/>
                  </a:cubicBezTo>
                  <a:cubicBezTo>
                    <a:pt x="2783" y="624"/>
                    <a:pt x="2160" y="1"/>
                    <a:pt x="1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477575" y="8257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477575" y="9956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85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477575" y="1165575"/>
              <a:ext cx="69900" cy="69575"/>
            </a:xfrm>
            <a:custGeom>
              <a:rect b="b" l="l" r="r" t="t"/>
              <a:pathLst>
                <a:path extrusionOk="0" h="2783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73" y="2783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477575" y="13354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73" y="2797"/>
                    <a:pt x="2796" y="2160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477575" y="15053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477575" y="1675275"/>
              <a:ext cx="69900" cy="69925"/>
            </a:xfrm>
            <a:custGeom>
              <a:rect b="b" l="l" r="r" t="t"/>
              <a:pathLst>
                <a:path extrusionOk="0" h="2797" w="2796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73" y="2797"/>
                    <a:pt x="2796" y="2174"/>
                    <a:pt x="2796" y="1399"/>
                  </a:cubicBezTo>
                  <a:cubicBezTo>
                    <a:pt x="2796" y="624"/>
                    <a:pt x="2173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257500" y="8257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257500" y="9956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85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85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257500" y="1165575"/>
              <a:ext cx="69925" cy="69575"/>
            </a:xfrm>
            <a:custGeom>
              <a:rect b="b" l="l" r="r" t="t"/>
              <a:pathLst>
                <a:path extrusionOk="0" h="2783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83"/>
                    <a:pt x="1398" y="2783"/>
                  </a:cubicBezTo>
                  <a:cubicBezTo>
                    <a:pt x="2159" y="2783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257500" y="13354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60"/>
                    <a:pt x="623" y="2797"/>
                    <a:pt x="1398" y="2797"/>
                  </a:cubicBezTo>
                  <a:cubicBezTo>
                    <a:pt x="2159" y="2797"/>
                    <a:pt x="2796" y="2160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257500" y="15053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257500" y="167527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8" y="1"/>
                  </a:moveTo>
                  <a:cubicBezTo>
                    <a:pt x="623" y="1"/>
                    <a:pt x="0" y="624"/>
                    <a:pt x="0" y="1399"/>
                  </a:cubicBezTo>
                  <a:cubicBezTo>
                    <a:pt x="0" y="2174"/>
                    <a:pt x="623" y="2797"/>
                    <a:pt x="1398" y="2797"/>
                  </a:cubicBezTo>
                  <a:cubicBezTo>
                    <a:pt x="2159" y="2797"/>
                    <a:pt x="2796" y="2174"/>
                    <a:pt x="2796" y="1399"/>
                  </a:cubicBezTo>
                  <a:cubicBezTo>
                    <a:pt x="2796" y="624"/>
                    <a:pt x="215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6"/>
          <p:cNvSpPr txBox="1"/>
          <p:nvPr>
            <p:ph idx="1" type="body"/>
          </p:nvPr>
        </p:nvSpPr>
        <p:spPr>
          <a:xfrm>
            <a:off x="720000" y="1459950"/>
            <a:ext cx="7769100" cy="23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/>
              <a:t>Relationships and interactions between different processes or components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/>
              <a:t>Android system will also take into consideration whether the process is in some way serving another process of higher priority</a:t>
            </a:r>
            <a:endParaRPr sz="2000"/>
          </a:p>
        </p:txBody>
      </p:sp>
      <p:sp>
        <p:nvSpPr>
          <p:cNvPr id="562" name="Google Shape;562;p3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Inter-Process Dependencies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7"/>
          <p:cNvSpPr txBox="1"/>
          <p:nvPr>
            <p:ph idx="1" type="body"/>
          </p:nvPr>
        </p:nvSpPr>
        <p:spPr>
          <a:xfrm>
            <a:off x="720000" y="1459950"/>
            <a:ext cx="7769100" cy="23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/>
              <a:t>The state of an Android process is determined largely by the status of the activities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/>
              <a:t>onCreate()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/>
              <a:t>onStart()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/>
              <a:t>onResume()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/>
              <a:t>onStop()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68" name="Google Shape;568;p3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Activity Lifecycle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8"/>
          <p:cNvSpPr txBox="1"/>
          <p:nvPr>
            <p:ph idx="1" type="body"/>
          </p:nvPr>
        </p:nvSpPr>
        <p:spPr>
          <a:xfrm>
            <a:off x="720000" y="1459950"/>
            <a:ext cx="7769100" cy="23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/>
              <a:t>When an application is launched, the first of the application’s activities to be started is placed onto the stack.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/>
              <a:t>The activity at the top of the stack is referred to as the active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/>
              <a:t>When the active activity exits, it is popped off the stack by the runtime and the activity located immediately beneath it in the stack becomes the current active activity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74" name="Google Shape;574;p3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Activity Stack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9"/>
          <p:cNvSpPr txBox="1"/>
          <p:nvPr>
            <p:ph idx="1" type="body"/>
          </p:nvPr>
        </p:nvSpPr>
        <p:spPr>
          <a:xfrm>
            <a:off x="720000" y="1459950"/>
            <a:ext cx="7769100" cy="23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 activity can be in one of a number of different states during the course of its execution within an application: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Active / Running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Paused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Stopped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Killed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80" name="Google Shape;580;p3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Activity Stack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Activity Stack</a:t>
            </a:r>
            <a:endParaRPr/>
          </a:p>
        </p:txBody>
      </p:sp>
      <p:pic>
        <p:nvPicPr>
          <p:cNvPr id="586" name="Google Shape;5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150" y="1265150"/>
            <a:ext cx="4454019" cy="373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1"/>
          <p:cNvSpPr txBox="1"/>
          <p:nvPr>
            <p:ph idx="1" type="body"/>
          </p:nvPr>
        </p:nvSpPr>
        <p:spPr>
          <a:xfrm>
            <a:off x="720000" y="1459950"/>
            <a:ext cx="7769100" cy="23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Any configuration change that impacts the appearance of an activity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Rotating the orientation of the device between portrait and landscape, or changing a system font setting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Changes affect resources such as the layout of the user interface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92" name="Google Shape;592;p4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Changes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"/>
          <p:cNvSpPr txBox="1"/>
          <p:nvPr>
            <p:ph idx="1" type="body"/>
          </p:nvPr>
        </p:nvSpPr>
        <p:spPr>
          <a:xfrm>
            <a:off x="720000" y="1656325"/>
            <a:ext cx="77040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Each running Android application is viewed by the operating system as a separate process</a:t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terminate processes to free up memory when reaching capacity</a:t>
            </a:r>
            <a:b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Lower priority process are terminated first</a:t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4" name="Google Shape;514;p2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Applications and Resource Management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Process States</a:t>
            </a:r>
            <a:endParaRPr/>
          </a:p>
        </p:txBody>
      </p:sp>
      <p:pic>
        <p:nvPicPr>
          <p:cNvPr id="520" name="Google Shape;5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661" y="1396550"/>
            <a:ext cx="4088674" cy="33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Foreground Process</a:t>
            </a:r>
            <a:endParaRPr/>
          </a:p>
        </p:txBody>
      </p:sp>
      <p:sp>
        <p:nvSpPr>
          <p:cNvPr id="526" name="Google Shape;526;p30"/>
          <p:cNvSpPr txBox="1"/>
          <p:nvPr>
            <p:ph idx="1" type="body"/>
          </p:nvPr>
        </p:nvSpPr>
        <p:spPr>
          <a:xfrm>
            <a:off x="720000" y="1656325"/>
            <a:ext cx="77040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Highest level of priority</a:t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Unlikely to be more than one or two foreground processes active</a:t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Usually terminated by the system</a:t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Foreground Process</a:t>
            </a:r>
            <a:endParaRPr/>
          </a:p>
        </p:txBody>
      </p:sp>
      <p:sp>
        <p:nvSpPr>
          <p:cNvPr id="532" name="Google Shape;532;p31"/>
          <p:cNvSpPr txBox="1"/>
          <p:nvPr>
            <p:ph idx="1" type="body"/>
          </p:nvPr>
        </p:nvSpPr>
        <p:spPr>
          <a:xfrm>
            <a:off x="720000" y="1656325"/>
            <a:ext cx="77040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Example:</a:t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Hosts an activity with which the user is currently interacting.  </a:t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Hosts a Service connected to the activity with which the user is interacting.</a:t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Hosts a Service that has indicated, via a call to startForeground(), that termination would be disruptive to the user experience.  </a:t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Visible Process</a:t>
            </a:r>
            <a:endParaRPr/>
          </a:p>
        </p:txBody>
      </p:sp>
      <p:sp>
        <p:nvSpPr>
          <p:cNvPr id="538" name="Google Shape;538;p32"/>
          <p:cNvSpPr txBox="1"/>
          <p:nvPr>
            <p:ph idx="1" type="body"/>
          </p:nvPr>
        </p:nvSpPr>
        <p:spPr>
          <a:xfrm>
            <a:off x="720000" y="1656325"/>
            <a:ext cx="77040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Visible to the user but is not the activity with which the user is interacting</a:t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artial screen or dialogue</a:t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Foreground Activity is displayed as a dialog that lets the previous Activity be seen behind it</a:t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 - Weather Activity, Launcher</a:t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Process</a:t>
            </a:r>
            <a:endParaRPr/>
          </a:p>
        </p:txBody>
      </p:sp>
      <p:sp>
        <p:nvSpPr>
          <p:cNvPr id="544" name="Google Shape;544;p33"/>
          <p:cNvSpPr txBox="1"/>
          <p:nvPr>
            <p:ph idx="1" type="body"/>
          </p:nvPr>
        </p:nvSpPr>
        <p:spPr>
          <a:xfrm>
            <a:off x="720000" y="1656325"/>
            <a:ext cx="77040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Processes that contain a Service that has already been started and is currently executing.</a:t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ot directly visible to the user, they are generally doing things that the user cares about</a:t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 - Music Playing in the background, Paused Activity </a:t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Process</a:t>
            </a:r>
            <a:r>
              <a:rPr lang="en"/>
              <a:t> </a:t>
            </a:r>
            <a:endParaRPr/>
          </a:p>
        </p:txBody>
      </p:sp>
      <p:sp>
        <p:nvSpPr>
          <p:cNvPr id="550" name="Google Shape;550;p34"/>
          <p:cNvSpPr txBox="1"/>
          <p:nvPr>
            <p:ph idx="1" type="body"/>
          </p:nvPr>
        </p:nvSpPr>
        <p:spPr>
          <a:xfrm>
            <a:off x="720000" y="1656325"/>
            <a:ext cx="77040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Not currently visible to the user</a:t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does not host a Service that qualifies for Service Process status</a:t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Android maintains a dynamic list of background processes</a:t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Process</a:t>
            </a:r>
            <a:endParaRPr/>
          </a:p>
        </p:txBody>
      </p:sp>
      <p:sp>
        <p:nvSpPr>
          <p:cNvPr id="556" name="Google Shape;556;p35"/>
          <p:cNvSpPr txBox="1"/>
          <p:nvPr>
            <p:ph idx="1" type="body"/>
          </p:nvPr>
        </p:nvSpPr>
        <p:spPr>
          <a:xfrm>
            <a:off x="720000" y="1341400"/>
            <a:ext cx="77040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 longer contain any active applications </a:t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Held in memory ready to serve as hosts for newly launched applications</a:t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Analogous to keeping the doors open and the engine running on a bus in anticipation of passengers arriving</a:t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lowest priority</a:t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ndy Pastel Style MK Plan by Slidesgo">
  <a:themeElements>
    <a:clrScheme name="Simple Light">
      <a:dk1>
        <a:srgbClr val="2B2B2B"/>
      </a:dk1>
      <a:lt1>
        <a:srgbClr val="FFFFFF"/>
      </a:lt1>
      <a:dk2>
        <a:srgbClr val="B5EBE7"/>
      </a:dk2>
      <a:lt2>
        <a:srgbClr val="D2BCE6"/>
      </a:lt2>
      <a:accent1>
        <a:srgbClr val="FAECB6"/>
      </a:accent1>
      <a:accent2>
        <a:srgbClr val="F7CFB0"/>
      </a:accent2>
      <a:accent3>
        <a:srgbClr val="F3C5D8"/>
      </a:accent3>
      <a:accent4>
        <a:srgbClr val="FFFFFF"/>
      </a:accent4>
      <a:accent5>
        <a:srgbClr val="FFFFFF"/>
      </a:accent5>
      <a:accent6>
        <a:srgbClr val="FFFFFF"/>
      </a:accent6>
      <a:hlink>
        <a:srgbClr val="5BC9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