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9753600" cy="5486400"/>
  <p:notesSz cx="54864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2023-12-06T08:51:18Z</dcterms:created>
  <dcterms:modified xsi:type="dcterms:W3CDTF">2023-12-06T08:51:18Z</dcterms:modified>
</cp:coreProperties>
</file>