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0" r:id="rId4"/>
    <p:sldId id="273" r:id="rId5"/>
    <p:sldId id="271" r:id="rId6"/>
    <p:sldId id="272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il Hossain" userId="050031f849ef4427" providerId="LiveId" clId="{5F7DC360-EACA-4620-B9A7-BA86D135D142}"/>
    <pc:docChg chg="undo custSel addSld delSld modSld">
      <pc:chgData name="Shakil Hossain" userId="050031f849ef4427" providerId="LiveId" clId="{5F7DC360-EACA-4620-B9A7-BA86D135D142}" dt="2025-05-23T08:32:32.482" v="274" actId="207"/>
      <pc:docMkLst>
        <pc:docMk/>
      </pc:docMkLst>
      <pc:sldChg chg="addSp modSp mod">
        <pc:chgData name="Shakil Hossain" userId="050031f849ef4427" providerId="LiveId" clId="{5F7DC360-EACA-4620-B9A7-BA86D135D142}" dt="2025-05-23T08:32:32.482" v="274" actId="207"/>
        <pc:sldMkLst>
          <pc:docMk/>
          <pc:sldMk cId="0" sldId="256"/>
        </pc:sldMkLst>
        <pc:spChg chg="mod">
          <ac:chgData name="Shakil Hossain" userId="050031f849ef4427" providerId="LiveId" clId="{5F7DC360-EACA-4620-B9A7-BA86D135D142}" dt="2025-05-23T08:32:32.482" v="274" actId="20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Shakil Hossain" userId="050031f849ef4427" providerId="LiveId" clId="{5F7DC360-EACA-4620-B9A7-BA86D135D142}" dt="2025-05-23T08:30:22.814" v="234" actId="20577"/>
          <ac:spMkLst>
            <pc:docMk/>
            <pc:sldMk cId="0" sldId="256"/>
            <ac:spMk id="6" creationId="{07E4515E-75DE-5A3C-0B0B-3D05F84D63E3}"/>
          </ac:spMkLst>
        </pc:spChg>
        <pc:spChg chg="add mod">
          <ac:chgData name="Shakil Hossain" userId="050031f849ef4427" providerId="LiveId" clId="{5F7DC360-EACA-4620-B9A7-BA86D135D142}" dt="2025-05-23T08:31:57.381" v="271" actId="1076"/>
          <ac:spMkLst>
            <pc:docMk/>
            <pc:sldMk cId="0" sldId="256"/>
            <ac:spMk id="8" creationId="{3C87EAAD-A496-1D34-F798-F88D7E966E57}"/>
          </ac:spMkLst>
        </pc:spChg>
      </pc:sldChg>
      <pc:sldChg chg="modSp del">
        <pc:chgData name="Shakil Hossain" userId="050031f849ef4427" providerId="LiveId" clId="{5F7DC360-EACA-4620-B9A7-BA86D135D142}" dt="2025-05-23T08:28:11.724" v="175" actId="2696"/>
        <pc:sldMkLst>
          <pc:docMk/>
          <pc:sldMk cId="0" sldId="257"/>
        </pc:sldMkLst>
        <pc:spChg chg="mod">
          <ac:chgData name="Shakil Hossain" userId="050031f849ef4427" providerId="LiveId" clId="{5F7DC360-EACA-4620-B9A7-BA86D135D142}" dt="2025-05-23T06:42:15.170" v="42"/>
          <ac:spMkLst>
            <pc:docMk/>
            <pc:sldMk cId="0" sldId="257"/>
            <ac:spMk id="2" creationId="{00000000-0000-0000-0000-000000000000}"/>
          </ac:spMkLst>
        </pc:spChg>
      </pc:sldChg>
      <pc:sldChg chg="modSp del mod">
        <pc:chgData name="Shakil Hossain" userId="050031f849ef4427" providerId="LiveId" clId="{5F7DC360-EACA-4620-B9A7-BA86D135D142}" dt="2025-05-23T08:28:11.724" v="175" actId="2696"/>
        <pc:sldMkLst>
          <pc:docMk/>
          <pc:sldMk cId="0" sldId="258"/>
        </pc:sldMkLst>
        <pc:spChg chg="mod">
          <ac:chgData name="Shakil Hossain" userId="050031f849ef4427" providerId="LiveId" clId="{5F7DC360-EACA-4620-B9A7-BA86D135D142}" dt="2025-05-23T06:44:07.426" v="53" actId="14100"/>
          <ac:spMkLst>
            <pc:docMk/>
            <pc:sldMk cId="0" sldId="258"/>
            <ac:spMk id="2" creationId="{00000000-0000-0000-0000-000000000000}"/>
          </ac:spMkLst>
        </pc:spChg>
      </pc:sldChg>
      <pc:sldChg chg="modSp del mod">
        <pc:chgData name="Shakil Hossain" userId="050031f849ef4427" providerId="LiveId" clId="{5F7DC360-EACA-4620-B9A7-BA86D135D142}" dt="2025-05-23T08:28:11.724" v="175" actId="2696"/>
        <pc:sldMkLst>
          <pc:docMk/>
          <pc:sldMk cId="0" sldId="259"/>
        </pc:sldMkLst>
        <pc:spChg chg="mod">
          <ac:chgData name="Shakil Hossain" userId="050031f849ef4427" providerId="LiveId" clId="{5F7DC360-EACA-4620-B9A7-BA86D135D142}" dt="2025-05-23T06:44:13.250" v="54" actId="14100"/>
          <ac:spMkLst>
            <pc:docMk/>
            <pc:sldMk cId="0" sldId="259"/>
            <ac:spMk id="2" creationId="{00000000-0000-0000-0000-000000000000}"/>
          </ac:spMkLst>
        </pc:spChg>
      </pc:sldChg>
      <pc:sldChg chg="modSp del">
        <pc:chgData name="Shakil Hossain" userId="050031f849ef4427" providerId="LiveId" clId="{5F7DC360-EACA-4620-B9A7-BA86D135D142}" dt="2025-05-23T08:28:11.724" v="175" actId="2696"/>
        <pc:sldMkLst>
          <pc:docMk/>
          <pc:sldMk cId="0" sldId="260"/>
        </pc:sldMkLst>
        <pc:spChg chg="mod">
          <ac:chgData name="Shakil Hossain" userId="050031f849ef4427" providerId="LiveId" clId="{5F7DC360-EACA-4620-B9A7-BA86D135D142}" dt="2025-05-23T06:42:15.170" v="42"/>
          <ac:spMkLst>
            <pc:docMk/>
            <pc:sldMk cId="0" sldId="260"/>
            <ac:spMk id="2" creationId="{00000000-0000-0000-0000-000000000000}"/>
          </ac:spMkLst>
        </pc:spChg>
        <pc:spChg chg="mod">
          <ac:chgData name="Shakil Hossain" userId="050031f849ef4427" providerId="LiveId" clId="{5F7DC360-EACA-4620-B9A7-BA86D135D142}" dt="2025-05-23T06:42:15.170" v="42"/>
          <ac:spMkLst>
            <pc:docMk/>
            <pc:sldMk cId="0" sldId="260"/>
            <ac:spMk id="3" creationId="{00000000-0000-0000-0000-000000000000}"/>
          </ac:spMkLst>
        </pc:spChg>
      </pc:sldChg>
      <pc:sldChg chg="modSp del">
        <pc:chgData name="Shakil Hossain" userId="050031f849ef4427" providerId="LiveId" clId="{5F7DC360-EACA-4620-B9A7-BA86D135D142}" dt="2025-05-23T08:28:11.724" v="175" actId="2696"/>
        <pc:sldMkLst>
          <pc:docMk/>
          <pc:sldMk cId="0" sldId="261"/>
        </pc:sldMkLst>
        <pc:spChg chg="mod">
          <ac:chgData name="Shakil Hossain" userId="050031f849ef4427" providerId="LiveId" clId="{5F7DC360-EACA-4620-B9A7-BA86D135D142}" dt="2025-05-23T06:42:15.170" v="42"/>
          <ac:spMkLst>
            <pc:docMk/>
            <pc:sldMk cId="0" sldId="261"/>
            <ac:spMk id="2" creationId="{00000000-0000-0000-0000-000000000000}"/>
          </ac:spMkLst>
        </pc:spChg>
      </pc:sldChg>
      <pc:sldChg chg="modSp del">
        <pc:chgData name="Shakil Hossain" userId="050031f849ef4427" providerId="LiveId" clId="{5F7DC360-EACA-4620-B9A7-BA86D135D142}" dt="2025-05-23T08:28:11.724" v="175" actId="2696"/>
        <pc:sldMkLst>
          <pc:docMk/>
          <pc:sldMk cId="0" sldId="262"/>
        </pc:sldMkLst>
        <pc:spChg chg="mod">
          <ac:chgData name="Shakil Hossain" userId="050031f849ef4427" providerId="LiveId" clId="{5F7DC360-EACA-4620-B9A7-BA86D135D142}" dt="2025-05-23T06:42:15.170" v="42"/>
          <ac:spMkLst>
            <pc:docMk/>
            <pc:sldMk cId="0" sldId="262"/>
            <ac:spMk id="2" creationId="{00000000-0000-0000-0000-000000000000}"/>
          </ac:spMkLst>
        </pc:spChg>
      </pc:sldChg>
      <pc:sldChg chg="modSp del mod">
        <pc:chgData name="Shakil Hossain" userId="050031f849ef4427" providerId="LiveId" clId="{5F7DC360-EACA-4620-B9A7-BA86D135D142}" dt="2025-05-23T08:28:11.724" v="175" actId="2696"/>
        <pc:sldMkLst>
          <pc:docMk/>
          <pc:sldMk cId="338774188" sldId="264"/>
        </pc:sldMkLst>
        <pc:spChg chg="mod">
          <ac:chgData name="Shakil Hossain" userId="050031f849ef4427" providerId="LiveId" clId="{5F7DC360-EACA-4620-B9A7-BA86D135D142}" dt="2025-05-23T06:43:04.918" v="48" actId="14100"/>
          <ac:spMkLst>
            <pc:docMk/>
            <pc:sldMk cId="338774188" sldId="264"/>
            <ac:spMk id="2" creationId="{F31C234E-F068-D170-4A5B-7016AC1783C5}"/>
          </ac:spMkLst>
        </pc:spChg>
      </pc:sldChg>
      <pc:sldChg chg="modSp del mod">
        <pc:chgData name="Shakil Hossain" userId="050031f849ef4427" providerId="LiveId" clId="{5F7DC360-EACA-4620-B9A7-BA86D135D142}" dt="2025-05-23T08:28:11.724" v="175" actId="2696"/>
        <pc:sldMkLst>
          <pc:docMk/>
          <pc:sldMk cId="2451121844" sldId="265"/>
        </pc:sldMkLst>
        <pc:spChg chg="mod">
          <ac:chgData name="Shakil Hossain" userId="050031f849ef4427" providerId="LiveId" clId="{5F7DC360-EACA-4620-B9A7-BA86D135D142}" dt="2025-05-23T06:43:11.498" v="49" actId="14100"/>
          <ac:spMkLst>
            <pc:docMk/>
            <pc:sldMk cId="2451121844" sldId="265"/>
            <ac:spMk id="2" creationId="{E522E5AD-BC33-7242-6D0C-7EBC0A8F3F48}"/>
          </ac:spMkLst>
        </pc:spChg>
      </pc:sldChg>
      <pc:sldChg chg="modSp del mod">
        <pc:chgData name="Shakil Hossain" userId="050031f849ef4427" providerId="LiveId" clId="{5F7DC360-EACA-4620-B9A7-BA86D135D142}" dt="2025-05-23T08:28:11.724" v="175" actId="2696"/>
        <pc:sldMkLst>
          <pc:docMk/>
          <pc:sldMk cId="927983997" sldId="266"/>
        </pc:sldMkLst>
        <pc:spChg chg="mod">
          <ac:chgData name="Shakil Hossain" userId="050031f849ef4427" providerId="LiveId" clId="{5F7DC360-EACA-4620-B9A7-BA86D135D142}" dt="2025-05-23T06:43:27" v="50" actId="14100"/>
          <ac:spMkLst>
            <pc:docMk/>
            <pc:sldMk cId="927983997" sldId="266"/>
            <ac:spMk id="2" creationId="{08BBFB7C-1684-A568-4E55-574F6C2227F3}"/>
          </ac:spMkLst>
        </pc:spChg>
        <pc:spChg chg="mod">
          <ac:chgData name="Shakil Hossain" userId="050031f849ef4427" providerId="LiveId" clId="{5F7DC360-EACA-4620-B9A7-BA86D135D142}" dt="2025-05-23T06:43:44.852" v="52" actId="1076"/>
          <ac:spMkLst>
            <pc:docMk/>
            <pc:sldMk cId="927983997" sldId="266"/>
            <ac:spMk id="17" creationId="{E833A72E-39DD-1B02-EE7C-4F27577A6A15}"/>
          </ac:spMkLst>
        </pc:spChg>
        <pc:graphicFrameChg chg="mod">
          <ac:chgData name="Shakil Hossain" userId="050031f849ef4427" providerId="LiveId" clId="{5F7DC360-EACA-4620-B9A7-BA86D135D142}" dt="2025-05-23T06:43:38.059" v="51" actId="1076"/>
          <ac:graphicFrameMkLst>
            <pc:docMk/>
            <pc:sldMk cId="927983997" sldId="266"/>
            <ac:graphicFrameMk id="11" creationId="{88BFB365-71CB-4A39-240A-FF952B9869AA}"/>
          </ac:graphicFrameMkLst>
        </pc:graphicFrameChg>
      </pc:sldChg>
      <pc:sldChg chg="modSp del">
        <pc:chgData name="Shakil Hossain" userId="050031f849ef4427" providerId="LiveId" clId="{5F7DC360-EACA-4620-B9A7-BA86D135D142}" dt="2025-05-23T08:28:11.724" v="175" actId="2696"/>
        <pc:sldMkLst>
          <pc:docMk/>
          <pc:sldMk cId="2910488025" sldId="267"/>
        </pc:sldMkLst>
        <pc:spChg chg="mod">
          <ac:chgData name="Shakil Hossain" userId="050031f849ef4427" providerId="LiveId" clId="{5F7DC360-EACA-4620-B9A7-BA86D135D142}" dt="2025-05-23T06:42:15.170" v="42"/>
          <ac:spMkLst>
            <pc:docMk/>
            <pc:sldMk cId="2910488025" sldId="267"/>
            <ac:spMk id="2" creationId="{E78A62C6-5863-B84B-B750-582D7E951B78}"/>
          </ac:spMkLst>
        </pc:spChg>
      </pc:sldChg>
      <pc:sldChg chg="modSp add del">
        <pc:chgData name="Shakil Hossain" userId="050031f849ef4427" providerId="LiveId" clId="{5F7DC360-EACA-4620-B9A7-BA86D135D142}" dt="2025-05-23T08:28:11.724" v="175" actId="2696"/>
        <pc:sldMkLst>
          <pc:docMk/>
          <pc:sldMk cId="2131412046" sldId="268"/>
        </pc:sldMkLst>
        <pc:spChg chg="mod">
          <ac:chgData name="Shakil Hossain" userId="050031f849ef4427" providerId="LiveId" clId="{5F7DC360-EACA-4620-B9A7-BA86D135D142}" dt="2025-05-23T06:42:15.170" v="42"/>
          <ac:spMkLst>
            <pc:docMk/>
            <pc:sldMk cId="2131412046" sldId="268"/>
            <ac:spMk id="2" creationId="{7255AB6B-F14E-4A04-96F4-1FA4722348DA}"/>
          </ac:spMkLst>
        </pc:spChg>
      </pc:sldChg>
      <pc:sldChg chg="addSp modSp add mod">
        <pc:chgData name="Shakil Hossain" userId="050031f849ef4427" providerId="LiveId" clId="{5F7DC360-EACA-4620-B9A7-BA86D135D142}" dt="2025-05-23T06:42:49.962" v="47" actId="14100"/>
        <pc:sldMkLst>
          <pc:docMk/>
          <pc:sldMk cId="2708898579" sldId="269"/>
        </pc:sldMkLst>
        <pc:spChg chg="mod">
          <ac:chgData name="Shakil Hossain" userId="050031f849ef4427" providerId="LiveId" clId="{5F7DC360-EACA-4620-B9A7-BA86D135D142}" dt="2025-05-23T06:42:49.962" v="47" actId="14100"/>
          <ac:spMkLst>
            <pc:docMk/>
            <pc:sldMk cId="2708898579" sldId="269"/>
            <ac:spMk id="2" creationId="{EEE5B0C4-EDDC-717F-28E3-A042F88DBEE9}"/>
          </ac:spMkLst>
        </pc:spChg>
        <pc:spChg chg="add mod">
          <ac:chgData name="Shakil Hossain" userId="050031f849ef4427" providerId="LiveId" clId="{5F7DC360-EACA-4620-B9A7-BA86D135D142}" dt="2025-05-23T06:41:20.879" v="41" actId="20577"/>
          <ac:spMkLst>
            <pc:docMk/>
            <pc:sldMk cId="2708898579" sldId="269"/>
            <ac:spMk id="4" creationId="{03BA388A-ECFD-02B8-1B42-1A884ADF2298}"/>
          </ac:spMkLst>
        </pc:spChg>
      </pc:sldChg>
      <pc:sldChg chg="addSp delSp modSp add mod">
        <pc:chgData name="Shakil Hossain" userId="050031f849ef4427" providerId="LiveId" clId="{5F7DC360-EACA-4620-B9A7-BA86D135D142}" dt="2025-05-23T06:49:56.572" v="119" actId="255"/>
        <pc:sldMkLst>
          <pc:docMk/>
          <pc:sldMk cId="3860843008" sldId="270"/>
        </pc:sldMkLst>
        <pc:spChg chg="del mod">
          <ac:chgData name="Shakil Hossain" userId="050031f849ef4427" providerId="LiveId" clId="{5F7DC360-EACA-4620-B9A7-BA86D135D142}" dt="2025-05-23T06:48:41.929" v="110" actId="478"/>
          <ac:spMkLst>
            <pc:docMk/>
            <pc:sldMk cId="3860843008" sldId="270"/>
            <ac:spMk id="2" creationId="{5205C8C5-8B2C-6B35-6AFF-F38AA4624D9C}"/>
          </ac:spMkLst>
        </pc:spChg>
        <pc:spChg chg="add mod">
          <ac:chgData name="Shakil Hossain" userId="050031f849ef4427" providerId="LiveId" clId="{5F7DC360-EACA-4620-B9A7-BA86D135D142}" dt="2025-05-23T06:49:17.015" v="116" actId="255"/>
          <ac:spMkLst>
            <pc:docMk/>
            <pc:sldMk cId="3860843008" sldId="270"/>
            <ac:spMk id="4" creationId="{4E433E09-1484-2A81-7D49-BDB37D94CE58}"/>
          </ac:spMkLst>
        </pc:spChg>
        <pc:spChg chg="add mod">
          <ac:chgData name="Shakil Hossain" userId="050031f849ef4427" providerId="LiveId" clId="{5F7DC360-EACA-4620-B9A7-BA86D135D142}" dt="2025-05-23T06:49:56.572" v="119" actId="255"/>
          <ac:spMkLst>
            <pc:docMk/>
            <pc:sldMk cId="3860843008" sldId="270"/>
            <ac:spMk id="6" creationId="{8DB83AC0-4AAC-C001-6B39-E9F426BA21BC}"/>
          </ac:spMkLst>
        </pc:spChg>
      </pc:sldChg>
      <pc:sldChg chg="addSp modSp add mod">
        <pc:chgData name="Shakil Hossain" userId="050031f849ef4427" providerId="LiveId" clId="{5F7DC360-EACA-4620-B9A7-BA86D135D142}" dt="2025-05-23T08:07:25.177" v="140" actId="2711"/>
        <pc:sldMkLst>
          <pc:docMk/>
          <pc:sldMk cId="1463908358" sldId="271"/>
        </pc:sldMkLst>
        <pc:spChg chg="mod">
          <ac:chgData name="Shakil Hossain" userId="050031f849ef4427" providerId="LiveId" clId="{5F7DC360-EACA-4620-B9A7-BA86D135D142}" dt="2025-05-23T08:06:10.242" v="133" actId="1076"/>
          <ac:spMkLst>
            <pc:docMk/>
            <pc:sldMk cId="1463908358" sldId="271"/>
            <ac:spMk id="2" creationId="{FA2253EB-8028-6AB2-44A1-219D23629010}"/>
          </ac:spMkLst>
        </pc:spChg>
        <pc:spChg chg="add mod">
          <ac:chgData name="Shakil Hossain" userId="050031f849ef4427" providerId="LiveId" clId="{5F7DC360-EACA-4620-B9A7-BA86D135D142}" dt="2025-05-23T08:07:25.177" v="140" actId="2711"/>
          <ac:spMkLst>
            <pc:docMk/>
            <pc:sldMk cId="1463908358" sldId="271"/>
            <ac:spMk id="4" creationId="{5F2DC7D0-3647-8FED-5A14-77C9E726682B}"/>
          </ac:spMkLst>
        </pc:spChg>
      </pc:sldChg>
      <pc:sldChg chg="addSp modSp add mod">
        <pc:chgData name="Shakil Hossain" userId="050031f849ef4427" providerId="LiveId" clId="{5F7DC360-EACA-4620-B9A7-BA86D135D142}" dt="2025-05-23T08:09:29.220" v="153" actId="14100"/>
        <pc:sldMkLst>
          <pc:docMk/>
          <pc:sldMk cId="653288261" sldId="272"/>
        </pc:sldMkLst>
        <pc:spChg chg="mod">
          <ac:chgData name="Shakil Hossain" userId="050031f849ef4427" providerId="LiveId" clId="{5F7DC360-EACA-4620-B9A7-BA86D135D142}" dt="2025-05-23T08:08:57.901" v="148" actId="14100"/>
          <ac:spMkLst>
            <pc:docMk/>
            <pc:sldMk cId="653288261" sldId="272"/>
            <ac:spMk id="2" creationId="{9AB9750B-61BD-2FDA-BCD7-1D64E644A44B}"/>
          </ac:spMkLst>
        </pc:spChg>
        <pc:spChg chg="add mod">
          <ac:chgData name="Shakil Hossain" userId="050031f849ef4427" providerId="LiveId" clId="{5F7DC360-EACA-4620-B9A7-BA86D135D142}" dt="2025-05-23T08:09:29.220" v="153" actId="14100"/>
          <ac:spMkLst>
            <pc:docMk/>
            <pc:sldMk cId="653288261" sldId="272"/>
            <ac:spMk id="4" creationId="{54CF06B4-6B3D-3418-8ADD-1FD149B54F51}"/>
          </ac:spMkLst>
        </pc:spChg>
      </pc:sldChg>
      <pc:sldChg chg="modSp add mod">
        <pc:chgData name="Shakil Hossain" userId="050031f849ef4427" providerId="LiveId" clId="{5F7DC360-EACA-4620-B9A7-BA86D135D142}" dt="2025-05-23T06:51:03.435" v="124"/>
        <pc:sldMkLst>
          <pc:docMk/>
          <pc:sldMk cId="386348034" sldId="273"/>
        </pc:sldMkLst>
        <pc:spChg chg="mod">
          <ac:chgData name="Shakil Hossain" userId="050031f849ef4427" providerId="LiveId" clId="{5F7DC360-EACA-4620-B9A7-BA86D135D142}" dt="2025-05-23T06:51:03.435" v="124"/>
          <ac:spMkLst>
            <pc:docMk/>
            <pc:sldMk cId="386348034" sldId="273"/>
            <ac:spMk id="4" creationId="{D10559C7-E9CD-8F99-CA05-FBBD9C388702}"/>
          </ac:spMkLst>
        </pc:spChg>
        <pc:spChg chg="mod">
          <ac:chgData name="Shakil Hossain" userId="050031f849ef4427" providerId="LiveId" clId="{5F7DC360-EACA-4620-B9A7-BA86D135D142}" dt="2025-05-23T06:50:44.923" v="123" actId="1076"/>
          <ac:spMkLst>
            <pc:docMk/>
            <pc:sldMk cId="386348034" sldId="273"/>
            <ac:spMk id="6" creationId="{6E755AC9-060A-A100-EC77-D487554A785B}"/>
          </ac:spMkLst>
        </pc:spChg>
      </pc:sldChg>
      <pc:sldChg chg="modSp add mod">
        <pc:chgData name="Shakil Hossain" userId="050031f849ef4427" providerId="LiveId" clId="{5F7DC360-EACA-4620-B9A7-BA86D135D142}" dt="2025-05-23T08:11:19.732" v="162" actId="14100"/>
        <pc:sldMkLst>
          <pc:docMk/>
          <pc:sldMk cId="1554382224" sldId="274"/>
        </pc:sldMkLst>
        <pc:spChg chg="mod">
          <ac:chgData name="Shakil Hossain" userId="050031f849ef4427" providerId="LiveId" clId="{5F7DC360-EACA-4620-B9A7-BA86D135D142}" dt="2025-05-23T08:10:31.856" v="157" actId="255"/>
          <ac:spMkLst>
            <pc:docMk/>
            <pc:sldMk cId="1554382224" sldId="274"/>
            <ac:spMk id="2" creationId="{FEEE2F1D-DF60-D8FF-78C3-B0ADAECB0B88}"/>
          </ac:spMkLst>
        </pc:spChg>
        <pc:spChg chg="mod">
          <ac:chgData name="Shakil Hossain" userId="050031f849ef4427" providerId="LiveId" clId="{5F7DC360-EACA-4620-B9A7-BA86D135D142}" dt="2025-05-23T08:11:19.732" v="162" actId="14100"/>
          <ac:spMkLst>
            <pc:docMk/>
            <pc:sldMk cId="1554382224" sldId="274"/>
            <ac:spMk id="4" creationId="{FE907A01-D239-B338-92C2-6CA884C9BBF9}"/>
          </ac:spMkLst>
        </pc:spChg>
      </pc:sldChg>
      <pc:sldChg chg="modSp add mod">
        <pc:chgData name="Shakil Hossain" userId="050031f849ef4427" providerId="LiveId" clId="{5F7DC360-EACA-4620-B9A7-BA86D135D142}" dt="2025-05-23T08:13:11.799" v="169" actId="1076"/>
        <pc:sldMkLst>
          <pc:docMk/>
          <pc:sldMk cId="1050282678" sldId="275"/>
        </pc:sldMkLst>
        <pc:spChg chg="mod">
          <ac:chgData name="Shakil Hossain" userId="050031f849ef4427" providerId="LiveId" clId="{5F7DC360-EACA-4620-B9A7-BA86D135D142}" dt="2025-05-23T08:11:48.306" v="164" actId="255"/>
          <ac:spMkLst>
            <pc:docMk/>
            <pc:sldMk cId="1050282678" sldId="275"/>
            <ac:spMk id="2" creationId="{71DFB8C9-389C-6D24-192A-2B4B96D618BE}"/>
          </ac:spMkLst>
        </pc:spChg>
        <pc:spChg chg="mod">
          <ac:chgData name="Shakil Hossain" userId="050031f849ef4427" providerId="LiveId" clId="{5F7DC360-EACA-4620-B9A7-BA86D135D142}" dt="2025-05-23T08:13:11.799" v="169" actId="1076"/>
          <ac:spMkLst>
            <pc:docMk/>
            <pc:sldMk cId="1050282678" sldId="275"/>
            <ac:spMk id="4" creationId="{DE010BC1-962E-5008-5C6B-8E9D13405D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5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658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33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0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0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0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9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5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99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64" y="2130425"/>
            <a:ext cx="8645236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Title: BERT: Pre-training of Deep Bidirectional Transformers for Language Understanding</a:t>
            </a:r>
            <a:br>
              <a:rPr lang="en-US" dirty="0"/>
            </a:br>
            <a:r>
              <a:rPr lang="en-US" sz="2000" b="1" dirty="0"/>
              <a:t>Authors</a:t>
            </a:r>
            <a:r>
              <a:rPr lang="en-US" sz="2000" dirty="0"/>
              <a:t>: Jacob Devlin, Ming-Wei Chang, Kenton Lee, Kristina Toutanova</a:t>
            </a:r>
            <a:br>
              <a:rPr lang="en-US" sz="2000" dirty="0"/>
            </a:br>
            <a:r>
              <a:rPr lang="en-US" sz="2000" b="1" dirty="0"/>
              <a:t>Organization</a:t>
            </a:r>
            <a:r>
              <a:rPr lang="en-US" sz="2000" dirty="0"/>
              <a:t>: Google AI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4515E-75DE-5A3C-0B0B-3D05F84D63E3}"/>
              </a:ext>
            </a:extLst>
          </p:cNvPr>
          <p:cNvSpPr txBox="1"/>
          <p:nvPr/>
        </p:nvSpPr>
        <p:spPr>
          <a:xfrm>
            <a:off x="2088572" y="4748645"/>
            <a:ext cx="545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Md Shakil Hossain</a:t>
            </a:r>
          </a:p>
          <a:p>
            <a:r>
              <a:rPr lang="en-US" dirty="0"/>
              <a:t>Id : 213002042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7EAAD-A496-1D34-F798-F88D7E966E57}"/>
              </a:ext>
            </a:extLst>
          </p:cNvPr>
          <p:cNvSpPr txBox="1"/>
          <p:nvPr/>
        </p:nvSpPr>
        <p:spPr>
          <a:xfrm>
            <a:off x="1893742" y="554611"/>
            <a:ext cx="73437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University Of Bangladesh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4345D-F8A3-C94F-4C14-43BE243E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B0C4-EDDC-717F-28E3-A042F88DB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827" y="0"/>
            <a:ext cx="5174674" cy="1470025"/>
          </a:xfrm>
        </p:spPr>
        <p:txBody>
          <a:bodyPr>
            <a:normAutofit/>
          </a:bodyPr>
          <a:lstStyle/>
          <a:p>
            <a:r>
              <a:rPr lang="en-US" sz="4000" b="1" dirty="0"/>
              <a:t>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A388A-ECFD-02B8-1B42-1A884ADF2298}"/>
              </a:ext>
            </a:extLst>
          </p:cNvPr>
          <p:cNvSpPr txBox="1"/>
          <p:nvPr/>
        </p:nvSpPr>
        <p:spPr>
          <a:xfrm>
            <a:off x="1007917" y="1582341"/>
            <a:ext cx="77308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Introduced in 2018 by Google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Designed to improve language understanding using deep bidirectional Transformers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Achieved state-of-the-art on multiple NLP tasks</a:t>
            </a:r>
          </a:p>
        </p:txBody>
      </p:sp>
    </p:spTree>
    <p:extLst>
      <p:ext uri="{BB962C8B-B14F-4D97-AF65-F5344CB8AC3E}">
        <p14:creationId xmlns:p14="http://schemas.microsoft.com/office/powerpoint/2010/main" val="270889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D74C2-D1DC-52D6-053C-E711EB13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33E09-1484-2A81-7D49-BDB37D94CE58}"/>
              </a:ext>
            </a:extLst>
          </p:cNvPr>
          <p:cNvSpPr txBox="1"/>
          <p:nvPr/>
        </p:nvSpPr>
        <p:spPr>
          <a:xfrm>
            <a:off x="948170" y="2299038"/>
            <a:ext cx="70112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Deep bidirectional Transformer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Pre-training using 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Masked Language Model (MLM)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Next Sentence Prediction (NSP)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Unified model architecture for fine-tuning across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83AC0-4AAC-C001-6B39-E9F426BA21BC}"/>
              </a:ext>
            </a:extLst>
          </p:cNvPr>
          <p:cNvSpPr txBox="1"/>
          <p:nvPr/>
        </p:nvSpPr>
        <p:spPr>
          <a:xfrm>
            <a:off x="2589934" y="927161"/>
            <a:ext cx="49928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Key Innovations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084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AFFF-709F-72ED-5B11-3F769D0D7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559C7-E9CD-8F99-CA05-FBBD9C388702}"/>
              </a:ext>
            </a:extLst>
          </p:cNvPr>
          <p:cNvSpPr txBox="1"/>
          <p:nvPr/>
        </p:nvSpPr>
        <p:spPr>
          <a:xfrm>
            <a:off x="948170" y="2299038"/>
            <a:ext cx="70112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Masked Language Model (MLM)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mask 15% of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masked tokens using both left and right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Sentence Prediction (NSP)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if sentence B follows sentence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50% of the time it's the actual next sentence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55AC9-060A-A100-EC77-D487554A785B}"/>
              </a:ext>
            </a:extLst>
          </p:cNvPr>
          <p:cNvSpPr txBox="1"/>
          <p:nvPr/>
        </p:nvSpPr>
        <p:spPr>
          <a:xfrm>
            <a:off x="948170" y="927161"/>
            <a:ext cx="6377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Pre-training Objectives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634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E18E6-117D-8342-B2BD-E71D430E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53EB-8028-6AB2-44A1-219D23629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9191" y="519546"/>
            <a:ext cx="7169727" cy="805295"/>
          </a:xfrm>
        </p:spPr>
        <p:txBody>
          <a:bodyPr>
            <a:normAutofit/>
          </a:bodyPr>
          <a:lstStyle/>
          <a:p>
            <a:r>
              <a:rPr lang="en-US" sz="4400" b="1" dirty="0"/>
              <a:t>Model Architecture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DC7D0-3647-8FED-5A14-77C9E726682B}"/>
              </a:ext>
            </a:extLst>
          </p:cNvPr>
          <p:cNvSpPr txBox="1"/>
          <p:nvPr/>
        </p:nvSpPr>
        <p:spPr>
          <a:xfrm>
            <a:off x="458499" y="1883539"/>
            <a:ext cx="8227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Transformer encoder based on Vaswani et al. (2017)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Uses </a:t>
            </a:r>
            <a:r>
              <a:rPr lang="en-US" sz="2400" dirty="0" err="1">
                <a:latin typeface="Arial Narrow" panose="020B0606020202030204" pitchFamily="34" charset="0"/>
              </a:rPr>
              <a:t>WordPiece</a:t>
            </a:r>
            <a:r>
              <a:rPr lang="en-US" sz="2400" dirty="0">
                <a:latin typeface="Arial Narrow" panose="020B0606020202030204" pitchFamily="34" charset="0"/>
              </a:rPr>
              <a:t> embeddings with 30k token vocab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Input includes [CLS] and [SEP]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Two main versions: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BERTBASE: 12 layers, 768 hidden units, 110M params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BERTLARGE: 24 layers, 1024 hidden units, 340M params</a:t>
            </a:r>
          </a:p>
        </p:txBody>
      </p:sp>
    </p:spTree>
    <p:extLst>
      <p:ext uri="{BB962C8B-B14F-4D97-AF65-F5344CB8AC3E}">
        <p14:creationId xmlns:p14="http://schemas.microsoft.com/office/powerpoint/2010/main" val="14639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337CB-522E-874F-B674-9517EDCF0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750B-61BD-2FDA-BCD7-1D64E644A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427" y="519546"/>
            <a:ext cx="5787737" cy="805295"/>
          </a:xfrm>
        </p:spPr>
        <p:txBody>
          <a:bodyPr>
            <a:normAutofit/>
          </a:bodyPr>
          <a:lstStyle/>
          <a:p>
            <a:r>
              <a:rPr lang="en-US" sz="4000" b="1" dirty="0"/>
              <a:t>Fine-tuning Process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F06B4-6B3D-3418-8ADD-1FD149B54F51}"/>
              </a:ext>
            </a:extLst>
          </p:cNvPr>
          <p:cNvSpPr txBox="1"/>
          <p:nvPr/>
        </p:nvSpPr>
        <p:spPr>
          <a:xfrm>
            <a:off x="1654752" y="2437537"/>
            <a:ext cx="68761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Minimal architecture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 task-specific 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Fine-tune all parameters end-to-end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Applicable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Classification, QA, NER, Sentence Similarity, etc.</a:t>
            </a:r>
          </a:p>
        </p:txBody>
      </p:sp>
    </p:spTree>
    <p:extLst>
      <p:ext uri="{BB962C8B-B14F-4D97-AF65-F5344CB8AC3E}">
        <p14:creationId xmlns:p14="http://schemas.microsoft.com/office/powerpoint/2010/main" val="653288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7180-F248-DE85-E748-4F3D22B03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2F1D-DF60-D8FF-78C3-B0ADAECB0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427" y="519546"/>
            <a:ext cx="5787737" cy="805295"/>
          </a:xfrm>
        </p:spPr>
        <p:txBody>
          <a:bodyPr>
            <a:normAutofit/>
          </a:bodyPr>
          <a:lstStyle/>
          <a:p>
            <a:r>
              <a:rPr lang="en-US" sz="4000" b="1" dirty="0"/>
              <a:t>Experimental Results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907A01-D239-B338-92C2-6CA884C9BBF9}"/>
              </a:ext>
            </a:extLst>
          </p:cNvPr>
          <p:cNvSpPr txBox="1"/>
          <p:nvPr/>
        </p:nvSpPr>
        <p:spPr>
          <a:xfrm>
            <a:off x="1153391" y="2437537"/>
            <a:ext cx="73775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GLUE Benchmark</a:t>
            </a:r>
            <a:r>
              <a:rPr lang="en-US" sz="2400" dirty="0">
                <a:latin typeface="Arial Narrow" panose="020B0606020202030204" pitchFamily="34" charset="0"/>
              </a:rPr>
              <a:t>: BERTLARGE = 82.1 (vs GPT = 75.1)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 Narrow" panose="020B0606020202030204" pitchFamily="34" charset="0"/>
              </a:rPr>
              <a:t>SQuAD</a:t>
            </a:r>
            <a:r>
              <a:rPr lang="en-US" sz="2400" b="1" dirty="0">
                <a:latin typeface="Arial Narrow" panose="020B0606020202030204" pitchFamily="34" charset="0"/>
              </a:rPr>
              <a:t> 1.1</a:t>
            </a:r>
            <a:r>
              <a:rPr lang="en-US" sz="2400" dirty="0">
                <a:latin typeface="Arial Narrow" panose="020B0606020202030204" pitchFamily="34" charset="0"/>
              </a:rPr>
              <a:t>: 93.2 F1 (best published single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 Narrow" panose="020B0606020202030204" pitchFamily="34" charset="0"/>
              </a:rPr>
              <a:t>SQuAD</a:t>
            </a:r>
            <a:r>
              <a:rPr lang="en-US" sz="2400" b="1" dirty="0">
                <a:latin typeface="Arial Narrow" panose="020B0606020202030204" pitchFamily="34" charset="0"/>
              </a:rPr>
              <a:t> 2.0</a:t>
            </a:r>
            <a:r>
              <a:rPr lang="en-US" sz="2400" dirty="0">
                <a:latin typeface="Arial Narrow" panose="020B0606020202030204" pitchFamily="34" charset="0"/>
              </a:rPr>
              <a:t>: 83.1 F1 (handling unanswerable questions)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SWAG</a:t>
            </a:r>
            <a:r>
              <a:rPr lang="en-US" sz="2400" dirty="0">
                <a:latin typeface="Arial Narrow" panose="020B0606020202030204" pitchFamily="34" charset="0"/>
              </a:rPr>
              <a:t>: 86.3% accuracy (commonsense reasoning)</a:t>
            </a:r>
          </a:p>
        </p:txBody>
      </p:sp>
    </p:spTree>
    <p:extLst>
      <p:ext uri="{BB962C8B-B14F-4D97-AF65-F5344CB8AC3E}">
        <p14:creationId xmlns:p14="http://schemas.microsoft.com/office/powerpoint/2010/main" val="155438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B96DB-A0DF-3AD3-D0E5-979A3BD21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8C9-389C-6D24-192A-2B4B96D6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427" y="519546"/>
            <a:ext cx="5787737" cy="805295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10BC1-962E-5008-5C6B-8E9D13405D72}"/>
              </a:ext>
            </a:extLst>
          </p:cNvPr>
          <p:cNvSpPr txBox="1"/>
          <p:nvPr/>
        </p:nvSpPr>
        <p:spPr>
          <a:xfrm>
            <a:off x="602672" y="1793300"/>
            <a:ext cx="77204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BERT revolutionized NLP by enabling deep bidirectional language representations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architecture, powerful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Basis for many follow-up models (</a:t>
            </a:r>
            <a:r>
              <a:rPr lang="en-US" sz="2400" dirty="0" err="1"/>
              <a:t>RoBERTa</a:t>
            </a:r>
            <a:r>
              <a:rPr lang="en-US" sz="2400" dirty="0"/>
              <a:t>, ALBERT, etc.)</a:t>
            </a:r>
          </a:p>
        </p:txBody>
      </p:sp>
    </p:spTree>
    <p:extLst>
      <p:ext uri="{BB962C8B-B14F-4D97-AF65-F5344CB8AC3E}">
        <p14:creationId xmlns:p14="http://schemas.microsoft.com/office/powerpoint/2010/main" val="10502826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2249</TotalTime>
  <Words>296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Century Gothic</vt:lpstr>
      <vt:lpstr>Wingdings 3</vt:lpstr>
      <vt:lpstr>Ion</vt:lpstr>
      <vt:lpstr>Title: BERT: Pre-training of Deep Bidirectional Transformers for Language Understanding Authors: Jacob Devlin, Ming-Wei Chang, Kenton Lee, Kristina Toutanova Organization: Google AI Language</vt:lpstr>
      <vt:lpstr>Overview</vt:lpstr>
      <vt:lpstr>PowerPoint Presentation</vt:lpstr>
      <vt:lpstr>PowerPoint Presentation</vt:lpstr>
      <vt:lpstr>Model Architecture</vt:lpstr>
      <vt:lpstr>Fine-tuning Process</vt:lpstr>
      <vt:lpstr>Experimental 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Shakil Hossain</dc:creator>
  <cp:keywords/>
  <dc:description>generated using python-pptx</dc:description>
  <cp:lastModifiedBy>Shakil Hossain</cp:lastModifiedBy>
  <cp:revision>2</cp:revision>
  <dcterms:created xsi:type="dcterms:W3CDTF">2013-01-27T09:14:16Z</dcterms:created>
  <dcterms:modified xsi:type="dcterms:W3CDTF">2025-05-24T17:57:54Z</dcterms:modified>
  <cp:category/>
</cp:coreProperties>
</file>