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DDEF-16C4-42C6-8417-E17A5DBEA928}" type="datetimeFigureOut">
              <a:rPr lang="en-US" smtClean="0"/>
              <a:pPr/>
              <a:t>Mon 29.03.21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6557-9858-45B7-BFBF-28617E069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DDEF-16C4-42C6-8417-E17A5DBEA928}" type="datetimeFigureOut">
              <a:rPr lang="en-US" smtClean="0"/>
              <a:pPr/>
              <a:t>Mon 29.03.21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6557-9858-45B7-BFBF-28617E069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DDEF-16C4-42C6-8417-E17A5DBEA928}" type="datetimeFigureOut">
              <a:rPr lang="en-US" smtClean="0"/>
              <a:pPr/>
              <a:t>Mon 29.03.21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6557-9858-45B7-BFBF-28617E069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DDEF-16C4-42C6-8417-E17A5DBEA928}" type="datetimeFigureOut">
              <a:rPr lang="en-US" smtClean="0"/>
              <a:pPr/>
              <a:t>Mon 29.03.21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6557-9858-45B7-BFBF-28617E069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DDEF-16C4-42C6-8417-E17A5DBEA928}" type="datetimeFigureOut">
              <a:rPr lang="en-US" smtClean="0"/>
              <a:pPr/>
              <a:t>Mon 29.03.21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6557-9858-45B7-BFBF-28617E069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DDEF-16C4-42C6-8417-E17A5DBEA928}" type="datetimeFigureOut">
              <a:rPr lang="en-US" smtClean="0"/>
              <a:pPr/>
              <a:t>Mon 29.03.21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6557-9858-45B7-BFBF-28617E069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DDEF-16C4-42C6-8417-E17A5DBEA928}" type="datetimeFigureOut">
              <a:rPr lang="en-US" smtClean="0"/>
              <a:pPr/>
              <a:t>Mon 29.03.21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6557-9858-45B7-BFBF-28617E069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DDEF-16C4-42C6-8417-E17A5DBEA928}" type="datetimeFigureOut">
              <a:rPr lang="en-US" smtClean="0"/>
              <a:pPr/>
              <a:t>Mon 29.03.21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6557-9858-45B7-BFBF-28617E069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DDEF-16C4-42C6-8417-E17A5DBEA928}" type="datetimeFigureOut">
              <a:rPr lang="en-US" smtClean="0"/>
              <a:pPr/>
              <a:t>Mon 29.03.21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6557-9858-45B7-BFBF-28617E069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DDEF-16C4-42C6-8417-E17A5DBEA928}" type="datetimeFigureOut">
              <a:rPr lang="en-US" smtClean="0"/>
              <a:pPr/>
              <a:t>Mon 29.03.21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6557-9858-45B7-BFBF-28617E069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DDEF-16C4-42C6-8417-E17A5DBEA928}" type="datetimeFigureOut">
              <a:rPr lang="en-US" smtClean="0"/>
              <a:pPr/>
              <a:t>Mon 29.03.21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6557-9858-45B7-BFBF-28617E0696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B37DDEF-16C4-42C6-8417-E17A5DBEA928}" type="datetimeFigureOut">
              <a:rPr lang="en-US" smtClean="0"/>
              <a:pPr/>
              <a:t>Mon 29.03.21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B2C6557-9858-45B7-BFBF-28617E069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dirty="0" smtClean="0">
                <a:solidFill>
                  <a:srgbClr val="002060"/>
                </a:solidFill>
              </a:rPr>
              <a:t>Дисциплини на филозофијата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8458200" cy="6172200"/>
          </a:xfrm>
        </p:spPr>
        <p:txBody>
          <a:bodyPr>
            <a:normAutofit/>
          </a:bodyPr>
          <a:lstStyle/>
          <a:p>
            <a:pPr algn="ctr"/>
            <a:r>
              <a:rPr lang="mk-MK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Онтологија</a:t>
            </a:r>
            <a:r>
              <a:rPr lang="mk-M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mk-M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mk-M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Онтологијата е наука за битието.</a:t>
            </a:r>
            <a:br>
              <a:rPr lang="mk-M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mk-M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mk-M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mk-MK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Гносеологија</a:t>
            </a:r>
            <a:r>
              <a:rPr lang="mk-MK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mk-MK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mk-MK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Гносеологија е </a:t>
            </a:r>
            <a:r>
              <a:rPr lang="mk-M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наука за сознанието, познанието. </a:t>
            </a:r>
            <a:br>
              <a:rPr lang="mk-M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mk-M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Уште е позната како теорија на познание и епистемологија.</a:t>
            </a:r>
            <a:br>
              <a:rPr lang="mk-M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mk-MK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Логика</a:t>
            </a:r>
            <a:r>
              <a:rPr lang="mk-MK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mk-MK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mk-M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Логиката е наука за логичките форми и логичките следства.</a:t>
            </a:r>
            <a:br>
              <a:rPr lang="mk-M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mk-MK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Антропологија</a:t>
            </a:r>
            <a:r>
              <a:rPr lang="mk-MK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mk-MK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mk-M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Антропологија е наука за човекот.</a:t>
            </a:r>
            <a:br>
              <a:rPr lang="mk-M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mk-M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Постојат филозофска антропологија, социјална антропологија , физичка антропологија и културна антропологија.</a:t>
            </a:r>
            <a:br>
              <a:rPr lang="mk-M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mk-MK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Аксиологија</a:t>
            </a:r>
            <a:r>
              <a:rPr lang="mk-MK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mk-MK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mk-M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Аксиологијата е наука за вредностите.</a:t>
            </a:r>
            <a:br>
              <a:rPr lang="mk-M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3581400"/>
          </a:xfrm>
        </p:spPr>
        <p:txBody>
          <a:bodyPr>
            <a:normAutofit fontScale="90000"/>
          </a:bodyPr>
          <a:lstStyle/>
          <a:p>
            <a:pPr algn="ctr"/>
            <a:r>
              <a:rPr lang="mk-MK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Етика</a:t>
            </a:r>
            <a:r>
              <a:rPr lang="mk-MK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mk-MK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mk-MK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Етиката е наука за моралот и за вредностите на живеење.</a:t>
            </a:r>
            <a:br>
              <a:rPr lang="mk-MK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mk-MK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mk-MK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mk-MK" sz="4000" dirty="0" smtClean="0">
                <a:solidFill>
                  <a:srgbClr val="002060"/>
                </a:solidFill>
              </a:rPr>
              <a:t>7. Естетика</a:t>
            </a:r>
            <a:r>
              <a:rPr lang="mk-MK" sz="4000" dirty="0" smtClean="0"/>
              <a:t/>
            </a:r>
            <a:br>
              <a:rPr lang="mk-MK" sz="4000" dirty="0" smtClean="0"/>
            </a:br>
            <a:r>
              <a:rPr lang="mk-MK" sz="1600" dirty="0" smtClean="0"/>
              <a:t>Естетиката е наука за творештвото и за убавите доживувања.</a:t>
            </a:r>
            <a:br>
              <a:rPr lang="mk-MK" sz="1600" dirty="0" smtClean="0"/>
            </a:br>
            <a:r>
              <a:rPr lang="mk-MK" sz="1600" dirty="0" smtClean="0"/>
              <a:t/>
            </a:r>
            <a:br>
              <a:rPr lang="mk-MK" sz="1600" dirty="0" smtClean="0"/>
            </a:br>
            <a:r>
              <a:rPr lang="mk-MK" sz="4000" dirty="0" smtClean="0">
                <a:solidFill>
                  <a:srgbClr val="002060"/>
                </a:solidFill>
              </a:rPr>
              <a:t>8. Историја на филозофијата</a:t>
            </a:r>
            <a:r>
              <a:rPr lang="mk-MK" sz="4000" dirty="0" smtClean="0"/>
              <a:t/>
            </a:r>
            <a:br>
              <a:rPr lang="mk-MK" sz="4000" dirty="0" smtClean="0"/>
            </a:br>
            <a:r>
              <a:rPr lang="mk-MK" sz="1600" dirty="0" smtClean="0"/>
              <a:t>Историјата на филозофијата е приказ на развитокот на филозофските идеи.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183880" cy="1051560"/>
          </a:xfrm>
        </p:spPr>
        <p:txBody>
          <a:bodyPr>
            <a:normAutofit/>
          </a:bodyPr>
          <a:lstStyle/>
          <a:p>
            <a:r>
              <a:rPr lang="mk-MK" sz="4000" dirty="0" smtClean="0">
                <a:solidFill>
                  <a:srgbClr val="C00000"/>
                </a:solidFill>
              </a:rPr>
              <a:t>Правци на филозофијата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Image result for voda anim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86200"/>
            <a:ext cx="2305050" cy="1990725"/>
          </a:xfrm>
          <a:prstGeom prst="rect">
            <a:avLst/>
          </a:prstGeom>
          <a:noFill/>
        </p:spPr>
      </p:pic>
      <p:sp>
        <p:nvSpPr>
          <p:cNvPr id="1028" name="AutoShape 4" descr="Image result for fire anim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fire anim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Image result for fire anim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fire anim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505200"/>
            <a:ext cx="1790700" cy="2552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382000" cy="5638800"/>
          </a:xfrm>
        </p:spPr>
        <p:txBody>
          <a:bodyPr>
            <a:normAutofit fontScale="90000"/>
          </a:bodyPr>
          <a:lstStyle/>
          <a:p>
            <a:pPr algn="ctr"/>
            <a:r>
              <a:rPr lang="mk-MK" sz="4000" dirty="0" smtClean="0">
                <a:solidFill>
                  <a:srgbClr val="C00000"/>
                </a:solidFill>
              </a:rPr>
              <a:t>1. Според онтолошката страна</a:t>
            </a:r>
            <a:r>
              <a:rPr lang="mk-MK" sz="4000" dirty="0" smtClean="0"/>
              <a:t/>
            </a:r>
            <a:br>
              <a:rPr lang="mk-MK" sz="4000" dirty="0" smtClean="0"/>
            </a:br>
            <a:r>
              <a:rPr lang="mk-MK" sz="2000" dirty="0" smtClean="0">
                <a:solidFill>
                  <a:srgbClr val="00B050"/>
                </a:solidFill>
              </a:rPr>
              <a:t>а) Материјализам </a:t>
            </a:r>
            <a:r>
              <a:rPr lang="mk-MK" sz="1800" dirty="0" smtClean="0">
                <a:solidFill>
                  <a:srgbClr val="00B050"/>
                </a:solidFill>
              </a:rPr>
              <a:t>–прва е материјата, природата, реалниот свет, а духот, мислењето се изведени од материјата.</a:t>
            </a:r>
            <a:r>
              <a:rPr lang="mk-MK" sz="1800" dirty="0" smtClean="0"/>
              <a:t/>
            </a:r>
            <a:br>
              <a:rPr lang="mk-MK" sz="1800" dirty="0" smtClean="0"/>
            </a:br>
            <a:r>
              <a:rPr lang="mk-MK" sz="1800" dirty="0" smtClean="0">
                <a:solidFill>
                  <a:srgbClr val="0070C0"/>
                </a:solidFill>
              </a:rPr>
              <a:t>-Механицистички материјализам- материјалниот свет е механичка врска меѓу стварите и нивните делчиња, основно движење е механичкото движење ( го замислуваат светот </a:t>
            </a:r>
            <a:r>
              <a:rPr lang="mk-MK" sz="1800" dirty="0" smtClean="0">
                <a:solidFill>
                  <a:srgbClr val="00B0F0"/>
                </a:solidFill>
              </a:rPr>
              <a:t>како огромен часовник). </a:t>
            </a:r>
            <a:br>
              <a:rPr lang="mk-MK" sz="1800" dirty="0" smtClean="0">
                <a:solidFill>
                  <a:srgbClr val="00B0F0"/>
                </a:solidFill>
              </a:rPr>
            </a:br>
            <a:r>
              <a:rPr lang="mk-MK" sz="1800" dirty="0" smtClean="0">
                <a:solidFill>
                  <a:srgbClr val="00B0F0"/>
                </a:solidFill>
              </a:rPr>
              <a:t>-Дијалектички материјализам- светот претставува сложена целина што не може да се сведе на своте делови, процесите во светот се отврени и не претставуваат вртење во круг, туку телат во правец сличен на спирала, со враќање назад.</a:t>
            </a:r>
            <a:br>
              <a:rPr lang="mk-MK" sz="1800" dirty="0" smtClean="0">
                <a:solidFill>
                  <a:srgbClr val="00B0F0"/>
                </a:solidFill>
              </a:rPr>
            </a:br>
            <a:r>
              <a:rPr lang="mk-MK" sz="1800" dirty="0" smtClean="0">
                <a:solidFill>
                  <a:srgbClr val="00B050"/>
                </a:solidFill>
              </a:rPr>
              <a:t>б) Идеализам- првичен е духот, кој е даден пред материјата и на некој начин неа ја твори и условува и исто така ја уништува.</a:t>
            </a:r>
            <a:br>
              <a:rPr lang="mk-MK" sz="1800" dirty="0" smtClean="0">
                <a:solidFill>
                  <a:srgbClr val="00B050"/>
                </a:solidFill>
              </a:rPr>
            </a:br>
            <a:r>
              <a:rPr lang="mk-MK" sz="1800" dirty="0" smtClean="0">
                <a:solidFill>
                  <a:srgbClr val="0070C0"/>
                </a:solidFill>
              </a:rPr>
              <a:t>- Објективен идеализам- духот е даден пред материјата и постои објективно и независно од човечкото познание.</a:t>
            </a:r>
            <a:br>
              <a:rPr lang="mk-MK" sz="1800" dirty="0" smtClean="0">
                <a:solidFill>
                  <a:srgbClr val="0070C0"/>
                </a:solidFill>
              </a:rPr>
            </a:br>
            <a:r>
              <a:rPr lang="mk-MK" sz="1800" dirty="0" smtClean="0">
                <a:solidFill>
                  <a:srgbClr val="00B0F0"/>
                </a:solidFill>
              </a:rPr>
              <a:t>- Субјективен идеализам- надвор од човечкото познание не постои ништо, светот е наша претстава, а стварите се комбинација на осети. Крајна форма претставува Солипсизам – стварите  се онакви како што на мене ми се претставуваат.</a:t>
            </a:r>
            <a:r>
              <a:rPr lang="mk-MK" sz="1800" dirty="0" smtClean="0">
                <a:solidFill>
                  <a:srgbClr val="00B050"/>
                </a:solidFill>
              </a:rPr>
              <a:t/>
            </a:r>
            <a:br>
              <a:rPr lang="mk-MK" sz="1800" dirty="0" smtClean="0">
                <a:solidFill>
                  <a:srgbClr val="00B050"/>
                </a:solidFill>
              </a:rPr>
            </a:br>
            <a:endParaRPr lang="en-US" sz="1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36280" cy="5867400"/>
          </a:xfrm>
        </p:spPr>
        <p:txBody>
          <a:bodyPr>
            <a:normAutofit/>
          </a:bodyPr>
          <a:lstStyle/>
          <a:p>
            <a:r>
              <a:rPr lang="mk-MK" dirty="0" smtClean="0">
                <a:solidFill>
                  <a:srgbClr val="C00000"/>
                </a:solidFill>
              </a:rPr>
              <a:t>2. Во однос на познанието</a:t>
            </a:r>
            <a:r>
              <a:rPr lang="mk-MK" dirty="0" smtClean="0"/>
              <a:t/>
            </a:r>
            <a:br>
              <a:rPr lang="mk-MK" dirty="0" smtClean="0"/>
            </a:br>
            <a:r>
              <a:rPr lang="mk-MK" sz="1600" dirty="0" smtClean="0">
                <a:solidFill>
                  <a:srgbClr val="0070C0"/>
                </a:solidFill>
              </a:rPr>
              <a:t>1. Догматизам ( догма-вистина) – светот се сознава одеднаш и  целосно.</a:t>
            </a:r>
            <a:br>
              <a:rPr lang="mk-MK" sz="1600" dirty="0" smtClean="0">
                <a:solidFill>
                  <a:srgbClr val="0070C0"/>
                </a:solidFill>
              </a:rPr>
            </a:br>
            <a:r>
              <a:rPr lang="mk-MK" sz="1600" dirty="0" smtClean="0">
                <a:solidFill>
                  <a:srgbClr val="0070C0"/>
                </a:solidFill>
              </a:rPr>
              <a:t>2.Агностицизам ( гносис-знаење, а-не) – светот не може никогаш да се сознае.</a:t>
            </a:r>
            <a:br>
              <a:rPr lang="mk-MK" sz="1600" dirty="0" smtClean="0">
                <a:solidFill>
                  <a:srgbClr val="0070C0"/>
                </a:solidFill>
              </a:rPr>
            </a:br>
            <a:r>
              <a:rPr lang="mk-MK" sz="1600" dirty="0" smtClean="0">
                <a:solidFill>
                  <a:srgbClr val="0070C0"/>
                </a:solidFill>
              </a:rPr>
              <a:t>3.Скептицизам ( скептомаи- сомневње) – сс сомневаат како во можноста така и во невозможноста светот да се сознае.</a:t>
            </a:r>
            <a:br>
              <a:rPr lang="mk-MK" sz="1600" dirty="0" smtClean="0">
                <a:solidFill>
                  <a:srgbClr val="0070C0"/>
                </a:solidFill>
              </a:rPr>
            </a:br>
            <a:r>
              <a:rPr lang="mk-MK" dirty="0" smtClean="0">
                <a:solidFill>
                  <a:srgbClr val="C00000"/>
                </a:solidFill>
              </a:rPr>
              <a:t>3. Според изворот на познание</a:t>
            </a:r>
            <a:r>
              <a:rPr lang="mk-MK" dirty="0" smtClean="0">
                <a:solidFill>
                  <a:schemeClr val="accent1"/>
                </a:solidFill>
              </a:rPr>
              <a:t/>
            </a:r>
            <a:br>
              <a:rPr lang="mk-MK" dirty="0" smtClean="0">
                <a:solidFill>
                  <a:schemeClr val="accent1"/>
                </a:solidFill>
              </a:rPr>
            </a:br>
            <a:r>
              <a:rPr lang="mk-MK" sz="1600" dirty="0" smtClean="0">
                <a:solidFill>
                  <a:srgbClr val="00B050"/>
                </a:solidFill>
              </a:rPr>
              <a:t>1. Сензуализам ( сензус-осет) – извор на познание се осетите.</a:t>
            </a:r>
            <a:br>
              <a:rPr lang="mk-MK" sz="1600" dirty="0" smtClean="0">
                <a:solidFill>
                  <a:srgbClr val="00B050"/>
                </a:solidFill>
              </a:rPr>
            </a:br>
            <a:r>
              <a:rPr lang="mk-MK" sz="1600" dirty="0" smtClean="0">
                <a:solidFill>
                  <a:srgbClr val="00B050"/>
                </a:solidFill>
              </a:rPr>
              <a:t>2. Емпиризам (емпеириа- искуство) –извор  на познание е искуството.</a:t>
            </a:r>
            <a:br>
              <a:rPr lang="mk-MK" sz="1600" dirty="0" smtClean="0">
                <a:solidFill>
                  <a:srgbClr val="00B050"/>
                </a:solidFill>
              </a:rPr>
            </a:br>
            <a:r>
              <a:rPr lang="mk-MK" sz="1600" dirty="0" smtClean="0">
                <a:solidFill>
                  <a:srgbClr val="00B050"/>
                </a:solidFill>
              </a:rPr>
              <a:t>3. Рационализам (ратио-разум) – извор на познание е разумот.</a:t>
            </a:r>
            <a:br>
              <a:rPr lang="mk-MK" sz="1600" dirty="0" smtClean="0">
                <a:solidFill>
                  <a:srgbClr val="00B050"/>
                </a:solidFill>
              </a:rPr>
            </a:br>
            <a:r>
              <a:rPr lang="mk-MK" sz="1600" dirty="0" smtClean="0">
                <a:solidFill>
                  <a:srgbClr val="00B050"/>
                </a:solidFill>
              </a:rPr>
              <a:t>4. Ирационализам – го бара изворот напознание во неосетното и нерационалното,</a:t>
            </a:r>
            <a:br>
              <a:rPr lang="mk-MK" sz="1600" dirty="0" smtClean="0">
                <a:solidFill>
                  <a:srgbClr val="00B050"/>
                </a:solidFill>
              </a:rPr>
            </a:br>
            <a:r>
              <a:rPr lang="mk-MK" sz="1600" dirty="0" smtClean="0">
                <a:solidFill>
                  <a:srgbClr val="FF0000"/>
                </a:solidFill>
              </a:rPr>
              <a:t>- Сентиментализам – извор на познание се чуствата,</a:t>
            </a:r>
            <a:br>
              <a:rPr lang="mk-MK" sz="1600" dirty="0" smtClean="0">
                <a:solidFill>
                  <a:srgbClr val="FF0000"/>
                </a:solidFill>
              </a:rPr>
            </a:br>
            <a:r>
              <a:rPr lang="mk-MK" sz="1600" dirty="0" smtClean="0">
                <a:solidFill>
                  <a:srgbClr val="FF0000"/>
                </a:solidFill>
              </a:rPr>
              <a:t>- Волунтаризам – извор на познание е волјата.</a:t>
            </a:r>
            <a:br>
              <a:rPr lang="mk-MK" sz="1600" dirty="0" smtClean="0">
                <a:solidFill>
                  <a:srgbClr val="FF0000"/>
                </a:solidFill>
              </a:rPr>
            </a:br>
            <a:r>
              <a:rPr lang="mk-MK" sz="1800" dirty="0" smtClean="0">
                <a:solidFill>
                  <a:srgbClr val="0070C0"/>
                </a:solidFill>
              </a:rPr>
              <a:t/>
            </a:r>
            <a:br>
              <a:rPr lang="mk-MK" sz="1800" dirty="0" smtClean="0">
                <a:solidFill>
                  <a:srgbClr val="0070C0"/>
                </a:solidFill>
              </a:rPr>
            </a:b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458200" cy="5334000"/>
          </a:xfrm>
        </p:spPr>
        <p:txBody>
          <a:bodyPr>
            <a:normAutofit/>
          </a:bodyPr>
          <a:lstStyle/>
          <a:p>
            <a:r>
              <a:rPr lang="mk-MK" dirty="0" smtClean="0">
                <a:solidFill>
                  <a:srgbClr val="C00000"/>
                </a:solidFill>
              </a:rPr>
              <a:t>4. Според бројот на принципи што се земаат во основата на светот</a:t>
            </a:r>
            <a:r>
              <a:rPr lang="mk-MK" dirty="0" smtClean="0">
                <a:solidFill>
                  <a:schemeClr val="accent1"/>
                </a:solidFill>
              </a:rPr>
              <a:t/>
            </a:r>
            <a:br>
              <a:rPr lang="mk-MK" dirty="0" smtClean="0">
                <a:solidFill>
                  <a:schemeClr val="accent1"/>
                </a:solidFill>
              </a:rPr>
            </a:br>
            <a:r>
              <a:rPr lang="mk-MK" sz="1800" dirty="0" smtClean="0">
                <a:solidFill>
                  <a:srgbClr val="0070C0"/>
                </a:solidFill>
              </a:rPr>
              <a:t>1. Монизам – еден принцип ( вода, воздух, оган...)</a:t>
            </a:r>
            <a:br>
              <a:rPr lang="mk-MK" sz="1800" dirty="0" smtClean="0">
                <a:solidFill>
                  <a:srgbClr val="0070C0"/>
                </a:solidFill>
              </a:rPr>
            </a:br>
            <a:r>
              <a:rPr lang="mk-MK" sz="1800" dirty="0" smtClean="0">
                <a:solidFill>
                  <a:srgbClr val="0070C0"/>
                </a:solidFill>
              </a:rPr>
              <a:t>2. Дуализам – два принципи ( материјална и духовна супстанција)</a:t>
            </a:r>
            <a:br>
              <a:rPr lang="mk-MK" sz="1800" dirty="0" smtClean="0">
                <a:solidFill>
                  <a:srgbClr val="0070C0"/>
                </a:solidFill>
              </a:rPr>
            </a:br>
            <a:r>
              <a:rPr lang="mk-MK" sz="1800" dirty="0" smtClean="0">
                <a:solidFill>
                  <a:srgbClr val="0070C0"/>
                </a:solidFill>
              </a:rPr>
              <a:t>3. Плурализам – повеке принципи.</a:t>
            </a:r>
            <a:br>
              <a:rPr lang="mk-MK" sz="1800" dirty="0" smtClean="0">
                <a:solidFill>
                  <a:srgbClr val="0070C0"/>
                </a:solidFill>
              </a:rPr>
            </a:br>
            <a:r>
              <a:rPr lang="mk-MK" dirty="0" smtClean="0">
                <a:solidFill>
                  <a:srgbClr val="C00000"/>
                </a:solidFill>
              </a:rPr>
              <a:t>5. Во етиката</a:t>
            </a:r>
            <a:r>
              <a:rPr lang="mk-MK" dirty="0" smtClean="0">
                <a:solidFill>
                  <a:schemeClr val="accent1"/>
                </a:solidFill>
              </a:rPr>
              <a:t/>
            </a:r>
            <a:br>
              <a:rPr lang="mk-MK" dirty="0" smtClean="0">
                <a:solidFill>
                  <a:schemeClr val="accent1"/>
                </a:solidFill>
              </a:rPr>
            </a:br>
            <a:r>
              <a:rPr lang="mk-MK" sz="1600" dirty="0" smtClean="0">
                <a:solidFill>
                  <a:srgbClr val="00B050"/>
                </a:solidFill>
              </a:rPr>
              <a:t>1. Индивидуализам и колективизам – работи сам и заслугите не ги дели со никого, спротивно,</a:t>
            </a:r>
            <a:br>
              <a:rPr lang="mk-MK" sz="1600" dirty="0" smtClean="0">
                <a:solidFill>
                  <a:srgbClr val="00B050"/>
                </a:solidFill>
              </a:rPr>
            </a:br>
            <a:r>
              <a:rPr lang="mk-MK" sz="1600" dirty="0" smtClean="0">
                <a:solidFill>
                  <a:srgbClr val="00B050"/>
                </a:solidFill>
              </a:rPr>
              <a:t>2. Егоизам и алтруизам – Личната среќа и добро е на прво место, среќата и доброто на другите е на прво место,</a:t>
            </a:r>
            <a:br>
              <a:rPr lang="mk-MK" sz="1600" dirty="0" smtClean="0">
                <a:solidFill>
                  <a:srgbClr val="00B050"/>
                </a:solidFill>
              </a:rPr>
            </a:br>
            <a:r>
              <a:rPr lang="mk-MK" sz="1600" dirty="0" smtClean="0">
                <a:solidFill>
                  <a:srgbClr val="00B050"/>
                </a:solidFill>
              </a:rPr>
              <a:t>3. Хедонизам – највисоко добро е задоволството.</a:t>
            </a:r>
            <a:br>
              <a:rPr lang="mk-MK" sz="1600" dirty="0" smtClean="0">
                <a:solidFill>
                  <a:srgbClr val="00B050"/>
                </a:solidFill>
              </a:rPr>
            </a:br>
            <a:r>
              <a:rPr lang="mk-MK" sz="1600" dirty="0" smtClean="0">
                <a:solidFill>
                  <a:srgbClr val="00B050"/>
                </a:solidFill>
              </a:rPr>
              <a:t>4. Евдајмонизам – највисоко добро е блаженството,</a:t>
            </a:r>
            <a:br>
              <a:rPr lang="mk-MK" sz="1600" dirty="0" smtClean="0">
                <a:solidFill>
                  <a:srgbClr val="00B050"/>
                </a:solidFill>
              </a:rPr>
            </a:br>
            <a:r>
              <a:rPr lang="mk-MK" sz="1600" dirty="0" smtClean="0">
                <a:solidFill>
                  <a:srgbClr val="00B050"/>
                </a:solidFill>
              </a:rPr>
              <a:t>5. Утилитаризам – највисоко добро е она што е корисно.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339</TotalTime>
  <Words>36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Verdana</vt:lpstr>
      <vt:lpstr>Wingdings 2</vt:lpstr>
      <vt:lpstr>Aspect</vt:lpstr>
      <vt:lpstr>Дисциплини на филозофијата</vt:lpstr>
      <vt:lpstr>1. Онтологија Онтологијата е наука за битието.  2. Гносеологија Гносеологија е наука за сознанието, познанието.  Уште е позната како теорија на познание и епистемологија. 3. Логика Логиката е наука за логичките форми и логичките следства. 4. Антропологија  Антропологија е наука за човекот. Постојат филозофска антропологија, социјална антропологија , физичка антропологија и културна антропологија. 5. Аксиологија Аксиологијата е наука за вредностите. </vt:lpstr>
      <vt:lpstr>6. Етика Етиката е наука за моралот и за вредностите на живеење.  7. Естетика Естетиката е наука за творештвото и за убавите доживувања.  8. Историја на филозофијата Историјата на филозофијата е приказ на развитокот на филозофските идеи.</vt:lpstr>
      <vt:lpstr>Правци на филозофијата</vt:lpstr>
      <vt:lpstr>1. Според онтолошката страна а) Материјализам –прва е материјата, природата, реалниот свет, а духот, мислењето се изведени од материјата. -Механицистички материјализам- материјалниот свет е механичка врска меѓу стварите и нивните делчиња, основно движење е механичкото движење ( го замислуваат светот како огромен часовник).  -Дијалектички материјализам- светот претставува сложена целина што не може да се сведе на своте делови, процесите во светот се отврени и не претставуваат вртење во круг, туку телат во правец сличен на спирала, со враќање назад. б) Идеализам- првичен е духот, кој е даден пред материјата и на некој начин неа ја твори и условува и исто така ја уништува. - Објективен идеализам- духот е даден пред материјата и постои објективно и независно од човечкото познание. - Субјективен идеализам- надвор од човечкото познание не постои ништо, светот е наша претстава, а стварите се комбинација на осети. Крајна форма претставува Солипсизам – стварите  се онакви како што на мене ми се претставуваат. </vt:lpstr>
      <vt:lpstr>2. Во однос на познанието 1. Догматизам ( догма-вистина) – светот се сознава одеднаш и  целосно. 2.Агностицизам ( гносис-знаење, а-не) – светот не може никогаш да се сознае. 3.Скептицизам ( скептомаи- сомневње) – сс сомневаат како во можноста така и во невозможноста светот да се сознае. 3. Според изворот на познание 1. Сензуализам ( сензус-осет) – извор на познание се осетите. 2. Емпиризам (емпеириа- искуство) –извор  на познание е искуството. 3. Рационализам (ратио-разум) – извор на познание е разумот. 4. Ирационализам – го бара изворот напознание во неосетното и нерационалното, - Сентиментализам – извор на познание се чуствата, - Волунтаризам – извор на познание е волјата.  </vt:lpstr>
      <vt:lpstr>4. Според бројот на принципи што се земаат во основата на светот 1. Монизам – еден принцип ( вода, воздух, оган...) 2. Дуализам – два принципи ( материјална и духовна супстанција) 3. Плурализам – повеке принципи. 5. Во етиката 1. Индивидуализам и колективизам – работи сам и заслугите не ги дели со никого, спротивно, 2. Егоизам и алтруизам – Личната среќа и добро е на прво место, среќата и доброто на другите е на прво место, 3. Хедонизам – највисоко добро е задоволството. 4. Евдајмонизам – највисоко добро е блаженството, 5. Утилитаризам – највисоко добро е она што е корисно. 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Дисциплини на филозофијата</dc:title>
  <dc:creator>USER</dc:creator>
  <cp:lastModifiedBy>User</cp:lastModifiedBy>
  <cp:revision>2</cp:revision>
  <dcterms:created xsi:type="dcterms:W3CDTF">2016-09-05T16:45:58Z</dcterms:created>
  <dcterms:modified xsi:type="dcterms:W3CDTF">2021-03-29T17:26:15Z</dcterms:modified>
</cp:coreProperties>
</file>