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08"/>
    <p:restoredTop sz="95588"/>
  </p:normalViewPr>
  <p:slideViewPr>
    <p:cSldViewPr snapToGrid="0" snapToObjects="1">
      <p:cViewPr varScale="1">
        <p:scale>
          <a:sx n="61" d="100"/>
          <a:sy n="61" d="100"/>
        </p:scale>
        <p:origin x="23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F16A8-34FE-40D9-BEEF-02D519F65F4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652AC0-709F-424C-B6D3-982F109BF3C5}">
      <dgm:prSet/>
      <dgm:spPr/>
      <dgm:t>
        <a:bodyPr/>
        <a:lstStyle/>
        <a:p>
          <a:r>
            <a:rPr lang="en-US" dirty="0"/>
            <a:t>We invented PEACE app to help students or anyone who is 13 years old or older, to report cyberbullying.  </a:t>
          </a:r>
        </a:p>
      </dgm:t>
    </dgm:pt>
    <dgm:pt modelId="{80E5B8D3-AC98-4E2B-9836-316F47A88B1C}" type="parTrans" cxnId="{FBE86BAC-FDAC-4EBD-8068-1E4B295D8689}">
      <dgm:prSet/>
      <dgm:spPr/>
      <dgm:t>
        <a:bodyPr/>
        <a:lstStyle/>
        <a:p>
          <a:endParaRPr lang="en-US"/>
        </a:p>
      </dgm:t>
    </dgm:pt>
    <dgm:pt modelId="{F760493F-7114-4CB1-A4D4-578439B2AEA5}" type="sibTrans" cxnId="{FBE86BAC-FDAC-4EBD-8068-1E4B295D8689}">
      <dgm:prSet/>
      <dgm:spPr/>
      <dgm:t>
        <a:bodyPr/>
        <a:lstStyle/>
        <a:p>
          <a:endParaRPr lang="en-US"/>
        </a:p>
      </dgm:t>
    </dgm:pt>
    <dgm:pt modelId="{F6D48701-1B4E-4749-98FD-D47C5D518396}">
      <dgm:prSet/>
      <dgm:spPr/>
      <dgm:t>
        <a:bodyPr/>
        <a:lstStyle/>
        <a:p>
          <a:r>
            <a:rPr lang="en-US" dirty="0"/>
            <a:t>Goal is to make it easy to report cyberbullying so that students can get help</a:t>
          </a:r>
        </a:p>
      </dgm:t>
    </dgm:pt>
    <dgm:pt modelId="{B0B35328-94AE-4BC5-B02B-FF6E4FF0B46B}" type="parTrans" cxnId="{22429148-8BD3-4A3F-B3BD-7C812A63591C}">
      <dgm:prSet/>
      <dgm:spPr/>
      <dgm:t>
        <a:bodyPr/>
        <a:lstStyle/>
        <a:p>
          <a:endParaRPr lang="en-US"/>
        </a:p>
      </dgm:t>
    </dgm:pt>
    <dgm:pt modelId="{AA0A358D-DA48-4F9E-82EE-0C33997DC29D}" type="sibTrans" cxnId="{22429148-8BD3-4A3F-B3BD-7C812A63591C}">
      <dgm:prSet/>
      <dgm:spPr/>
      <dgm:t>
        <a:bodyPr/>
        <a:lstStyle/>
        <a:p>
          <a:endParaRPr lang="en-US"/>
        </a:p>
      </dgm:t>
    </dgm:pt>
    <dgm:pt modelId="{1901B642-BB2A-4C54-AF72-27F2A5CC6691}">
      <dgm:prSet/>
      <dgm:spPr/>
      <dgm:t>
        <a:bodyPr/>
        <a:lstStyle/>
        <a:p>
          <a:endParaRPr lang="en-US" dirty="0"/>
        </a:p>
      </dgm:t>
    </dgm:pt>
    <dgm:pt modelId="{CFF955F4-F29B-4D27-9550-2BF23B81236A}" type="parTrans" cxnId="{45E92817-2934-4EC9-86A4-F9A1D072CC94}">
      <dgm:prSet/>
      <dgm:spPr/>
      <dgm:t>
        <a:bodyPr/>
        <a:lstStyle/>
        <a:p>
          <a:endParaRPr lang="en-US"/>
        </a:p>
      </dgm:t>
    </dgm:pt>
    <dgm:pt modelId="{A3254E19-BA36-40CE-B4C2-D92DBB6C15AD}" type="sibTrans" cxnId="{45E92817-2934-4EC9-86A4-F9A1D072CC94}">
      <dgm:prSet/>
      <dgm:spPr/>
      <dgm:t>
        <a:bodyPr/>
        <a:lstStyle/>
        <a:p>
          <a:endParaRPr lang="en-US"/>
        </a:p>
      </dgm:t>
    </dgm:pt>
    <dgm:pt modelId="{A36C158C-5658-3243-B773-D315E2EB2A66}" type="pres">
      <dgm:prSet presAssocID="{FB8F16A8-34FE-40D9-BEEF-02D519F65F47}" presName="vert0" presStyleCnt="0">
        <dgm:presLayoutVars>
          <dgm:dir/>
          <dgm:animOne val="branch"/>
          <dgm:animLvl val="lvl"/>
        </dgm:presLayoutVars>
      </dgm:prSet>
      <dgm:spPr/>
    </dgm:pt>
    <dgm:pt modelId="{2A73DA98-5907-8748-BC3A-C357E515B4FF}" type="pres">
      <dgm:prSet presAssocID="{27652AC0-709F-424C-B6D3-982F109BF3C5}" presName="thickLine" presStyleLbl="alignNode1" presStyleIdx="0" presStyleCnt="3"/>
      <dgm:spPr/>
    </dgm:pt>
    <dgm:pt modelId="{CE6C23B4-A835-C74C-B146-135AEE0E3D44}" type="pres">
      <dgm:prSet presAssocID="{27652AC0-709F-424C-B6D3-982F109BF3C5}" presName="horz1" presStyleCnt="0"/>
      <dgm:spPr/>
    </dgm:pt>
    <dgm:pt modelId="{3AA8F369-7794-D64B-B642-696DA66B5D2D}" type="pres">
      <dgm:prSet presAssocID="{27652AC0-709F-424C-B6D3-982F109BF3C5}" presName="tx1" presStyleLbl="revTx" presStyleIdx="0" presStyleCnt="3"/>
      <dgm:spPr/>
    </dgm:pt>
    <dgm:pt modelId="{B8F4A710-6E2A-8F42-A982-1E1DF1A55A11}" type="pres">
      <dgm:prSet presAssocID="{27652AC0-709F-424C-B6D3-982F109BF3C5}" presName="vert1" presStyleCnt="0"/>
      <dgm:spPr/>
    </dgm:pt>
    <dgm:pt modelId="{8298EDEB-63E5-6B4D-A288-9F09D641B803}" type="pres">
      <dgm:prSet presAssocID="{F6D48701-1B4E-4749-98FD-D47C5D518396}" presName="thickLine" presStyleLbl="alignNode1" presStyleIdx="1" presStyleCnt="3"/>
      <dgm:spPr/>
    </dgm:pt>
    <dgm:pt modelId="{7446AE6B-8308-1543-82DD-3400EC28F0E5}" type="pres">
      <dgm:prSet presAssocID="{F6D48701-1B4E-4749-98FD-D47C5D518396}" presName="horz1" presStyleCnt="0"/>
      <dgm:spPr/>
    </dgm:pt>
    <dgm:pt modelId="{ACA01AC8-A3A8-9348-87F9-59AE6CA25652}" type="pres">
      <dgm:prSet presAssocID="{F6D48701-1B4E-4749-98FD-D47C5D518396}" presName="tx1" presStyleLbl="revTx" presStyleIdx="1" presStyleCnt="3"/>
      <dgm:spPr/>
    </dgm:pt>
    <dgm:pt modelId="{A953E8D9-10E5-074D-B161-01ED6F7E0B64}" type="pres">
      <dgm:prSet presAssocID="{F6D48701-1B4E-4749-98FD-D47C5D518396}" presName="vert1" presStyleCnt="0"/>
      <dgm:spPr/>
    </dgm:pt>
    <dgm:pt modelId="{49BF4AFD-4312-9845-BBB0-F385245D09D9}" type="pres">
      <dgm:prSet presAssocID="{1901B642-BB2A-4C54-AF72-27F2A5CC6691}" presName="thickLine" presStyleLbl="alignNode1" presStyleIdx="2" presStyleCnt="3"/>
      <dgm:spPr/>
    </dgm:pt>
    <dgm:pt modelId="{77E79850-0199-1B47-8FC5-254C4A7BC71B}" type="pres">
      <dgm:prSet presAssocID="{1901B642-BB2A-4C54-AF72-27F2A5CC6691}" presName="horz1" presStyleCnt="0"/>
      <dgm:spPr/>
    </dgm:pt>
    <dgm:pt modelId="{85A6682D-33A7-C24C-90D1-A4355285164E}" type="pres">
      <dgm:prSet presAssocID="{1901B642-BB2A-4C54-AF72-27F2A5CC6691}" presName="tx1" presStyleLbl="revTx" presStyleIdx="2" presStyleCnt="3"/>
      <dgm:spPr/>
    </dgm:pt>
    <dgm:pt modelId="{F4720E71-E9EA-854B-A70D-F6C7CF8035AC}" type="pres">
      <dgm:prSet presAssocID="{1901B642-BB2A-4C54-AF72-27F2A5CC6691}" presName="vert1" presStyleCnt="0"/>
      <dgm:spPr/>
    </dgm:pt>
  </dgm:ptLst>
  <dgm:cxnLst>
    <dgm:cxn modelId="{45E92817-2934-4EC9-86A4-F9A1D072CC94}" srcId="{FB8F16A8-34FE-40D9-BEEF-02D519F65F47}" destId="{1901B642-BB2A-4C54-AF72-27F2A5CC6691}" srcOrd="2" destOrd="0" parTransId="{CFF955F4-F29B-4D27-9550-2BF23B81236A}" sibTransId="{A3254E19-BA36-40CE-B4C2-D92DBB6C15AD}"/>
    <dgm:cxn modelId="{403CA43D-9A32-0A4D-A98C-B15B867521D8}" type="presOf" srcId="{F6D48701-1B4E-4749-98FD-D47C5D518396}" destId="{ACA01AC8-A3A8-9348-87F9-59AE6CA25652}" srcOrd="0" destOrd="0" presId="urn:microsoft.com/office/officeart/2008/layout/LinedList"/>
    <dgm:cxn modelId="{22429148-8BD3-4A3F-B3BD-7C812A63591C}" srcId="{FB8F16A8-34FE-40D9-BEEF-02D519F65F47}" destId="{F6D48701-1B4E-4749-98FD-D47C5D518396}" srcOrd="1" destOrd="0" parTransId="{B0B35328-94AE-4BC5-B02B-FF6E4FF0B46B}" sibTransId="{AA0A358D-DA48-4F9E-82EE-0C33997DC29D}"/>
    <dgm:cxn modelId="{1BDF4A81-2393-2B47-A9B4-5DDCCCC64229}" type="presOf" srcId="{FB8F16A8-34FE-40D9-BEEF-02D519F65F47}" destId="{A36C158C-5658-3243-B773-D315E2EB2A66}" srcOrd="0" destOrd="0" presId="urn:microsoft.com/office/officeart/2008/layout/LinedList"/>
    <dgm:cxn modelId="{28611193-39B1-6748-8381-8FFC84757F89}" type="presOf" srcId="{1901B642-BB2A-4C54-AF72-27F2A5CC6691}" destId="{85A6682D-33A7-C24C-90D1-A4355285164E}" srcOrd="0" destOrd="0" presId="urn:microsoft.com/office/officeart/2008/layout/LinedList"/>
    <dgm:cxn modelId="{1C1AEA9F-182D-EB4E-9347-19218AAADC82}" type="presOf" srcId="{27652AC0-709F-424C-B6D3-982F109BF3C5}" destId="{3AA8F369-7794-D64B-B642-696DA66B5D2D}" srcOrd="0" destOrd="0" presId="urn:microsoft.com/office/officeart/2008/layout/LinedList"/>
    <dgm:cxn modelId="{FBE86BAC-FDAC-4EBD-8068-1E4B295D8689}" srcId="{FB8F16A8-34FE-40D9-BEEF-02D519F65F47}" destId="{27652AC0-709F-424C-B6D3-982F109BF3C5}" srcOrd="0" destOrd="0" parTransId="{80E5B8D3-AC98-4E2B-9836-316F47A88B1C}" sibTransId="{F760493F-7114-4CB1-A4D4-578439B2AEA5}"/>
    <dgm:cxn modelId="{31219EBD-A6DD-A64F-8393-8797E1984FB2}" type="presParOf" srcId="{A36C158C-5658-3243-B773-D315E2EB2A66}" destId="{2A73DA98-5907-8748-BC3A-C357E515B4FF}" srcOrd="0" destOrd="0" presId="urn:microsoft.com/office/officeart/2008/layout/LinedList"/>
    <dgm:cxn modelId="{9552317E-67B0-8247-9E88-F5C48DFD18D9}" type="presParOf" srcId="{A36C158C-5658-3243-B773-D315E2EB2A66}" destId="{CE6C23B4-A835-C74C-B146-135AEE0E3D44}" srcOrd="1" destOrd="0" presId="urn:microsoft.com/office/officeart/2008/layout/LinedList"/>
    <dgm:cxn modelId="{100B0A20-103B-AF4A-8D24-8F3D1BDD1FCB}" type="presParOf" srcId="{CE6C23B4-A835-C74C-B146-135AEE0E3D44}" destId="{3AA8F369-7794-D64B-B642-696DA66B5D2D}" srcOrd="0" destOrd="0" presId="urn:microsoft.com/office/officeart/2008/layout/LinedList"/>
    <dgm:cxn modelId="{AA52D2DA-9736-1844-9899-0474679D7D26}" type="presParOf" srcId="{CE6C23B4-A835-C74C-B146-135AEE0E3D44}" destId="{B8F4A710-6E2A-8F42-A982-1E1DF1A55A11}" srcOrd="1" destOrd="0" presId="urn:microsoft.com/office/officeart/2008/layout/LinedList"/>
    <dgm:cxn modelId="{E61377B2-7638-DF40-95A4-35858272D55A}" type="presParOf" srcId="{A36C158C-5658-3243-B773-D315E2EB2A66}" destId="{8298EDEB-63E5-6B4D-A288-9F09D641B803}" srcOrd="2" destOrd="0" presId="urn:microsoft.com/office/officeart/2008/layout/LinedList"/>
    <dgm:cxn modelId="{40B12B70-BF1D-0C46-8742-4519360050EA}" type="presParOf" srcId="{A36C158C-5658-3243-B773-D315E2EB2A66}" destId="{7446AE6B-8308-1543-82DD-3400EC28F0E5}" srcOrd="3" destOrd="0" presId="urn:microsoft.com/office/officeart/2008/layout/LinedList"/>
    <dgm:cxn modelId="{D61EC7C7-C3E1-F545-ABE2-4AAC2FF6726B}" type="presParOf" srcId="{7446AE6B-8308-1543-82DD-3400EC28F0E5}" destId="{ACA01AC8-A3A8-9348-87F9-59AE6CA25652}" srcOrd="0" destOrd="0" presId="urn:microsoft.com/office/officeart/2008/layout/LinedList"/>
    <dgm:cxn modelId="{FDD84A84-6C9F-4D4C-BD19-318570378B40}" type="presParOf" srcId="{7446AE6B-8308-1543-82DD-3400EC28F0E5}" destId="{A953E8D9-10E5-074D-B161-01ED6F7E0B64}" srcOrd="1" destOrd="0" presId="urn:microsoft.com/office/officeart/2008/layout/LinedList"/>
    <dgm:cxn modelId="{76ACF1A8-F980-CD46-8A53-E934A81332FA}" type="presParOf" srcId="{A36C158C-5658-3243-B773-D315E2EB2A66}" destId="{49BF4AFD-4312-9845-BBB0-F385245D09D9}" srcOrd="4" destOrd="0" presId="urn:microsoft.com/office/officeart/2008/layout/LinedList"/>
    <dgm:cxn modelId="{95506E72-A276-AC4B-8B4F-066973A88109}" type="presParOf" srcId="{A36C158C-5658-3243-B773-D315E2EB2A66}" destId="{77E79850-0199-1B47-8FC5-254C4A7BC71B}" srcOrd="5" destOrd="0" presId="urn:microsoft.com/office/officeart/2008/layout/LinedList"/>
    <dgm:cxn modelId="{811657F3-5187-A640-9A51-1CEFC1FE5027}" type="presParOf" srcId="{77E79850-0199-1B47-8FC5-254C4A7BC71B}" destId="{85A6682D-33A7-C24C-90D1-A4355285164E}" srcOrd="0" destOrd="0" presId="urn:microsoft.com/office/officeart/2008/layout/LinedList"/>
    <dgm:cxn modelId="{4CEA8933-CC4C-1E42-9E9C-76F93FAC9C3F}" type="presParOf" srcId="{77E79850-0199-1B47-8FC5-254C4A7BC71B}" destId="{F4720E71-E9EA-854B-A70D-F6C7CF8035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77F9B-D5BE-407C-AF30-E1406C2C233A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1A58B0-781B-4B0A-A204-10339797751C}">
      <dgm:prSet/>
      <dgm:spPr/>
      <dgm:t>
        <a:bodyPr/>
        <a:lstStyle/>
        <a:p>
          <a:r>
            <a:rPr lang="en-US"/>
            <a:t>Finalize</a:t>
          </a:r>
        </a:p>
      </dgm:t>
    </dgm:pt>
    <dgm:pt modelId="{B0FE92E1-CCDB-46C6-A476-34E15A12E626}" type="parTrans" cxnId="{6EBC7119-8EDA-4FC5-B839-181A6BA13B12}">
      <dgm:prSet/>
      <dgm:spPr/>
      <dgm:t>
        <a:bodyPr/>
        <a:lstStyle/>
        <a:p>
          <a:endParaRPr lang="en-US"/>
        </a:p>
      </dgm:t>
    </dgm:pt>
    <dgm:pt modelId="{16607254-1A24-4034-8510-7B63158D1A8E}" type="sibTrans" cxnId="{6EBC7119-8EDA-4FC5-B839-181A6BA13B12}">
      <dgm:prSet/>
      <dgm:spPr/>
      <dgm:t>
        <a:bodyPr/>
        <a:lstStyle/>
        <a:p>
          <a:endParaRPr lang="en-US"/>
        </a:p>
      </dgm:t>
    </dgm:pt>
    <dgm:pt modelId="{606D6993-819D-4723-ACAE-7D8CC88F0146}">
      <dgm:prSet/>
      <dgm:spPr/>
      <dgm:t>
        <a:bodyPr/>
        <a:lstStyle/>
        <a:p>
          <a:r>
            <a:rPr lang="en-US"/>
            <a:t>Finalize technological parts of app</a:t>
          </a:r>
        </a:p>
      </dgm:t>
    </dgm:pt>
    <dgm:pt modelId="{C9AD0332-6DC9-4786-AAA5-B378EF6BB682}" type="parTrans" cxnId="{D80549F7-CC14-42A1-8AEA-6B720906F7AC}">
      <dgm:prSet/>
      <dgm:spPr/>
      <dgm:t>
        <a:bodyPr/>
        <a:lstStyle/>
        <a:p>
          <a:endParaRPr lang="en-US"/>
        </a:p>
      </dgm:t>
    </dgm:pt>
    <dgm:pt modelId="{34AEB84C-EB19-4E76-8BC9-022513214481}" type="sibTrans" cxnId="{D80549F7-CC14-42A1-8AEA-6B720906F7AC}">
      <dgm:prSet/>
      <dgm:spPr/>
      <dgm:t>
        <a:bodyPr/>
        <a:lstStyle/>
        <a:p>
          <a:endParaRPr lang="en-US"/>
        </a:p>
      </dgm:t>
    </dgm:pt>
    <dgm:pt modelId="{8B122E2F-60FD-4D5C-9A57-DDDDFE735298}">
      <dgm:prSet/>
      <dgm:spPr/>
      <dgm:t>
        <a:bodyPr/>
        <a:lstStyle/>
        <a:p>
          <a:r>
            <a:rPr lang="en-US"/>
            <a:t>Confirm</a:t>
          </a:r>
        </a:p>
      </dgm:t>
    </dgm:pt>
    <dgm:pt modelId="{CF9542EE-BB7E-4C0D-B6B3-D57A9863E59C}" type="parTrans" cxnId="{632A7A10-09DA-4609-9B17-F970DCEBCEC8}">
      <dgm:prSet/>
      <dgm:spPr/>
      <dgm:t>
        <a:bodyPr/>
        <a:lstStyle/>
        <a:p>
          <a:endParaRPr lang="en-US"/>
        </a:p>
      </dgm:t>
    </dgm:pt>
    <dgm:pt modelId="{BA757397-C6C4-4827-920B-F9BE25EA25A3}" type="sibTrans" cxnId="{632A7A10-09DA-4609-9B17-F970DCEBCEC8}">
      <dgm:prSet/>
      <dgm:spPr/>
      <dgm:t>
        <a:bodyPr/>
        <a:lstStyle/>
        <a:p>
          <a:endParaRPr lang="en-US"/>
        </a:p>
      </dgm:t>
    </dgm:pt>
    <dgm:pt modelId="{DED78339-5EC2-4DD4-97DE-0AB761A38DD4}">
      <dgm:prSet/>
      <dgm:spPr/>
      <dgm:t>
        <a:bodyPr/>
        <a:lstStyle/>
        <a:p>
          <a:r>
            <a:rPr lang="en-US"/>
            <a:t>Confirm David’s Legacy Foundation will accept data by email</a:t>
          </a:r>
        </a:p>
      </dgm:t>
    </dgm:pt>
    <dgm:pt modelId="{7EE07D77-D510-4B11-9FF2-ACA4AC00C323}" type="parTrans" cxnId="{20077738-982C-4C55-B568-A097E55A01B0}">
      <dgm:prSet/>
      <dgm:spPr/>
      <dgm:t>
        <a:bodyPr/>
        <a:lstStyle/>
        <a:p>
          <a:endParaRPr lang="en-US"/>
        </a:p>
      </dgm:t>
    </dgm:pt>
    <dgm:pt modelId="{6D9BD667-F612-4E98-B64F-2163E2F0DBDA}" type="sibTrans" cxnId="{20077738-982C-4C55-B568-A097E55A01B0}">
      <dgm:prSet/>
      <dgm:spPr/>
      <dgm:t>
        <a:bodyPr/>
        <a:lstStyle/>
        <a:p>
          <a:endParaRPr lang="en-US"/>
        </a:p>
      </dgm:t>
    </dgm:pt>
    <dgm:pt modelId="{DFCA221A-9F96-442B-B9EE-B31DE0B759BC}">
      <dgm:prSet/>
      <dgm:spPr/>
      <dgm:t>
        <a:bodyPr/>
        <a:lstStyle/>
        <a:p>
          <a:r>
            <a:rPr lang="en-US"/>
            <a:t>Reach out</a:t>
          </a:r>
        </a:p>
      </dgm:t>
    </dgm:pt>
    <dgm:pt modelId="{1EE8B8BB-C37A-4022-A8F1-9BC817166292}" type="parTrans" cxnId="{81B918BB-69E2-4657-9F80-EE7F7BF7B57A}">
      <dgm:prSet/>
      <dgm:spPr/>
      <dgm:t>
        <a:bodyPr/>
        <a:lstStyle/>
        <a:p>
          <a:endParaRPr lang="en-US"/>
        </a:p>
      </dgm:t>
    </dgm:pt>
    <dgm:pt modelId="{C7110AB2-2FF0-4C3B-8739-E4EA31DCABD3}" type="sibTrans" cxnId="{81B918BB-69E2-4657-9F80-EE7F7BF7B57A}">
      <dgm:prSet/>
      <dgm:spPr/>
      <dgm:t>
        <a:bodyPr/>
        <a:lstStyle/>
        <a:p>
          <a:endParaRPr lang="en-US"/>
        </a:p>
      </dgm:t>
    </dgm:pt>
    <dgm:pt modelId="{DCFC5F67-1408-46F4-834D-351FC157685A}">
      <dgm:prSet/>
      <dgm:spPr/>
      <dgm:t>
        <a:bodyPr/>
        <a:lstStyle/>
        <a:p>
          <a:r>
            <a:rPr lang="en-US"/>
            <a:t>Reach out to law enforcement (police dept, sheriff’s offices, statewide law enforcement) to see if they will accept data on severe cases via email</a:t>
          </a:r>
        </a:p>
      </dgm:t>
    </dgm:pt>
    <dgm:pt modelId="{D341CCCB-53A4-4CB8-8462-6551D87E7E33}" type="parTrans" cxnId="{341DFAA6-6957-4952-A0B4-F390062FAE78}">
      <dgm:prSet/>
      <dgm:spPr/>
      <dgm:t>
        <a:bodyPr/>
        <a:lstStyle/>
        <a:p>
          <a:endParaRPr lang="en-US"/>
        </a:p>
      </dgm:t>
    </dgm:pt>
    <dgm:pt modelId="{B3A3915C-39F3-4EDE-BB30-4C1242BAC113}" type="sibTrans" cxnId="{341DFAA6-6957-4952-A0B4-F390062FAE78}">
      <dgm:prSet/>
      <dgm:spPr/>
      <dgm:t>
        <a:bodyPr/>
        <a:lstStyle/>
        <a:p>
          <a:endParaRPr lang="en-US"/>
        </a:p>
      </dgm:t>
    </dgm:pt>
    <dgm:pt modelId="{F4046BB2-1F38-4D16-9FAE-03A610EF9116}">
      <dgm:prSet/>
      <dgm:spPr/>
      <dgm:t>
        <a:bodyPr/>
        <a:lstStyle/>
        <a:p>
          <a:r>
            <a:rPr lang="en-US"/>
            <a:t>Reach out</a:t>
          </a:r>
        </a:p>
      </dgm:t>
    </dgm:pt>
    <dgm:pt modelId="{32FD6156-8C9D-4285-8C5D-8E614ABAB351}" type="parTrans" cxnId="{817B16E8-C6C1-47E5-9E48-7F9AAE275A66}">
      <dgm:prSet/>
      <dgm:spPr/>
      <dgm:t>
        <a:bodyPr/>
        <a:lstStyle/>
        <a:p>
          <a:endParaRPr lang="en-US"/>
        </a:p>
      </dgm:t>
    </dgm:pt>
    <dgm:pt modelId="{528FE5BF-07DB-4666-A1DB-85B81F0DED8A}" type="sibTrans" cxnId="{817B16E8-C6C1-47E5-9E48-7F9AAE275A66}">
      <dgm:prSet/>
      <dgm:spPr/>
      <dgm:t>
        <a:bodyPr/>
        <a:lstStyle/>
        <a:p>
          <a:endParaRPr lang="en-US"/>
        </a:p>
      </dgm:t>
    </dgm:pt>
    <dgm:pt modelId="{EC7B9159-8F64-450A-9F83-D782DAE6F584}">
      <dgm:prSet/>
      <dgm:spPr/>
      <dgm:t>
        <a:bodyPr/>
        <a:lstStyle/>
        <a:p>
          <a:r>
            <a:rPr lang="en-US"/>
            <a:t>Reach out to prosecutors (County Attorney’s Offices, District Attorneys, Texas Attorney General) to see if they will accept data on serious cases via email</a:t>
          </a:r>
        </a:p>
      </dgm:t>
    </dgm:pt>
    <dgm:pt modelId="{CAAF625B-9574-4495-B881-E7796B60FCF9}" type="parTrans" cxnId="{755ED3C7-41AF-4F2A-BABE-71693E4AB6AD}">
      <dgm:prSet/>
      <dgm:spPr/>
      <dgm:t>
        <a:bodyPr/>
        <a:lstStyle/>
        <a:p>
          <a:endParaRPr lang="en-US"/>
        </a:p>
      </dgm:t>
    </dgm:pt>
    <dgm:pt modelId="{8CE9AEEB-2F95-4E54-8AAC-D7EFA19E1538}" type="sibTrans" cxnId="{755ED3C7-41AF-4F2A-BABE-71693E4AB6AD}">
      <dgm:prSet/>
      <dgm:spPr/>
      <dgm:t>
        <a:bodyPr/>
        <a:lstStyle/>
        <a:p>
          <a:endParaRPr lang="en-US"/>
        </a:p>
      </dgm:t>
    </dgm:pt>
    <dgm:pt modelId="{F0ED07F5-AD63-9C47-A265-50BCB8689786}" type="pres">
      <dgm:prSet presAssocID="{86977F9B-D5BE-407C-AF30-E1406C2C233A}" presName="Name0" presStyleCnt="0">
        <dgm:presLayoutVars>
          <dgm:dir/>
          <dgm:animLvl val="lvl"/>
          <dgm:resizeHandles val="exact"/>
        </dgm:presLayoutVars>
      </dgm:prSet>
      <dgm:spPr/>
    </dgm:pt>
    <dgm:pt modelId="{6534A5B6-CFEB-0840-B165-8F02E4985AD1}" type="pres">
      <dgm:prSet presAssocID="{F4046BB2-1F38-4D16-9FAE-03A610EF9116}" presName="boxAndChildren" presStyleCnt="0"/>
      <dgm:spPr/>
    </dgm:pt>
    <dgm:pt modelId="{1BF050E7-BFDB-0441-B43B-DA1DC1658E8A}" type="pres">
      <dgm:prSet presAssocID="{F4046BB2-1F38-4D16-9FAE-03A610EF9116}" presName="parentTextBox" presStyleLbl="alignNode1" presStyleIdx="0" presStyleCnt="4"/>
      <dgm:spPr/>
    </dgm:pt>
    <dgm:pt modelId="{16EB11AA-A232-8145-BB21-D6CF14C291D5}" type="pres">
      <dgm:prSet presAssocID="{F4046BB2-1F38-4D16-9FAE-03A610EF9116}" presName="descendantBox" presStyleLbl="bgAccFollowNode1" presStyleIdx="0" presStyleCnt="4"/>
      <dgm:spPr/>
    </dgm:pt>
    <dgm:pt modelId="{B9979BEC-7446-7246-B0BA-C8E6AB3F7FC6}" type="pres">
      <dgm:prSet presAssocID="{C7110AB2-2FF0-4C3B-8739-E4EA31DCABD3}" presName="sp" presStyleCnt="0"/>
      <dgm:spPr/>
    </dgm:pt>
    <dgm:pt modelId="{E0DD1C07-1EDF-324D-B582-E4A4BEE56427}" type="pres">
      <dgm:prSet presAssocID="{DFCA221A-9F96-442B-B9EE-B31DE0B759BC}" presName="arrowAndChildren" presStyleCnt="0"/>
      <dgm:spPr/>
    </dgm:pt>
    <dgm:pt modelId="{685E6D8A-43C6-9944-B907-6C10C3CB0B1B}" type="pres">
      <dgm:prSet presAssocID="{DFCA221A-9F96-442B-B9EE-B31DE0B759BC}" presName="parentTextArrow" presStyleLbl="node1" presStyleIdx="0" presStyleCnt="0"/>
      <dgm:spPr/>
    </dgm:pt>
    <dgm:pt modelId="{69ED5689-D7D4-5A4A-9760-F1092BABA0EE}" type="pres">
      <dgm:prSet presAssocID="{DFCA221A-9F96-442B-B9EE-B31DE0B759BC}" presName="arrow" presStyleLbl="alignNode1" presStyleIdx="1" presStyleCnt="4"/>
      <dgm:spPr/>
    </dgm:pt>
    <dgm:pt modelId="{F4C726D1-8242-814D-BAF9-28B5F6CF801C}" type="pres">
      <dgm:prSet presAssocID="{DFCA221A-9F96-442B-B9EE-B31DE0B759BC}" presName="descendantArrow" presStyleLbl="bgAccFollowNode1" presStyleIdx="1" presStyleCnt="4"/>
      <dgm:spPr/>
    </dgm:pt>
    <dgm:pt modelId="{D0890368-6477-6447-9FFA-BB1E4C4026ED}" type="pres">
      <dgm:prSet presAssocID="{BA757397-C6C4-4827-920B-F9BE25EA25A3}" presName="sp" presStyleCnt="0"/>
      <dgm:spPr/>
    </dgm:pt>
    <dgm:pt modelId="{7EBD643C-C670-DA46-946F-E2DC049C7EEC}" type="pres">
      <dgm:prSet presAssocID="{8B122E2F-60FD-4D5C-9A57-DDDDFE735298}" presName="arrowAndChildren" presStyleCnt="0"/>
      <dgm:spPr/>
    </dgm:pt>
    <dgm:pt modelId="{1FCEB30A-41FD-FA48-A886-4D22CEE60438}" type="pres">
      <dgm:prSet presAssocID="{8B122E2F-60FD-4D5C-9A57-DDDDFE735298}" presName="parentTextArrow" presStyleLbl="node1" presStyleIdx="0" presStyleCnt="0"/>
      <dgm:spPr/>
    </dgm:pt>
    <dgm:pt modelId="{CB5AA907-CC21-9343-BA06-2E1BCA314CB0}" type="pres">
      <dgm:prSet presAssocID="{8B122E2F-60FD-4D5C-9A57-DDDDFE735298}" presName="arrow" presStyleLbl="alignNode1" presStyleIdx="2" presStyleCnt="4"/>
      <dgm:spPr/>
    </dgm:pt>
    <dgm:pt modelId="{B82BE892-F7BD-4D4E-BEB9-F1B8473F7264}" type="pres">
      <dgm:prSet presAssocID="{8B122E2F-60FD-4D5C-9A57-DDDDFE735298}" presName="descendantArrow" presStyleLbl="bgAccFollowNode1" presStyleIdx="2" presStyleCnt="4"/>
      <dgm:spPr/>
    </dgm:pt>
    <dgm:pt modelId="{C68C17CF-DCB4-364B-A4AC-8B618986E68D}" type="pres">
      <dgm:prSet presAssocID="{16607254-1A24-4034-8510-7B63158D1A8E}" presName="sp" presStyleCnt="0"/>
      <dgm:spPr/>
    </dgm:pt>
    <dgm:pt modelId="{40499714-457C-C946-9D4E-C9A7D3CECD59}" type="pres">
      <dgm:prSet presAssocID="{571A58B0-781B-4B0A-A204-10339797751C}" presName="arrowAndChildren" presStyleCnt="0"/>
      <dgm:spPr/>
    </dgm:pt>
    <dgm:pt modelId="{71C6FC40-113F-D241-B188-29F721076F0C}" type="pres">
      <dgm:prSet presAssocID="{571A58B0-781B-4B0A-A204-10339797751C}" presName="parentTextArrow" presStyleLbl="node1" presStyleIdx="0" presStyleCnt="0"/>
      <dgm:spPr/>
    </dgm:pt>
    <dgm:pt modelId="{FD451B7E-0111-FB44-B243-0E780E4D6350}" type="pres">
      <dgm:prSet presAssocID="{571A58B0-781B-4B0A-A204-10339797751C}" presName="arrow" presStyleLbl="alignNode1" presStyleIdx="3" presStyleCnt="4"/>
      <dgm:spPr/>
    </dgm:pt>
    <dgm:pt modelId="{1EB52986-BE23-7D44-89A2-107CB5D1CB5D}" type="pres">
      <dgm:prSet presAssocID="{571A58B0-781B-4B0A-A204-10339797751C}" presName="descendantArrow" presStyleLbl="bgAccFollowNode1" presStyleIdx="3" presStyleCnt="4"/>
      <dgm:spPr/>
    </dgm:pt>
  </dgm:ptLst>
  <dgm:cxnLst>
    <dgm:cxn modelId="{7B23C30B-0F0B-4B42-B592-52B2FE0FA04C}" type="presOf" srcId="{571A58B0-781B-4B0A-A204-10339797751C}" destId="{71C6FC40-113F-D241-B188-29F721076F0C}" srcOrd="0" destOrd="0" presId="urn:microsoft.com/office/officeart/2016/7/layout/VerticalDownArrowProcess"/>
    <dgm:cxn modelId="{632A7A10-09DA-4609-9B17-F970DCEBCEC8}" srcId="{86977F9B-D5BE-407C-AF30-E1406C2C233A}" destId="{8B122E2F-60FD-4D5C-9A57-DDDDFE735298}" srcOrd="1" destOrd="0" parTransId="{CF9542EE-BB7E-4C0D-B6B3-D57A9863E59C}" sibTransId="{BA757397-C6C4-4827-920B-F9BE25EA25A3}"/>
    <dgm:cxn modelId="{7C68F614-834A-B346-BC69-A628546F1564}" type="presOf" srcId="{8B122E2F-60FD-4D5C-9A57-DDDDFE735298}" destId="{CB5AA907-CC21-9343-BA06-2E1BCA314CB0}" srcOrd="1" destOrd="0" presId="urn:microsoft.com/office/officeart/2016/7/layout/VerticalDownArrowProcess"/>
    <dgm:cxn modelId="{6EBC7119-8EDA-4FC5-B839-181A6BA13B12}" srcId="{86977F9B-D5BE-407C-AF30-E1406C2C233A}" destId="{571A58B0-781B-4B0A-A204-10339797751C}" srcOrd="0" destOrd="0" parTransId="{B0FE92E1-CCDB-46C6-A476-34E15A12E626}" sibTransId="{16607254-1A24-4034-8510-7B63158D1A8E}"/>
    <dgm:cxn modelId="{66530A31-FC94-8541-92B0-B1F1C486EAB4}" type="presOf" srcId="{8B122E2F-60FD-4D5C-9A57-DDDDFE735298}" destId="{1FCEB30A-41FD-FA48-A886-4D22CEE60438}" srcOrd="0" destOrd="0" presId="urn:microsoft.com/office/officeart/2016/7/layout/VerticalDownArrowProcess"/>
    <dgm:cxn modelId="{20077738-982C-4C55-B568-A097E55A01B0}" srcId="{8B122E2F-60FD-4D5C-9A57-DDDDFE735298}" destId="{DED78339-5EC2-4DD4-97DE-0AB761A38DD4}" srcOrd="0" destOrd="0" parTransId="{7EE07D77-D510-4B11-9FF2-ACA4AC00C323}" sibTransId="{6D9BD667-F612-4E98-B64F-2163E2F0DBDA}"/>
    <dgm:cxn modelId="{C34B643B-4B6E-7D49-9E9C-A2650FEE48B8}" type="presOf" srcId="{EC7B9159-8F64-450A-9F83-D782DAE6F584}" destId="{16EB11AA-A232-8145-BB21-D6CF14C291D5}" srcOrd="0" destOrd="0" presId="urn:microsoft.com/office/officeart/2016/7/layout/VerticalDownArrowProcess"/>
    <dgm:cxn modelId="{3080034C-E49C-5943-80A9-F993DA39B7F1}" type="presOf" srcId="{DFCA221A-9F96-442B-B9EE-B31DE0B759BC}" destId="{685E6D8A-43C6-9944-B907-6C10C3CB0B1B}" srcOrd="0" destOrd="0" presId="urn:microsoft.com/office/officeart/2016/7/layout/VerticalDownArrowProcess"/>
    <dgm:cxn modelId="{66E32F5A-125C-884D-AFC5-4CA96F550772}" type="presOf" srcId="{F4046BB2-1F38-4D16-9FAE-03A610EF9116}" destId="{1BF050E7-BFDB-0441-B43B-DA1DC1658E8A}" srcOrd="0" destOrd="0" presId="urn:microsoft.com/office/officeart/2016/7/layout/VerticalDownArrowProcess"/>
    <dgm:cxn modelId="{9F93E383-1B28-0348-A69B-8F2792724B69}" type="presOf" srcId="{DCFC5F67-1408-46F4-834D-351FC157685A}" destId="{F4C726D1-8242-814D-BAF9-28B5F6CF801C}" srcOrd="0" destOrd="0" presId="urn:microsoft.com/office/officeart/2016/7/layout/VerticalDownArrowProcess"/>
    <dgm:cxn modelId="{A38C7785-BEE7-C044-9263-301FFADA9BC5}" type="presOf" srcId="{DED78339-5EC2-4DD4-97DE-0AB761A38DD4}" destId="{B82BE892-F7BD-4D4E-BEB9-F1B8473F7264}" srcOrd="0" destOrd="0" presId="urn:microsoft.com/office/officeart/2016/7/layout/VerticalDownArrowProcess"/>
    <dgm:cxn modelId="{46033289-7A2A-F043-881B-EE8F35C20887}" type="presOf" srcId="{DFCA221A-9F96-442B-B9EE-B31DE0B759BC}" destId="{69ED5689-D7D4-5A4A-9760-F1092BABA0EE}" srcOrd="1" destOrd="0" presId="urn:microsoft.com/office/officeart/2016/7/layout/VerticalDownArrowProcess"/>
    <dgm:cxn modelId="{81B76EA1-E035-5A46-A240-9D0BE003E450}" type="presOf" srcId="{571A58B0-781B-4B0A-A204-10339797751C}" destId="{FD451B7E-0111-FB44-B243-0E780E4D6350}" srcOrd="1" destOrd="0" presId="urn:microsoft.com/office/officeart/2016/7/layout/VerticalDownArrowProcess"/>
    <dgm:cxn modelId="{341DFAA6-6957-4952-A0B4-F390062FAE78}" srcId="{DFCA221A-9F96-442B-B9EE-B31DE0B759BC}" destId="{DCFC5F67-1408-46F4-834D-351FC157685A}" srcOrd="0" destOrd="0" parTransId="{D341CCCB-53A4-4CB8-8462-6551D87E7E33}" sibTransId="{B3A3915C-39F3-4EDE-BB30-4C1242BAC113}"/>
    <dgm:cxn modelId="{81B918BB-69E2-4657-9F80-EE7F7BF7B57A}" srcId="{86977F9B-D5BE-407C-AF30-E1406C2C233A}" destId="{DFCA221A-9F96-442B-B9EE-B31DE0B759BC}" srcOrd="2" destOrd="0" parTransId="{1EE8B8BB-C37A-4022-A8F1-9BC817166292}" sibTransId="{C7110AB2-2FF0-4C3B-8739-E4EA31DCABD3}"/>
    <dgm:cxn modelId="{755ED3C7-41AF-4F2A-BABE-71693E4AB6AD}" srcId="{F4046BB2-1F38-4D16-9FAE-03A610EF9116}" destId="{EC7B9159-8F64-450A-9F83-D782DAE6F584}" srcOrd="0" destOrd="0" parTransId="{CAAF625B-9574-4495-B881-E7796B60FCF9}" sibTransId="{8CE9AEEB-2F95-4E54-8AAC-D7EFA19E1538}"/>
    <dgm:cxn modelId="{E85D80D1-163E-9A46-AEE6-801A8B1DE1CF}" type="presOf" srcId="{86977F9B-D5BE-407C-AF30-E1406C2C233A}" destId="{F0ED07F5-AD63-9C47-A265-50BCB8689786}" srcOrd="0" destOrd="0" presId="urn:microsoft.com/office/officeart/2016/7/layout/VerticalDownArrowProcess"/>
    <dgm:cxn modelId="{212FADDE-73AC-6244-8A13-74989FB73FBF}" type="presOf" srcId="{606D6993-819D-4723-ACAE-7D8CC88F0146}" destId="{1EB52986-BE23-7D44-89A2-107CB5D1CB5D}" srcOrd="0" destOrd="0" presId="urn:microsoft.com/office/officeart/2016/7/layout/VerticalDownArrowProcess"/>
    <dgm:cxn modelId="{817B16E8-C6C1-47E5-9E48-7F9AAE275A66}" srcId="{86977F9B-D5BE-407C-AF30-E1406C2C233A}" destId="{F4046BB2-1F38-4D16-9FAE-03A610EF9116}" srcOrd="3" destOrd="0" parTransId="{32FD6156-8C9D-4285-8C5D-8E614ABAB351}" sibTransId="{528FE5BF-07DB-4666-A1DB-85B81F0DED8A}"/>
    <dgm:cxn modelId="{D80549F7-CC14-42A1-8AEA-6B720906F7AC}" srcId="{571A58B0-781B-4B0A-A204-10339797751C}" destId="{606D6993-819D-4723-ACAE-7D8CC88F0146}" srcOrd="0" destOrd="0" parTransId="{C9AD0332-6DC9-4786-AAA5-B378EF6BB682}" sibTransId="{34AEB84C-EB19-4E76-8BC9-022513214481}"/>
    <dgm:cxn modelId="{99B1C868-0D1E-C649-912C-2A593E13C84B}" type="presParOf" srcId="{F0ED07F5-AD63-9C47-A265-50BCB8689786}" destId="{6534A5B6-CFEB-0840-B165-8F02E4985AD1}" srcOrd="0" destOrd="0" presId="urn:microsoft.com/office/officeart/2016/7/layout/VerticalDownArrowProcess"/>
    <dgm:cxn modelId="{576BC8C4-D877-274C-A49B-4C530D5E6781}" type="presParOf" srcId="{6534A5B6-CFEB-0840-B165-8F02E4985AD1}" destId="{1BF050E7-BFDB-0441-B43B-DA1DC1658E8A}" srcOrd="0" destOrd="0" presId="urn:microsoft.com/office/officeart/2016/7/layout/VerticalDownArrowProcess"/>
    <dgm:cxn modelId="{700B34B1-C3B2-A942-8371-0E1A335DC1B0}" type="presParOf" srcId="{6534A5B6-CFEB-0840-B165-8F02E4985AD1}" destId="{16EB11AA-A232-8145-BB21-D6CF14C291D5}" srcOrd="1" destOrd="0" presId="urn:microsoft.com/office/officeart/2016/7/layout/VerticalDownArrowProcess"/>
    <dgm:cxn modelId="{3905C80C-4C70-BF46-8E7E-2F03F8162331}" type="presParOf" srcId="{F0ED07F5-AD63-9C47-A265-50BCB8689786}" destId="{B9979BEC-7446-7246-B0BA-C8E6AB3F7FC6}" srcOrd="1" destOrd="0" presId="urn:microsoft.com/office/officeart/2016/7/layout/VerticalDownArrowProcess"/>
    <dgm:cxn modelId="{F86F04D1-1D49-BA42-A244-55D486E14C4B}" type="presParOf" srcId="{F0ED07F5-AD63-9C47-A265-50BCB8689786}" destId="{E0DD1C07-1EDF-324D-B582-E4A4BEE56427}" srcOrd="2" destOrd="0" presId="urn:microsoft.com/office/officeart/2016/7/layout/VerticalDownArrowProcess"/>
    <dgm:cxn modelId="{5DA7DD3F-F8B1-6E4B-803C-584D0224993E}" type="presParOf" srcId="{E0DD1C07-1EDF-324D-B582-E4A4BEE56427}" destId="{685E6D8A-43C6-9944-B907-6C10C3CB0B1B}" srcOrd="0" destOrd="0" presId="urn:microsoft.com/office/officeart/2016/7/layout/VerticalDownArrowProcess"/>
    <dgm:cxn modelId="{96B6C45C-374A-D74D-A471-477AF2B5FF5C}" type="presParOf" srcId="{E0DD1C07-1EDF-324D-B582-E4A4BEE56427}" destId="{69ED5689-D7D4-5A4A-9760-F1092BABA0EE}" srcOrd="1" destOrd="0" presId="urn:microsoft.com/office/officeart/2016/7/layout/VerticalDownArrowProcess"/>
    <dgm:cxn modelId="{2924DAEC-0D7F-4748-8AEE-C282A0BF2351}" type="presParOf" srcId="{E0DD1C07-1EDF-324D-B582-E4A4BEE56427}" destId="{F4C726D1-8242-814D-BAF9-28B5F6CF801C}" srcOrd="2" destOrd="0" presId="urn:microsoft.com/office/officeart/2016/7/layout/VerticalDownArrowProcess"/>
    <dgm:cxn modelId="{E733230C-F8E4-C247-AF96-1E8659F433C0}" type="presParOf" srcId="{F0ED07F5-AD63-9C47-A265-50BCB8689786}" destId="{D0890368-6477-6447-9FFA-BB1E4C4026ED}" srcOrd="3" destOrd="0" presId="urn:microsoft.com/office/officeart/2016/7/layout/VerticalDownArrowProcess"/>
    <dgm:cxn modelId="{55B349AE-EB2A-B34B-A504-5E62F0BFE034}" type="presParOf" srcId="{F0ED07F5-AD63-9C47-A265-50BCB8689786}" destId="{7EBD643C-C670-DA46-946F-E2DC049C7EEC}" srcOrd="4" destOrd="0" presId="urn:microsoft.com/office/officeart/2016/7/layout/VerticalDownArrowProcess"/>
    <dgm:cxn modelId="{952CE957-D1E7-ED44-9FD9-07C2D4DB567A}" type="presParOf" srcId="{7EBD643C-C670-DA46-946F-E2DC049C7EEC}" destId="{1FCEB30A-41FD-FA48-A886-4D22CEE60438}" srcOrd="0" destOrd="0" presId="urn:microsoft.com/office/officeart/2016/7/layout/VerticalDownArrowProcess"/>
    <dgm:cxn modelId="{1C3FEC56-0F7A-884C-877F-1F70C341D893}" type="presParOf" srcId="{7EBD643C-C670-DA46-946F-E2DC049C7EEC}" destId="{CB5AA907-CC21-9343-BA06-2E1BCA314CB0}" srcOrd="1" destOrd="0" presId="urn:microsoft.com/office/officeart/2016/7/layout/VerticalDownArrowProcess"/>
    <dgm:cxn modelId="{4CD72E7B-34B9-334E-A004-036E08FB975A}" type="presParOf" srcId="{7EBD643C-C670-DA46-946F-E2DC049C7EEC}" destId="{B82BE892-F7BD-4D4E-BEB9-F1B8473F7264}" srcOrd="2" destOrd="0" presId="urn:microsoft.com/office/officeart/2016/7/layout/VerticalDownArrowProcess"/>
    <dgm:cxn modelId="{1ED87EAD-53DF-3449-9B14-F5F2E0B32541}" type="presParOf" srcId="{F0ED07F5-AD63-9C47-A265-50BCB8689786}" destId="{C68C17CF-DCB4-364B-A4AC-8B618986E68D}" srcOrd="5" destOrd="0" presId="urn:microsoft.com/office/officeart/2016/7/layout/VerticalDownArrowProcess"/>
    <dgm:cxn modelId="{A1AC7CA9-BE01-B544-93AE-D0934C69889E}" type="presParOf" srcId="{F0ED07F5-AD63-9C47-A265-50BCB8689786}" destId="{40499714-457C-C946-9D4E-C9A7D3CECD59}" srcOrd="6" destOrd="0" presId="urn:microsoft.com/office/officeart/2016/7/layout/VerticalDownArrowProcess"/>
    <dgm:cxn modelId="{A74F248F-6C77-7840-94E8-65F3FE9AFAC2}" type="presParOf" srcId="{40499714-457C-C946-9D4E-C9A7D3CECD59}" destId="{71C6FC40-113F-D241-B188-29F721076F0C}" srcOrd="0" destOrd="0" presId="urn:microsoft.com/office/officeart/2016/7/layout/VerticalDownArrowProcess"/>
    <dgm:cxn modelId="{1CBE1947-62A5-1F49-89C5-D552D40707E4}" type="presParOf" srcId="{40499714-457C-C946-9D4E-C9A7D3CECD59}" destId="{FD451B7E-0111-FB44-B243-0E780E4D6350}" srcOrd="1" destOrd="0" presId="urn:microsoft.com/office/officeart/2016/7/layout/VerticalDownArrowProcess"/>
    <dgm:cxn modelId="{284D7E37-2A2B-D048-9999-1783EE52372C}" type="presParOf" srcId="{40499714-457C-C946-9D4E-C9A7D3CECD59}" destId="{1EB52986-BE23-7D44-89A2-107CB5D1CB5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3DA98-5907-8748-BC3A-C357E515B4FF}">
      <dsp:nvSpPr>
        <dsp:cNvPr id="0" name=""/>
        <dsp:cNvSpPr/>
      </dsp:nvSpPr>
      <dsp:spPr>
        <a:xfrm>
          <a:off x="0" y="1984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8F369-7794-D64B-B642-696DA66B5D2D}">
      <dsp:nvSpPr>
        <dsp:cNvPr id="0" name=""/>
        <dsp:cNvSpPr/>
      </dsp:nvSpPr>
      <dsp:spPr>
        <a:xfrm>
          <a:off x="0" y="1984"/>
          <a:ext cx="560705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 invented PEACE app to help students or anyone who is 13 years old or older, to report cyberbullying.  </a:t>
          </a:r>
        </a:p>
      </dsp:txBody>
      <dsp:txXfrm>
        <a:off x="0" y="1984"/>
        <a:ext cx="5607050" cy="1353343"/>
      </dsp:txXfrm>
    </dsp:sp>
    <dsp:sp modelId="{8298EDEB-63E5-6B4D-A288-9F09D641B803}">
      <dsp:nvSpPr>
        <dsp:cNvPr id="0" name=""/>
        <dsp:cNvSpPr/>
      </dsp:nvSpPr>
      <dsp:spPr>
        <a:xfrm>
          <a:off x="0" y="1355328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A01AC8-A3A8-9348-87F9-59AE6CA25652}">
      <dsp:nvSpPr>
        <dsp:cNvPr id="0" name=""/>
        <dsp:cNvSpPr/>
      </dsp:nvSpPr>
      <dsp:spPr>
        <a:xfrm>
          <a:off x="0" y="1355328"/>
          <a:ext cx="560705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Goal is to make it easy to report cyberbullying so that students can get help</a:t>
          </a:r>
        </a:p>
      </dsp:txBody>
      <dsp:txXfrm>
        <a:off x="0" y="1355328"/>
        <a:ext cx="5607050" cy="1353343"/>
      </dsp:txXfrm>
    </dsp:sp>
    <dsp:sp modelId="{49BF4AFD-4312-9845-BBB0-F385245D09D9}">
      <dsp:nvSpPr>
        <dsp:cNvPr id="0" name=""/>
        <dsp:cNvSpPr/>
      </dsp:nvSpPr>
      <dsp:spPr>
        <a:xfrm>
          <a:off x="0" y="2708671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A6682D-33A7-C24C-90D1-A4355285164E}">
      <dsp:nvSpPr>
        <dsp:cNvPr id="0" name=""/>
        <dsp:cNvSpPr/>
      </dsp:nvSpPr>
      <dsp:spPr>
        <a:xfrm>
          <a:off x="0" y="2708671"/>
          <a:ext cx="560705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2708671"/>
        <a:ext cx="5607050" cy="1353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050E7-BFDB-0441-B43B-DA1DC1658E8A}">
      <dsp:nvSpPr>
        <dsp:cNvPr id="0" name=""/>
        <dsp:cNvSpPr/>
      </dsp:nvSpPr>
      <dsp:spPr>
        <a:xfrm>
          <a:off x="0" y="4041699"/>
          <a:ext cx="1401762" cy="8842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63576" rIns="9969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Reach out</a:t>
          </a:r>
        </a:p>
      </dsp:txBody>
      <dsp:txXfrm>
        <a:off x="0" y="4041699"/>
        <a:ext cx="1401762" cy="884225"/>
      </dsp:txXfrm>
    </dsp:sp>
    <dsp:sp modelId="{16EB11AA-A232-8145-BB21-D6CF14C291D5}">
      <dsp:nvSpPr>
        <dsp:cNvPr id="0" name=""/>
        <dsp:cNvSpPr/>
      </dsp:nvSpPr>
      <dsp:spPr>
        <a:xfrm>
          <a:off x="1401762" y="4041699"/>
          <a:ext cx="4205287" cy="8842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65100" rIns="85303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Reach out to prosecutors (County Attorney’s Offices, District Attorneys, Texas Attorney General) to see if they will accept data on serious cases via email</a:t>
          </a:r>
        </a:p>
      </dsp:txBody>
      <dsp:txXfrm>
        <a:off x="1401762" y="4041699"/>
        <a:ext cx="4205287" cy="884225"/>
      </dsp:txXfrm>
    </dsp:sp>
    <dsp:sp modelId="{69ED5689-D7D4-5A4A-9760-F1092BABA0EE}">
      <dsp:nvSpPr>
        <dsp:cNvPr id="0" name=""/>
        <dsp:cNvSpPr/>
      </dsp:nvSpPr>
      <dsp:spPr>
        <a:xfrm rot="10800000">
          <a:off x="0" y="2695024"/>
          <a:ext cx="1401762" cy="13599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63576" rIns="9969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Reach out</a:t>
          </a:r>
        </a:p>
      </dsp:txBody>
      <dsp:txXfrm rot="-10800000">
        <a:off x="0" y="2695024"/>
        <a:ext cx="1401762" cy="883959"/>
      </dsp:txXfrm>
    </dsp:sp>
    <dsp:sp modelId="{F4C726D1-8242-814D-BAF9-28B5F6CF801C}">
      <dsp:nvSpPr>
        <dsp:cNvPr id="0" name=""/>
        <dsp:cNvSpPr/>
      </dsp:nvSpPr>
      <dsp:spPr>
        <a:xfrm>
          <a:off x="1401762" y="2695024"/>
          <a:ext cx="4205287" cy="883959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65100" rIns="85303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Reach out to law enforcement (police dept, sheriff’s offices, statewide law enforcement) to see if they will accept data on severe cases via email</a:t>
          </a:r>
        </a:p>
      </dsp:txBody>
      <dsp:txXfrm>
        <a:off x="1401762" y="2695024"/>
        <a:ext cx="4205287" cy="883959"/>
      </dsp:txXfrm>
    </dsp:sp>
    <dsp:sp modelId="{CB5AA907-CC21-9343-BA06-2E1BCA314CB0}">
      <dsp:nvSpPr>
        <dsp:cNvPr id="0" name=""/>
        <dsp:cNvSpPr/>
      </dsp:nvSpPr>
      <dsp:spPr>
        <a:xfrm rot="10800000">
          <a:off x="0" y="1348350"/>
          <a:ext cx="1401762" cy="13599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63576" rIns="9969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Confirm</a:t>
          </a:r>
        </a:p>
      </dsp:txBody>
      <dsp:txXfrm rot="-10800000">
        <a:off x="0" y="1348350"/>
        <a:ext cx="1401762" cy="883959"/>
      </dsp:txXfrm>
    </dsp:sp>
    <dsp:sp modelId="{B82BE892-F7BD-4D4E-BEB9-F1B8473F7264}">
      <dsp:nvSpPr>
        <dsp:cNvPr id="0" name=""/>
        <dsp:cNvSpPr/>
      </dsp:nvSpPr>
      <dsp:spPr>
        <a:xfrm>
          <a:off x="1401762" y="1348350"/>
          <a:ext cx="4205287" cy="883959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65100" rIns="85303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Confirm David’s Legacy Foundation will accept data by email</a:t>
          </a:r>
        </a:p>
      </dsp:txBody>
      <dsp:txXfrm>
        <a:off x="1401762" y="1348350"/>
        <a:ext cx="4205287" cy="883959"/>
      </dsp:txXfrm>
    </dsp:sp>
    <dsp:sp modelId="{FD451B7E-0111-FB44-B243-0E780E4D6350}">
      <dsp:nvSpPr>
        <dsp:cNvPr id="0" name=""/>
        <dsp:cNvSpPr/>
      </dsp:nvSpPr>
      <dsp:spPr>
        <a:xfrm rot="10800000">
          <a:off x="0" y="1675"/>
          <a:ext cx="1401762" cy="13599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63576" rIns="9969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Finalize</a:t>
          </a:r>
        </a:p>
      </dsp:txBody>
      <dsp:txXfrm rot="-10800000">
        <a:off x="0" y="1675"/>
        <a:ext cx="1401762" cy="883959"/>
      </dsp:txXfrm>
    </dsp:sp>
    <dsp:sp modelId="{1EB52986-BE23-7D44-89A2-107CB5D1CB5D}">
      <dsp:nvSpPr>
        <dsp:cNvPr id="0" name=""/>
        <dsp:cNvSpPr/>
      </dsp:nvSpPr>
      <dsp:spPr>
        <a:xfrm>
          <a:off x="1401762" y="1675"/>
          <a:ext cx="4205287" cy="883959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65100" rIns="85303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Finalize technological parts of app</a:t>
          </a:r>
        </a:p>
      </dsp:txBody>
      <dsp:txXfrm>
        <a:off x="1401762" y="1675"/>
        <a:ext cx="4205287" cy="883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EE3C6-C9DA-F14F-9CA3-7203453170CB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0605-2D56-F649-B086-10DC3018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64E-0141-C646-9098-26D5AF07D6A3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0C3A-8CA1-8648-8CFE-9C6C0F404EB0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18C7-0724-7F46-9F25-68CF1DB1B0BF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CCCF-56F3-C84A-90D9-2099D63E56B5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2E81-1632-6D46-9C36-654737D5F523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A9C4-C9C6-4A47-958F-EC6AAC3AFEA9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C72B-9780-2642-AAD6-0F495803EDD6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3271-38E3-574C-BCDA-817681ADD3F0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E51E-032D-BA42-82BC-08B2BF2382C4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2FD6-658E-FE48-A6B2-81001FF00A9D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5E0DB98-C1B5-2043-8B61-2FD021259058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BA92405-2C66-B14C-B668-66DA217F2062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cyberbullying.org/wp-content/uploads/2016/10/cyberbullying-gender2a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mobilewatchdog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xasprojectfirst.org/node/2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C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9EC8BF0-1723-8442-8364-1E420C64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12" y="1124712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0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95CA2-638F-1D46-BA4C-7C5090B2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AFTER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B4CD-9F66-4844-B95B-1B57F80B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Final message to user confirms information submitted</a:t>
            </a:r>
          </a:p>
          <a:p>
            <a:r>
              <a:rPr lang="en-US">
                <a:solidFill>
                  <a:srgbClr val="404040"/>
                </a:solidFill>
              </a:rPr>
              <a:t>Says all info sent to David’s Legacy Foundation via email</a:t>
            </a:r>
          </a:p>
          <a:p>
            <a:r>
              <a:rPr lang="en-US">
                <a:solidFill>
                  <a:srgbClr val="404040"/>
                </a:solidFill>
              </a:rPr>
              <a:t>if fear of bodily injury, person told info sent to law enforcement via email</a:t>
            </a:r>
          </a:p>
          <a:p>
            <a:r>
              <a:rPr lang="en-US">
                <a:solidFill>
                  <a:srgbClr val="404040"/>
                </a:solidFill>
              </a:rPr>
              <a:t>If risk of hurting oneself, person given number for suicide prevention hotline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02F6C-AF25-364E-A56A-5A47DC36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FBB6-6D56-C04A-9248-92C2C4DC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5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C767B-BE98-3A40-A31E-2219A9D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Next steps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by patricia reyes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CEF1-271E-6B42-987D-DC6467EA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ACD30-141C-104D-962E-7C0D225E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B688C9-6559-490A-9FBC-D576356A6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9350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02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8C82-54D1-DE40-9CC4-783DE78F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68400"/>
            <a:ext cx="7729728" cy="4571627"/>
          </a:xfrm>
        </p:spPr>
        <p:txBody>
          <a:bodyPr>
            <a:normAutofit/>
          </a:bodyPr>
          <a:lstStyle/>
          <a:p>
            <a:r>
              <a:rPr lang="en-US" sz="2800" dirty="0"/>
              <a:t>Educate students on how to use the mobile app</a:t>
            </a:r>
          </a:p>
          <a:p>
            <a:r>
              <a:rPr lang="en-US" sz="2800" dirty="0"/>
              <a:t>Ask David’s Legacy Foundation to make app a part of its presentations to high school students </a:t>
            </a:r>
          </a:p>
          <a:p>
            <a:r>
              <a:rPr lang="en-US" sz="2800" dirty="0"/>
              <a:t>Seek technological assistance to fix any bugs </a:t>
            </a:r>
          </a:p>
          <a:p>
            <a:r>
              <a:rPr lang="en-US" sz="2800" dirty="0"/>
              <a:t>Improve aesthetics</a:t>
            </a:r>
          </a:p>
          <a:p>
            <a:r>
              <a:rPr lang="en-US" sz="2800" dirty="0"/>
              <a:t>Create an Apple </a:t>
            </a:r>
            <a:r>
              <a:rPr lang="en-US" sz="2800" dirty="0" err="1"/>
              <a:t>Iphone</a:t>
            </a:r>
            <a:r>
              <a:rPr lang="en-US" sz="2800" dirty="0"/>
              <a:t> compatible version</a:t>
            </a:r>
          </a:p>
          <a:p>
            <a:r>
              <a:rPr lang="en-US" sz="2800" dirty="0"/>
              <a:t>Named PEACE: Protecting, Educating, Advocating, Celebrating, Empowering after the same slogan that is used by David’s Legacy Foundation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C5545-1CF6-BE4C-B198-2ECD0D8C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E7D7B-ED9E-7146-95B4-C689F90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1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2DADC-E23C-4E41-A6B0-C94C0C4A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59D402E-4CA7-8941-AE67-4EE4AD693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4938-A2C8-C249-BC31-8BA9CF9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3705203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3750-B07E-184A-9335-F85C9F39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6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young boy in a red shirt&#10;&#10;Description automatically generated">
            <a:extLst>
              <a:ext uri="{FF2B5EF4-FFF2-40B4-BE49-F238E27FC236}">
                <a16:creationId xmlns:a16="http://schemas.microsoft.com/office/drawing/2014/main" id="{6FE044A6-24B4-8443-8C91-C94378389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1" r="11713" b="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2B3D5-63D5-A349-9A6D-4909B5A9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Introduction to David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Robert j. Gaudet, </a:t>
            </a:r>
            <a:r>
              <a:rPr lang="en-US" sz="2400" dirty="0" err="1">
                <a:solidFill>
                  <a:schemeClr val="bg1"/>
                </a:solidFill>
              </a:rPr>
              <a:t>jr.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0D6B-0042-F944-80AE-4F290F3E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01E6-D55A-1D43-851D-CDA26105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0AB2-EA7A-7C4B-A1CD-9C6C8CCE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David’s 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840E-31B1-E740-8D3F-849E4CF6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Requires schools to investigate cyberbullying </a:t>
            </a:r>
          </a:p>
          <a:p>
            <a:r>
              <a:rPr lang="en-US" dirty="0">
                <a:solidFill>
                  <a:srgbClr val="404040"/>
                </a:solidFill>
              </a:rPr>
              <a:t>Requires schools to report to parents of victims and bully.</a:t>
            </a:r>
          </a:p>
          <a:p>
            <a:r>
              <a:rPr lang="en-US">
                <a:solidFill>
                  <a:srgbClr val="404040"/>
                </a:solidFill>
              </a:rPr>
              <a:t>Allows victims to get injunction against cyberbully.  </a:t>
            </a:r>
          </a:p>
          <a:p>
            <a:r>
              <a:rPr lang="en-US" dirty="0">
                <a:solidFill>
                  <a:srgbClr val="404040"/>
                </a:solidFill>
              </a:rPr>
              <a:t>Provides criminal penalties against cyberbullies who have intention for victim to be seriously hurt in physical way. </a:t>
            </a:r>
          </a:p>
          <a:p>
            <a:r>
              <a:rPr lang="en-US" dirty="0">
                <a:solidFill>
                  <a:srgbClr val="404040"/>
                </a:solidFill>
              </a:rPr>
              <a:t>Prohibits cyberbullying in Texas schools, school buses, school activities or even outside school if it has an impact on learning environment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CCFB7-F605-0547-B0B5-56F5F7F8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C9E19-B606-E143-9827-AF52F1C5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077F8-2263-5444-9ABE-7C71AF68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David’s Legacy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82DA-1110-6F48-8A9F-0AB9E267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Organization started by David’s mom, Maurine</a:t>
            </a:r>
          </a:p>
          <a:p>
            <a:r>
              <a:rPr lang="en-US">
                <a:solidFill>
                  <a:srgbClr val="404040"/>
                </a:solidFill>
              </a:rPr>
              <a:t>Upon request by schools, provides presentations by volunteer lawyers to teach students about David’s Law</a:t>
            </a:r>
          </a:p>
          <a:p>
            <a:r>
              <a:rPr lang="en-US">
                <a:solidFill>
                  <a:srgbClr val="404040"/>
                </a:solidFill>
              </a:rPr>
              <a:t>Matches victims and parents with volunteer lawyers who can send cease-and-desist letters &amp; seek injunctions</a:t>
            </a:r>
          </a:p>
          <a:p>
            <a:r>
              <a:rPr lang="en-US">
                <a:solidFill>
                  <a:srgbClr val="404040"/>
                </a:solidFill>
              </a:rPr>
              <a:t>Allows people to seek help by filling out form on website but it can take 20 minutes to find the right form</a:t>
            </a:r>
          </a:p>
          <a:p>
            <a:r>
              <a:rPr lang="en-US">
                <a:solidFill>
                  <a:srgbClr val="404040"/>
                </a:solidFill>
              </a:rPr>
              <a:t>Does not have a mobile app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0242-48DF-7A4F-961F-C9100525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3659C-43AB-2744-9517-56E8D8C8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B3238-B90B-A846-93ED-94D189BD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Cyberbullying endangers students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by </a:t>
            </a:r>
            <a:r>
              <a:rPr lang="en-US" sz="1800" dirty="0" err="1">
                <a:solidFill>
                  <a:schemeClr val="bg1"/>
                </a:solidFill>
              </a:rPr>
              <a:t>marisol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beltran</a:t>
            </a:r>
            <a:r>
              <a:rPr lang="en-US" sz="1800" dirty="0">
                <a:solidFill>
                  <a:schemeClr val="bg1"/>
                </a:solidFill>
              </a:rPr>
              <a:t> del </a:t>
            </a:r>
            <a:r>
              <a:rPr lang="en-US" sz="1800" dirty="0" err="1">
                <a:solidFill>
                  <a:schemeClr val="bg1"/>
                </a:solidFill>
              </a:rPr>
              <a:t>rio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25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7A0C9-52DF-974A-B384-977D84D9A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965" y="813716"/>
            <a:ext cx="7426034" cy="51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C63E2-D984-3143-870F-A74A9B11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2E78C6-DDD4-274E-BBAF-33A613AE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41C834-1FF3-9B45-9B58-356A5947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687" y="0"/>
            <a:ext cx="15170183" cy="4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8987-D563-3941-B328-824B5E57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46200"/>
            <a:ext cx="7729728" cy="4393827"/>
          </a:xfrm>
        </p:spPr>
        <p:txBody>
          <a:bodyPr/>
          <a:lstStyle/>
          <a:p>
            <a:r>
              <a:rPr lang="en-US" sz="2800" dirty="0"/>
              <a:t>25% of kids admit they have experienced cyber bullying (source: </a:t>
            </a:r>
            <a:r>
              <a:rPr lang="en-US" sz="2800" u="sng" dirty="0">
                <a:hlinkClick r:id="rId2"/>
              </a:rPr>
              <a:t>www.mymobilewatchdog.com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55% of kids recall daily occurrences of cyber-bullying (source: </a:t>
            </a:r>
            <a:r>
              <a:rPr lang="en-US" sz="2800" u="sng" dirty="0">
                <a:hlinkClick r:id="rId2"/>
              </a:rPr>
              <a:t>www.mymobilewatchdog.com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5543A-473A-4145-BEDE-CB87A1C0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BC416-7417-3C4D-A28A-EA2BDC58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5DDD-2BE5-E44B-BAEB-383DC816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08000"/>
            <a:ext cx="8360664" cy="591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u="sng" dirty="0"/>
              <a:t>Definition of cyberbullying</a:t>
            </a:r>
            <a:r>
              <a:rPr lang="en-US" sz="2600" dirty="0"/>
              <a:t>:</a:t>
            </a:r>
          </a:p>
          <a:p>
            <a:r>
              <a:rPr lang="en-US" sz="2600" dirty="0"/>
              <a:t>Engaging in written or verbal expression, expression through electronic means, or physical conduct that occurs on school property, or in a vehicle that is operated by a district that:</a:t>
            </a:r>
          </a:p>
          <a:p>
            <a:r>
              <a:rPr lang="en-US" sz="2600" dirty="0"/>
              <a:t>(1)  has the effect or will have the effect of </a:t>
            </a:r>
            <a:r>
              <a:rPr lang="en-US" sz="2600" b="1" u="sng" dirty="0"/>
              <a:t>physically harming </a:t>
            </a:r>
            <a:r>
              <a:rPr lang="en-US" sz="2600" dirty="0"/>
              <a:t>a student, damaging a student's property, or </a:t>
            </a:r>
            <a:r>
              <a:rPr lang="en-US" sz="2600" b="1" u="sng" dirty="0"/>
              <a:t>placing a student in reasonable fear of harm</a:t>
            </a:r>
            <a:r>
              <a:rPr lang="en-US" sz="2600" dirty="0"/>
              <a:t> to the student's person or of damage to the student's property; or</a:t>
            </a:r>
          </a:p>
          <a:p>
            <a:r>
              <a:rPr lang="en-US" sz="2600" dirty="0"/>
              <a:t>(2)  is sufficiently </a:t>
            </a:r>
            <a:r>
              <a:rPr lang="en-US" sz="2600" b="1" u="sng" dirty="0"/>
              <a:t>severe, persistent, and pervasive</a:t>
            </a:r>
            <a:r>
              <a:rPr lang="en-US" sz="2600" dirty="0"/>
              <a:t> enough that the action or threat creates an intimidating, threatening, or abusive educational environment for a student.</a:t>
            </a:r>
          </a:p>
          <a:p>
            <a:r>
              <a:rPr lang="en-US" sz="2600" dirty="0"/>
              <a:t>The Conduct described above is considered bullying if that conduct:</a:t>
            </a:r>
          </a:p>
          <a:p>
            <a:r>
              <a:rPr lang="en-US" sz="2600" dirty="0"/>
              <a:t>(1)  </a:t>
            </a:r>
            <a:r>
              <a:rPr lang="en-US" sz="2600" b="1" u="sng" dirty="0"/>
              <a:t>exploits an imbalance of power</a:t>
            </a:r>
            <a:r>
              <a:rPr lang="en-US" sz="2600" dirty="0"/>
              <a:t> between the student perpetrator and the student victim through written or verbal expression or physical conduct; and</a:t>
            </a:r>
          </a:p>
          <a:p>
            <a:r>
              <a:rPr lang="en-US" sz="2600" dirty="0"/>
              <a:t>(2)  </a:t>
            </a:r>
            <a:r>
              <a:rPr lang="en-US" sz="2600" b="1" u="sng" dirty="0"/>
              <a:t>interferes with a student's education</a:t>
            </a:r>
            <a:r>
              <a:rPr lang="en-US" sz="2600" dirty="0"/>
              <a:t> or substantially disrupts the operation of a school.</a:t>
            </a:r>
          </a:p>
          <a:p>
            <a:r>
              <a:rPr lang="en-US" sz="2600" dirty="0"/>
              <a:t>[source: </a:t>
            </a:r>
            <a:r>
              <a:rPr lang="en-US" sz="2600" u="sng" dirty="0">
                <a:hlinkClick r:id="rId2"/>
              </a:rPr>
              <a:t>https://www.texasprojectfirst.org/node/297</a:t>
            </a:r>
            <a:r>
              <a:rPr lang="en-US" sz="2600" dirty="0"/>
              <a:t>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05DAD-57C3-0849-854B-131F846C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68441-6B81-B64F-B558-D0445D51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6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1222C-CB24-504A-BDC3-08E53979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The App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by Nadide </a:t>
            </a:r>
            <a:r>
              <a:rPr lang="en-US" sz="2600" dirty="0" err="1">
                <a:solidFill>
                  <a:schemeClr val="bg1"/>
                </a:solidFill>
              </a:rPr>
              <a:t>pasali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ED06-3040-0441-AE85-5A969283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AD32B-BBC3-124C-B01C-2D86883D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987BC5-0DFC-4E1B-8BDC-126DA3A45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73758"/>
              </p:ext>
            </p:extLst>
          </p:nvPr>
        </p:nvGraphicFramePr>
        <p:xfrm>
          <a:off x="5619750" y="1828800"/>
          <a:ext cx="56070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23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08886-C7B7-0942-B119-3B8191F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The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0A90-690D-2E44-B620-A03EA1EA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Show the app </a:t>
            </a:r>
          </a:p>
          <a:p>
            <a:r>
              <a:rPr lang="en-US">
                <a:solidFill>
                  <a:srgbClr val="404040"/>
                </a:solidFill>
              </a:rPr>
              <a:t>Demonstrate how It is used</a:t>
            </a:r>
          </a:p>
          <a:p>
            <a:r>
              <a:rPr lang="en-US">
                <a:solidFill>
                  <a:srgbClr val="404040"/>
                </a:solidFill>
              </a:rPr>
              <a:t>Allows for reporting of cyberbullying and gathers pertinent information (name, number, description, uploading images, school, name of parent, severity of incidents)</a:t>
            </a:r>
          </a:p>
          <a:p>
            <a:r>
              <a:rPr lang="en-US">
                <a:solidFill>
                  <a:srgbClr val="404040"/>
                </a:solidFill>
              </a:rPr>
              <a:t>Provides background information</a:t>
            </a:r>
          </a:p>
          <a:p>
            <a:r>
              <a:rPr lang="en-US">
                <a:solidFill>
                  <a:srgbClr val="404040"/>
                </a:solidFill>
              </a:rPr>
              <a:t>Built by Nadide, Marisol, Rodrigo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281C-ECAE-5548-8D72-E9417EFD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9E8E6-4F85-7D41-A2B0-97156C4F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644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676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PowerPoint Presentation</vt:lpstr>
      <vt:lpstr>Introduction to David  by Robert j. Gaudet, jr.</vt:lpstr>
      <vt:lpstr>David’s law</vt:lpstr>
      <vt:lpstr>David’s Legacy foundation</vt:lpstr>
      <vt:lpstr>Cyberbullying endangers students  by marisol beltran del rio</vt:lpstr>
      <vt:lpstr>PowerPoint Presentation</vt:lpstr>
      <vt:lpstr>PowerPoint Presentation</vt:lpstr>
      <vt:lpstr>The App  by Nadide pasali</vt:lpstr>
      <vt:lpstr>The mobile app</vt:lpstr>
      <vt:lpstr>AFTER SUBMISSION</vt:lpstr>
      <vt:lpstr>Next steps by patricia reyes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Gaudet</dc:creator>
  <cp:lastModifiedBy>Robert Gaudet</cp:lastModifiedBy>
  <cp:revision>3</cp:revision>
  <dcterms:created xsi:type="dcterms:W3CDTF">2020-02-02T07:26:56Z</dcterms:created>
  <dcterms:modified xsi:type="dcterms:W3CDTF">2020-02-02T16:47:20Z</dcterms:modified>
</cp:coreProperties>
</file>