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1" d="100"/>
          <a:sy n="61" d="100"/>
        </p:scale>
        <p:origin x="78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DE57-8385-0247-BEC0-99249BF238FA}" type="datetimeFigureOut"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F779B-4BA3-1049-96DD-F0F05269DE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3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11632-AF48-FC4B-A082-8C387D3BE013}" type="datetimeFigureOut"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78105-A7FD-9548-9FC6-12BDA270A6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2-15-1540-PPT-PHAC-EN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000">
                <a:solidFill>
                  <a:srgbClr val="4F0D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63639"/>
            <a:ext cx="2743200" cy="56625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63639"/>
            <a:ext cx="8257116" cy="56625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50201"/>
            <a:ext cx="11442239" cy="5883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36763"/>
            <a:ext cx="11442239" cy="601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8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6" y="443481"/>
            <a:ext cx="11442239" cy="595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43481"/>
            <a:ext cx="4011084" cy="9916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43481"/>
            <a:ext cx="6815667" cy="56826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D50F-0626-7A4B-A742-09CCAA5CF4F6}" type="slidenum"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99001F"/>
          </a:solidFill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8885" y="26460"/>
            <a:ext cx="11442700" cy="342872"/>
          </a:xfrm>
        </p:spPr>
        <p:txBody>
          <a:bodyPr/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</a:lstStyle>
          <a:p>
            <a:pPr lvl="0"/>
            <a:r>
              <a:rPr lang="en-CA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-15-1540-PPT-PHAC-EN-Insid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826" y="274639"/>
            <a:ext cx="11442239" cy="7638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826" y="1139417"/>
            <a:ext cx="11442239" cy="489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3091" y="6449569"/>
            <a:ext cx="7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</a:defRPr>
            </a:lvl1pPr>
          </a:lstStyle>
          <a:p>
            <a:fld id="{5E40D50F-0626-7A4B-A742-09CCAA5CF4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none">
          <a:solidFill>
            <a:srgbClr val="4F0D1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55" y="1915850"/>
            <a:ext cx="8504309" cy="1020297"/>
          </a:xfrm>
        </p:spPr>
        <p:txBody>
          <a:bodyPr anchor="b" anchorCtr="0"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255" y="3004344"/>
            <a:ext cx="8504309" cy="840981"/>
          </a:xfrm>
        </p:spPr>
        <p:txBody>
          <a:bodyPr>
            <a:no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2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 flipH="1">
            <a:off x="11270769" y="6467647"/>
            <a:ext cx="41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F6946D3-7091-4C95-82D4-537B0D07D283}" type="slidenum">
              <a:rPr lang="en-CA" smtClean="0">
                <a:solidFill>
                  <a:schemeClr val="bg1"/>
                </a:solidFill>
              </a:rPr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AC - ASPC 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PHAC - ASPC English</Template>
  <TotalTime>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PHAC - ASPC English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 Charbonneau</dc:creator>
  <cp:lastModifiedBy>Michael Elten</cp:lastModifiedBy>
  <cp:revision>4</cp:revision>
  <cp:lastPrinted>2015-10-30T16:33:26Z</cp:lastPrinted>
  <dcterms:created xsi:type="dcterms:W3CDTF">2015-12-17T17:17:21Z</dcterms:created>
  <dcterms:modified xsi:type="dcterms:W3CDTF">2021-01-29T14:22:31Z</dcterms:modified>
</cp:coreProperties>
</file>