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56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63639"/>
            <a:ext cx="2743200" cy="5662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63639"/>
            <a:ext cx="8257116" cy="5662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43481"/>
            <a:ext cx="11442239" cy="595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43481"/>
            <a:ext cx="4011084" cy="9916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43481"/>
            <a:ext cx="6815667" cy="5682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rPr lang="en-US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PHAC - ASPC English</Template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Najmus Saqib</cp:lastModifiedBy>
  <cp:revision>2</cp:revision>
  <cp:lastPrinted>2015-10-30T16:33:26Z</cp:lastPrinted>
  <dcterms:created xsi:type="dcterms:W3CDTF">2015-12-17T17:17:21Z</dcterms:created>
  <dcterms:modified xsi:type="dcterms:W3CDTF">2020-09-23T22:34:39Z</dcterms:modified>
</cp:coreProperties>
</file>