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F0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576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6DE57-8385-0247-BEC0-99249BF238FA}" type="datetimeFigureOut"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F779B-4BA3-1049-96DD-F0F05269DE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3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11632-AF48-FC4B-A082-8C387D3BE013}" type="datetimeFigureOut"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78105-A7FD-9548-9FC6-12BDA270A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7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_picture" descr="02-15-1540-PPT-PHAC-EN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4400" cy="7874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000">
                <a:solidFill>
                  <a:srgbClr val="4F0D1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9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_number"/>
          <p:cNvSpPr txBox="1"/>
          <p:nvPr userDrawn="1"/>
        </p:nvSpPr>
        <p:spPr>
          <a:xfrm>
            <a:off x="11352072" y="650377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137FF19-2A38-444F-A227-0C960B8A40A8}" type="slidenum">
              <a:rPr lang="en-CA" sz="1200" smtClean="0">
                <a:solidFill>
                  <a:schemeClr val="bg1"/>
                </a:solidFill>
              </a:rPr>
              <a:t>‹#›</a:t>
            </a:fld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7" name="red_box_header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3" name="main_content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79826" y="450201"/>
            <a:ext cx="11442239" cy="5883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008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_number"/>
          <p:cNvSpPr txBox="1"/>
          <p:nvPr userDrawn="1"/>
        </p:nvSpPr>
        <p:spPr>
          <a:xfrm>
            <a:off x="11352072" y="650377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137FF19-2A38-444F-A227-0C960B8A40A8}" type="slidenum">
              <a:rPr lang="en-CA" sz="1200" smtClean="0">
                <a:solidFill>
                  <a:schemeClr val="bg1"/>
                </a:solidFill>
              </a:rPr>
              <a:t>‹#›</a:t>
            </a:fld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5" name="table"/>
          <p:cNvSpPr>
            <a:spLocks noGrp="1"/>
          </p:cNvSpPr>
          <p:nvPr>
            <p:ph sz="quarter" idx="11"/>
          </p:nvPr>
        </p:nvSpPr>
        <p:spPr>
          <a:xfrm>
            <a:off x="379413" y="1423988"/>
            <a:ext cx="11353800" cy="46212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02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2-15-1540-PPT-PHAC-EN-Insid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826" y="274639"/>
            <a:ext cx="11442239" cy="7638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826" y="1139417"/>
            <a:ext cx="11442239" cy="4895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33091" y="6449569"/>
            <a:ext cx="758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chemeClr val="bg1"/>
                </a:solidFill>
              </a:defRPr>
            </a:lvl1pPr>
          </a:lstStyle>
          <a:p>
            <a:fld id="{5E40D50F-0626-7A4B-A742-09CCAA5CF4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3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 cap="none">
          <a:solidFill>
            <a:srgbClr val="4F0D1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9255" y="3004344"/>
            <a:ext cx="8504309" cy="840981"/>
          </a:xfrm>
        </p:spPr>
        <p:txBody>
          <a:bodyPr>
            <a:noAutofit/>
          </a:bodyPr>
          <a:lstStyle/>
          <a:p>
            <a:pPr algn="l"/>
            <a:endParaRPr lang="en-US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9255" y="1915850"/>
            <a:ext cx="8504309" cy="1020297"/>
          </a:xfrm>
        </p:spPr>
        <p:txBody>
          <a:bodyPr anchor="b" anchorCtr="0">
            <a:noAutofit/>
          </a:bodyPr>
          <a:lstStyle/>
          <a:p>
            <a:pPr algn="l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021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 flipH="1">
            <a:off x="11270769" y="6467647"/>
            <a:ext cx="41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F6946D3-7091-4C95-82D4-537B0D07D283}" type="slidenum">
              <a:rPr lang="en-CA" smtClean="0">
                <a:solidFill>
                  <a:schemeClr val="bg1"/>
                </a:solidFill>
              </a:rPr>
              <a:t>2</a:t>
            </a:fld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2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HAC - ASPC Engli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PHAC - ASPC English</vt:lpstr>
      <vt:lpstr>PowerPoint Presentation</vt:lpstr>
      <vt:lpstr>PowerPoint Presentation</vt:lpstr>
    </vt:vector>
  </TitlesOfParts>
  <Company>Health Canada - Santé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Mireille  Charbonneau</dc:creator>
  <cp:lastModifiedBy>Michael Elten</cp:lastModifiedBy>
  <cp:revision>14</cp:revision>
  <cp:lastPrinted>2015-10-30T16:33:26Z</cp:lastPrinted>
  <dcterms:created xsi:type="dcterms:W3CDTF">2015-12-17T17:17:21Z</dcterms:created>
  <dcterms:modified xsi:type="dcterms:W3CDTF">2021-03-16T23:08:24Z</dcterms:modified>
</cp:coreProperties>
</file>