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68" r:id="rId2"/>
    <p:sldId id="256" r:id="rId3"/>
    <p:sldId id="265" r:id="rId4"/>
    <p:sldId id="266" r:id="rId5"/>
    <p:sldId id="261" r:id="rId6"/>
    <p:sldId id="26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13" Type="http://schemas.openxmlformats.org/officeDocument/2006/relationships/image" Target="../media/image15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12" Type="http://schemas.openxmlformats.org/officeDocument/2006/relationships/image" Target="../media/image14.sv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11" Type="http://schemas.openxmlformats.org/officeDocument/2006/relationships/image" Target="../media/image13.png" /><Relationship Id="rId5" Type="http://schemas.openxmlformats.org/officeDocument/2006/relationships/image" Target="../media/image7.png" /><Relationship Id="rId10" Type="http://schemas.openxmlformats.org/officeDocument/2006/relationships/image" Target="../media/image12.svg" /><Relationship Id="rId4" Type="http://schemas.openxmlformats.org/officeDocument/2006/relationships/image" Target="../media/image6.svg" /><Relationship Id="rId9" Type="http://schemas.openxmlformats.org/officeDocument/2006/relationships/image" Target="../media/image11.png" /><Relationship Id="rId14" Type="http://schemas.openxmlformats.org/officeDocument/2006/relationships/image" Target="../media/image16.svg" 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2" Type="http://schemas.openxmlformats.org/officeDocument/2006/relationships/image" Target="../media/image18.svg" /><Relationship Id="rId1" Type="http://schemas.openxmlformats.org/officeDocument/2006/relationships/image" Target="../media/image17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13" Type="http://schemas.openxmlformats.org/officeDocument/2006/relationships/image" Target="../media/image15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12" Type="http://schemas.openxmlformats.org/officeDocument/2006/relationships/image" Target="../media/image14.sv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11" Type="http://schemas.openxmlformats.org/officeDocument/2006/relationships/image" Target="../media/image13.png" /><Relationship Id="rId5" Type="http://schemas.openxmlformats.org/officeDocument/2006/relationships/image" Target="../media/image7.png" /><Relationship Id="rId10" Type="http://schemas.openxmlformats.org/officeDocument/2006/relationships/image" Target="../media/image12.svg" /><Relationship Id="rId4" Type="http://schemas.openxmlformats.org/officeDocument/2006/relationships/image" Target="../media/image6.svg" /><Relationship Id="rId9" Type="http://schemas.openxmlformats.org/officeDocument/2006/relationships/image" Target="../media/image11.png" /><Relationship Id="rId14" Type="http://schemas.openxmlformats.org/officeDocument/2006/relationships/image" Target="../media/image16.svg" 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2" Type="http://schemas.openxmlformats.org/officeDocument/2006/relationships/image" Target="../media/image18.svg" /><Relationship Id="rId1" Type="http://schemas.openxmlformats.org/officeDocument/2006/relationships/image" Target="../media/image17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D4814-046F-43CC-8120-6628A6B1462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E06463-5181-45C7-A8B7-14E15997ADAF}">
      <dgm:prSet/>
      <dgm:spPr/>
      <dgm:t>
        <a:bodyPr/>
        <a:lstStyle/>
        <a:p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register</a:t>
          </a:r>
          <a:r>
            <a:rPr lang="de-DE" dirty="0"/>
            <a:t> and </a:t>
          </a:r>
          <a:r>
            <a:rPr lang="de-DE" dirty="0" err="1"/>
            <a:t>create</a:t>
          </a:r>
          <a:r>
            <a:rPr lang="de-DE" dirty="0"/>
            <a:t> an alert</a:t>
          </a:r>
          <a:endParaRPr lang="en-US" dirty="0"/>
        </a:p>
      </dgm:t>
    </dgm:pt>
    <dgm:pt modelId="{511842CC-3A16-4310-BDDE-FAFE92868307}" type="parTrans" cxnId="{426E6ECA-69D9-478D-BEAB-32516216BA71}">
      <dgm:prSet/>
      <dgm:spPr/>
      <dgm:t>
        <a:bodyPr/>
        <a:lstStyle/>
        <a:p>
          <a:endParaRPr lang="en-US"/>
        </a:p>
      </dgm:t>
    </dgm:pt>
    <dgm:pt modelId="{CEFB0B51-98DD-4824-A81E-C84F39B4F9F7}" type="sibTrans" cxnId="{426E6ECA-69D9-478D-BEAB-32516216BA71}">
      <dgm:prSet/>
      <dgm:spPr/>
      <dgm:t>
        <a:bodyPr/>
        <a:lstStyle/>
        <a:p>
          <a:endParaRPr lang="en-US"/>
        </a:p>
      </dgm:t>
    </dgm:pt>
    <dgm:pt modelId="{1C2646B6-9A71-4073-9557-2F8268330092}">
      <dgm:prSet/>
      <dgm:spPr/>
      <dgm:t>
        <a:bodyPr/>
        <a:lstStyle/>
        <a:p>
          <a:r>
            <a:rPr lang="de-DE" dirty="0"/>
            <a:t>We scrape chrono24 for you – every hour!</a:t>
          </a:r>
          <a:endParaRPr lang="en-US" dirty="0"/>
        </a:p>
      </dgm:t>
    </dgm:pt>
    <dgm:pt modelId="{01FD1E17-3916-4AC0-B90B-5C28D53C83C6}" type="parTrans" cxnId="{277A91F1-1012-4C84-9DF6-25F2E3709130}">
      <dgm:prSet/>
      <dgm:spPr/>
      <dgm:t>
        <a:bodyPr/>
        <a:lstStyle/>
        <a:p>
          <a:endParaRPr lang="en-US"/>
        </a:p>
      </dgm:t>
    </dgm:pt>
    <dgm:pt modelId="{28972F34-F3FD-4EE7-A65E-EFC432E0743C}" type="sibTrans" cxnId="{277A91F1-1012-4C84-9DF6-25F2E3709130}">
      <dgm:prSet/>
      <dgm:spPr/>
      <dgm:t>
        <a:bodyPr/>
        <a:lstStyle/>
        <a:p>
          <a:endParaRPr lang="en-US"/>
        </a:p>
      </dgm:t>
    </dgm:pt>
    <dgm:pt modelId="{EA324F15-02D7-4A55-86F2-B8D20CD4511D}">
      <dgm:prSet/>
      <dgm:spPr/>
      <dgm:t>
        <a:bodyPr/>
        <a:lstStyle/>
        <a:p>
          <a:r>
            <a:rPr lang="de-DE" dirty="0"/>
            <a:t>You will never miss an opportunity again</a:t>
          </a:r>
          <a:endParaRPr lang="en-US" dirty="0"/>
        </a:p>
      </dgm:t>
    </dgm:pt>
    <dgm:pt modelId="{A3E412D8-1722-4678-BF61-E58CD0C28AF0}" type="parTrans" cxnId="{B846B630-3248-4FDE-BDC3-A1C5FE6AFE08}">
      <dgm:prSet/>
      <dgm:spPr/>
      <dgm:t>
        <a:bodyPr/>
        <a:lstStyle/>
        <a:p>
          <a:endParaRPr lang="en-US"/>
        </a:p>
      </dgm:t>
    </dgm:pt>
    <dgm:pt modelId="{F1C850E1-33E6-46DA-91F4-C7CB6324E539}" type="sibTrans" cxnId="{B846B630-3248-4FDE-BDC3-A1C5FE6AFE08}">
      <dgm:prSet/>
      <dgm:spPr>
        <a:solidFill>
          <a:srgbClr val="ED7D31"/>
        </a:solidFill>
      </dgm:spPr>
      <dgm:t>
        <a:bodyPr/>
        <a:lstStyle/>
        <a:p>
          <a:endParaRPr lang="en-US"/>
        </a:p>
      </dgm:t>
    </dgm:pt>
    <dgm:pt modelId="{A5C90CE5-C8F7-499B-86B8-F2CA6CB601F8}" type="pres">
      <dgm:prSet presAssocID="{EE9D4814-046F-43CC-8120-6628A6B1462A}" presName="outerComposite" presStyleCnt="0">
        <dgm:presLayoutVars>
          <dgm:chMax val="5"/>
          <dgm:dir/>
          <dgm:resizeHandles val="exact"/>
        </dgm:presLayoutVars>
      </dgm:prSet>
      <dgm:spPr/>
    </dgm:pt>
    <dgm:pt modelId="{69D8145B-0F01-4CE7-8E9A-8AA57D41A050}" type="pres">
      <dgm:prSet presAssocID="{EE9D4814-046F-43CC-8120-6628A6B1462A}" presName="dummyMaxCanvas" presStyleCnt="0">
        <dgm:presLayoutVars/>
      </dgm:prSet>
      <dgm:spPr/>
    </dgm:pt>
    <dgm:pt modelId="{C6D87F46-D24C-477B-8E04-B011FD7BA4A6}" type="pres">
      <dgm:prSet presAssocID="{EE9D4814-046F-43CC-8120-6628A6B1462A}" presName="ThreeNodes_1" presStyleLbl="node1" presStyleIdx="0" presStyleCnt="3">
        <dgm:presLayoutVars>
          <dgm:bulletEnabled val="1"/>
        </dgm:presLayoutVars>
      </dgm:prSet>
      <dgm:spPr>
        <a:solidFill>
          <a:schemeClr val="bg2">
            <a:lumMod val="75000"/>
          </a:schemeClr>
        </a:solidFill>
      </dgm:spPr>
    </dgm:pt>
    <dgm:pt modelId="{6278B11F-2A55-432B-B92A-2C34808DA643}" type="pres">
      <dgm:prSet presAssocID="{EE9D4814-046F-43CC-8120-6628A6B1462A}" presName="ThreeNodes_2" presStyleLbl="node1" presStyleIdx="1" presStyleCnt="3">
        <dgm:presLayoutVars>
          <dgm:bulletEnabled val="1"/>
        </dgm:presLayoutVars>
      </dgm:prSet>
      <dgm:spPr>
        <a:solidFill>
          <a:schemeClr val="bg2">
            <a:lumMod val="75000"/>
          </a:schemeClr>
        </a:solidFill>
      </dgm:spPr>
    </dgm:pt>
    <dgm:pt modelId="{CE69A850-AAC3-4818-8289-C2351E4D3DF6}" type="pres">
      <dgm:prSet presAssocID="{EE9D4814-046F-43CC-8120-6628A6B1462A}" presName="ThreeNodes_3" presStyleLbl="node1" presStyleIdx="2" presStyleCnt="3">
        <dgm:presLayoutVars>
          <dgm:bulletEnabled val="1"/>
        </dgm:presLayoutVars>
      </dgm:prSet>
      <dgm:spPr>
        <a:solidFill>
          <a:schemeClr val="bg2">
            <a:lumMod val="75000"/>
          </a:schemeClr>
        </a:solidFill>
      </dgm:spPr>
    </dgm:pt>
    <dgm:pt modelId="{4223E9AE-C339-4803-8BD5-79F0B6E8D7D7}" type="pres">
      <dgm:prSet presAssocID="{EE9D4814-046F-43CC-8120-6628A6B1462A}" presName="ThreeConn_1-2" presStyleLbl="fgAccFollowNode1" presStyleIdx="0" presStyleCnt="2">
        <dgm:presLayoutVars>
          <dgm:bulletEnabled val="1"/>
        </dgm:presLayoutVars>
      </dgm:prSet>
      <dgm:spPr/>
    </dgm:pt>
    <dgm:pt modelId="{A7AD13B3-E87F-4291-9AF4-C068A616F241}" type="pres">
      <dgm:prSet presAssocID="{EE9D4814-046F-43CC-8120-6628A6B1462A}" presName="ThreeConn_2-3" presStyleLbl="fgAccFollowNode1" presStyleIdx="1" presStyleCnt="2">
        <dgm:presLayoutVars>
          <dgm:bulletEnabled val="1"/>
        </dgm:presLayoutVars>
      </dgm:prSet>
      <dgm:spPr/>
    </dgm:pt>
    <dgm:pt modelId="{70ACC512-1918-4FB6-A32B-055992D7345E}" type="pres">
      <dgm:prSet presAssocID="{EE9D4814-046F-43CC-8120-6628A6B1462A}" presName="ThreeNodes_1_text" presStyleLbl="node1" presStyleIdx="2" presStyleCnt="3">
        <dgm:presLayoutVars>
          <dgm:bulletEnabled val="1"/>
        </dgm:presLayoutVars>
      </dgm:prSet>
      <dgm:spPr/>
    </dgm:pt>
    <dgm:pt modelId="{A401E267-9242-4D98-9F5A-6A6EDC2A06DF}" type="pres">
      <dgm:prSet presAssocID="{EE9D4814-046F-43CC-8120-6628A6B1462A}" presName="ThreeNodes_2_text" presStyleLbl="node1" presStyleIdx="2" presStyleCnt="3">
        <dgm:presLayoutVars>
          <dgm:bulletEnabled val="1"/>
        </dgm:presLayoutVars>
      </dgm:prSet>
      <dgm:spPr/>
    </dgm:pt>
    <dgm:pt modelId="{0D7202A8-7C28-43D5-830C-158DFC000F15}" type="pres">
      <dgm:prSet presAssocID="{EE9D4814-046F-43CC-8120-6628A6B1462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BA90203-3236-4733-9B8A-B541F5907876}" type="presOf" srcId="{1C2646B6-9A71-4073-9557-2F8268330092}" destId="{6278B11F-2A55-432B-B92A-2C34808DA643}" srcOrd="0" destOrd="0" presId="urn:microsoft.com/office/officeart/2005/8/layout/vProcess5"/>
    <dgm:cxn modelId="{54A55E04-ACD3-4ADC-9192-23D21E3FCEEA}" type="presOf" srcId="{90E06463-5181-45C7-A8B7-14E15997ADAF}" destId="{70ACC512-1918-4FB6-A32B-055992D7345E}" srcOrd="1" destOrd="0" presId="urn:microsoft.com/office/officeart/2005/8/layout/vProcess5"/>
    <dgm:cxn modelId="{94917E1D-677D-4B85-88B8-5E60A8334792}" type="presOf" srcId="{EE9D4814-046F-43CC-8120-6628A6B1462A}" destId="{A5C90CE5-C8F7-499B-86B8-F2CA6CB601F8}" srcOrd="0" destOrd="0" presId="urn:microsoft.com/office/officeart/2005/8/layout/vProcess5"/>
    <dgm:cxn modelId="{B846B630-3248-4FDE-BDC3-A1C5FE6AFE08}" srcId="{EE9D4814-046F-43CC-8120-6628A6B1462A}" destId="{EA324F15-02D7-4A55-86F2-B8D20CD4511D}" srcOrd="2" destOrd="0" parTransId="{A3E412D8-1722-4678-BF61-E58CD0C28AF0}" sibTransId="{F1C850E1-33E6-46DA-91F4-C7CB6324E539}"/>
    <dgm:cxn modelId="{860E8D54-8604-482C-817A-68FCCE34F8C4}" type="presOf" srcId="{28972F34-F3FD-4EE7-A65E-EFC432E0743C}" destId="{A7AD13B3-E87F-4291-9AF4-C068A616F241}" srcOrd="0" destOrd="0" presId="urn:microsoft.com/office/officeart/2005/8/layout/vProcess5"/>
    <dgm:cxn modelId="{E0AA4F9D-1D15-4EC8-9AA5-3A66B87AB1D5}" type="presOf" srcId="{1C2646B6-9A71-4073-9557-2F8268330092}" destId="{A401E267-9242-4D98-9F5A-6A6EDC2A06DF}" srcOrd="1" destOrd="0" presId="urn:microsoft.com/office/officeart/2005/8/layout/vProcess5"/>
    <dgm:cxn modelId="{B5940FAE-0F03-4FB4-BC44-FFD329281C88}" type="presOf" srcId="{EA324F15-02D7-4A55-86F2-B8D20CD4511D}" destId="{CE69A850-AAC3-4818-8289-C2351E4D3DF6}" srcOrd="0" destOrd="0" presId="urn:microsoft.com/office/officeart/2005/8/layout/vProcess5"/>
    <dgm:cxn modelId="{426E6ECA-69D9-478D-BEAB-32516216BA71}" srcId="{EE9D4814-046F-43CC-8120-6628A6B1462A}" destId="{90E06463-5181-45C7-A8B7-14E15997ADAF}" srcOrd="0" destOrd="0" parTransId="{511842CC-3A16-4310-BDDE-FAFE92868307}" sibTransId="{CEFB0B51-98DD-4824-A81E-C84F39B4F9F7}"/>
    <dgm:cxn modelId="{34F6F4D9-3E54-42A9-BDBE-37A3D1D62805}" type="presOf" srcId="{CEFB0B51-98DD-4824-A81E-C84F39B4F9F7}" destId="{4223E9AE-C339-4803-8BD5-79F0B6E8D7D7}" srcOrd="0" destOrd="0" presId="urn:microsoft.com/office/officeart/2005/8/layout/vProcess5"/>
    <dgm:cxn modelId="{BA5D53E1-8028-4473-9F54-36AFC0110210}" type="presOf" srcId="{90E06463-5181-45C7-A8B7-14E15997ADAF}" destId="{C6D87F46-D24C-477B-8E04-B011FD7BA4A6}" srcOrd="0" destOrd="0" presId="urn:microsoft.com/office/officeart/2005/8/layout/vProcess5"/>
    <dgm:cxn modelId="{277A91F1-1012-4C84-9DF6-25F2E3709130}" srcId="{EE9D4814-046F-43CC-8120-6628A6B1462A}" destId="{1C2646B6-9A71-4073-9557-2F8268330092}" srcOrd="1" destOrd="0" parTransId="{01FD1E17-3916-4AC0-B90B-5C28D53C83C6}" sibTransId="{28972F34-F3FD-4EE7-A65E-EFC432E0743C}"/>
    <dgm:cxn modelId="{2FD9EDF5-18F0-4B2E-927C-A4317DE6F6D3}" type="presOf" srcId="{EA324F15-02D7-4A55-86F2-B8D20CD4511D}" destId="{0D7202A8-7C28-43D5-830C-158DFC000F15}" srcOrd="1" destOrd="0" presId="urn:microsoft.com/office/officeart/2005/8/layout/vProcess5"/>
    <dgm:cxn modelId="{F7DBA368-94D5-4CBC-8304-F30EEB109DE4}" type="presParOf" srcId="{A5C90CE5-C8F7-499B-86B8-F2CA6CB601F8}" destId="{69D8145B-0F01-4CE7-8E9A-8AA57D41A050}" srcOrd="0" destOrd="0" presId="urn:microsoft.com/office/officeart/2005/8/layout/vProcess5"/>
    <dgm:cxn modelId="{5F0CCC04-F8FB-4241-B898-B31977399777}" type="presParOf" srcId="{A5C90CE5-C8F7-499B-86B8-F2CA6CB601F8}" destId="{C6D87F46-D24C-477B-8E04-B011FD7BA4A6}" srcOrd="1" destOrd="0" presId="urn:microsoft.com/office/officeart/2005/8/layout/vProcess5"/>
    <dgm:cxn modelId="{4A9A666B-44D8-4BC9-B7BA-867B59E8B1A9}" type="presParOf" srcId="{A5C90CE5-C8F7-499B-86B8-F2CA6CB601F8}" destId="{6278B11F-2A55-432B-B92A-2C34808DA643}" srcOrd="2" destOrd="0" presId="urn:microsoft.com/office/officeart/2005/8/layout/vProcess5"/>
    <dgm:cxn modelId="{DDA91328-A38A-4B23-A4EA-7D9B19E675F2}" type="presParOf" srcId="{A5C90CE5-C8F7-499B-86B8-F2CA6CB601F8}" destId="{CE69A850-AAC3-4818-8289-C2351E4D3DF6}" srcOrd="3" destOrd="0" presId="urn:microsoft.com/office/officeart/2005/8/layout/vProcess5"/>
    <dgm:cxn modelId="{3E2FC844-EEE1-43FB-95DB-FB1F29C9A677}" type="presParOf" srcId="{A5C90CE5-C8F7-499B-86B8-F2CA6CB601F8}" destId="{4223E9AE-C339-4803-8BD5-79F0B6E8D7D7}" srcOrd="4" destOrd="0" presId="urn:microsoft.com/office/officeart/2005/8/layout/vProcess5"/>
    <dgm:cxn modelId="{F7434A5C-F56B-4D37-8BF9-829D5F8490A2}" type="presParOf" srcId="{A5C90CE5-C8F7-499B-86B8-F2CA6CB601F8}" destId="{A7AD13B3-E87F-4291-9AF4-C068A616F241}" srcOrd="5" destOrd="0" presId="urn:microsoft.com/office/officeart/2005/8/layout/vProcess5"/>
    <dgm:cxn modelId="{0E50CD81-49C3-41E9-8728-87C36539E943}" type="presParOf" srcId="{A5C90CE5-C8F7-499B-86B8-F2CA6CB601F8}" destId="{70ACC512-1918-4FB6-A32B-055992D7345E}" srcOrd="6" destOrd="0" presId="urn:microsoft.com/office/officeart/2005/8/layout/vProcess5"/>
    <dgm:cxn modelId="{6ECC7CDF-005F-49BF-8BA9-5A8BBAD88677}" type="presParOf" srcId="{A5C90CE5-C8F7-499B-86B8-F2CA6CB601F8}" destId="{A401E267-9242-4D98-9F5A-6A6EDC2A06DF}" srcOrd="7" destOrd="0" presId="urn:microsoft.com/office/officeart/2005/8/layout/vProcess5"/>
    <dgm:cxn modelId="{1E88C4A0-78AE-4FB9-A2DF-2889617A7E41}" type="presParOf" srcId="{A5C90CE5-C8F7-499B-86B8-F2CA6CB601F8}" destId="{0D7202A8-7C28-43D5-830C-158DFC000F1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B2A241-9595-4993-8025-11AED54B8E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E2B9337-BDE2-4EB6-9CEA-E9FA1DFAE18A}">
      <dgm:prSet/>
      <dgm:spPr/>
      <dgm:t>
        <a:bodyPr/>
        <a:lstStyle/>
        <a:p>
          <a:r>
            <a:rPr lang="de-DE"/>
            <a:t>Intuitive interface </a:t>
          </a:r>
          <a:endParaRPr lang="en-US"/>
        </a:p>
      </dgm:t>
    </dgm:pt>
    <dgm:pt modelId="{F1C335EB-7E1D-4563-8C49-7BFDDC7CD745}" type="parTrans" cxnId="{B6904A5B-9630-458A-A754-13F6F97D8C4B}">
      <dgm:prSet/>
      <dgm:spPr/>
      <dgm:t>
        <a:bodyPr/>
        <a:lstStyle/>
        <a:p>
          <a:endParaRPr lang="en-US"/>
        </a:p>
      </dgm:t>
    </dgm:pt>
    <dgm:pt modelId="{BC941366-3127-4D41-ABD3-EECDBC1FBFFA}" type="sibTrans" cxnId="{B6904A5B-9630-458A-A754-13F6F97D8C4B}">
      <dgm:prSet/>
      <dgm:spPr/>
      <dgm:t>
        <a:bodyPr/>
        <a:lstStyle/>
        <a:p>
          <a:endParaRPr lang="en-US"/>
        </a:p>
      </dgm:t>
    </dgm:pt>
    <dgm:pt modelId="{10327AE9-1FC7-4407-A34D-D16AD8DD5305}">
      <dgm:prSet/>
      <dgm:spPr/>
      <dgm:t>
        <a:bodyPr/>
        <a:lstStyle/>
        <a:p>
          <a:r>
            <a:rPr lang="de-DE"/>
            <a:t>Quick and easy registration </a:t>
          </a:r>
          <a:endParaRPr lang="en-US"/>
        </a:p>
      </dgm:t>
    </dgm:pt>
    <dgm:pt modelId="{4C6A8CF5-F739-4300-A10C-52760B3CFFF4}" type="parTrans" cxnId="{16A2758E-EFC9-4E58-AD26-B49E638D5579}">
      <dgm:prSet/>
      <dgm:spPr/>
      <dgm:t>
        <a:bodyPr/>
        <a:lstStyle/>
        <a:p>
          <a:endParaRPr lang="en-US"/>
        </a:p>
      </dgm:t>
    </dgm:pt>
    <dgm:pt modelId="{8DEE4620-2FE1-4FC8-9FA2-77BA892AADAA}" type="sibTrans" cxnId="{16A2758E-EFC9-4E58-AD26-B49E638D5579}">
      <dgm:prSet/>
      <dgm:spPr/>
      <dgm:t>
        <a:bodyPr/>
        <a:lstStyle/>
        <a:p>
          <a:endParaRPr lang="en-US"/>
        </a:p>
      </dgm:t>
    </dgm:pt>
    <dgm:pt modelId="{9ACB2F02-8518-47ED-8157-31F35B2AC895}">
      <dgm:prSet/>
      <dgm:spPr/>
      <dgm:t>
        <a:bodyPr/>
        <a:lstStyle/>
        <a:p>
          <a:r>
            <a:rPr lang="de-DE"/>
            <a:t>Only Email needed</a:t>
          </a:r>
          <a:endParaRPr lang="en-US"/>
        </a:p>
      </dgm:t>
    </dgm:pt>
    <dgm:pt modelId="{187ADB6A-B59D-4269-9B10-B3D9B29AC993}" type="parTrans" cxnId="{01244D8C-32ED-454C-B627-6AD6A12317C6}">
      <dgm:prSet/>
      <dgm:spPr/>
      <dgm:t>
        <a:bodyPr/>
        <a:lstStyle/>
        <a:p>
          <a:endParaRPr lang="en-US"/>
        </a:p>
      </dgm:t>
    </dgm:pt>
    <dgm:pt modelId="{3BDD6550-2C50-44C2-83CF-207BEF7768D9}" type="sibTrans" cxnId="{01244D8C-32ED-454C-B627-6AD6A12317C6}">
      <dgm:prSet/>
      <dgm:spPr/>
      <dgm:t>
        <a:bodyPr/>
        <a:lstStyle/>
        <a:p>
          <a:endParaRPr lang="en-US"/>
        </a:p>
      </dgm:t>
    </dgm:pt>
    <dgm:pt modelId="{E4C2C404-8DDA-42A6-A7D3-7C4691333195}">
      <dgm:prSet/>
      <dgm:spPr/>
      <dgm:t>
        <a:bodyPr/>
        <a:lstStyle/>
        <a:p>
          <a:r>
            <a:rPr lang="de-DE"/>
            <a:t>Multiple options of search settings</a:t>
          </a:r>
          <a:endParaRPr lang="en-US"/>
        </a:p>
      </dgm:t>
    </dgm:pt>
    <dgm:pt modelId="{274A455B-ECE7-4384-B8D6-8F8E8003217B}" type="parTrans" cxnId="{01FA54F5-8C9F-4013-9867-C98CB85A0335}">
      <dgm:prSet/>
      <dgm:spPr/>
      <dgm:t>
        <a:bodyPr/>
        <a:lstStyle/>
        <a:p>
          <a:endParaRPr lang="en-US"/>
        </a:p>
      </dgm:t>
    </dgm:pt>
    <dgm:pt modelId="{2873FF18-3D86-42D8-9E4C-83C26FB54C25}" type="sibTrans" cxnId="{01FA54F5-8C9F-4013-9867-C98CB85A0335}">
      <dgm:prSet/>
      <dgm:spPr/>
      <dgm:t>
        <a:bodyPr/>
        <a:lstStyle/>
        <a:p>
          <a:endParaRPr lang="en-US"/>
        </a:p>
      </dgm:t>
    </dgm:pt>
    <dgm:pt modelId="{24DB00D1-EBD5-4D90-9905-7E14E649C0DB}">
      <dgm:prSet/>
      <dgm:spPr/>
      <dgm:t>
        <a:bodyPr/>
        <a:lstStyle/>
        <a:p>
          <a:r>
            <a:rPr lang="de-DE"/>
            <a:t>Latest search results practically in real time</a:t>
          </a:r>
          <a:endParaRPr lang="en-US"/>
        </a:p>
      </dgm:t>
    </dgm:pt>
    <dgm:pt modelId="{42A07840-D63D-4367-8A23-83FD647748F8}" type="parTrans" cxnId="{FF25D9BB-6681-4BB9-9AAD-1D4B2C569CAC}">
      <dgm:prSet/>
      <dgm:spPr/>
      <dgm:t>
        <a:bodyPr/>
        <a:lstStyle/>
        <a:p>
          <a:endParaRPr lang="en-US"/>
        </a:p>
      </dgm:t>
    </dgm:pt>
    <dgm:pt modelId="{75BD1030-6630-4DD7-9CF7-3A149123D79C}" type="sibTrans" cxnId="{FF25D9BB-6681-4BB9-9AAD-1D4B2C569CAC}">
      <dgm:prSet/>
      <dgm:spPr/>
      <dgm:t>
        <a:bodyPr/>
        <a:lstStyle/>
        <a:p>
          <a:endParaRPr lang="en-US"/>
        </a:p>
      </dgm:t>
    </dgm:pt>
    <dgm:pt modelId="{85439E3D-4F3A-40BC-A6C5-4AAE5265AE00}">
      <dgm:prSet/>
      <dgm:spPr/>
      <dgm:t>
        <a:bodyPr/>
        <a:lstStyle/>
        <a:p>
          <a:r>
            <a:rPr lang="de-DE"/>
            <a:t>User can create as many alerts, as needed</a:t>
          </a:r>
          <a:endParaRPr lang="en-US"/>
        </a:p>
      </dgm:t>
    </dgm:pt>
    <dgm:pt modelId="{E5C2D864-2426-4937-8BF5-3E8C9D3E34DD}" type="parTrans" cxnId="{FF3B11B0-07A3-4CEB-A061-B3F0ABF0D407}">
      <dgm:prSet/>
      <dgm:spPr/>
      <dgm:t>
        <a:bodyPr/>
        <a:lstStyle/>
        <a:p>
          <a:endParaRPr lang="en-US"/>
        </a:p>
      </dgm:t>
    </dgm:pt>
    <dgm:pt modelId="{C7B9380E-A924-4ED2-956C-DCF4E06A01FE}" type="sibTrans" cxnId="{FF3B11B0-07A3-4CEB-A061-B3F0ABF0D407}">
      <dgm:prSet/>
      <dgm:spPr/>
      <dgm:t>
        <a:bodyPr/>
        <a:lstStyle/>
        <a:p>
          <a:endParaRPr lang="en-US"/>
        </a:p>
      </dgm:t>
    </dgm:pt>
    <dgm:pt modelId="{DED7E9AE-0870-45C1-9F18-EAD3B15594F2}">
      <dgm:prSet/>
      <dgm:spPr/>
      <dgm:t>
        <a:bodyPr/>
        <a:lstStyle/>
        <a:p>
          <a:r>
            <a:rPr lang="de-DE"/>
            <a:t>No newsletters –&gt; no spam</a:t>
          </a:r>
          <a:endParaRPr lang="en-US"/>
        </a:p>
      </dgm:t>
    </dgm:pt>
    <dgm:pt modelId="{4BE3F7B1-D5EB-46B3-9C7B-161173C5CCF3}" type="parTrans" cxnId="{CD8A808D-FFBC-4C86-8717-3FA6B5C1075A}">
      <dgm:prSet/>
      <dgm:spPr/>
      <dgm:t>
        <a:bodyPr/>
        <a:lstStyle/>
        <a:p>
          <a:endParaRPr lang="en-US"/>
        </a:p>
      </dgm:t>
    </dgm:pt>
    <dgm:pt modelId="{AE5BF26C-E369-4E05-8A1C-3BF459F6C23B}" type="sibTrans" cxnId="{CD8A808D-FFBC-4C86-8717-3FA6B5C1075A}">
      <dgm:prSet/>
      <dgm:spPr/>
      <dgm:t>
        <a:bodyPr/>
        <a:lstStyle/>
        <a:p>
          <a:endParaRPr lang="en-US"/>
        </a:p>
      </dgm:t>
    </dgm:pt>
    <dgm:pt modelId="{BE149A00-ED61-422F-9487-5E715B583415}" type="pres">
      <dgm:prSet presAssocID="{2DB2A241-9595-4993-8025-11AED54B8E18}" presName="root" presStyleCnt="0">
        <dgm:presLayoutVars>
          <dgm:dir/>
          <dgm:resizeHandles val="exact"/>
        </dgm:presLayoutVars>
      </dgm:prSet>
      <dgm:spPr/>
    </dgm:pt>
    <dgm:pt modelId="{D514363E-BCBD-4012-9764-D88C70FC9BA6}" type="pres">
      <dgm:prSet presAssocID="{AE2B9337-BDE2-4EB6-9CEA-E9FA1DFAE18A}" presName="compNode" presStyleCnt="0"/>
      <dgm:spPr/>
    </dgm:pt>
    <dgm:pt modelId="{88A96CE9-7087-4797-B9C6-502714C62B0A}" type="pres">
      <dgm:prSet presAssocID="{AE2B9337-BDE2-4EB6-9CEA-E9FA1DFAE18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B337A37-52FB-42E2-BE4E-FFD96213EE7A}" type="pres">
      <dgm:prSet presAssocID="{AE2B9337-BDE2-4EB6-9CEA-E9FA1DFAE18A}" presName="spaceRect" presStyleCnt="0"/>
      <dgm:spPr/>
    </dgm:pt>
    <dgm:pt modelId="{61BA2AA7-CB1F-45E1-807D-B3076E48023F}" type="pres">
      <dgm:prSet presAssocID="{AE2B9337-BDE2-4EB6-9CEA-E9FA1DFAE18A}" presName="textRect" presStyleLbl="revTx" presStyleIdx="0" presStyleCnt="7">
        <dgm:presLayoutVars>
          <dgm:chMax val="1"/>
          <dgm:chPref val="1"/>
        </dgm:presLayoutVars>
      </dgm:prSet>
      <dgm:spPr/>
    </dgm:pt>
    <dgm:pt modelId="{027B22D8-82A2-4A16-9DF6-547DA244AF49}" type="pres">
      <dgm:prSet presAssocID="{BC941366-3127-4D41-ABD3-EECDBC1FBFFA}" presName="sibTrans" presStyleCnt="0"/>
      <dgm:spPr/>
    </dgm:pt>
    <dgm:pt modelId="{6038DBEB-125F-423D-9801-9D60EC249EDA}" type="pres">
      <dgm:prSet presAssocID="{10327AE9-1FC7-4407-A34D-D16AD8DD5305}" presName="compNode" presStyleCnt="0"/>
      <dgm:spPr/>
    </dgm:pt>
    <dgm:pt modelId="{E8E96575-ABAD-4F56-9286-EEC2ADCFF818}" type="pres">
      <dgm:prSet presAssocID="{10327AE9-1FC7-4407-A34D-D16AD8DD530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A263558B-10D3-4B01-937B-545C68B6A930}" type="pres">
      <dgm:prSet presAssocID="{10327AE9-1FC7-4407-A34D-D16AD8DD5305}" presName="spaceRect" presStyleCnt="0"/>
      <dgm:spPr/>
    </dgm:pt>
    <dgm:pt modelId="{8AB9141F-8833-4C20-8F8D-EB685582F728}" type="pres">
      <dgm:prSet presAssocID="{10327AE9-1FC7-4407-A34D-D16AD8DD5305}" presName="textRect" presStyleLbl="revTx" presStyleIdx="1" presStyleCnt="7">
        <dgm:presLayoutVars>
          <dgm:chMax val="1"/>
          <dgm:chPref val="1"/>
        </dgm:presLayoutVars>
      </dgm:prSet>
      <dgm:spPr/>
    </dgm:pt>
    <dgm:pt modelId="{C0448DF8-E2FF-4BE1-9A45-05B658BC1B6C}" type="pres">
      <dgm:prSet presAssocID="{8DEE4620-2FE1-4FC8-9FA2-77BA892AADAA}" presName="sibTrans" presStyleCnt="0"/>
      <dgm:spPr/>
    </dgm:pt>
    <dgm:pt modelId="{666541B1-1898-41C6-936A-51E4E02176EB}" type="pres">
      <dgm:prSet presAssocID="{9ACB2F02-8518-47ED-8157-31F35B2AC895}" presName="compNode" presStyleCnt="0"/>
      <dgm:spPr/>
    </dgm:pt>
    <dgm:pt modelId="{CA326FBE-30E5-43AC-885A-3AD6E7439CCA}" type="pres">
      <dgm:prSet presAssocID="{9ACB2F02-8518-47ED-8157-31F35B2AC89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1ADE21F4-2696-4D65-87AF-4992F95EA360}" type="pres">
      <dgm:prSet presAssocID="{9ACB2F02-8518-47ED-8157-31F35B2AC895}" presName="spaceRect" presStyleCnt="0"/>
      <dgm:spPr/>
    </dgm:pt>
    <dgm:pt modelId="{DC98A265-C9D7-4001-871D-92F8DC6763F8}" type="pres">
      <dgm:prSet presAssocID="{9ACB2F02-8518-47ED-8157-31F35B2AC895}" presName="textRect" presStyleLbl="revTx" presStyleIdx="2" presStyleCnt="7">
        <dgm:presLayoutVars>
          <dgm:chMax val="1"/>
          <dgm:chPref val="1"/>
        </dgm:presLayoutVars>
      </dgm:prSet>
      <dgm:spPr/>
    </dgm:pt>
    <dgm:pt modelId="{B3A9BB08-83FD-44E4-9429-E4E1DAC1D492}" type="pres">
      <dgm:prSet presAssocID="{3BDD6550-2C50-44C2-83CF-207BEF7768D9}" presName="sibTrans" presStyleCnt="0"/>
      <dgm:spPr/>
    </dgm:pt>
    <dgm:pt modelId="{890515D3-37F8-407D-97F4-BAFC6A6BA05A}" type="pres">
      <dgm:prSet presAssocID="{E4C2C404-8DDA-42A6-A7D3-7C4691333195}" presName="compNode" presStyleCnt="0"/>
      <dgm:spPr/>
    </dgm:pt>
    <dgm:pt modelId="{F11FFEDF-2385-436A-AAEE-E8AD7EEB1315}" type="pres">
      <dgm:prSet presAssocID="{E4C2C404-8DDA-42A6-A7D3-7C469133319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258486A-B5F1-4BAF-8473-EE1226E1C580}" type="pres">
      <dgm:prSet presAssocID="{E4C2C404-8DDA-42A6-A7D3-7C4691333195}" presName="spaceRect" presStyleCnt="0"/>
      <dgm:spPr/>
    </dgm:pt>
    <dgm:pt modelId="{5C2F93A6-C21B-470B-9804-7D148E02D0E5}" type="pres">
      <dgm:prSet presAssocID="{E4C2C404-8DDA-42A6-A7D3-7C4691333195}" presName="textRect" presStyleLbl="revTx" presStyleIdx="3" presStyleCnt="7">
        <dgm:presLayoutVars>
          <dgm:chMax val="1"/>
          <dgm:chPref val="1"/>
        </dgm:presLayoutVars>
      </dgm:prSet>
      <dgm:spPr/>
    </dgm:pt>
    <dgm:pt modelId="{2AC778A3-0474-4454-84CA-B0E387C0AF08}" type="pres">
      <dgm:prSet presAssocID="{2873FF18-3D86-42D8-9E4C-83C26FB54C25}" presName="sibTrans" presStyleCnt="0"/>
      <dgm:spPr/>
    </dgm:pt>
    <dgm:pt modelId="{04FAE701-359A-422D-B7D2-DF54BA38AB8B}" type="pres">
      <dgm:prSet presAssocID="{24DB00D1-EBD5-4D90-9905-7E14E649C0DB}" presName="compNode" presStyleCnt="0"/>
      <dgm:spPr/>
    </dgm:pt>
    <dgm:pt modelId="{4C16E1B8-6431-4509-94F0-AA3AE75113B6}" type="pres">
      <dgm:prSet presAssocID="{24DB00D1-EBD5-4D90-9905-7E14E649C0D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B3B00C57-F5BF-4183-9545-23E1E96FEE46}" type="pres">
      <dgm:prSet presAssocID="{24DB00D1-EBD5-4D90-9905-7E14E649C0DB}" presName="spaceRect" presStyleCnt="0"/>
      <dgm:spPr/>
    </dgm:pt>
    <dgm:pt modelId="{E5F6E689-B52C-4BA5-99CE-FF8485896EDE}" type="pres">
      <dgm:prSet presAssocID="{24DB00D1-EBD5-4D90-9905-7E14E649C0DB}" presName="textRect" presStyleLbl="revTx" presStyleIdx="4" presStyleCnt="7">
        <dgm:presLayoutVars>
          <dgm:chMax val="1"/>
          <dgm:chPref val="1"/>
        </dgm:presLayoutVars>
      </dgm:prSet>
      <dgm:spPr/>
    </dgm:pt>
    <dgm:pt modelId="{AE6E3FEB-4111-43C9-BC2A-F6AAC1989493}" type="pres">
      <dgm:prSet presAssocID="{75BD1030-6630-4DD7-9CF7-3A149123D79C}" presName="sibTrans" presStyleCnt="0"/>
      <dgm:spPr/>
    </dgm:pt>
    <dgm:pt modelId="{F28E7F50-F7A4-4109-B544-DDFD25CD4100}" type="pres">
      <dgm:prSet presAssocID="{85439E3D-4F3A-40BC-A6C5-4AAE5265AE00}" presName="compNode" presStyleCnt="0"/>
      <dgm:spPr/>
    </dgm:pt>
    <dgm:pt modelId="{9D3B4F25-18AB-4178-B8B5-6B6A0A1BADDA}" type="pres">
      <dgm:prSet presAssocID="{85439E3D-4F3A-40BC-A6C5-4AAE5265AE0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cke"/>
        </a:ext>
      </dgm:extLst>
    </dgm:pt>
    <dgm:pt modelId="{F7739496-FDEF-4206-812E-8D420650BB68}" type="pres">
      <dgm:prSet presAssocID="{85439E3D-4F3A-40BC-A6C5-4AAE5265AE00}" presName="spaceRect" presStyleCnt="0"/>
      <dgm:spPr/>
    </dgm:pt>
    <dgm:pt modelId="{A5F1C84F-27E2-4B36-B6A9-1F24B904C4EB}" type="pres">
      <dgm:prSet presAssocID="{85439E3D-4F3A-40BC-A6C5-4AAE5265AE00}" presName="textRect" presStyleLbl="revTx" presStyleIdx="5" presStyleCnt="7">
        <dgm:presLayoutVars>
          <dgm:chMax val="1"/>
          <dgm:chPref val="1"/>
        </dgm:presLayoutVars>
      </dgm:prSet>
      <dgm:spPr/>
    </dgm:pt>
    <dgm:pt modelId="{C6BC6130-4924-4275-9C98-B050F00C23B8}" type="pres">
      <dgm:prSet presAssocID="{C7B9380E-A924-4ED2-956C-DCF4E06A01FE}" presName="sibTrans" presStyleCnt="0"/>
      <dgm:spPr/>
    </dgm:pt>
    <dgm:pt modelId="{8404F382-4EF9-45B7-883A-4851C9A45BF9}" type="pres">
      <dgm:prSet presAssocID="{DED7E9AE-0870-45C1-9F18-EAD3B15594F2}" presName="compNode" presStyleCnt="0"/>
      <dgm:spPr/>
    </dgm:pt>
    <dgm:pt modelId="{28D48E2C-E912-439C-8CA5-B5755D3EE6CF}" type="pres">
      <dgm:prSet presAssocID="{DED7E9AE-0870-45C1-9F18-EAD3B15594F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mschlag"/>
        </a:ext>
      </dgm:extLst>
    </dgm:pt>
    <dgm:pt modelId="{3D1B58D1-4CFF-4DD8-A1A7-4C33AEB56ADC}" type="pres">
      <dgm:prSet presAssocID="{DED7E9AE-0870-45C1-9F18-EAD3B15594F2}" presName="spaceRect" presStyleCnt="0"/>
      <dgm:spPr/>
    </dgm:pt>
    <dgm:pt modelId="{11D6D0FC-9AB5-47C9-9E3B-5F7EFB205273}" type="pres">
      <dgm:prSet presAssocID="{DED7E9AE-0870-45C1-9F18-EAD3B15594F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9C15332-FC78-491B-B3B9-0A97228F7551}" type="presOf" srcId="{10327AE9-1FC7-4407-A34D-D16AD8DD5305}" destId="{8AB9141F-8833-4C20-8F8D-EB685582F728}" srcOrd="0" destOrd="0" presId="urn:microsoft.com/office/officeart/2018/2/layout/IconLabelList"/>
    <dgm:cxn modelId="{B6904A5B-9630-458A-A754-13F6F97D8C4B}" srcId="{2DB2A241-9595-4993-8025-11AED54B8E18}" destId="{AE2B9337-BDE2-4EB6-9CEA-E9FA1DFAE18A}" srcOrd="0" destOrd="0" parTransId="{F1C335EB-7E1D-4563-8C49-7BFDDC7CD745}" sibTransId="{BC941366-3127-4D41-ABD3-EECDBC1FBFFA}"/>
    <dgm:cxn modelId="{E45B2D5D-7164-48BE-A8AE-B94295C26048}" type="presOf" srcId="{E4C2C404-8DDA-42A6-A7D3-7C4691333195}" destId="{5C2F93A6-C21B-470B-9804-7D148E02D0E5}" srcOrd="0" destOrd="0" presId="urn:microsoft.com/office/officeart/2018/2/layout/IconLabelList"/>
    <dgm:cxn modelId="{F5A9226E-FB5E-472F-89B5-85FCA601F6C9}" type="presOf" srcId="{9ACB2F02-8518-47ED-8157-31F35B2AC895}" destId="{DC98A265-C9D7-4001-871D-92F8DC6763F8}" srcOrd="0" destOrd="0" presId="urn:microsoft.com/office/officeart/2018/2/layout/IconLabelList"/>
    <dgm:cxn modelId="{01244D8C-32ED-454C-B627-6AD6A12317C6}" srcId="{2DB2A241-9595-4993-8025-11AED54B8E18}" destId="{9ACB2F02-8518-47ED-8157-31F35B2AC895}" srcOrd="2" destOrd="0" parTransId="{187ADB6A-B59D-4269-9B10-B3D9B29AC993}" sibTransId="{3BDD6550-2C50-44C2-83CF-207BEF7768D9}"/>
    <dgm:cxn modelId="{CD8A808D-FFBC-4C86-8717-3FA6B5C1075A}" srcId="{2DB2A241-9595-4993-8025-11AED54B8E18}" destId="{DED7E9AE-0870-45C1-9F18-EAD3B15594F2}" srcOrd="6" destOrd="0" parTransId="{4BE3F7B1-D5EB-46B3-9C7B-161173C5CCF3}" sibTransId="{AE5BF26C-E369-4E05-8A1C-3BF459F6C23B}"/>
    <dgm:cxn modelId="{16A2758E-EFC9-4E58-AD26-B49E638D5579}" srcId="{2DB2A241-9595-4993-8025-11AED54B8E18}" destId="{10327AE9-1FC7-4407-A34D-D16AD8DD5305}" srcOrd="1" destOrd="0" parTransId="{4C6A8CF5-F739-4300-A10C-52760B3CFFF4}" sibTransId="{8DEE4620-2FE1-4FC8-9FA2-77BA892AADAA}"/>
    <dgm:cxn modelId="{EF0F728F-44F5-4D2C-B7A7-E1C19E6422DF}" type="presOf" srcId="{2DB2A241-9595-4993-8025-11AED54B8E18}" destId="{BE149A00-ED61-422F-9487-5E715B583415}" srcOrd="0" destOrd="0" presId="urn:microsoft.com/office/officeart/2018/2/layout/IconLabelList"/>
    <dgm:cxn modelId="{4920D09C-B43F-4431-A80F-E6F759B868C2}" type="presOf" srcId="{85439E3D-4F3A-40BC-A6C5-4AAE5265AE00}" destId="{A5F1C84F-27E2-4B36-B6A9-1F24B904C4EB}" srcOrd="0" destOrd="0" presId="urn:microsoft.com/office/officeart/2018/2/layout/IconLabelList"/>
    <dgm:cxn modelId="{FF3B11B0-07A3-4CEB-A061-B3F0ABF0D407}" srcId="{2DB2A241-9595-4993-8025-11AED54B8E18}" destId="{85439E3D-4F3A-40BC-A6C5-4AAE5265AE00}" srcOrd="5" destOrd="0" parTransId="{E5C2D864-2426-4937-8BF5-3E8C9D3E34DD}" sibTransId="{C7B9380E-A924-4ED2-956C-DCF4E06A01FE}"/>
    <dgm:cxn modelId="{94536AB9-1686-43B1-85EC-5CA5DA9CB5A8}" type="presOf" srcId="{DED7E9AE-0870-45C1-9F18-EAD3B15594F2}" destId="{11D6D0FC-9AB5-47C9-9E3B-5F7EFB205273}" srcOrd="0" destOrd="0" presId="urn:microsoft.com/office/officeart/2018/2/layout/IconLabelList"/>
    <dgm:cxn modelId="{FF25D9BB-6681-4BB9-9AAD-1D4B2C569CAC}" srcId="{2DB2A241-9595-4993-8025-11AED54B8E18}" destId="{24DB00D1-EBD5-4D90-9905-7E14E649C0DB}" srcOrd="4" destOrd="0" parTransId="{42A07840-D63D-4367-8A23-83FD647748F8}" sibTransId="{75BD1030-6630-4DD7-9CF7-3A149123D79C}"/>
    <dgm:cxn modelId="{3B9D78DA-74C5-45D3-8D32-F727D8229F75}" type="presOf" srcId="{AE2B9337-BDE2-4EB6-9CEA-E9FA1DFAE18A}" destId="{61BA2AA7-CB1F-45E1-807D-B3076E48023F}" srcOrd="0" destOrd="0" presId="urn:microsoft.com/office/officeart/2018/2/layout/IconLabelList"/>
    <dgm:cxn modelId="{4766BEF4-BADF-4D2B-8DE6-6119526F005D}" type="presOf" srcId="{24DB00D1-EBD5-4D90-9905-7E14E649C0DB}" destId="{E5F6E689-B52C-4BA5-99CE-FF8485896EDE}" srcOrd="0" destOrd="0" presId="urn:microsoft.com/office/officeart/2018/2/layout/IconLabelList"/>
    <dgm:cxn modelId="{01FA54F5-8C9F-4013-9867-C98CB85A0335}" srcId="{2DB2A241-9595-4993-8025-11AED54B8E18}" destId="{E4C2C404-8DDA-42A6-A7D3-7C4691333195}" srcOrd="3" destOrd="0" parTransId="{274A455B-ECE7-4384-B8D6-8F8E8003217B}" sibTransId="{2873FF18-3D86-42D8-9E4C-83C26FB54C25}"/>
    <dgm:cxn modelId="{DBF17F2E-0226-4F1A-97DE-5E011135D5ED}" type="presParOf" srcId="{BE149A00-ED61-422F-9487-5E715B583415}" destId="{D514363E-BCBD-4012-9764-D88C70FC9BA6}" srcOrd="0" destOrd="0" presId="urn:microsoft.com/office/officeart/2018/2/layout/IconLabelList"/>
    <dgm:cxn modelId="{51A02496-7830-46DA-AFCA-956B39966BAD}" type="presParOf" srcId="{D514363E-BCBD-4012-9764-D88C70FC9BA6}" destId="{88A96CE9-7087-4797-B9C6-502714C62B0A}" srcOrd="0" destOrd="0" presId="urn:microsoft.com/office/officeart/2018/2/layout/IconLabelList"/>
    <dgm:cxn modelId="{A584DC08-80DC-452E-8217-87DF3CE06DF5}" type="presParOf" srcId="{D514363E-BCBD-4012-9764-D88C70FC9BA6}" destId="{8B337A37-52FB-42E2-BE4E-FFD96213EE7A}" srcOrd="1" destOrd="0" presId="urn:microsoft.com/office/officeart/2018/2/layout/IconLabelList"/>
    <dgm:cxn modelId="{80DFFBAE-4BB8-4CB5-B206-5FA5CF881D41}" type="presParOf" srcId="{D514363E-BCBD-4012-9764-D88C70FC9BA6}" destId="{61BA2AA7-CB1F-45E1-807D-B3076E48023F}" srcOrd="2" destOrd="0" presId="urn:microsoft.com/office/officeart/2018/2/layout/IconLabelList"/>
    <dgm:cxn modelId="{B390C765-C2F9-4E85-8453-D0C9214AB5DE}" type="presParOf" srcId="{BE149A00-ED61-422F-9487-5E715B583415}" destId="{027B22D8-82A2-4A16-9DF6-547DA244AF49}" srcOrd="1" destOrd="0" presId="urn:microsoft.com/office/officeart/2018/2/layout/IconLabelList"/>
    <dgm:cxn modelId="{AB971BB1-CA89-484E-BCBE-E2BD8EF24E69}" type="presParOf" srcId="{BE149A00-ED61-422F-9487-5E715B583415}" destId="{6038DBEB-125F-423D-9801-9D60EC249EDA}" srcOrd="2" destOrd="0" presId="urn:microsoft.com/office/officeart/2018/2/layout/IconLabelList"/>
    <dgm:cxn modelId="{54D7F0CA-BE93-4F38-8B76-0D0523C11BBE}" type="presParOf" srcId="{6038DBEB-125F-423D-9801-9D60EC249EDA}" destId="{E8E96575-ABAD-4F56-9286-EEC2ADCFF818}" srcOrd="0" destOrd="0" presId="urn:microsoft.com/office/officeart/2018/2/layout/IconLabelList"/>
    <dgm:cxn modelId="{ADAFCB31-9B26-4C71-AED6-BC35EF2A7E02}" type="presParOf" srcId="{6038DBEB-125F-423D-9801-9D60EC249EDA}" destId="{A263558B-10D3-4B01-937B-545C68B6A930}" srcOrd="1" destOrd="0" presId="urn:microsoft.com/office/officeart/2018/2/layout/IconLabelList"/>
    <dgm:cxn modelId="{2C64F51F-D049-4890-B8CB-25102D599ACF}" type="presParOf" srcId="{6038DBEB-125F-423D-9801-9D60EC249EDA}" destId="{8AB9141F-8833-4C20-8F8D-EB685582F728}" srcOrd="2" destOrd="0" presId="urn:microsoft.com/office/officeart/2018/2/layout/IconLabelList"/>
    <dgm:cxn modelId="{B718F87D-0938-4CAC-834F-9DEA27281C23}" type="presParOf" srcId="{BE149A00-ED61-422F-9487-5E715B583415}" destId="{C0448DF8-E2FF-4BE1-9A45-05B658BC1B6C}" srcOrd="3" destOrd="0" presId="urn:microsoft.com/office/officeart/2018/2/layout/IconLabelList"/>
    <dgm:cxn modelId="{D5CE864F-71EB-4823-8CFC-AE70FFAF2670}" type="presParOf" srcId="{BE149A00-ED61-422F-9487-5E715B583415}" destId="{666541B1-1898-41C6-936A-51E4E02176EB}" srcOrd="4" destOrd="0" presId="urn:microsoft.com/office/officeart/2018/2/layout/IconLabelList"/>
    <dgm:cxn modelId="{42894E7B-3989-4E38-AF9B-D2DB7AA7622E}" type="presParOf" srcId="{666541B1-1898-41C6-936A-51E4E02176EB}" destId="{CA326FBE-30E5-43AC-885A-3AD6E7439CCA}" srcOrd="0" destOrd="0" presId="urn:microsoft.com/office/officeart/2018/2/layout/IconLabelList"/>
    <dgm:cxn modelId="{0152776C-C59A-42F3-A628-3D8A16DC05ED}" type="presParOf" srcId="{666541B1-1898-41C6-936A-51E4E02176EB}" destId="{1ADE21F4-2696-4D65-87AF-4992F95EA360}" srcOrd="1" destOrd="0" presId="urn:microsoft.com/office/officeart/2018/2/layout/IconLabelList"/>
    <dgm:cxn modelId="{F61C5A62-13A5-4ED7-9815-4C64253C9031}" type="presParOf" srcId="{666541B1-1898-41C6-936A-51E4E02176EB}" destId="{DC98A265-C9D7-4001-871D-92F8DC6763F8}" srcOrd="2" destOrd="0" presId="urn:microsoft.com/office/officeart/2018/2/layout/IconLabelList"/>
    <dgm:cxn modelId="{35AAA17A-1E92-4CD4-8DA4-63E58807B295}" type="presParOf" srcId="{BE149A00-ED61-422F-9487-5E715B583415}" destId="{B3A9BB08-83FD-44E4-9429-E4E1DAC1D492}" srcOrd="5" destOrd="0" presId="urn:microsoft.com/office/officeart/2018/2/layout/IconLabelList"/>
    <dgm:cxn modelId="{65BE6F06-ED1F-4212-B09A-ED19B5D21974}" type="presParOf" srcId="{BE149A00-ED61-422F-9487-5E715B583415}" destId="{890515D3-37F8-407D-97F4-BAFC6A6BA05A}" srcOrd="6" destOrd="0" presId="urn:microsoft.com/office/officeart/2018/2/layout/IconLabelList"/>
    <dgm:cxn modelId="{D3691AA4-99D5-4202-8CA4-903C82C32510}" type="presParOf" srcId="{890515D3-37F8-407D-97F4-BAFC6A6BA05A}" destId="{F11FFEDF-2385-436A-AAEE-E8AD7EEB1315}" srcOrd="0" destOrd="0" presId="urn:microsoft.com/office/officeart/2018/2/layout/IconLabelList"/>
    <dgm:cxn modelId="{F6CA92D1-5966-4A49-8D20-A478377A921F}" type="presParOf" srcId="{890515D3-37F8-407D-97F4-BAFC6A6BA05A}" destId="{9258486A-B5F1-4BAF-8473-EE1226E1C580}" srcOrd="1" destOrd="0" presId="urn:microsoft.com/office/officeart/2018/2/layout/IconLabelList"/>
    <dgm:cxn modelId="{B79E2AE3-FEF4-49EF-BB87-5438D6CEA165}" type="presParOf" srcId="{890515D3-37F8-407D-97F4-BAFC6A6BA05A}" destId="{5C2F93A6-C21B-470B-9804-7D148E02D0E5}" srcOrd="2" destOrd="0" presId="urn:microsoft.com/office/officeart/2018/2/layout/IconLabelList"/>
    <dgm:cxn modelId="{5836E305-F87F-4993-A801-5DCEB0466629}" type="presParOf" srcId="{BE149A00-ED61-422F-9487-5E715B583415}" destId="{2AC778A3-0474-4454-84CA-B0E387C0AF08}" srcOrd="7" destOrd="0" presId="urn:microsoft.com/office/officeart/2018/2/layout/IconLabelList"/>
    <dgm:cxn modelId="{4F0F0B63-26F0-4E24-821E-83E3376BD159}" type="presParOf" srcId="{BE149A00-ED61-422F-9487-5E715B583415}" destId="{04FAE701-359A-422D-B7D2-DF54BA38AB8B}" srcOrd="8" destOrd="0" presId="urn:microsoft.com/office/officeart/2018/2/layout/IconLabelList"/>
    <dgm:cxn modelId="{8B60E0F1-1583-4B2E-ADB1-587B3C1DC056}" type="presParOf" srcId="{04FAE701-359A-422D-B7D2-DF54BA38AB8B}" destId="{4C16E1B8-6431-4509-94F0-AA3AE75113B6}" srcOrd="0" destOrd="0" presId="urn:microsoft.com/office/officeart/2018/2/layout/IconLabelList"/>
    <dgm:cxn modelId="{D1F2F113-6B43-4FF4-9C1C-5AA51579ED0B}" type="presParOf" srcId="{04FAE701-359A-422D-B7D2-DF54BA38AB8B}" destId="{B3B00C57-F5BF-4183-9545-23E1E96FEE46}" srcOrd="1" destOrd="0" presId="urn:microsoft.com/office/officeart/2018/2/layout/IconLabelList"/>
    <dgm:cxn modelId="{26C65F1C-FB67-43CE-A3E4-1B5BE5428B78}" type="presParOf" srcId="{04FAE701-359A-422D-B7D2-DF54BA38AB8B}" destId="{E5F6E689-B52C-4BA5-99CE-FF8485896EDE}" srcOrd="2" destOrd="0" presId="urn:microsoft.com/office/officeart/2018/2/layout/IconLabelList"/>
    <dgm:cxn modelId="{B8430A13-7C5E-408D-BFBC-BF1B6296397D}" type="presParOf" srcId="{BE149A00-ED61-422F-9487-5E715B583415}" destId="{AE6E3FEB-4111-43C9-BC2A-F6AAC1989493}" srcOrd="9" destOrd="0" presId="urn:microsoft.com/office/officeart/2018/2/layout/IconLabelList"/>
    <dgm:cxn modelId="{277C3D92-5155-49CF-9027-6C2BBDF26854}" type="presParOf" srcId="{BE149A00-ED61-422F-9487-5E715B583415}" destId="{F28E7F50-F7A4-4109-B544-DDFD25CD4100}" srcOrd="10" destOrd="0" presId="urn:microsoft.com/office/officeart/2018/2/layout/IconLabelList"/>
    <dgm:cxn modelId="{556BA35A-A5A3-4998-ADC4-E457D76CF996}" type="presParOf" srcId="{F28E7F50-F7A4-4109-B544-DDFD25CD4100}" destId="{9D3B4F25-18AB-4178-B8B5-6B6A0A1BADDA}" srcOrd="0" destOrd="0" presId="urn:microsoft.com/office/officeart/2018/2/layout/IconLabelList"/>
    <dgm:cxn modelId="{CC347FF5-193A-4F02-BF06-66B66F109AB2}" type="presParOf" srcId="{F28E7F50-F7A4-4109-B544-DDFD25CD4100}" destId="{F7739496-FDEF-4206-812E-8D420650BB68}" srcOrd="1" destOrd="0" presId="urn:microsoft.com/office/officeart/2018/2/layout/IconLabelList"/>
    <dgm:cxn modelId="{56D92910-011E-4BFF-80E4-6F6600EA9C90}" type="presParOf" srcId="{F28E7F50-F7A4-4109-B544-DDFD25CD4100}" destId="{A5F1C84F-27E2-4B36-B6A9-1F24B904C4EB}" srcOrd="2" destOrd="0" presId="urn:microsoft.com/office/officeart/2018/2/layout/IconLabelList"/>
    <dgm:cxn modelId="{F93F3C75-B732-4E05-B13F-F0B184FC851E}" type="presParOf" srcId="{BE149A00-ED61-422F-9487-5E715B583415}" destId="{C6BC6130-4924-4275-9C98-B050F00C23B8}" srcOrd="11" destOrd="0" presId="urn:microsoft.com/office/officeart/2018/2/layout/IconLabelList"/>
    <dgm:cxn modelId="{7ED86715-0A77-4003-8D5C-68A065549EBF}" type="presParOf" srcId="{BE149A00-ED61-422F-9487-5E715B583415}" destId="{8404F382-4EF9-45B7-883A-4851C9A45BF9}" srcOrd="12" destOrd="0" presId="urn:microsoft.com/office/officeart/2018/2/layout/IconLabelList"/>
    <dgm:cxn modelId="{41E5882C-8152-47F3-8637-617E9383F2EA}" type="presParOf" srcId="{8404F382-4EF9-45B7-883A-4851C9A45BF9}" destId="{28D48E2C-E912-439C-8CA5-B5755D3EE6CF}" srcOrd="0" destOrd="0" presId="urn:microsoft.com/office/officeart/2018/2/layout/IconLabelList"/>
    <dgm:cxn modelId="{DD85062B-B5CE-455B-A968-4F2EF91875B0}" type="presParOf" srcId="{8404F382-4EF9-45B7-883A-4851C9A45BF9}" destId="{3D1B58D1-4CFF-4DD8-A1A7-4C33AEB56ADC}" srcOrd="1" destOrd="0" presId="urn:microsoft.com/office/officeart/2018/2/layout/IconLabelList"/>
    <dgm:cxn modelId="{FD7EF173-9404-4E19-AC87-E9C4470F0179}" type="presParOf" srcId="{8404F382-4EF9-45B7-883A-4851C9A45BF9}" destId="{11D6D0FC-9AB5-47C9-9E3B-5F7EFB2052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D4814-046F-43CC-8120-6628A6B1462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E06463-5181-45C7-A8B7-14E15997ADA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/>
            <a:t>People who love watches</a:t>
          </a:r>
          <a:endParaRPr lang="en-US"/>
        </a:p>
      </dgm:t>
    </dgm:pt>
    <dgm:pt modelId="{511842CC-3A16-4310-BDDE-FAFE92868307}" type="parTrans" cxnId="{426E6ECA-69D9-478D-BEAB-32516216BA71}">
      <dgm:prSet/>
      <dgm:spPr/>
      <dgm:t>
        <a:bodyPr/>
        <a:lstStyle/>
        <a:p>
          <a:endParaRPr lang="en-US"/>
        </a:p>
      </dgm:t>
    </dgm:pt>
    <dgm:pt modelId="{CEFB0B51-98DD-4824-A81E-C84F39B4F9F7}" type="sibTrans" cxnId="{426E6ECA-69D9-478D-BEAB-32516216BA71}">
      <dgm:prSet/>
      <dgm:spPr/>
      <dgm:t>
        <a:bodyPr/>
        <a:lstStyle/>
        <a:p>
          <a:endParaRPr lang="en-US"/>
        </a:p>
      </dgm:t>
    </dgm:pt>
    <dgm:pt modelId="{1C2646B6-9A71-4073-9557-2F826833009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/>
            <a:t>People who want to invest their money profiterably</a:t>
          </a:r>
          <a:endParaRPr lang="en-US"/>
        </a:p>
      </dgm:t>
    </dgm:pt>
    <dgm:pt modelId="{01FD1E17-3916-4AC0-B90B-5C28D53C83C6}" type="parTrans" cxnId="{277A91F1-1012-4C84-9DF6-25F2E3709130}">
      <dgm:prSet/>
      <dgm:spPr/>
      <dgm:t>
        <a:bodyPr/>
        <a:lstStyle/>
        <a:p>
          <a:endParaRPr lang="en-US"/>
        </a:p>
      </dgm:t>
    </dgm:pt>
    <dgm:pt modelId="{28972F34-F3FD-4EE7-A65E-EFC432E0743C}" type="sibTrans" cxnId="{277A91F1-1012-4C84-9DF6-25F2E3709130}">
      <dgm:prSet/>
      <dgm:spPr/>
      <dgm:t>
        <a:bodyPr/>
        <a:lstStyle/>
        <a:p>
          <a:endParaRPr lang="en-US"/>
        </a:p>
      </dgm:t>
    </dgm:pt>
    <dgm:pt modelId="{EA324F15-02D7-4A55-86F2-B8D20CD4511D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/>
            <a:t>People for whom things have to happen quickly and efficiently</a:t>
          </a:r>
          <a:r>
            <a:rPr lang="de-DE">
              <a:latin typeface="Modern Love"/>
            </a:rPr>
            <a:t> </a:t>
          </a:r>
          <a:endParaRPr lang="en-US"/>
        </a:p>
      </dgm:t>
    </dgm:pt>
    <dgm:pt modelId="{A3E412D8-1722-4678-BF61-E58CD0C28AF0}" type="parTrans" cxnId="{B846B630-3248-4FDE-BDC3-A1C5FE6AFE08}">
      <dgm:prSet/>
      <dgm:spPr/>
      <dgm:t>
        <a:bodyPr/>
        <a:lstStyle/>
        <a:p>
          <a:endParaRPr lang="en-US"/>
        </a:p>
      </dgm:t>
    </dgm:pt>
    <dgm:pt modelId="{F1C850E1-33E6-46DA-91F4-C7CB6324E539}" type="sibTrans" cxnId="{B846B630-3248-4FDE-BDC3-A1C5FE6AFE08}">
      <dgm:prSet/>
      <dgm:spPr/>
      <dgm:t>
        <a:bodyPr/>
        <a:lstStyle/>
        <a:p>
          <a:endParaRPr lang="en-US"/>
        </a:p>
      </dgm:t>
    </dgm:pt>
    <dgm:pt modelId="{C158D711-59B8-4873-82F4-4F7297D9050D}" type="pres">
      <dgm:prSet presAssocID="{EE9D4814-046F-43CC-8120-6628A6B1462A}" presName="diagram" presStyleCnt="0">
        <dgm:presLayoutVars>
          <dgm:dir/>
          <dgm:resizeHandles val="exact"/>
        </dgm:presLayoutVars>
      </dgm:prSet>
      <dgm:spPr/>
    </dgm:pt>
    <dgm:pt modelId="{BB83BFAA-5356-49A6-A56A-001687B5265C}" type="pres">
      <dgm:prSet presAssocID="{90E06463-5181-45C7-A8B7-14E15997ADAF}" presName="node" presStyleLbl="node1" presStyleIdx="0" presStyleCnt="3">
        <dgm:presLayoutVars>
          <dgm:bulletEnabled val="1"/>
        </dgm:presLayoutVars>
      </dgm:prSet>
      <dgm:spPr/>
    </dgm:pt>
    <dgm:pt modelId="{57ABE31E-A3A1-466E-AD4F-FEE63CF10C13}" type="pres">
      <dgm:prSet presAssocID="{CEFB0B51-98DD-4824-A81E-C84F39B4F9F7}" presName="sibTrans" presStyleCnt="0"/>
      <dgm:spPr/>
    </dgm:pt>
    <dgm:pt modelId="{DB9AD230-97E0-4527-98CD-617EF104915D}" type="pres">
      <dgm:prSet presAssocID="{1C2646B6-9A71-4073-9557-2F8268330092}" presName="node" presStyleLbl="node1" presStyleIdx="1" presStyleCnt="3">
        <dgm:presLayoutVars>
          <dgm:bulletEnabled val="1"/>
        </dgm:presLayoutVars>
      </dgm:prSet>
      <dgm:spPr/>
    </dgm:pt>
    <dgm:pt modelId="{EAA7EF36-342E-4F4C-BD0E-71C45AB29509}" type="pres">
      <dgm:prSet presAssocID="{28972F34-F3FD-4EE7-A65E-EFC432E0743C}" presName="sibTrans" presStyleCnt="0"/>
      <dgm:spPr/>
    </dgm:pt>
    <dgm:pt modelId="{1DA48B57-30F6-4BE0-9C7D-EA5651B4016F}" type="pres">
      <dgm:prSet presAssocID="{EA324F15-02D7-4A55-86F2-B8D20CD4511D}" presName="node" presStyleLbl="node1" presStyleIdx="2" presStyleCnt="3">
        <dgm:presLayoutVars>
          <dgm:bulletEnabled val="1"/>
        </dgm:presLayoutVars>
      </dgm:prSet>
      <dgm:spPr/>
    </dgm:pt>
  </dgm:ptLst>
  <dgm:cxnLst>
    <dgm:cxn modelId="{2CB7A51E-9443-D240-8FAA-779E57142E2B}" type="presOf" srcId="{90E06463-5181-45C7-A8B7-14E15997ADAF}" destId="{BB83BFAA-5356-49A6-A56A-001687B5265C}" srcOrd="0" destOrd="0" presId="urn:microsoft.com/office/officeart/2005/8/layout/default"/>
    <dgm:cxn modelId="{B846B630-3248-4FDE-BDC3-A1C5FE6AFE08}" srcId="{EE9D4814-046F-43CC-8120-6628A6B1462A}" destId="{EA324F15-02D7-4A55-86F2-B8D20CD4511D}" srcOrd="2" destOrd="0" parTransId="{A3E412D8-1722-4678-BF61-E58CD0C28AF0}" sibTransId="{F1C850E1-33E6-46DA-91F4-C7CB6324E539}"/>
    <dgm:cxn modelId="{58EC79B6-D216-034C-A4D5-0626C07735B8}" type="presOf" srcId="{EE9D4814-046F-43CC-8120-6628A6B1462A}" destId="{C158D711-59B8-4873-82F4-4F7297D9050D}" srcOrd="0" destOrd="0" presId="urn:microsoft.com/office/officeart/2005/8/layout/default"/>
    <dgm:cxn modelId="{7ADD41B9-8DD3-0C43-9E9A-D3A323461E45}" type="presOf" srcId="{1C2646B6-9A71-4073-9557-2F8268330092}" destId="{DB9AD230-97E0-4527-98CD-617EF104915D}" srcOrd="0" destOrd="0" presId="urn:microsoft.com/office/officeart/2005/8/layout/default"/>
    <dgm:cxn modelId="{426E6ECA-69D9-478D-BEAB-32516216BA71}" srcId="{EE9D4814-046F-43CC-8120-6628A6B1462A}" destId="{90E06463-5181-45C7-A8B7-14E15997ADAF}" srcOrd="0" destOrd="0" parTransId="{511842CC-3A16-4310-BDDE-FAFE92868307}" sibTransId="{CEFB0B51-98DD-4824-A81E-C84F39B4F9F7}"/>
    <dgm:cxn modelId="{277A91F1-1012-4C84-9DF6-25F2E3709130}" srcId="{EE9D4814-046F-43CC-8120-6628A6B1462A}" destId="{1C2646B6-9A71-4073-9557-2F8268330092}" srcOrd="1" destOrd="0" parTransId="{01FD1E17-3916-4AC0-B90B-5C28D53C83C6}" sibTransId="{28972F34-F3FD-4EE7-A65E-EFC432E0743C}"/>
    <dgm:cxn modelId="{52E6D1F4-E488-004E-912D-01BC96BA3D8B}" type="presOf" srcId="{EA324F15-02D7-4A55-86F2-B8D20CD4511D}" destId="{1DA48B57-30F6-4BE0-9C7D-EA5651B4016F}" srcOrd="0" destOrd="0" presId="urn:microsoft.com/office/officeart/2005/8/layout/default"/>
    <dgm:cxn modelId="{3002BF27-C8AD-FE4F-AF6E-F1B43359341F}" type="presParOf" srcId="{C158D711-59B8-4873-82F4-4F7297D9050D}" destId="{BB83BFAA-5356-49A6-A56A-001687B5265C}" srcOrd="0" destOrd="0" presId="urn:microsoft.com/office/officeart/2005/8/layout/default"/>
    <dgm:cxn modelId="{CC610757-0287-7245-B2EE-082FA52BC8C5}" type="presParOf" srcId="{C158D711-59B8-4873-82F4-4F7297D9050D}" destId="{57ABE31E-A3A1-466E-AD4F-FEE63CF10C13}" srcOrd="1" destOrd="0" presId="urn:microsoft.com/office/officeart/2005/8/layout/default"/>
    <dgm:cxn modelId="{066CC789-2652-0E44-A434-540FB447266B}" type="presParOf" srcId="{C158D711-59B8-4873-82F4-4F7297D9050D}" destId="{DB9AD230-97E0-4527-98CD-617EF104915D}" srcOrd="2" destOrd="0" presId="urn:microsoft.com/office/officeart/2005/8/layout/default"/>
    <dgm:cxn modelId="{46CB37AE-43AF-334B-839B-E725CA952078}" type="presParOf" srcId="{C158D711-59B8-4873-82F4-4F7297D9050D}" destId="{EAA7EF36-342E-4F4C-BD0E-71C45AB29509}" srcOrd="3" destOrd="0" presId="urn:microsoft.com/office/officeart/2005/8/layout/default"/>
    <dgm:cxn modelId="{30BF3ABB-B2D3-7447-8A7E-B58809A6EC09}" type="presParOf" srcId="{C158D711-59B8-4873-82F4-4F7297D9050D}" destId="{1DA48B57-30F6-4BE0-9C7D-EA5651B401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9D4814-046F-43CC-8120-6628A6B1462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E06463-5181-45C7-A8B7-14E15997ADA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Personal </a:t>
          </a:r>
          <a:r>
            <a:rPr lang="de-DE" dirty="0" err="1"/>
            <a:t>data</a:t>
          </a:r>
          <a:endParaRPr lang="en-US" dirty="0" err="1"/>
        </a:p>
      </dgm:t>
    </dgm:pt>
    <dgm:pt modelId="{511842CC-3A16-4310-BDDE-FAFE92868307}" type="parTrans" cxnId="{426E6ECA-69D9-478D-BEAB-32516216BA71}">
      <dgm:prSet/>
      <dgm:spPr/>
      <dgm:t>
        <a:bodyPr/>
        <a:lstStyle/>
        <a:p>
          <a:endParaRPr lang="en-US"/>
        </a:p>
      </dgm:t>
    </dgm:pt>
    <dgm:pt modelId="{CEFB0B51-98DD-4824-A81E-C84F39B4F9F7}" type="sibTrans" cxnId="{426E6ECA-69D9-478D-BEAB-32516216BA71}">
      <dgm:prSet/>
      <dgm:spPr/>
      <dgm:t>
        <a:bodyPr/>
        <a:lstStyle/>
        <a:p>
          <a:endParaRPr lang="en-US"/>
        </a:p>
      </dgm:t>
    </dgm:pt>
    <dgm:pt modelId="{1C2646B6-9A71-4073-9557-2F826833009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Build</a:t>
          </a:r>
          <a:r>
            <a:rPr lang="de-DE" dirty="0"/>
            <a:t> URL</a:t>
          </a:r>
          <a:endParaRPr lang="en-US" dirty="0"/>
        </a:p>
      </dgm:t>
    </dgm:pt>
    <dgm:pt modelId="{01FD1E17-3916-4AC0-B90B-5C28D53C83C6}" type="parTrans" cxnId="{277A91F1-1012-4C84-9DF6-25F2E3709130}">
      <dgm:prSet/>
      <dgm:spPr/>
      <dgm:t>
        <a:bodyPr/>
        <a:lstStyle/>
        <a:p>
          <a:endParaRPr lang="en-US"/>
        </a:p>
      </dgm:t>
    </dgm:pt>
    <dgm:pt modelId="{28972F34-F3FD-4EE7-A65E-EFC432E0743C}" type="sibTrans" cxnId="{277A91F1-1012-4C84-9DF6-25F2E3709130}">
      <dgm:prSet/>
      <dgm:spPr/>
      <dgm:t>
        <a:bodyPr/>
        <a:lstStyle/>
        <a:p>
          <a:endParaRPr lang="en-US"/>
        </a:p>
      </dgm:t>
    </dgm:pt>
    <dgm:pt modelId="{EA324F15-02D7-4A55-86F2-B8D20CD4511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Save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DB</a:t>
          </a:r>
          <a:endParaRPr lang="en-US" dirty="0"/>
        </a:p>
      </dgm:t>
    </dgm:pt>
    <dgm:pt modelId="{A3E412D8-1722-4678-BF61-E58CD0C28AF0}" type="parTrans" cxnId="{B846B630-3248-4FDE-BDC3-A1C5FE6AFE08}">
      <dgm:prSet/>
      <dgm:spPr/>
      <dgm:t>
        <a:bodyPr/>
        <a:lstStyle/>
        <a:p>
          <a:endParaRPr lang="en-US"/>
        </a:p>
      </dgm:t>
    </dgm:pt>
    <dgm:pt modelId="{F1C850E1-33E6-46DA-91F4-C7CB6324E539}" type="sibTrans" cxnId="{B846B630-3248-4FDE-BDC3-A1C5FE6AFE08}">
      <dgm:prSet/>
      <dgm:spPr/>
      <dgm:t>
        <a:bodyPr/>
        <a:lstStyle/>
        <a:p>
          <a:endParaRPr lang="en-US"/>
        </a:p>
      </dgm:t>
    </dgm:pt>
    <dgm:pt modelId="{7D80694C-4A22-42D6-9814-00B587CC7E02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Data Base </a:t>
          </a:r>
          <a:endParaRPr lang="en-US" dirty="0"/>
        </a:p>
      </dgm:t>
    </dgm:pt>
    <dgm:pt modelId="{89DF81F6-5FB4-4AFD-A303-36143CA38127}" type="parTrans" cxnId="{F08CCD11-DEB2-448B-89E5-EFAC39638B89}">
      <dgm:prSet/>
      <dgm:spPr/>
    </dgm:pt>
    <dgm:pt modelId="{B8D4E813-AD16-4C8A-AA75-745FD9B01B29}" type="sibTrans" cxnId="{F08CCD11-DEB2-448B-89E5-EFAC39638B89}">
      <dgm:prSet/>
      <dgm:spPr/>
    </dgm:pt>
    <dgm:pt modelId="{48D865D8-00A5-4E8D-83C7-4F35FA202539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Scraping</a:t>
          </a:r>
          <a:r>
            <a:rPr lang="de-DE" dirty="0"/>
            <a:t> </a:t>
          </a:r>
          <a:r>
            <a:rPr lang="de-DE" dirty="0" err="1"/>
            <a:t>script</a:t>
          </a:r>
          <a:br>
            <a:rPr lang="de-DE" dirty="0">
              <a:latin typeface="Modern Love"/>
            </a:rPr>
          </a:br>
          <a:r>
            <a:rPr lang="de-DE" dirty="0">
              <a:latin typeface="Modern Love"/>
            </a:rPr>
            <a:t> </a:t>
          </a:r>
          <a:r>
            <a:rPr lang="de-DE" dirty="0"/>
            <a:t>(Python)</a:t>
          </a:r>
          <a:endParaRPr lang="en-US" dirty="0">
            <a:latin typeface="Modern Love"/>
          </a:endParaRPr>
        </a:p>
      </dgm:t>
    </dgm:pt>
    <dgm:pt modelId="{E1C4EA35-C4ED-4B73-9EF7-22E5640DB57C}" type="parTrans" cxnId="{EEA9B9B4-D62D-4ECA-AA01-A9264ABC71B9}">
      <dgm:prSet/>
      <dgm:spPr/>
    </dgm:pt>
    <dgm:pt modelId="{CB612AD7-E3DE-4C74-BD32-997B20839633}" type="sibTrans" cxnId="{EEA9B9B4-D62D-4ECA-AA01-A9264ABC71B9}">
      <dgm:prSet/>
      <dgm:spPr/>
    </dgm:pt>
    <dgm:pt modelId="{70068985-05F2-4DDD-AA60-10F59B869B0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URL </a:t>
          </a:r>
          <a:r>
            <a:rPr lang="de-DE" dirty="0" err="1"/>
            <a:t>comparing</a:t>
          </a:r>
          <a:r>
            <a:rPr lang="de-DE" dirty="0"/>
            <a:t> code</a:t>
          </a:r>
          <a:endParaRPr lang="en-US" dirty="0"/>
        </a:p>
      </dgm:t>
    </dgm:pt>
    <dgm:pt modelId="{171F07E7-9A1A-4F84-A23A-E0F01711F67D}" type="parTrans" cxnId="{2F89BD95-65B7-4A40-8B02-0487E9F679CB}">
      <dgm:prSet/>
      <dgm:spPr/>
    </dgm:pt>
    <dgm:pt modelId="{800E77F3-477A-4705-A539-0D034B9F322A}" type="sibTrans" cxnId="{2F89BD95-65B7-4A40-8B02-0487E9F679CB}">
      <dgm:prSet/>
      <dgm:spPr/>
    </dgm:pt>
    <dgm:pt modelId="{CEDC8EAC-AD3D-4F37-BF4B-BABC6668BD3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"Send Email" code</a:t>
          </a:r>
          <a:endParaRPr lang="en-US" dirty="0"/>
        </a:p>
      </dgm:t>
    </dgm:pt>
    <dgm:pt modelId="{6DFAD8A9-9179-46A9-B71A-4FD6464D6FA9}" type="parTrans" cxnId="{E9DE0FD0-D1D5-4987-95C1-03820164A6EC}">
      <dgm:prSet/>
      <dgm:spPr/>
    </dgm:pt>
    <dgm:pt modelId="{D0EFFD92-CB4C-4041-BFEA-9350B08CE567}" type="sibTrans" cxnId="{E9DE0FD0-D1D5-4987-95C1-03820164A6EC}">
      <dgm:prSet/>
      <dgm:spPr/>
    </dgm:pt>
    <dgm:pt modelId="{B32C6155-F59B-4D4D-AE24-177D43EF5256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Frontend</a:t>
          </a:r>
          <a:endParaRPr lang="en-US" dirty="0"/>
        </a:p>
      </dgm:t>
    </dgm:pt>
    <dgm:pt modelId="{FDD7418E-9659-41F6-8C30-2F555E8892C3}" type="parTrans" cxnId="{940BE19F-FE0B-4431-B949-CF061E80BD6A}">
      <dgm:prSet/>
      <dgm:spPr/>
    </dgm:pt>
    <dgm:pt modelId="{0E0B7635-BE34-4CAB-890A-79F0C5560D7B}" type="sibTrans" cxnId="{940BE19F-FE0B-4431-B949-CF061E80BD6A}">
      <dgm:prSet/>
      <dgm:spPr/>
    </dgm:pt>
    <dgm:pt modelId="{B789C7B0-DF30-4E2D-A247-D552CAD1713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Search </a:t>
          </a:r>
          <a:r>
            <a:rPr lang="de-DE" dirty="0" err="1"/>
            <a:t>template</a:t>
          </a:r>
          <a:endParaRPr lang="en-US" dirty="0" err="1"/>
        </a:p>
      </dgm:t>
    </dgm:pt>
    <dgm:pt modelId="{3DC6AD93-B85F-407A-A161-BE2CB9F41CC2}" type="parTrans" cxnId="{6186229A-4502-4E12-8AEE-4055E2EDA155}">
      <dgm:prSet/>
      <dgm:spPr/>
    </dgm:pt>
    <dgm:pt modelId="{B3177E11-C7AD-4D6C-BD28-1D2821A4B5EA}" type="sibTrans" cxnId="{6186229A-4502-4E12-8AEE-4055E2EDA155}">
      <dgm:prSet/>
      <dgm:spPr/>
    </dgm:pt>
    <dgm:pt modelId="{99E3786B-4AA2-4DBA-A1F9-30294BD0144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Registration/Login </a:t>
          </a:r>
          <a:endParaRPr lang="en-US" dirty="0"/>
        </a:p>
      </dgm:t>
    </dgm:pt>
    <dgm:pt modelId="{B71F702C-B064-4A9C-A0A0-8F44817B8462}" type="parTrans" cxnId="{54B88CA0-7EB0-47C8-AA2B-E26246027960}">
      <dgm:prSet/>
      <dgm:spPr/>
    </dgm:pt>
    <dgm:pt modelId="{936541AA-B787-4AE5-9BF4-72F5DF627BAE}" type="sibTrans" cxnId="{54B88CA0-7EB0-47C8-AA2B-E26246027960}">
      <dgm:prSet/>
      <dgm:spPr/>
    </dgm:pt>
    <dgm:pt modelId="{882E09C0-A8CB-46E0-8DE1-025AA5CDA632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Back End </a:t>
          </a:r>
          <a:endParaRPr lang="en-US" dirty="0"/>
        </a:p>
      </dgm:t>
    </dgm:pt>
    <dgm:pt modelId="{69CF0CEF-65F5-4584-8139-8CA06B7B75AF}" type="parTrans" cxnId="{F34F4893-BD07-4129-8A44-B85E3847AABA}">
      <dgm:prSet/>
      <dgm:spPr/>
    </dgm:pt>
    <dgm:pt modelId="{CC10B905-E590-4938-830B-EF9522CC048B}" type="sibTrans" cxnId="{F34F4893-BD07-4129-8A44-B85E3847AABA}">
      <dgm:prSet/>
      <dgm:spPr/>
    </dgm:pt>
    <dgm:pt modelId="{850F80D1-8725-43BA-9DB1-4D779678638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latin typeface="Avenir Next LT Pro"/>
            </a:rPr>
            <a:t>MySQL</a:t>
          </a:r>
          <a:endParaRPr lang="de-DE" dirty="0"/>
        </a:p>
      </dgm:t>
    </dgm:pt>
    <dgm:pt modelId="{0D35B3C8-9F85-4626-A3BE-21597C72182F}" type="parTrans" cxnId="{AF12B0BD-2687-454C-9DF5-8AC7204AB677}">
      <dgm:prSet/>
      <dgm:spPr/>
    </dgm:pt>
    <dgm:pt modelId="{FD11004F-ECF0-42BB-B3D9-2563D37A66CD}" type="sibTrans" cxnId="{AF12B0BD-2687-454C-9DF5-8AC7204AB677}">
      <dgm:prSet/>
      <dgm:spPr/>
    </dgm:pt>
    <dgm:pt modelId="{0063ECB7-445B-4880-969E-01003A1B36CE}" type="pres">
      <dgm:prSet presAssocID="{EE9D4814-046F-43CC-8120-6628A6B1462A}" presName="root" presStyleCnt="0">
        <dgm:presLayoutVars>
          <dgm:dir/>
          <dgm:resizeHandles val="exact"/>
        </dgm:presLayoutVars>
      </dgm:prSet>
      <dgm:spPr/>
    </dgm:pt>
    <dgm:pt modelId="{9F46DF04-3F0B-48FC-A979-028C815CFF5E}" type="pres">
      <dgm:prSet presAssocID="{7D80694C-4A22-42D6-9814-00B587CC7E02}" presName="compNode" presStyleCnt="0"/>
      <dgm:spPr/>
    </dgm:pt>
    <dgm:pt modelId="{FD762463-891E-495F-BE47-D559F8E9FCCD}" type="pres">
      <dgm:prSet presAssocID="{7D80694C-4A22-42D6-9814-00B587CC7E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AA4A7178-0C15-4F4B-9373-DDC69D5EDFC6}" type="pres">
      <dgm:prSet presAssocID="{7D80694C-4A22-42D6-9814-00B587CC7E02}" presName="iconSpace" presStyleCnt="0"/>
      <dgm:spPr/>
    </dgm:pt>
    <dgm:pt modelId="{89EFB0D1-DAC0-4EDB-A589-4B716D242DF0}" type="pres">
      <dgm:prSet presAssocID="{7D80694C-4A22-42D6-9814-00B587CC7E02}" presName="parTx" presStyleLbl="revTx" presStyleIdx="0" presStyleCnt="8">
        <dgm:presLayoutVars>
          <dgm:chMax val="0"/>
          <dgm:chPref val="0"/>
        </dgm:presLayoutVars>
      </dgm:prSet>
      <dgm:spPr/>
    </dgm:pt>
    <dgm:pt modelId="{30B7E59F-DE5C-4068-950F-94C718DBA24B}" type="pres">
      <dgm:prSet presAssocID="{7D80694C-4A22-42D6-9814-00B587CC7E02}" presName="txSpace" presStyleCnt="0"/>
      <dgm:spPr/>
    </dgm:pt>
    <dgm:pt modelId="{7B0F0D64-B7B4-4ABE-A369-65E272C20A6F}" type="pres">
      <dgm:prSet presAssocID="{7D80694C-4A22-42D6-9814-00B587CC7E02}" presName="desTx" presStyleLbl="revTx" presStyleIdx="1" presStyleCnt="8">
        <dgm:presLayoutVars/>
      </dgm:prSet>
      <dgm:spPr/>
    </dgm:pt>
    <dgm:pt modelId="{891E01F7-FF8D-43BA-B49A-E6FB41EBDEA5}" type="pres">
      <dgm:prSet presAssocID="{B8D4E813-AD16-4C8A-AA75-745FD9B01B29}" presName="sibTrans" presStyleCnt="0"/>
      <dgm:spPr/>
    </dgm:pt>
    <dgm:pt modelId="{52736C03-195E-44DC-98B6-2F846A2CE7E5}" type="pres">
      <dgm:prSet presAssocID="{48D865D8-00A5-4E8D-83C7-4F35FA202539}" presName="compNode" presStyleCnt="0"/>
      <dgm:spPr/>
    </dgm:pt>
    <dgm:pt modelId="{8DB48EB4-9F21-42BD-A617-BE371259AF1D}" type="pres">
      <dgm:prSet presAssocID="{48D865D8-00A5-4E8D-83C7-4F35FA2025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C4F561CA-5189-4F38-82E1-3C257BAA353A}" type="pres">
      <dgm:prSet presAssocID="{48D865D8-00A5-4E8D-83C7-4F35FA202539}" presName="iconSpace" presStyleCnt="0"/>
      <dgm:spPr/>
    </dgm:pt>
    <dgm:pt modelId="{78D1DE4E-F9CD-45E4-A499-C717A5AE79A0}" type="pres">
      <dgm:prSet presAssocID="{48D865D8-00A5-4E8D-83C7-4F35FA202539}" presName="parTx" presStyleLbl="revTx" presStyleIdx="2" presStyleCnt="8">
        <dgm:presLayoutVars>
          <dgm:chMax val="0"/>
          <dgm:chPref val="0"/>
        </dgm:presLayoutVars>
      </dgm:prSet>
      <dgm:spPr/>
    </dgm:pt>
    <dgm:pt modelId="{B7BB9063-E739-4A5A-BC64-C95F9AB50853}" type="pres">
      <dgm:prSet presAssocID="{48D865D8-00A5-4E8D-83C7-4F35FA202539}" presName="txSpace" presStyleCnt="0"/>
      <dgm:spPr/>
    </dgm:pt>
    <dgm:pt modelId="{5990351A-CB67-480B-8064-B98EC69AAA8B}" type="pres">
      <dgm:prSet presAssocID="{48D865D8-00A5-4E8D-83C7-4F35FA202539}" presName="desTx" presStyleLbl="revTx" presStyleIdx="3" presStyleCnt="8">
        <dgm:presLayoutVars/>
      </dgm:prSet>
      <dgm:spPr/>
    </dgm:pt>
    <dgm:pt modelId="{18C75355-BCF2-43A7-8FFF-5A6C7C319EA7}" type="pres">
      <dgm:prSet presAssocID="{CB612AD7-E3DE-4C74-BD32-997B20839633}" presName="sibTrans" presStyleCnt="0"/>
      <dgm:spPr/>
    </dgm:pt>
    <dgm:pt modelId="{28AF0A95-83BC-4AED-B951-33C18693C696}" type="pres">
      <dgm:prSet presAssocID="{B32C6155-F59B-4D4D-AE24-177D43EF5256}" presName="compNode" presStyleCnt="0"/>
      <dgm:spPr/>
    </dgm:pt>
    <dgm:pt modelId="{13F9D6BA-C61D-4F66-B3F3-A43881DC10F5}" type="pres">
      <dgm:prSet presAssocID="{B32C6155-F59B-4D4D-AE24-177D43EF52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64DBC5-F4CF-4641-B7C3-5C13E31A0CF6}" type="pres">
      <dgm:prSet presAssocID="{B32C6155-F59B-4D4D-AE24-177D43EF5256}" presName="iconSpace" presStyleCnt="0"/>
      <dgm:spPr/>
    </dgm:pt>
    <dgm:pt modelId="{ECC1538B-FC26-4C9B-BDF5-032E0E0A2328}" type="pres">
      <dgm:prSet presAssocID="{B32C6155-F59B-4D4D-AE24-177D43EF5256}" presName="parTx" presStyleLbl="revTx" presStyleIdx="4" presStyleCnt="8">
        <dgm:presLayoutVars>
          <dgm:chMax val="0"/>
          <dgm:chPref val="0"/>
        </dgm:presLayoutVars>
      </dgm:prSet>
      <dgm:spPr/>
    </dgm:pt>
    <dgm:pt modelId="{3CBE43EA-2947-4C69-92B2-79E0AE669570}" type="pres">
      <dgm:prSet presAssocID="{B32C6155-F59B-4D4D-AE24-177D43EF5256}" presName="txSpace" presStyleCnt="0"/>
      <dgm:spPr/>
    </dgm:pt>
    <dgm:pt modelId="{284CE895-78A2-4C90-A151-6B9789A4D5F9}" type="pres">
      <dgm:prSet presAssocID="{B32C6155-F59B-4D4D-AE24-177D43EF5256}" presName="desTx" presStyleLbl="revTx" presStyleIdx="5" presStyleCnt="8">
        <dgm:presLayoutVars/>
      </dgm:prSet>
      <dgm:spPr/>
    </dgm:pt>
    <dgm:pt modelId="{B0D4B6B0-7D35-4284-B87D-41F7D3C99FAF}" type="pres">
      <dgm:prSet presAssocID="{0E0B7635-BE34-4CAB-890A-79F0C5560D7B}" presName="sibTrans" presStyleCnt="0"/>
      <dgm:spPr/>
    </dgm:pt>
    <dgm:pt modelId="{CE3CB443-182A-470C-960A-7C644C5007DF}" type="pres">
      <dgm:prSet presAssocID="{882E09C0-A8CB-46E0-8DE1-025AA5CDA632}" presName="compNode" presStyleCnt="0"/>
      <dgm:spPr/>
    </dgm:pt>
    <dgm:pt modelId="{AB44C02C-C490-4523-8032-489EE4175208}" type="pres">
      <dgm:prSet presAssocID="{882E09C0-A8CB-46E0-8DE1-025AA5CDA6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1FA7033D-B123-4203-8FFD-180E7E75232B}" type="pres">
      <dgm:prSet presAssocID="{882E09C0-A8CB-46E0-8DE1-025AA5CDA632}" presName="iconSpace" presStyleCnt="0"/>
      <dgm:spPr/>
    </dgm:pt>
    <dgm:pt modelId="{D4B82A4E-5CE1-4B9C-9751-663DE95BBCEC}" type="pres">
      <dgm:prSet presAssocID="{882E09C0-A8CB-46E0-8DE1-025AA5CDA632}" presName="parTx" presStyleLbl="revTx" presStyleIdx="6" presStyleCnt="8">
        <dgm:presLayoutVars>
          <dgm:chMax val="0"/>
          <dgm:chPref val="0"/>
        </dgm:presLayoutVars>
      </dgm:prSet>
      <dgm:spPr/>
    </dgm:pt>
    <dgm:pt modelId="{C70AD770-7FE7-4B81-A075-248CF30BBEE8}" type="pres">
      <dgm:prSet presAssocID="{882E09C0-A8CB-46E0-8DE1-025AA5CDA632}" presName="txSpace" presStyleCnt="0"/>
      <dgm:spPr/>
    </dgm:pt>
    <dgm:pt modelId="{8F5733A9-A366-4CEE-9FB4-E5CDE7C1D95E}" type="pres">
      <dgm:prSet presAssocID="{882E09C0-A8CB-46E0-8DE1-025AA5CDA632}" presName="desTx" presStyleLbl="revTx" presStyleIdx="7" presStyleCnt="8">
        <dgm:presLayoutVars/>
      </dgm:prSet>
      <dgm:spPr/>
    </dgm:pt>
  </dgm:ptLst>
  <dgm:cxnLst>
    <dgm:cxn modelId="{F08CCD11-DEB2-448B-89E5-EFAC39638B89}" srcId="{EE9D4814-046F-43CC-8120-6628A6B1462A}" destId="{7D80694C-4A22-42D6-9814-00B587CC7E02}" srcOrd="0" destOrd="0" parTransId="{89DF81F6-5FB4-4AFD-A303-36143CA38127}" sibTransId="{B8D4E813-AD16-4C8A-AA75-745FD9B01B29}"/>
    <dgm:cxn modelId="{1FA11613-B82B-43F2-B412-FCB0BE45F65E}" type="presOf" srcId="{90E06463-5181-45C7-A8B7-14E15997ADAF}" destId="{8F5733A9-A366-4CEE-9FB4-E5CDE7C1D95E}" srcOrd="0" destOrd="0" presId="urn:microsoft.com/office/officeart/2018/2/layout/IconLabelDescriptionList"/>
    <dgm:cxn modelId="{B846B630-3248-4FDE-BDC3-A1C5FE6AFE08}" srcId="{882E09C0-A8CB-46E0-8DE1-025AA5CDA632}" destId="{EA324F15-02D7-4A55-86F2-B8D20CD4511D}" srcOrd="2" destOrd="0" parTransId="{A3E412D8-1722-4678-BF61-E58CD0C28AF0}" sibTransId="{F1C850E1-33E6-46DA-91F4-C7CB6324E539}"/>
    <dgm:cxn modelId="{F9AF3A62-D685-4546-9311-97D497BB4507}" type="presOf" srcId="{EE9D4814-046F-43CC-8120-6628A6B1462A}" destId="{0063ECB7-445B-4880-969E-01003A1B36CE}" srcOrd="0" destOrd="0" presId="urn:microsoft.com/office/officeart/2018/2/layout/IconLabelDescriptionList"/>
    <dgm:cxn modelId="{3C235448-9795-4D3F-B9C4-8AB2B760FEF9}" type="presOf" srcId="{CEDC8EAC-AD3D-4F37-BF4B-BABC6668BD35}" destId="{5990351A-CB67-480B-8064-B98EC69AAA8B}" srcOrd="0" destOrd="1" presId="urn:microsoft.com/office/officeart/2018/2/layout/IconLabelDescriptionList"/>
    <dgm:cxn modelId="{23DB8E4B-90B8-4479-8C41-7B1C61B82CD0}" type="presOf" srcId="{850F80D1-8725-43BA-9DB1-4D7796786382}" destId="{7B0F0D64-B7B4-4ABE-A369-65E272C20A6F}" srcOrd="0" destOrd="0" presId="urn:microsoft.com/office/officeart/2018/2/layout/IconLabelDescriptionList"/>
    <dgm:cxn modelId="{F7A58492-1873-4920-A963-D11EB89FD686}" type="presOf" srcId="{7D80694C-4A22-42D6-9814-00B587CC7E02}" destId="{89EFB0D1-DAC0-4EDB-A589-4B716D242DF0}" srcOrd="0" destOrd="0" presId="urn:microsoft.com/office/officeart/2018/2/layout/IconLabelDescriptionList"/>
    <dgm:cxn modelId="{F34F4893-BD07-4129-8A44-B85E3847AABA}" srcId="{EE9D4814-046F-43CC-8120-6628A6B1462A}" destId="{882E09C0-A8CB-46E0-8DE1-025AA5CDA632}" srcOrd="3" destOrd="0" parTransId="{69CF0CEF-65F5-4584-8139-8CA06B7B75AF}" sibTransId="{CC10B905-E590-4938-830B-EF9522CC048B}"/>
    <dgm:cxn modelId="{2F89BD95-65B7-4A40-8B02-0487E9F679CB}" srcId="{48D865D8-00A5-4E8D-83C7-4F35FA202539}" destId="{70068985-05F2-4DDD-AA60-10F59B869B02}" srcOrd="0" destOrd="0" parTransId="{171F07E7-9A1A-4F84-A23A-E0F01711F67D}" sibTransId="{800E77F3-477A-4705-A539-0D034B9F322A}"/>
    <dgm:cxn modelId="{6186229A-4502-4E12-8AEE-4055E2EDA155}" srcId="{B32C6155-F59B-4D4D-AE24-177D43EF5256}" destId="{B789C7B0-DF30-4E2D-A247-D552CAD1713D}" srcOrd="0" destOrd="0" parTransId="{3DC6AD93-B85F-407A-A161-BE2CB9F41CC2}" sibTransId="{B3177E11-C7AD-4D6C-BD28-1D2821A4B5EA}"/>
    <dgm:cxn modelId="{BA36FD9D-AF48-4DC5-9B10-498011B47359}" type="presOf" srcId="{70068985-05F2-4DDD-AA60-10F59B869B02}" destId="{5990351A-CB67-480B-8064-B98EC69AAA8B}" srcOrd="0" destOrd="0" presId="urn:microsoft.com/office/officeart/2018/2/layout/IconLabelDescriptionList"/>
    <dgm:cxn modelId="{940BE19F-FE0B-4431-B949-CF061E80BD6A}" srcId="{EE9D4814-046F-43CC-8120-6628A6B1462A}" destId="{B32C6155-F59B-4D4D-AE24-177D43EF5256}" srcOrd="2" destOrd="0" parTransId="{FDD7418E-9659-41F6-8C30-2F555E8892C3}" sibTransId="{0E0B7635-BE34-4CAB-890A-79F0C5560D7B}"/>
    <dgm:cxn modelId="{54B88CA0-7EB0-47C8-AA2B-E26246027960}" srcId="{B32C6155-F59B-4D4D-AE24-177D43EF5256}" destId="{99E3786B-4AA2-4DBA-A1F9-30294BD01449}" srcOrd="1" destOrd="0" parTransId="{B71F702C-B064-4A9C-A0A0-8F44817B8462}" sibTransId="{936541AA-B787-4AE5-9BF4-72F5DF627BAE}"/>
    <dgm:cxn modelId="{D6922EA2-1FB1-4430-9ABF-79DD49D3A485}" type="presOf" srcId="{1C2646B6-9A71-4073-9557-2F8268330092}" destId="{8F5733A9-A366-4CEE-9FB4-E5CDE7C1D95E}" srcOrd="0" destOrd="1" presId="urn:microsoft.com/office/officeart/2018/2/layout/IconLabelDescriptionList"/>
    <dgm:cxn modelId="{FCF092A6-8550-4018-999A-516B99B066F0}" type="presOf" srcId="{48D865D8-00A5-4E8D-83C7-4F35FA202539}" destId="{78D1DE4E-F9CD-45E4-A499-C717A5AE79A0}" srcOrd="0" destOrd="0" presId="urn:microsoft.com/office/officeart/2018/2/layout/IconLabelDescriptionList"/>
    <dgm:cxn modelId="{B9BC62A8-9E63-43F7-B6B4-FBA23E2661E9}" type="presOf" srcId="{99E3786B-4AA2-4DBA-A1F9-30294BD01449}" destId="{284CE895-78A2-4C90-A151-6B9789A4D5F9}" srcOrd="0" destOrd="1" presId="urn:microsoft.com/office/officeart/2018/2/layout/IconLabelDescriptionList"/>
    <dgm:cxn modelId="{948908AD-A9DD-417E-B7A1-21D6D5718F40}" type="presOf" srcId="{B32C6155-F59B-4D4D-AE24-177D43EF5256}" destId="{ECC1538B-FC26-4C9B-BDF5-032E0E0A2328}" srcOrd="0" destOrd="0" presId="urn:microsoft.com/office/officeart/2018/2/layout/IconLabelDescriptionList"/>
    <dgm:cxn modelId="{EEA9B9B4-D62D-4ECA-AA01-A9264ABC71B9}" srcId="{EE9D4814-046F-43CC-8120-6628A6B1462A}" destId="{48D865D8-00A5-4E8D-83C7-4F35FA202539}" srcOrd="1" destOrd="0" parTransId="{E1C4EA35-C4ED-4B73-9EF7-22E5640DB57C}" sibTransId="{CB612AD7-E3DE-4C74-BD32-997B20839633}"/>
    <dgm:cxn modelId="{AF12B0BD-2687-454C-9DF5-8AC7204AB677}" srcId="{7D80694C-4A22-42D6-9814-00B587CC7E02}" destId="{850F80D1-8725-43BA-9DB1-4D7796786382}" srcOrd="0" destOrd="0" parTransId="{0D35B3C8-9F85-4626-A3BE-21597C72182F}" sibTransId="{FD11004F-ECF0-42BB-B3D9-2563D37A66CD}"/>
    <dgm:cxn modelId="{8E2D30CA-787C-47A3-87ED-548455D078B4}" type="presOf" srcId="{882E09C0-A8CB-46E0-8DE1-025AA5CDA632}" destId="{D4B82A4E-5CE1-4B9C-9751-663DE95BBCEC}" srcOrd="0" destOrd="0" presId="urn:microsoft.com/office/officeart/2018/2/layout/IconLabelDescriptionList"/>
    <dgm:cxn modelId="{426E6ECA-69D9-478D-BEAB-32516216BA71}" srcId="{882E09C0-A8CB-46E0-8DE1-025AA5CDA632}" destId="{90E06463-5181-45C7-A8B7-14E15997ADAF}" srcOrd="0" destOrd="0" parTransId="{511842CC-3A16-4310-BDDE-FAFE92868307}" sibTransId="{CEFB0B51-98DD-4824-A81E-C84F39B4F9F7}"/>
    <dgm:cxn modelId="{E9DE0FD0-D1D5-4987-95C1-03820164A6EC}" srcId="{48D865D8-00A5-4E8D-83C7-4F35FA202539}" destId="{CEDC8EAC-AD3D-4F37-BF4B-BABC6668BD35}" srcOrd="1" destOrd="0" parTransId="{6DFAD8A9-9179-46A9-B71A-4FD6464D6FA9}" sibTransId="{D0EFFD92-CB4C-4041-BFEA-9350B08CE567}"/>
    <dgm:cxn modelId="{F8FA3BD1-5B1B-4C17-9E05-A7ABC0BB6335}" type="presOf" srcId="{B789C7B0-DF30-4E2D-A247-D552CAD1713D}" destId="{284CE895-78A2-4C90-A151-6B9789A4D5F9}" srcOrd="0" destOrd="0" presId="urn:microsoft.com/office/officeart/2018/2/layout/IconLabelDescriptionList"/>
    <dgm:cxn modelId="{B2B359E7-1D28-42FA-AAFD-37476352C205}" type="presOf" srcId="{EA324F15-02D7-4A55-86F2-B8D20CD4511D}" destId="{8F5733A9-A366-4CEE-9FB4-E5CDE7C1D95E}" srcOrd="0" destOrd="2" presId="urn:microsoft.com/office/officeart/2018/2/layout/IconLabelDescriptionList"/>
    <dgm:cxn modelId="{277A91F1-1012-4C84-9DF6-25F2E3709130}" srcId="{882E09C0-A8CB-46E0-8DE1-025AA5CDA632}" destId="{1C2646B6-9A71-4073-9557-2F8268330092}" srcOrd="1" destOrd="0" parTransId="{01FD1E17-3916-4AC0-B90B-5C28D53C83C6}" sibTransId="{28972F34-F3FD-4EE7-A65E-EFC432E0743C}"/>
    <dgm:cxn modelId="{4D2E3090-5FF6-4D08-A8E9-0EDA6636AE23}" type="presParOf" srcId="{0063ECB7-445B-4880-969E-01003A1B36CE}" destId="{9F46DF04-3F0B-48FC-A979-028C815CFF5E}" srcOrd="0" destOrd="0" presId="urn:microsoft.com/office/officeart/2018/2/layout/IconLabelDescriptionList"/>
    <dgm:cxn modelId="{B8F481C0-EA86-4C47-BDBE-3BDE5D7EDB85}" type="presParOf" srcId="{9F46DF04-3F0B-48FC-A979-028C815CFF5E}" destId="{FD762463-891E-495F-BE47-D559F8E9FCCD}" srcOrd="0" destOrd="0" presId="urn:microsoft.com/office/officeart/2018/2/layout/IconLabelDescriptionList"/>
    <dgm:cxn modelId="{D7B2F734-C961-41B4-B942-F91A31C349B0}" type="presParOf" srcId="{9F46DF04-3F0B-48FC-A979-028C815CFF5E}" destId="{AA4A7178-0C15-4F4B-9373-DDC69D5EDFC6}" srcOrd="1" destOrd="0" presId="urn:microsoft.com/office/officeart/2018/2/layout/IconLabelDescriptionList"/>
    <dgm:cxn modelId="{C239C682-FB2D-4EA6-BD13-EE01B93D2A2E}" type="presParOf" srcId="{9F46DF04-3F0B-48FC-A979-028C815CFF5E}" destId="{89EFB0D1-DAC0-4EDB-A589-4B716D242DF0}" srcOrd="2" destOrd="0" presId="urn:microsoft.com/office/officeart/2018/2/layout/IconLabelDescriptionList"/>
    <dgm:cxn modelId="{3D72E278-218B-47DE-8C82-68D98C249412}" type="presParOf" srcId="{9F46DF04-3F0B-48FC-A979-028C815CFF5E}" destId="{30B7E59F-DE5C-4068-950F-94C718DBA24B}" srcOrd="3" destOrd="0" presId="urn:microsoft.com/office/officeart/2018/2/layout/IconLabelDescriptionList"/>
    <dgm:cxn modelId="{783C0C86-7018-482D-BA7A-3F3BE979F6FA}" type="presParOf" srcId="{9F46DF04-3F0B-48FC-A979-028C815CFF5E}" destId="{7B0F0D64-B7B4-4ABE-A369-65E272C20A6F}" srcOrd="4" destOrd="0" presId="urn:microsoft.com/office/officeart/2018/2/layout/IconLabelDescriptionList"/>
    <dgm:cxn modelId="{83CCB861-1F17-4825-99DB-1043DA664370}" type="presParOf" srcId="{0063ECB7-445B-4880-969E-01003A1B36CE}" destId="{891E01F7-FF8D-43BA-B49A-E6FB41EBDEA5}" srcOrd="1" destOrd="0" presId="urn:microsoft.com/office/officeart/2018/2/layout/IconLabelDescriptionList"/>
    <dgm:cxn modelId="{839D2675-944D-4FC5-B2AA-45383B37CA35}" type="presParOf" srcId="{0063ECB7-445B-4880-969E-01003A1B36CE}" destId="{52736C03-195E-44DC-98B6-2F846A2CE7E5}" srcOrd="2" destOrd="0" presId="urn:microsoft.com/office/officeart/2018/2/layout/IconLabelDescriptionList"/>
    <dgm:cxn modelId="{93B7E81A-DFC9-4A62-9E48-BD2933C7444C}" type="presParOf" srcId="{52736C03-195E-44DC-98B6-2F846A2CE7E5}" destId="{8DB48EB4-9F21-42BD-A617-BE371259AF1D}" srcOrd="0" destOrd="0" presId="urn:microsoft.com/office/officeart/2018/2/layout/IconLabelDescriptionList"/>
    <dgm:cxn modelId="{243BA588-C9BA-4664-9323-B441ABFCD0FE}" type="presParOf" srcId="{52736C03-195E-44DC-98B6-2F846A2CE7E5}" destId="{C4F561CA-5189-4F38-82E1-3C257BAA353A}" srcOrd="1" destOrd="0" presId="urn:microsoft.com/office/officeart/2018/2/layout/IconLabelDescriptionList"/>
    <dgm:cxn modelId="{EF179761-F1F4-45AC-A11A-B28D268D4016}" type="presParOf" srcId="{52736C03-195E-44DC-98B6-2F846A2CE7E5}" destId="{78D1DE4E-F9CD-45E4-A499-C717A5AE79A0}" srcOrd="2" destOrd="0" presId="urn:microsoft.com/office/officeart/2018/2/layout/IconLabelDescriptionList"/>
    <dgm:cxn modelId="{62B8FD2C-E4BE-4BB8-AC6D-6120036E4877}" type="presParOf" srcId="{52736C03-195E-44DC-98B6-2F846A2CE7E5}" destId="{B7BB9063-E739-4A5A-BC64-C95F9AB50853}" srcOrd="3" destOrd="0" presId="urn:microsoft.com/office/officeart/2018/2/layout/IconLabelDescriptionList"/>
    <dgm:cxn modelId="{D3963D11-C0D9-4083-B5C6-8EC755E53716}" type="presParOf" srcId="{52736C03-195E-44DC-98B6-2F846A2CE7E5}" destId="{5990351A-CB67-480B-8064-B98EC69AAA8B}" srcOrd="4" destOrd="0" presId="urn:microsoft.com/office/officeart/2018/2/layout/IconLabelDescriptionList"/>
    <dgm:cxn modelId="{E6489C5A-9B62-4CB8-96D0-CC766E6E6C07}" type="presParOf" srcId="{0063ECB7-445B-4880-969E-01003A1B36CE}" destId="{18C75355-BCF2-43A7-8FFF-5A6C7C319EA7}" srcOrd="3" destOrd="0" presId="urn:microsoft.com/office/officeart/2018/2/layout/IconLabelDescriptionList"/>
    <dgm:cxn modelId="{EDDA8933-F032-4DF9-85A2-7D2937A7297E}" type="presParOf" srcId="{0063ECB7-445B-4880-969E-01003A1B36CE}" destId="{28AF0A95-83BC-4AED-B951-33C18693C696}" srcOrd="4" destOrd="0" presId="urn:microsoft.com/office/officeart/2018/2/layout/IconLabelDescriptionList"/>
    <dgm:cxn modelId="{521ED5FD-B60B-4CB6-8F50-A1093EC72803}" type="presParOf" srcId="{28AF0A95-83BC-4AED-B951-33C18693C696}" destId="{13F9D6BA-C61D-4F66-B3F3-A43881DC10F5}" srcOrd="0" destOrd="0" presId="urn:microsoft.com/office/officeart/2018/2/layout/IconLabelDescriptionList"/>
    <dgm:cxn modelId="{22A9D417-3CF6-4394-A3A6-911DA5FBDDAC}" type="presParOf" srcId="{28AF0A95-83BC-4AED-B951-33C18693C696}" destId="{1F64DBC5-F4CF-4641-B7C3-5C13E31A0CF6}" srcOrd="1" destOrd="0" presId="urn:microsoft.com/office/officeart/2018/2/layout/IconLabelDescriptionList"/>
    <dgm:cxn modelId="{3D1D269C-4DB5-4922-9F0D-090C75402FE8}" type="presParOf" srcId="{28AF0A95-83BC-4AED-B951-33C18693C696}" destId="{ECC1538B-FC26-4C9B-BDF5-032E0E0A2328}" srcOrd="2" destOrd="0" presId="urn:microsoft.com/office/officeart/2018/2/layout/IconLabelDescriptionList"/>
    <dgm:cxn modelId="{20733936-3147-4327-94A9-6829B8AF16FF}" type="presParOf" srcId="{28AF0A95-83BC-4AED-B951-33C18693C696}" destId="{3CBE43EA-2947-4C69-92B2-79E0AE669570}" srcOrd="3" destOrd="0" presId="urn:microsoft.com/office/officeart/2018/2/layout/IconLabelDescriptionList"/>
    <dgm:cxn modelId="{95A3D021-E7A4-4F85-9CED-B6F7BCF95799}" type="presParOf" srcId="{28AF0A95-83BC-4AED-B951-33C18693C696}" destId="{284CE895-78A2-4C90-A151-6B9789A4D5F9}" srcOrd="4" destOrd="0" presId="urn:microsoft.com/office/officeart/2018/2/layout/IconLabelDescriptionList"/>
    <dgm:cxn modelId="{3B5BDD87-A5E5-465C-8456-AC84CE7A65D7}" type="presParOf" srcId="{0063ECB7-445B-4880-969E-01003A1B36CE}" destId="{B0D4B6B0-7D35-4284-B87D-41F7D3C99FAF}" srcOrd="5" destOrd="0" presId="urn:microsoft.com/office/officeart/2018/2/layout/IconLabelDescriptionList"/>
    <dgm:cxn modelId="{4F59C9D9-8576-4804-91BB-137C522F0E79}" type="presParOf" srcId="{0063ECB7-445B-4880-969E-01003A1B36CE}" destId="{CE3CB443-182A-470C-960A-7C644C5007DF}" srcOrd="6" destOrd="0" presId="urn:microsoft.com/office/officeart/2018/2/layout/IconLabelDescriptionList"/>
    <dgm:cxn modelId="{46860101-BAB7-4BB6-8B2D-3081ED87D65B}" type="presParOf" srcId="{CE3CB443-182A-470C-960A-7C644C5007DF}" destId="{AB44C02C-C490-4523-8032-489EE4175208}" srcOrd="0" destOrd="0" presId="urn:microsoft.com/office/officeart/2018/2/layout/IconLabelDescriptionList"/>
    <dgm:cxn modelId="{9752D218-5BFB-4DEA-AF74-F98F72D09641}" type="presParOf" srcId="{CE3CB443-182A-470C-960A-7C644C5007DF}" destId="{1FA7033D-B123-4203-8FFD-180E7E75232B}" srcOrd="1" destOrd="0" presId="urn:microsoft.com/office/officeart/2018/2/layout/IconLabelDescriptionList"/>
    <dgm:cxn modelId="{6CC409CF-DD9A-490A-B128-B5A215850032}" type="presParOf" srcId="{CE3CB443-182A-470C-960A-7C644C5007DF}" destId="{D4B82A4E-5CE1-4B9C-9751-663DE95BBCEC}" srcOrd="2" destOrd="0" presId="urn:microsoft.com/office/officeart/2018/2/layout/IconLabelDescriptionList"/>
    <dgm:cxn modelId="{593237AE-D82F-45C6-8105-E51EF032E4BF}" type="presParOf" srcId="{CE3CB443-182A-470C-960A-7C644C5007DF}" destId="{C70AD770-7FE7-4B81-A075-248CF30BBEE8}" srcOrd="3" destOrd="0" presId="urn:microsoft.com/office/officeart/2018/2/layout/IconLabelDescriptionList"/>
    <dgm:cxn modelId="{440148D0-4844-433D-A133-34717CC0FD13}" type="presParOf" srcId="{CE3CB443-182A-470C-960A-7C644C5007DF}" destId="{8F5733A9-A366-4CEE-9FB4-E5CDE7C1D95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87F46-D24C-477B-8E04-B011FD7BA4A6}">
      <dsp:nvSpPr>
        <dsp:cNvPr id="0" name=""/>
        <dsp:cNvSpPr/>
      </dsp:nvSpPr>
      <dsp:spPr>
        <a:xfrm>
          <a:off x="0" y="0"/>
          <a:ext cx="8306542" cy="101017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You</a:t>
          </a:r>
          <a:r>
            <a:rPr lang="de-DE" sz="2700" kern="1200" dirty="0"/>
            <a:t> </a:t>
          </a:r>
          <a:r>
            <a:rPr lang="de-DE" sz="2700" kern="1200" dirty="0" err="1"/>
            <a:t>register</a:t>
          </a:r>
          <a:r>
            <a:rPr lang="de-DE" sz="2700" kern="1200" dirty="0"/>
            <a:t> and </a:t>
          </a:r>
          <a:r>
            <a:rPr lang="de-DE" sz="2700" kern="1200" dirty="0" err="1"/>
            <a:t>create</a:t>
          </a:r>
          <a:r>
            <a:rPr lang="de-DE" sz="2700" kern="1200" dirty="0"/>
            <a:t> an alert</a:t>
          </a:r>
          <a:endParaRPr lang="en-US" sz="2700" kern="1200" dirty="0"/>
        </a:p>
      </dsp:txBody>
      <dsp:txXfrm>
        <a:off x="29587" y="29587"/>
        <a:ext cx="7216485" cy="951000"/>
      </dsp:txXfrm>
    </dsp:sp>
    <dsp:sp modelId="{6278B11F-2A55-432B-B92A-2C34808DA643}">
      <dsp:nvSpPr>
        <dsp:cNvPr id="0" name=""/>
        <dsp:cNvSpPr/>
      </dsp:nvSpPr>
      <dsp:spPr>
        <a:xfrm>
          <a:off x="732930" y="1178537"/>
          <a:ext cx="8306542" cy="101017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We scrape chrono24 for you – every hour!</a:t>
          </a:r>
          <a:endParaRPr lang="en-US" sz="2700" kern="1200" dirty="0"/>
        </a:p>
      </dsp:txBody>
      <dsp:txXfrm>
        <a:off x="762517" y="1208124"/>
        <a:ext cx="6857824" cy="951000"/>
      </dsp:txXfrm>
    </dsp:sp>
    <dsp:sp modelId="{CE69A850-AAC3-4818-8289-C2351E4D3DF6}">
      <dsp:nvSpPr>
        <dsp:cNvPr id="0" name=""/>
        <dsp:cNvSpPr/>
      </dsp:nvSpPr>
      <dsp:spPr>
        <a:xfrm>
          <a:off x="1465860" y="2357074"/>
          <a:ext cx="8306542" cy="101017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You will never miss an opportunity again</a:t>
          </a:r>
          <a:endParaRPr lang="en-US" sz="2700" kern="1200" dirty="0"/>
        </a:p>
      </dsp:txBody>
      <dsp:txXfrm>
        <a:off x="1495447" y="2386661"/>
        <a:ext cx="6857824" cy="951000"/>
      </dsp:txXfrm>
    </dsp:sp>
    <dsp:sp modelId="{4223E9AE-C339-4803-8BD5-79F0B6E8D7D7}">
      <dsp:nvSpPr>
        <dsp:cNvPr id="0" name=""/>
        <dsp:cNvSpPr/>
      </dsp:nvSpPr>
      <dsp:spPr>
        <a:xfrm>
          <a:off x="7649928" y="766049"/>
          <a:ext cx="656613" cy="65661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797666" y="766049"/>
        <a:ext cx="361137" cy="494101"/>
      </dsp:txXfrm>
    </dsp:sp>
    <dsp:sp modelId="{A7AD13B3-E87F-4291-9AF4-C068A616F241}">
      <dsp:nvSpPr>
        <dsp:cNvPr id="0" name=""/>
        <dsp:cNvSpPr/>
      </dsp:nvSpPr>
      <dsp:spPr>
        <a:xfrm>
          <a:off x="8382859" y="1937851"/>
          <a:ext cx="656613" cy="65661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316003"/>
            <a:satOff val="4391"/>
            <a:lumOff val="-16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530597" y="1937851"/>
        <a:ext cx="361137" cy="494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96CE9-7087-4797-B9C6-502714C62B0A}">
      <dsp:nvSpPr>
        <dsp:cNvPr id="0" name=""/>
        <dsp:cNvSpPr/>
      </dsp:nvSpPr>
      <dsp:spPr>
        <a:xfrm>
          <a:off x="382898" y="1251055"/>
          <a:ext cx="616992" cy="616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A2AA7-CB1F-45E1-807D-B3076E48023F}">
      <dsp:nvSpPr>
        <dsp:cNvPr id="0" name=""/>
        <dsp:cNvSpPr/>
      </dsp:nvSpPr>
      <dsp:spPr>
        <a:xfrm>
          <a:off x="5847" y="2102145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Intuitive interface </a:t>
          </a:r>
          <a:endParaRPr lang="en-US" sz="1300" kern="1200"/>
        </a:p>
      </dsp:txBody>
      <dsp:txXfrm>
        <a:off x="5847" y="2102145"/>
        <a:ext cx="1371093" cy="548437"/>
      </dsp:txXfrm>
    </dsp:sp>
    <dsp:sp modelId="{E8E96575-ABAD-4F56-9286-EEC2ADCFF818}">
      <dsp:nvSpPr>
        <dsp:cNvPr id="0" name=""/>
        <dsp:cNvSpPr/>
      </dsp:nvSpPr>
      <dsp:spPr>
        <a:xfrm>
          <a:off x="1993933" y="1251055"/>
          <a:ext cx="616992" cy="616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9141F-8833-4C20-8F8D-EB685582F728}">
      <dsp:nvSpPr>
        <dsp:cNvPr id="0" name=""/>
        <dsp:cNvSpPr/>
      </dsp:nvSpPr>
      <dsp:spPr>
        <a:xfrm>
          <a:off x="1616882" y="2102145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Quick and easy registration </a:t>
          </a:r>
          <a:endParaRPr lang="en-US" sz="1300" kern="1200"/>
        </a:p>
      </dsp:txBody>
      <dsp:txXfrm>
        <a:off x="1616882" y="2102145"/>
        <a:ext cx="1371093" cy="548437"/>
      </dsp:txXfrm>
    </dsp:sp>
    <dsp:sp modelId="{CA326FBE-30E5-43AC-885A-3AD6E7439CCA}">
      <dsp:nvSpPr>
        <dsp:cNvPr id="0" name=""/>
        <dsp:cNvSpPr/>
      </dsp:nvSpPr>
      <dsp:spPr>
        <a:xfrm>
          <a:off x="3604968" y="1251055"/>
          <a:ext cx="616992" cy="6169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8A265-C9D7-4001-871D-92F8DC6763F8}">
      <dsp:nvSpPr>
        <dsp:cNvPr id="0" name=""/>
        <dsp:cNvSpPr/>
      </dsp:nvSpPr>
      <dsp:spPr>
        <a:xfrm>
          <a:off x="3227917" y="2102145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Only Email needed</a:t>
          </a:r>
          <a:endParaRPr lang="en-US" sz="1300" kern="1200"/>
        </a:p>
      </dsp:txBody>
      <dsp:txXfrm>
        <a:off x="3227917" y="2102145"/>
        <a:ext cx="1371093" cy="548437"/>
      </dsp:txXfrm>
    </dsp:sp>
    <dsp:sp modelId="{F11FFEDF-2385-436A-AAEE-E8AD7EEB1315}">
      <dsp:nvSpPr>
        <dsp:cNvPr id="0" name=""/>
        <dsp:cNvSpPr/>
      </dsp:nvSpPr>
      <dsp:spPr>
        <a:xfrm>
          <a:off x="5216003" y="1251055"/>
          <a:ext cx="616992" cy="6169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F93A6-C21B-470B-9804-7D148E02D0E5}">
      <dsp:nvSpPr>
        <dsp:cNvPr id="0" name=""/>
        <dsp:cNvSpPr/>
      </dsp:nvSpPr>
      <dsp:spPr>
        <a:xfrm>
          <a:off x="4838953" y="2102145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Multiple options of search settings</a:t>
          </a:r>
          <a:endParaRPr lang="en-US" sz="1300" kern="1200"/>
        </a:p>
      </dsp:txBody>
      <dsp:txXfrm>
        <a:off x="4838953" y="2102145"/>
        <a:ext cx="1371093" cy="548437"/>
      </dsp:txXfrm>
    </dsp:sp>
    <dsp:sp modelId="{4C16E1B8-6431-4509-94F0-AA3AE75113B6}">
      <dsp:nvSpPr>
        <dsp:cNvPr id="0" name=""/>
        <dsp:cNvSpPr/>
      </dsp:nvSpPr>
      <dsp:spPr>
        <a:xfrm>
          <a:off x="6827039" y="1251055"/>
          <a:ext cx="616992" cy="6169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6E689-B52C-4BA5-99CE-FF8485896EDE}">
      <dsp:nvSpPr>
        <dsp:cNvPr id="0" name=""/>
        <dsp:cNvSpPr/>
      </dsp:nvSpPr>
      <dsp:spPr>
        <a:xfrm>
          <a:off x="6449988" y="2102145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Latest search results practically in real time</a:t>
          </a:r>
          <a:endParaRPr lang="en-US" sz="1300" kern="1200"/>
        </a:p>
      </dsp:txBody>
      <dsp:txXfrm>
        <a:off x="6449988" y="2102145"/>
        <a:ext cx="1371093" cy="548437"/>
      </dsp:txXfrm>
    </dsp:sp>
    <dsp:sp modelId="{9D3B4F25-18AB-4178-B8B5-6B6A0A1BADDA}">
      <dsp:nvSpPr>
        <dsp:cNvPr id="0" name=""/>
        <dsp:cNvSpPr/>
      </dsp:nvSpPr>
      <dsp:spPr>
        <a:xfrm>
          <a:off x="8438074" y="1251055"/>
          <a:ext cx="616992" cy="6169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1C84F-27E2-4B36-B6A9-1F24B904C4EB}">
      <dsp:nvSpPr>
        <dsp:cNvPr id="0" name=""/>
        <dsp:cNvSpPr/>
      </dsp:nvSpPr>
      <dsp:spPr>
        <a:xfrm>
          <a:off x="8061023" y="2102145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User can create as many alerts, as needed</a:t>
          </a:r>
          <a:endParaRPr lang="en-US" sz="1300" kern="1200"/>
        </a:p>
      </dsp:txBody>
      <dsp:txXfrm>
        <a:off x="8061023" y="2102145"/>
        <a:ext cx="1371093" cy="548437"/>
      </dsp:txXfrm>
    </dsp:sp>
    <dsp:sp modelId="{28D48E2C-E912-439C-8CA5-B5755D3EE6CF}">
      <dsp:nvSpPr>
        <dsp:cNvPr id="0" name=""/>
        <dsp:cNvSpPr/>
      </dsp:nvSpPr>
      <dsp:spPr>
        <a:xfrm>
          <a:off x="10049109" y="1251055"/>
          <a:ext cx="616992" cy="6169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6D0FC-9AB5-47C9-9E3B-5F7EFB205273}">
      <dsp:nvSpPr>
        <dsp:cNvPr id="0" name=""/>
        <dsp:cNvSpPr/>
      </dsp:nvSpPr>
      <dsp:spPr>
        <a:xfrm>
          <a:off x="9672058" y="2102145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No newsletters –&gt; no spam</a:t>
          </a:r>
          <a:endParaRPr lang="en-US" sz="1300" kern="1200"/>
        </a:p>
      </dsp:txBody>
      <dsp:txXfrm>
        <a:off x="9672058" y="2102145"/>
        <a:ext cx="1371093" cy="548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3BFAA-5356-49A6-A56A-001687B5265C}">
      <dsp:nvSpPr>
        <dsp:cNvPr id="0" name=""/>
        <dsp:cNvSpPr/>
      </dsp:nvSpPr>
      <dsp:spPr>
        <a:xfrm>
          <a:off x="0" y="914975"/>
          <a:ext cx="3452812" cy="2071687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People who love watches</a:t>
          </a:r>
          <a:endParaRPr lang="en-US" sz="3000" kern="1200"/>
        </a:p>
      </dsp:txBody>
      <dsp:txXfrm>
        <a:off x="0" y="914975"/>
        <a:ext cx="3452812" cy="2071687"/>
      </dsp:txXfrm>
    </dsp:sp>
    <dsp:sp modelId="{DB9AD230-97E0-4527-98CD-617EF104915D}">
      <dsp:nvSpPr>
        <dsp:cNvPr id="0" name=""/>
        <dsp:cNvSpPr/>
      </dsp:nvSpPr>
      <dsp:spPr>
        <a:xfrm>
          <a:off x="3798093" y="914975"/>
          <a:ext cx="3452812" cy="2071687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People who want to invest their money profiterably</a:t>
          </a:r>
          <a:endParaRPr lang="en-US" sz="3000" kern="1200"/>
        </a:p>
      </dsp:txBody>
      <dsp:txXfrm>
        <a:off x="3798093" y="914975"/>
        <a:ext cx="3452812" cy="2071687"/>
      </dsp:txXfrm>
    </dsp:sp>
    <dsp:sp modelId="{1DA48B57-30F6-4BE0-9C7D-EA5651B4016F}">
      <dsp:nvSpPr>
        <dsp:cNvPr id="0" name=""/>
        <dsp:cNvSpPr/>
      </dsp:nvSpPr>
      <dsp:spPr>
        <a:xfrm>
          <a:off x="7596187" y="914975"/>
          <a:ext cx="3452812" cy="2071687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People for whom things have to happen quickly and efficiently</a:t>
          </a:r>
          <a:r>
            <a:rPr lang="de-DE" sz="3000" kern="1200">
              <a:latin typeface="Modern Love"/>
            </a:rPr>
            <a:t> </a:t>
          </a:r>
          <a:endParaRPr lang="en-US" sz="3000" kern="1200"/>
        </a:p>
      </dsp:txBody>
      <dsp:txXfrm>
        <a:off x="7596187" y="914975"/>
        <a:ext cx="3452812" cy="2071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62463-891E-495F-BE47-D559F8E9FCCD}">
      <dsp:nvSpPr>
        <dsp:cNvPr id="0" name=""/>
        <dsp:cNvSpPr/>
      </dsp:nvSpPr>
      <dsp:spPr>
        <a:xfrm>
          <a:off x="7535" y="836006"/>
          <a:ext cx="853453" cy="853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FB0D1-DAC0-4EDB-A589-4B716D242DF0}">
      <dsp:nvSpPr>
        <dsp:cNvPr id="0" name=""/>
        <dsp:cNvSpPr/>
      </dsp:nvSpPr>
      <dsp:spPr>
        <a:xfrm>
          <a:off x="7535" y="1785333"/>
          <a:ext cx="2438437" cy="59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Data Base </a:t>
          </a:r>
          <a:endParaRPr lang="en-US" sz="1400" kern="1200" dirty="0"/>
        </a:p>
      </dsp:txBody>
      <dsp:txXfrm>
        <a:off x="7535" y="1785333"/>
        <a:ext cx="2438437" cy="594369"/>
      </dsp:txXfrm>
    </dsp:sp>
    <dsp:sp modelId="{7B0F0D64-B7B4-4ABE-A369-65E272C20A6F}">
      <dsp:nvSpPr>
        <dsp:cNvPr id="0" name=""/>
        <dsp:cNvSpPr/>
      </dsp:nvSpPr>
      <dsp:spPr>
        <a:xfrm>
          <a:off x="7535" y="2424295"/>
          <a:ext cx="2438437" cy="64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Avenir Next LT Pro"/>
            </a:rPr>
            <a:t>MySQL</a:t>
          </a:r>
          <a:endParaRPr lang="de-DE" sz="1100" kern="1200" dirty="0"/>
        </a:p>
      </dsp:txBody>
      <dsp:txXfrm>
        <a:off x="7535" y="2424295"/>
        <a:ext cx="2438437" cy="641335"/>
      </dsp:txXfrm>
    </dsp:sp>
    <dsp:sp modelId="{8DB48EB4-9F21-42BD-A617-BE371259AF1D}">
      <dsp:nvSpPr>
        <dsp:cNvPr id="0" name=""/>
        <dsp:cNvSpPr/>
      </dsp:nvSpPr>
      <dsp:spPr>
        <a:xfrm>
          <a:off x="2872699" y="836006"/>
          <a:ext cx="853453" cy="853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1DE4E-F9CD-45E4-A499-C717A5AE79A0}">
      <dsp:nvSpPr>
        <dsp:cNvPr id="0" name=""/>
        <dsp:cNvSpPr/>
      </dsp:nvSpPr>
      <dsp:spPr>
        <a:xfrm>
          <a:off x="2872699" y="1785333"/>
          <a:ext cx="2438437" cy="59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 err="1"/>
            <a:t>Scraping</a:t>
          </a:r>
          <a:r>
            <a:rPr lang="de-DE" sz="1400" kern="1200" dirty="0"/>
            <a:t> </a:t>
          </a:r>
          <a:r>
            <a:rPr lang="de-DE" sz="1400" kern="1200" dirty="0" err="1"/>
            <a:t>script</a:t>
          </a:r>
          <a:br>
            <a:rPr lang="de-DE" sz="1400" kern="1200" dirty="0">
              <a:latin typeface="Modern Love"/>
            </a:rPr>
          </a:br>
          <a:r>
            <a:rPr lang="de-DE" sz="1400" kern="1200" dirty="0">
              <a:latin typeface="Modern Love"/>
            </a:rPr>
            <a:t> </a:t>
          </a:r>
          <a:r>
            <a:rPr lang="de-DE" sz="1400" kern="1200" dirty="0"/>
            <a:t>(Python)</a:t>
          </a:r>
          <a:endParaRPr lang="en-US" sz="1400" kern="1200" dirty="0">
            <a:latin typeface="Modern Love"/>
          </a:endParaRPr>
        </a:p>
      </dsp:txBody>
      <dsp:txXfrm>
        <a:off x="2872699" y="1785333"/>
        <a:ext cx="2438437" cy="594369"/>
      </dsp:txXfrm>
    </dsp:sp>
    <dsp:sp modelId="{5990351A-CB67-480B-8064-B98EC69AAA8B}">
      <dsp:nvSpPr>
        <dsp:cNvPr id="0" name=""/>
        <dsp:cNvSpPr/>
      </dsp:nvSpPr>
      <dsp:spPr>
        <a:xfrm>
          <a:off x="2872699" y="2424295"/>
          <a:ext cx="2438437" cy="64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URL </a:t>
          </a:r>
          <a:r>
            <a:rPr lang="de-DE" sz="1100" kern="1200" dirty="0" err="1"/>
            <a:t>comparing</a:t>
          </a:r>
          <a:r>
            <a:rPr lang="de-DE" sz="1100" kern="1200" dirty="0"/>
            <a:t> code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"Send Email" code</a:t>
          </a:r>
          <a:endParaRPr lang="en-US" sz="1100" kern="1200" dirty="0"/>
        </a:p>
      </dsp:txBody>
      <dsp:txXfrm>
        <a:off x="2872699" y="2424295"/>
        <a:ext cx="2438437" cy="641335"/>
      </dsp:txXfrm>
    </dsp:sp>
    <dsp:sp modelId="{13F9D6BA-C61D-4F66-B3F3-A43881DC10F5}">
      <dsp:nvSpPr>
        <dsp:cNvPr id="0" name=""/>
        <dsp:cNvSpPr/>
      </dsp:nvSpPr>
      <dsp:spPr>
        <a:xfrm>
          <a:off x="5737863" y="836006"/>
          <a:ext cx="853453" cy="853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1538B-FC26-4C9B-BDF5-032E0E0A2328}">
      <dsp:nvSpPr>
        <dsp:cNvPr id="0" name=""/>
        <dsp:cNvSpPr/>
      </dsp:nvSpPr>
      <dsp:spPr>
        <a:xfrm>
          <a:off x="5737863" y="1785333"/>
          <a:ext cx="2438437" cy="59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Frontend</a:t>
          </a:r>
          <a:endParaRPr lang="en-US" sz="1400" kern="1200" dirty="0"/>
        </a:p>
      </dsp:txBody>
      <dsp:txXfrm>
        <a:off x="5737863" y="1785333"/>
        <a:ext cx="2438437" cy="594369"/>
      </dsp:txXfrm>
    </dsp:sp>
    <dsp:sp modelId="{284CE895-78A2-4C90-A151-6B9789A4D5F9}">
      <dsp:nvSpPr>
        <dsp:cNvPr id="0" name=""/>
        <dsp:cNvSpPr/>
      </dsp:nvSpPr>
      <dsp:spPr>
        <a:xfrm>
          <a:off x="5737863" y="2424295"/>
          <a:ext cx="2438437" cy="64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Search </a:t>
          </a:r>
          <a:r>
            <a:rPr lang="de-DE" sz="1100" kern="1200" dirty="0" err="1"/>
            <a:t>template</a:t>
          </a:r>
          <a:endParaRPr lang="en-US" sz="1100" kern="1200" dirty="0" err="1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Registration/Login </a:t>
          </a:r>
          <a:endParaRPr lang="en-US" sz="1100" kern="1200" dirty="0"/>
        </a:p>
      </dsp:txBody>
      <dsp:txXfrm>
        <a:off x="5737863" y="2424295"/>
        <a:ext cx="2438437" cy="641335"/>
      </dsp:txXfrm>
    </dsp:sp>
    <dsp:sp modelId="{AB44C02C-C490-4523-8032-489EE4175208}">
      <dsp:nvSpPr>
        <dsp:cNvPr id="0" name=""/>
        <dsp:cNvSpPr/>
      </dsp:nvSpPr>
      <dsp:spPr>
        <a:xfrm>
          <a:off x="8603027" y="836006"/>
          <a:ext cx="853453" cy="8534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2A4E-5CE1-4B9C-9751-663DE95BBCEC}">
      <dsp:nvSpPr>
        <dsp:cNvPr id="0" name=""/>
        <dsp:cNvSpPr/>
      </dsp:nvSpPr>
      <dsp:spPr>
        <a:xfrm>
          <a:off x="8603027" y="1785333"/>
          <a:ext cx="2438437" cy="59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Back End </a:t>
          </a:r>
          <a:endParaRPr lang="en-US" sz="1400" kern="1200" dirty="0"/>
        </a:p>
      </dsp:txBody>
      <dsp:txXfrm>
        <a:off x="8603027" y="1785333"/>
        <a:ext cx="2438437" cy="594369"/>
      </dsp:txXfrm>
    </dsp:sp>
    <dsp:sp modelId="{8F5733A9-A366-4CEE-9FB4-E5CDE7C1D95E}">
      <dsp:nvSpPr>
        <dsp:cNvPr id="0" name=""/>
        <dsp:cNvSpPr/>
      </dsp:nvSpPr>
      <dsp:spPr>
        <a:xfrm>
          <a:off x="8603027" y="2424295"/>
          <a:ext cx="2438437" cy="64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Personal </a:t>
          </a:r>
          <a:r>
            <a:rPr lang="de-DE" sz="1100" kern="1200" dirty="0" err="1"/>
            <a:t>data</a:t>
          </a:r>
          <a:endParaRPr lang="en-US" sz="1100" kern="1200" dirty="0" err="1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Build</a:t>
          </a:r>
          <a:r>
            <a:rPr lang="de-DE" sz="1100" kern="1200" dirty="0"/>
            <a:t> URL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Save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DB</a:t>
          </a:r>
          <a:endParaRPr lang="en-US" sz="1100" kern="1200" dirty="0"/>
        </a:p>
      </dsp:txBody>
      <dsp:txXfrm>
        <a:off x="8603027" y="2424295"/>
        <a:ext cx="2438437" cy="641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9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2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9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 descr="Wood human figure">
            <a:extLst>
              <a:ext uri="{FF2B5EF4-FFF2-40B4-BE49-F238E27FC236}">
                <a16:creationId xmlns:a16="http://schemas.microsoft.com/office/drawing/2014/main" id="{3712DACA-A593-C416-71C2-2926B477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9519" b="3"/>
          <a:stretch/>
        </p:blipFill>
        <p:spPr>
          <a:xfrm>
            <a:off x="931872" y="1015037"/>
            <a:ext cx="4237624" cy="4681355"/>
          </a:xfrm>
          <a:prstGeom prst="rect">
            <a:avLst/>
          </a:prstGeo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D0A5334-8827-EA5B-4796-2B9F632E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897" y="1200742"/>
            <a:ext cx="4477316" cy="3834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400" i="1" dirty="0" err="1">
                <a:latin typeface="Modern Love"/>
                <a:ea typeface="+mn-lt"/>
                <a:cs typeface="+mn-lt"/>
              </a:rPr>
              <a:t>You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don't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want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to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provide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your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data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to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A2B5B5"/>
              </a:buClr>
            </a:pPr>
            <a:endParaRPr lang="de-DE" sz="2400" i="1" dirty="0">
              <a:latin typeface="Modern Love"/>
              <a:ea typeface="+mn-lt"/>
              <a:cs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A2B5B5"/>
              </a:buClr>
            </a:pPr>
            <a:endParaRPr lang="de-DE" sz="2400" i="1" dirty="0">
              <a:latin typeface="Modern Love"/>
              <a:ea typeface="+mn-lt"/>
              <a:cs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A2B5B5"/>
              </a:buClr>
            </a:pPr>
            <a:endParaRPr lang="de-DE" sz="2400" i="1" dirty="0">
              <a:latin typeface="Modern Love"/>
              <a:ea typeface="+mn-lt"/>
              <a:cs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A2B5B5"/>
              </a:buClr>
            </a:pPr>
            <a:endParaRPr lang="de-DE" sz="2400" i="1" dirty="0">
              <a:latin typeface="Modern Love"/>
              <a:ea typeface="+mn-lt"/>
              <a:cs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A2B5B5"/>
              </a:buClr>
            </a:pPr>
            <a:endParaRPr lang="de-DE" sz="2400" i="1" dirty="0">
              <a:latin typeface="Modern Love"/>
              <a:ea typeface="+mn-lt"/>
              <a:cs typeface="+mn-lt"/>
            </a:endParaRP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A2B5B5"/>
              </a:buClr>
              <a:buNone/>
            </a:pPr>
            <a:r>
              <a:rPr lang="de-DE" sz="2400" i="1" dirty="0">
                <a:latin typeface="Modern Love"/>
                <a:ea typeface="+mn-lt"/>
                <a:cs typeface="+mn-lt"/>
              </a:rPr>
              <a:t>but still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want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to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receive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 alert </a:t>
            </a:r>
            <a:r>
              <a:rPr lang="de-DE" sz="2400" i="1" dirty="0" err="1">
                <a:latin typeface="Modern Love"/>
                <a:ea typeface="+mn-lt"/>
                <a:cs typeface="+mn-lt"/>
              </a:rPr>
              <a:t>notifications</a:t>
            </a:r>
            <a:r>
              <a:rPr lang="de-DE" sz="2400" i="1" dirty="0">
                <a:latin typeface="Modern Love"/>
                <a:ea typeface="+mn-lt"/>
                <a:cs typeface="+mn-lt"/>
              </a:rPr>
              <a:t>?</a:t>
            </a:r>
            <a:endParaRPr lang="de-DE" sz="2400" i="1" dirty="0">
              <a:latin typeface="Modern Love"/>
            </a:endParaRPr>
          </a:p>
        </p:txBody>
      </p:sp>
      <p:pic>
        <p:nvPicPr>
          <p:cNvPr id="21" name="Grafik 21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0FA529EB-2826-66BC-3745-56C5D468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426" y="3091674"/>
            <a:ext cx="2743200" cy="8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6" name="Rectangle 405">
            <a:extLst>
              <a:ext uri="{FF2B5EF4-FFF2-40B4-BE49-F238E27FC236}">
                <a16:creationId xmlns:a16="http://schemas.microsoft.com/office/drawing/2014/main" id="{BCAE8BE1-A178-4D43-B3B0-FF22D765F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3819626A-1849-4F10-89EC-215F6A4BC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6" y="0"/>
            <a:ext cx="12192000" cy="491319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32A9C9-A299-1960-4285-A78C4D32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381" y="876300"/>
            <a:ext cx="8595239" cy="2911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Avenir Next LT Pro"/>
              </a:rPr>
              <a:t>Welcome to </a:t>
            </a:r>
            <a:br>
              <a:rPr lang="en-US" sz="4000" dirty="0"/>
            </a:br>
            <a:br>
              <a:rPr lang="en-US" sz="4000" dirty="0"/>
            </a:br>
            <a:r>
              <a:rPr lang="en-US" sz="8000" kern="1200" dirty="0" err="1">
                <a:latin typeface="+mj-lt"/>
                <a:ea typeface="+mj-ea"/>
                <a:cs typeface="+mj-cs"/>
              </a:rPr>
              <a:t>WatchSearch</a:t>
            </a:r>
            <a:endParaRPr lang="en-US" sz="8000" kern="1200" dirty="0" err="1">
              <a:latin typeface="+mj-lt"/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86BBE99-DD89-338B-53C5-85C56E500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0566" y="5507081"/>
            <a:ext cx="7326066" cy="7982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r>
              <a:rPr lang="en-US" sz="1050" dirty="0">
                <a:ea typeface="+mn-lt"/>
                <a:cs typeface="+mn-lt"/>
              </a:rPr>
              <a:t>Goncharenko Nadiia                   Kopf Kornelia</a:t>
            </a:r>
          </a:p>
          <a:p>
            <a:pPr algn="l"/>
            <a:r>
              <a:rPr lang="en-US" sz="1050" dirty="0"/>
              <a:t>Rashwan Salma                          Top Nefise</a:t>
            </a:r>
            <a:endParaRPr lang="de-DE" sz="1050" dirty="0"/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AAEF0DB4-E2F1-4DE6-A55A-B7511FD6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88" y="4541153"/>
            <a:ext cx="12108544" cy="653700"/>
            <a:chOff x="0" y="5833367"/>
            <a:chExt cx="12243348" cy="653700"/>
          </a:xfrm>
        </p:grpSpPr>
        <p:sp>
          <p:nvSpPr>
            <p:cNvPr id="411" name="Freeform 6">
              <a:extLst>
                <a:ext uri="{FF2B5EF4-FFF2-40B4-BE49-F238E27FC236}">
                  <a16:creationId xmlns:a16="http://schemas.microsoft.com/office/drawing/2014/main" id="{2BC91FD0-A205-4CAB-B34E-60D378804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05">
              <a:extLst>
                <a:ext uri="{FF2B5EF4-FFF2-40B4-BE49-F238E27FC236}">
                  <a16:creationId xmlns:a16="http://schemas.microsoft.com/office/drawing/2014/main" id="{2A1EFFB9-AB17-4F59-9A3B-803325A4E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06">
              <a:extLst>
                <a:ext uri="{FF2B5EF4-FFF2-40B4-BE49-F238E27FC236}">
                  <a16:creationId xmlns:a16="http://schemas.microsoft.com/office/drawing/2014/main" id="{E7238B80-CDF9-4CAC-9AB5-8589C82EA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07">
              <a:extLst>
                <a:ext uri="{FF2B5EF4-FFF2-40B4-BE49-F238E27FC236}">
                  <a16:creationId xmlns:a16="http://schemas.microsoft.com/office/drawing/2014/main" id="{7EC00F0D-7BE8-4FCF-93DF-B323CEFF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08">
              <a:extLst>
                <a:ext uri="{FF2B5EF4-FFF2-40B4-BE49-F238E27FC236}">
                  <a16:creationId xmlns:a16="http://schemas.microsoft.com/office/drawing/2014/main" id="{33447C1A-ED61-468B-B343-B12658F9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09">
              <a:extLst>
                <a:ext uri="{FF2B5EF4-FFF2-40B4-BE49-F238E27FC236}">
                  <a16:creationId xmlns:a16="http://schemas.microsoft.com/office/drawing/2014/main" id="{EB0725CA-1A94-46AF-8A92-278F10B16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10">
              <a:extLst>
                <a:ext uri="{FF2B5EF4-FFF2-40B4-BE49-F238E27FC236}">
                  <a16:creationId xmlns:a16="http://schemas.microsoft.com/office/drawing/2014/main" id="{3D170FF3-B996-42C2-A51A-82618850C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11">
              <a:extLst>
                <a:ext uri="{FF2B5EF4-FFF2-40B4-BE49-F238E27FC236}">
                  <a16:creationId xmlns:a16="http://schemas.microsoft.com/office/drawing/2014/main" id="{E5FDE205-773C-4587-B06D-BD482FC0A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12">
              <a:extLst>
                <a:ext uri="{FF2B5EF4-FFF2-40B4-BE49-F238E27FC236}">
                  <a16:creationId xmlns:a16="http://schemas.microsoft.com/office/drawing/2014/main" id="{C49746F8-1BCF-49C2-A1C5-D2B85E7C0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22">
              <a:extLst>
                <a:ext uri="{FF2B5EF4-FFF2-40B4-BE49-F238E27FC236}">
                  <a16:creationId xmlns:a16="http://schemas.microsoft.com/office/drawing/2014/main" id="{F45277B2-9094-4445-86D8-C91D65F5D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23">
              <a:extLst>
                <a:ext uri="{FF2B5EF4-FFF2-40B4-BE49-F238E27FC236}">
                  <a16:creationId xmlns:a16="http://schemas.microsoft.com/office/drawing/2014/main" id="{2BBFD32C-2D27-415E-8430-8BDD8D97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D43C7D72-4A00-4EF4-BF13-BAC4F04EE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3CC17EEB-009B-460C-B97D-E23BAC8CF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32">
              <a:extLst>
                <a:ext uri="{FF2B5EF4-FFF2-40B4-BE49-F238E27FC236}">
                  <a16:creationId xmlns:a16="http://schemas.microsoft.com/office/drawing/2014/main" id="{3CA392E7-2C5E-430E-A285-A43F098A8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34">
              <a:extLst>
                <a:ext uri="{FF2B5EF4-FFF2-40B4-BE49-F238E27FC236}">
                  <a16:creationId xmlns:a16="http://schemas.microsoft.com/office/drawing/2014/main" id="{3808FC12-3932-4A3D-812C-171F140E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35">
              <a:extLst>
                <a:ext uri="{FF2B5EF4-FFF2-40B4-BE49-F238E27FC236}">
                  <a16:creationId xmlns:a16="http://schemas.microsoft.com/office/drawing/2014/main" id="{80BFA6D6-7979-45B4-BDD2-F6EB244C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41">
              <a:extLst>
                <a:ext uri="{FF2B5EF4-FFF2-40B4-BE49-F238E27FC236}">
                  <a16:creationId xmlns:a16="http://schemas.microsoft.com/office/drawing/2014/main" id="{87BF3F25-EA1A-4783-9568-76113FBBB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91">
              <a:extLst>
                <a:ext uri="{FF2B5EF4-FFF2-40B4-BE49-F238E27FC236}">
                  <a16:creationId xmlns:a16="http://schemas.microsoft.com/office/drawing/2014/main" id="{81E3D954-5AA5-49A8-9BA6-C4FC208B2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92">
              <a:extLst>
                <a:ext uri="{FF2B5EF4-FFF2-40B4-BE49-F238E27FC236}">
                  <a16:creationId xmlns:a16="http://schemas.microsoft.com/office/drawing/2014/main" id="{C62E369F-72C7-4158-B7A6-D6C81689A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93">
              <a:extLst>
                <a:ext uri="{FF2B5EF4-FFF2-40B4-BE49-F238E27FC236}">
                  <a16:creationId xmlns:a16="http://schemas.microsoft.com/office/drawing/2014/main" id="{80849728-9BE8-4333-B5AA-376DF750B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94">
              <a:extLst>
                <a:ext uri="{FF2B5EF4-FFF2-40B4-BE49-F238E27FC236}">
                  <a16:creationId xmlns:a16="http://schemas.microsoft.com/office/drawing/2014/main" id="{FBD2BA47-7553-4D8B-A6D4-29F078E1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95">
              <a:extLst>
                <a:ext uri="{FF2B5EF4-FFF2-40B4-BE49-F238E27FC236}">
                  <a16:creationId xmlns:a16="http://schemas.microsoft.com/office/drawing/2014/main" id="{74D636C8-7F45-489F-8810-6905B1AE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96">
              <a:extLst>
                <a:ext uri="{FF2B5EF4-FFF2-40B4-BE49-F238E27FC236}">
                  <a16:creationId xmlns:a16="http://schemas.microsoft.com/office/drawing/2014/main" id="{4C7E2056-38D8-4E5E-848D-6609AAEFF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97">
              <a:extLst>
                <a:ext uri="{FF2B5EF4-FFF2-40B4-BE49-F238E27FC236}">
                  <a16:creationId xmlns:a16="http://schemas.microsoft.com/office/drawing/2014/main" id="{1FA0FFA1-3A5B-46CA-8C5D-AD895EA5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98">
              <a:extLst>
                <a:ext uri="{FF2B5EF4-FFF2-40B4-BE49-F238E27FC236}">
                  <a16:creationId xmlns:a16="http://schemas.microsoft.com/office/drawing/2014/main" id="{675FD8BB-1EA3-4596-9703-4F8866D5A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99">
              <a:extLst>
                <a:ext uri="{FF2B5EF4-FFF2-40B4-BE49-F238E27FC236}">
                  <a16:creationId xmlns:a16="http://schemas.microsoft.com/office/drawing/2014/main" id="{84DC6FFB-600D-4CED-A125-D2AB1D6F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00">
              <a:extLst>
                <a:ext uri="{FF2B5EF4-FFF2-40B4-BE49-F238E27FC236}">
                  <a16:creationId xmlns:a16="http://schemas.microsoft.com/office/drawing/2014/main" id="{DD899978-14D8-4E2A-BCEB-EF6D13916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01">
              <a:extLst>
                <a:ext uri="{FF2B5EF4-FFF2-40B4-BE49-F238E27FC236}">
                  <a16:creationId xmlns:a16="http://schemas.microsoft.com/office/drawing/2014/main" id="{5B59BD92-A99F-4F44-9D1F-561AB49B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02">
              <a:extLst>
                <a:ext uri="{FF2B5EF4-FFF2-40B4-BE49-F238E27FC236}">
                  <a16:creationId xmlns:a16="http://schemas.microsoft.com/office/drawing/2014/main" id="{6733D532-6F62-4525-B661-2AF7E63AC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03">
              <a:extLst>
                <a:ext uri="{FF2B5EF4-FFF2-40B4-BE49-F238E27FC236}">
                  <a16:creationId xmlns:a16="http://schemas.microsoft.com/office/drawing/2014/main" id="{48C0D2C8-88E5-4E19-8FE1-246ED12E6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04">
              <a:extLst>
                <a:ext uri="{FF2B5EF4-FFF2-40B4-BE49-F238E27FC236}">
                  <a16:creationId xmlns:a16="http://schemas.microsoft.com/office/drawing/2014/main" id="{0E95B9EB-D73A-4979-9F2F-10C9CF8E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13">
              <a:extLst>
                <a:ext uri="{FF2B5EF4-FFF2-40B4-BE49-F238E27FC236}">
                  <a16:creationId xmlns:a16="http://schemas.microsoft.com/office/drawing/2014/main" id="{33565EB2-4584-4F8D-97E7-DF87DB3B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14">
              <a:extLst>
                <a:ext uri="{FF2B5EF4-FFF2-40B4-BE49-F238E27FC236}">
                  <a16:creationId xmlns:a16="http://schemas.microsoft.com/office/drawing/2014/main" id="{93D61EE8-FE02-45F6-98C2-D410B4267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15">
              <a:extLst>
                <a:ext uri="{FF2B5EF4-FFF2-40B4-BE49-F238E27FC236}">
                  <a16:creationId xmlns:a16="http://schemas.microsoft.com/office/drawing/2014/main" id="{D4D8B720-4586-4359-9303-02F8D58ED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17">
              <a:extLst>
                <a:ext uri="{FF2B5EF4-FFF2-40B4-BE49-F238E27FC236}">
                  <a16:creationId xmlns:a16="http://schemas.microsoft.com/office/drawing/2014/main" id="{67BC569A-1D14-40F6-B1ED-429CAB8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18">
              <a:extLst>
                <a:ext uri="{FF2B5EF4-FFF2-40B4-BE49-F238E27FC236}">
                  <a16:creationId xmlns:a16="http://schemas.microsoft.com/office/drawing/2014/main" id="{563EF170-082E-4AC9-8470-C1F98698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19">
              <a:extLst>
                <a:ext uri="{FF2B5EF4-FFF2-40B4-BE49-F238E27FC236}">
                  <a16:creationId xmlns:a16="http://schemas.microsoft.com/office/drawing/2014/main" id="{7C735B47-24EC-470D-8A76-B059F9162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20">
              <a:extLst>
                <a:ext uri="{FF2B5EF4-FFF2-40B4-BE49-F238E27FC236}">
                  <a16:creationId xmlns:a16="http://schemas.microsoft.com/office/drawing/2014/main" id="{356A1A8A-BA81-46A2-80A7-4446CCC18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21">
              <a:extLst>
                <a:ext uri="{FF2B5EF4-FFF2-40B4-BE49-F238E27FC236}">
                  <a16:creationId xmlns:a16="http://schemas.microsoft.com/office/drawing/2014/main" id="{B800E226-AB3E-4B1E-ABCB-F2CC2441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25">
              <a:extLst>
                <a:ext uri="{FF2B5EF4-FFF2-40B4-BE49-F238E27FC236}">
                  <a16:creationId xmlns:a16="http://schemas.microsoft.com/office/drawing/2014/main" id="{25BB6246-076E-4BF1-84A1-FA00DFF6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26">
              <a:extLst>
                <a:ext uri="{FF2B5EF4-FFF2-40B4-BE49-F238E27FC236}">
                  <a16:creationId xmlns:a16="http://schemas.microsoft.com/office/drawing/2014/main" id="{0737E152-D949-48FA-BBB9-D335340C8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27">
              <a:extLst>
                <a:ext uri="{FF2B5EF4-FFF2-40B4-BE49-F238E27FC236}">
                  <a16:creationId xmlns:a16="http://schemas.microsoft.com/office/drawing/2014/main" id="{B6CD5183-FDE3-43C7-B69C-4FE34C83D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28">
              <a:extLst>
                <a:ext uri="{FF2B5EF4-FFF2-40B4-BE49-F238E27FC236}">
                  <a16:creationId xmlns:a16="http://schemas.microsoft.com/office/drawing/2014/main" id="{A1FC748D-6CD1-4630-BD03-91443D49D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29">
              <a:extLst>
                <a:ext uri="{FF2B5EF4-FFF2-40B4-BE49-F238E27FC236}">
                  <a16:creationId xmlns:a16="http://schemas.microsoft.com/office/drawing/2014/main" id="{806ADF7D-E22E-4CC0-A5FA-13FF7314C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33">
              <a:extLst>
                <a:ext uri="{FF2B5EF4-FFF2-40B4-BE49-F238E27FC236}">
                  <a16:creationId xmlns:a16="http://schemas.microsoft.com/office/drawing/2014/main" id="{D92F6CB0-7C26-40A2-BE61-F5B956691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36">
              <a:extLst>
                <a:ext uri="{FF2B5EF4-FFF2-40B4-BE49-F238E27FC236}">
                  <a16:creationId xmlns:a16="http://schemas.microsoft.com/office/drawing/2014/main" id="{BE354CED-9FB3-47F2-AF83-42F52F61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37">
              <a:extLst>
                <a:ext uri="{FF2B5EF4-FFF2-40B4-BE49-F238E27FC236}">
                  <a16:creationId xmlns:a16="http://schemas.microsoft.com/office/drawing/2014/main" id="{4A005BFC-833D-4699-99AB-16DDBC5B6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38">
              <a:extLst>
                <a:ext uri="{FF2B5EF4-FFF2-40B4-BE49-F238E27FC236}">
                  <a16:creationId xmlns:a16="http://schemas.microsoft.com/office/drawing/2014/main" id="{FB639FC6-38FA-4FEE-B247-02D4AB69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39">
              <a:extLst>
                <a:ext uri="{FF2B5EF4-FFF2-40B4-BE49-F238E27FC236}">
                  <a16:creationId xmlns:a16="http://schemas.microsoft.com/office/drawing/2014/main" id="{67B04E28-283D-4C2A-8993-07F759474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40">
              <a:extLst>
                <a:ext uri="{FF2B5EF4-FFF2-40B4-BE49-F238E27FC236}">
                  <a16:creationId xmlns:a16="http://schemas.microsoft.com/office/drawing/2014/main" id="{F369C421-E6B1-47CB-8D36-602DCFD08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42">
              <a:extLst>
                <a:ext uri="{FF2B5EF4-FFF2-40B4-BE49-F238E27FC236}">
                  <a16:creationId xmlns:a16="http://schemas.microsoft.com/office/drawing/2014/main" id="{A7CC56DE-C7CA-4190-A19D-77192BE4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43">
              <a:extLst>
                <a:ext uri="{FF2B5EF4-FFF2-40B4-BE49-F238E27FC236}">
                  <a16:creationId xmlns:a16="http://schemas.microsoft.com/office/drawing/2014/main" id="{55F7DE38-BD8A-4B0C-AF46-B87EB85D4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44">
              <a:extLst>
                <a:ext uri="{FF2B5EF4-FFF2-40B4-BE49-F238E27FC236}">
                  <a16:creationId xmlns:a16="http://schemas.microsoft.com/office/drawing/2014/main" id="{A74A8E74-E14E-4CDE-A845-825C1C656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45">
              <a:extLst>
                <a:ext uri="{FF2B5EF4-FFF2-40B4-BE49-F238E27FC236}">
                  <a16:creationId xmlns:a16="http://schemas.microsoft.com/office/drawing/2014/main" id="{1C2158A2-4E01-4AE9-B845-853B79DE3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">
              <a:extLst>
                <a:ext uri="{FF2B5EF4-FFF2-40B4-BE49-F238E27FC236}">
                  <a16:creationId xmlns:a16="http://schemas.microsoft.com/office/drawing/2014/main" id="{65867385-C75B-4A79-AEFE-EB93F5EA7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8">
              <a:extLst>
                <a:ext uri="{FF2B5EF4-FFF2-40B4-BE49-F238E27FC236}">
                  <a16:creationId xmlns:a16="http://schemas.microsoft.com/office/drawing/2014/main" id="{90E22355-6E51-41B6-BD18-9A899740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06">
              <a:extLst>
                <a:ext uri="{FF2B5EF4-FFF2-40B4-BE49-F238E27FC236}">
                  <a16:creationId xmlns:a16="http://schemas.microsoft.com/office/drawing/2014/main" id="{27E6A046-7529-479D-99F7-5996433A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20">
              <a:extLst>
                <a:ext uri="{FF2B5EF4-FFF2-40B4-BE49-F238E27FC236}">
                  <a16:creationId xmlns:a16="http://schemas.microsoft.com/office/drawing/2014/main" id="{E65827C4-2719-433B-916A-B34ABA9F2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20">
              <a:extLst>
                <a:ext uri="{FF2B5EF4-FFF2-40B4-BE49-F238E27FC236}">
                  <a16:creationId xmlns:a16="http://schemas.microsoft.com/office/drawing/2014/main" id="{E2CC6139-E679-4C4E-AFFB-76EA1D488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25">
              <a:extLst>
                <a:ext uri="{FF2B5EF4-FFF2-40B4-BE49-F238E27FC236}">
                  <a16:creationId xmlns:a16="http://schemas.microsoft.com/office/drawing/2014/main" id="{9507F8C0-A977-4699-8EF2-CF96FB838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37">
              <a:extLst>
                <a:ext uri="{FF2B5EF4-FFF2-40B4-BE49-F238E27FC236}">
                  <a16:creationId xmlns:a16="http://schemas.microsoft.com/office/drawing/2014/main" id="{F644FE9F-CA0D-4386-85E8-DCE42FC1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6">
              <a:extLst>
                <a:ext uri="{FF2B5EF4-FFF2-40B4-BE49-F238E27FC236}">
                  <a16:creationId xmlns:a16="http://schemas.microsoft.com/office/drawing/2014/main" id="{6B7EEE3F-5CAC-4235-903E-7C4DA0749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105">
              <a:extLst>
                <a:ext uri="{FF2B5EF4-FFF2-40B4-BE49-F238E27FC236}">
                  <a16:creationId xmlns:a16="http://schemas.microsoft.com/office/drawing/2014/main" id="{CF870EA8-C61A-4759-A096-E25A85991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06">
              <a:extLst>
                <a:ext uri="{FF2B5EF4-FFF2-40B4-BE49-F238E27FC236}">
                  <a16:creationId xmlns:a16="http://schemas.microsoft.com/office/drawing/2014/main" id="{46FE89C7-BA1B-4C2B-BDEC-7ED7B6D8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07">
              <a:extLst>
                <a:ext uri="{FF2B5EF4-FFF2-40B4-BE49-F238E27FC236}">
                  <a16:creationId xmlns:a16="http://schemas.microsoft.com/office/drawing/2014/main" id="{96F67A96-8892-4A05-9D0B-26F2322B9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08">
              <a:extLst>
                <a:ext uri="{FF2B5EF4-FFF2-40B4-BE49-F238E27FC236}">
                  <a16:creationId xmlns:a16="http://schemas.microsoft.com/office/drawing/2014/main" id="{5AFB3920-37B7-4162-8346-23E80DE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09">
              <a:extLst>
                <a:ext uri="{FF2B5EF4-FFF2-40B4-BE49-F238E27FC236}">
                  <a16:creationId xmlns:a16="http://schemas.microsoft.com/office/drawing/2014/main" id="{21F45221-720F-4596-B680-E3517046F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10">
              <a:extLst>
                <a:ext uri="{FF2B5EF4-FFF2-40B4-BE49-F238E27FC236}">
                  <a16:creationId xmlns:a16="http://schemas.microsoft.com/office/drawing/2014/main" id="{767AB243-669A-4FAC-994C-C020AA8C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111">
              <a:extLst>
                <a:ext uri="{FF2B5EF4-FFF2-40B4-BE49-F238E27FC236}">
                  <a16:creationId xmlns:a16="http://schemas.microsoft.com/office/drawing/2014/main" id="{6AD5D6CF-5C12-4BC1-BB09-E2934F72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12">
              <a:extLst>
                <a:ext uri="{FF2B5EF4-FFF2-40B4-BE49-F238E27FC236}">
                  <a16:creationId xmlns:a16="http://schemas.microsoft.com/office/drawing/2014/main" id="{0FCFFE49-652E-47DA-A8D4-8BEC69FC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22">
              <a:extLst>
                <a:ext uri="{FF2B5EF4-FFF2-40B4-BE49-F238E27FC236}">
                  <a16:creationId xmlns:a16="http://schemas.microsoft.com/office/drawing/2014/main" id="{E466EE92-6CDE-441E-8F7B-5F203EB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30">
              <a:extLst>
                <a:ext uri="{FF2B5EF4-FFF2-40B4-BE49-F238E27FC236}">
                  <a16:creationId xmlns:a16="http://schemas.microsoft.com/office/drawing/2014/main" id="{8BD3B0DF-1F56-4C76-A317-73F93A0E7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31">
              <a:extLst>
                <a:ext uri="{FF2B5EF4-FFF2-40B4-BE49-F238E27FC236}">
                  <a16:creationId xmlns:a16="http://schemas.microsoft.com/office/drawing/2014/main" id="{48B057C9-2181-4BDD-BEC5-194984700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32">
              <a:extLst>
                <a:ext uri="{FF2B5EF4-FFF2-40B4-BE49-F238E27FC236}">
                  <a16:creationId xmlns:a16="http://schemas.microsoft.com/office/drawing/2014/main" id="{38212522-50D0-4A8E-B678-8A8B51BEF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34">
              <a:extLst>
                <a:ext uri="{FF2B5EF4-FFF2-40B4-BE49-F238E27FC236}">
                  <a16:creationId xmlns:a16="http://schemas.microsoft.com/office/drawing/2014/main" id="{F29F5B2D-1DD0-4BD5-BD97-DE883935C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35">
              <a:extLst>
                <a:ext uri="{FF2B5EF4-FFF2-40B4-BE49-F238E27FC236}">
                  <a16:creationId xmlns:a16="http://schemas.microsoft.com/office/drawing/2014/main" id="{F1C477DC-6A04-4B20-A709-A622EF769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41">
              <a:extLst>
                <a:ext uri="{FF2B5EF4-FFF2-40B4-BE49-F238E27FC236}">
                  <a16:creationId xmlns:a16="http://schemas.microsoft.com/office/drawing/2014/main" id="{79AD175C-021D-4FD8-92A3-0733A001B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91">
              <a:extLst>
                <a:ext uri="{FF2B5EF4-FFF2-40B4-BE49-F238E27FC236}">
                  <a16:creationId xmlns:a16="http://schemas.microsoft.com/office/drawing/2014/main" id="{C2471C35-AE3E-4563-9B5F-D60113EE7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92">
              <a:extLst>
                <a:ext uri="{FF2B5EF4-FFF2-40B4-BE49-F238E27FC236}">
                  <a16:creationId xmlns:a16="http://schemas.microsoft.com/office/drawing/2014/main" id="{01DDC91D-FF9F-4808-BA38-D9493CB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93">
              <a:extLst>
                <a:ext uri="{FF2B5EF4-FFF2-40B4-BE49-F238E27FC236}">
                  <a16:creationId xmlns:a16="http://schemas.microsoft.com/office/drawing/2014/main" id="{14997950-39AA-4B4F-85C2-0C0E1C65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94">
              <a:extLst>
                <a:ext uri="{FF2B5EF4-FFF2-40B4-BE49-F238E27FC236}">
                  <a16:creationId xmlns:a16="http://schemas.microsoft.com/office/drawing/2014/main" id="{5354DF2D-7E69-4E2B-AF47-781270CD6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95">
              <a:extLst>
                <a:ext uri="{FF2B5EF4-FFF2-40B4-BE49-F238E27FC236}">
                  <a16:creationId xmlns:a16="http://schemas.microsoft.com/office/drawing/2014/main" id="{6DBBD82E-E2D5-40BD-B14A-9127A2761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96">
              <a:extLst>
                <a:ext uri="{FF2B5EF4-FFF2-40B4-BE49-F238E27FC236}">
                  <a16:creationId xmlns:a16="http://schemas.microsoft.com/office/drawing/2014/main" id="{070633D4-8FD0-463E-8CF2-5F0896539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97">
              <a:extLst>
                <a:ext uri="{FF2B5EF4-FFF2-40B4-BE49-F238E27FC236}">
                  <a16:creationId xmlns:a16="http://schemas.microsoft.com/office/drawing/2014/main" id="{56F024AF-F85F-4E84-A8EC-6BF1B34AB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98">
              <a:extLst>
                <a:ext uri="{FF2B5EF4-FFF2-40B4-BE49-F238E27FC236}">
                  <a16:creationId xmlns:a16="http://schemas.microsoft.com/office/drawing/2014/main" id="{C186DFE2-A767-434D-8D2F-2E01161BB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99">
              <a:extLst>
                <a:ext uri="{FF2B5EF4-FFF2-40B4-BE49-F238E27FC236}">
                  <a16:creationId xmlns:a16="http://schemas.microsoft.com/office/drawing/2014/main" id="{24B53F6E-FB17-43E6-B854-F64C69319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00">
              <a:extLst>
                <a:ext uri="{FF2B5EF4-FFF2-40B4-BE49-F238E27FC236}">
                  <a16:creationId xmlns:a16="http://schemas.microsoft.com/office/drawing/2014/main" id="{ED2B3000-7E43-40B3-8DDC-30A192C2E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01">
              <a:extLst>
                <a:ext uri="{FF2B5EF4-FFF2-40B4-BE49-F238E27FC236}">
                  <a16:creationId xmlns:a16="http://schemas.microsoft.com/office/drawing/2014/main" id="{954F0369-F47B-42EE-874C-1D6123062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104">
              <a:extLst>
                <a:ext uri="{FF2B5EF4-FFF2-40B4-BE49-F238E27FC236}">
                  <a16:creationId xmlns:a16="http://schemas.microsoft.com/office/drawing/2014/main" id="{A2CD83E2-ED65-4FE4-8EC5-2C2DF4730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3">
              <a:extLst>
                <a:ext uri="{FF2B5EF4-FFF2-40B4-BE49-F238E27FC236}">
                  <a16:creationId xmlns:a16="http://schemas.microsoft.com/office/drawing/2014/main" id="{8D5A815E-CF41-4E9C-8CD3-36EDB5A6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14">
              <a:extLst>
                <a:ext uri="{FF2B5EF4-FFF2-40B4-BE49-F238E27FC236}">
                  <a16:creationId xmlns:a16="http://schemas.microsoft.com/office/drawing/2014/main" id="{173F30A4-E83D-4322-A914-05931C4F0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15">
              <a:extLst>
                <a:ext uri="{FF2B5EF4-FFF2-40B4-BE49-F238E27FC236}">
                  <a16:creationId xmlns:a16="http://schemas.microsoft.com/office/drawing/2014/main" id="{52032C09-2C40-406F-BFF8-E81D3610C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20">
              <a:extLst>
                <a:ext uri="{FF2B5EF4-FFF2-40B4-BE49-F238E27FC236}">
                  <a16:creationId xmlns:a16="http://schemas.microsoft.com/office/drawing/2014/main" id="{B0D3B0AB-E6D6-479C-8E87-2774CB053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21">
              <a:extLst>
                <a:ext uri="{FF2B5EF4-FFF2-40B4-BE49-F238E27FC236}">
                  <a16:creationId xmlns:a16="http://schemas.microsoft.com/office/drawing/2014/main" id="{B98D014A-FB57-4DC0-A679-277AA7451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25">
              <a:extLst>
                <a:ext uri="{FF2B5EF4-FFF2-40B4-BE49-F238E27FC236}">
                  <a16:creationId xmlns:a16="http://schemas.microsoft.com/office/drawing/2014/main" id="{A9114F21-905F-41A9-9834-CF6A858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26">
              <a:extLst>
                <a:ext uri="{FF2B5EF4-FFF2-40B4-BE49-F238E27FC236}">
                  <a16:creationId xmlns:a16="http://schemas.microsoft.com/office/drawing/2014/main" id="{8A661522-7869-4F7D-A854-02B3EEA27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27">
              <a:extLst>
                <a:ext uri="{FF2B5EF4-FFF2-40B4-BE49-F238E27FC236}">
                  <a16:creationId xmlns:a16="http://schemas.microsoft.com/office/drawing/2014/main" id="{C49583B9-0FE7-4AFC-852A-C58843E1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28">
              <a:extLst>
                <a:ext uri="{FF2B5EF4-FFF2-40B4-BE49-F238E27FC236}">
                  <a16:creationId xmlns:a16="http://schemas.microsoft.com/office/drawing/2014/main" id="{B36BAAF8-FE45-4D1D-A3BE-1D62A2661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29">
              <a:extLst>
                <a:ext uri="{FF2B5EF4-FFF2-40B4-BE49-F238E27FC236}">
                  <a16:creationId xmlns:a16="http://schemas.microsoft.com/office/drawing/2014/main" id="{C79D3BA5-2AB3-44E9-8C22-52899F4B9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33">
              <a:extLst>
                <a:ext uri="{FF2B5EF4-FFF2-40B4-BE49-F238E27FC236}">
                  <a16:creationId xmlns:a16="http://schemas.microsoft.com/office/drawing/2014/main" id="{B53B0891-9C15-4F4E-8C59-5E67D17A6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36">
              <a:extLst>
                <a:ext uri="{FF2B5EF4-FFF2-40B4-BE49-F238E27FC236}">
                  <a16:creationId xmlns:a16="http://schemas.microsoft.com/office/drawing/2014/main" id="{DBA17A13-65B0-4D16-934B-E4B3E88C9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37">
              <a:extLst>
                <a:ext uri="{FF2B5EF4-FFF2-40B4-BE49-F238E27FC236}">
                  <a16:creationId xmlns:a16="http://schemas.microsoft.com/office/drawing/2014/main" id="{A66728DD-D71E-44D2-9CDA-77449C74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38">
              <a:extLst>
                <a:ext uri="{FF2B5EF4-FFF2-40B4-BE49-F238E27FC236}">
                  <a16:creationId xmlns:a16="http://schemas.microsoft.com/office/drawing/2014/main" id="{074C65AC-369B-46DB-ABAB-F3DD01123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40">
              <a:extLst>
                <a:ext uri="{FF2B5EF4-FFF2-40B4-BE49-F238E27FC236}">
                  <a16:creationId xmlns:a16="http://schemas.microsoft.com/office/drawing/2014/main" id="{5920B394-E09B-4CB0-A2B7-3F2BC69E6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42">
              <a:extLst>
                <a:ext uri="{FF2B5EF4-FFF2-40B4-BE49-F238E27FC236}">
                  <a16:creationId xmlns:a16="http://schemas.microsoft.com/office/drawing/2014/main" id="{556A1B09-6FE9-470F-9187-65F049EEE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25">
              <a:extLst>
                <a:ext uri="{FF2B5EF4-FFF2-40B4-BE49-F238E27FC236}">
                  <a16:creationId xmlns:a16="http://schemas.microsoft.com/office/drawing/2014/main" id="{9F9B4E83-6C6C-43B5-A787-34BC40F69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37">
              <a:extLst>
                <a:ext uri="{FF2B5EF4-FFF2-40B4-BE49-F238E27FC236}">
                  <a16:creationId xmlns:a16="http://schemas.microsoft.com/office/drawing/2014/main" id="{3FC534A7-3A47-45F1-A358-1FBADC7C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07FC7FCF-3FE9-DFAA-9609-FEE5C88B5C04}"/>
              </a:ext>
            </a:extLst>
          </p:cNvPr>
          <p:cNvSpPr txBox="1"/>
          <p:nvPr/>
        </p:nvSpPr>
        <p:spPr>
          <a:xfrm>
            <a:off x="5551713" y="5848597"/>
            <a:ext cx="110044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50" err="1"/>
              <a:t>Powered</a:t>
            </a:r>
            <a:r>
              <a:rPr lang="de-DE" sz="1050" dirty="0"/>
              <a:t> </a:t>
            </a:r>
            <a:r>
              <a:rPr lang="de-DE" sz="1050" err="1"/>
              <a:t>by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163550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3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7CD1F8-61CA-6AE9-3988-BF766A97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How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it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works</a:t>
            </a:r>
            <a:endParaRPr lang="de-DE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Rectangle 136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1C30764-25EC-FC89-B76B-7E7B121A8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7096"/>
              </p:ext>
            </p:extLst>
          </p:nvPr>
        </p:nvGraphicFramePr>
        <p:xfrm>
          <a:off x="1284019" y="2679438"/>
          <a:ext cx="9772403" cy="3367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FC0F44-F3EC-DCC5-9D73-32319E58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64" y="404866"/>
            <a:ext cx="9343065" cy="999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de-DE"/>
          </a:p>
          <a:p>
            <a:pPr algn="ctr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Gain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 a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decisive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edge</a:t>
            </a:r>
            <a:endParaRPr lang="de-DE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80D7CF7-AC64-9140-E163-4B1454299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686372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1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7CD1F8-61CA-6AE9-3988-BF766A97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Target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Audience</a:t>
            </a:r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1C30764-25EC-FC89-B76B-7E7B121A8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27532"/>
              </p:ext>
            </p:extLst>
          </p:nvPr>
        </p:nvGraphicFramePr>
        <p:xfrm>
          <a:off x="571500" y="2412243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09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7CD1F8-61CA-6AE9-3988-BF766A97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Components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1C30764-25EC-FC89-B76B-7E7B121A8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312110"/>
              </p:ext>
            </p:extLst>
          </p:nvPr>
        </p:nvGraphicFramePr>
        <p:xfrm>
          <a:off x="1353292" y="2412243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79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 38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442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3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4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8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9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0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1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2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3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4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5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6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7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8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9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0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1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2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3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4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5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6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7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8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9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0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1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2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3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4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5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6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7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8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9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0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1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2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3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4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5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6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7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8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9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0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1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2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3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4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5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6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7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8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500" name="Rectangle 499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5580" y="1482696"/>
            <a:ext cx="7880841" cy="36412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2FB4DD-32D6-A2D8-DF63-3AD38CD5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19" y="3009432"/>
            <a:ext cx="6983138" cy="1661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/>
              <a:t>Enjoy your new watch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F52F2750-4979-451F-9F82-7CB07DFC4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013" y="4672191"/>
            <a:ext cx="12132040" cy="1227764"/>
            <a:chOff x="16013" y="4672191"/>
            <a:chExt cx="12132040" cy="1227764"/>
          </a:xfrm>
        </p:grpSpPr>
        <p:sp>
          <p:nvSpPr>
            <p:cNvPr id="505" name="Freeform 6">
              <a:extLst>
                <a:ext uri="{FF2B5EF4-FFF2-40B4-BE49-F238E27FC236}">
                  <a16:creationId xmlns:a16="http://schemas.microsoft.com/office/drawing/2014/main" id="{BB31E6EC-F425-492F-962D-444E7A604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08065" y="5686940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79">
              <a:extLst>
                <a:ext uri="{FF2B5EF4-FFF2-40B4-BE49-F238E27FC236}">
                  <a16:creationId xmlns:a16="http://schemas.microsoft.com/office/drawing/2014/main" id="{A237B1DA-F954-43AD-BDCE-8D75C101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186" y="4743883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82">
              <a:extLst>
                <a:ext uri="{FF2B5EF4-FFF2-40B4-BE49-F238E27FC236}">
                  <a16:creationId xmlns:a16="http://schemas.microsoft.com/office/drawing/2014/main" id="{426A3F5E-710F-4787-BC42-3BA6AB09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09989" y="5352857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90">
              <a:extLst>
                <a:ext uri="{FF2B5EF4-FFF2-40B4-BE49-F238E27FC236}">
                  <a16:creationId xmlns:a16="http://schemas.microsoft.com/office/drawing/2014/main" id="{CBADC17B-6F69-4C87-970E-D3773B282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6420" y="509653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05">
              <a:extLst>
                <a:ext uri="{FF2B5EF4-FFF2-40B4-BE49-F238E27FC236}">
                  <a16:creationId xmlns:a16="http://schemas.microsoft.com/office/drawing/2014/main" id="{25F6D281-A258-4D9C-BBB9-709C43537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62693" y="5304243"/>
              <a:ext cx="166807" cy="110131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06">
              <a:extLst>
                <a:ext uri="{FF2B5EF4-FFF2-40B4-BE49-F238E27FC236}">
                  <a16:creationId xmlns:a16="http://schemas.microsoft.com/office/drawing/2014/main" id="{7F4B1C8E-AAC9-425C-A1B7-2EFBA4AD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19802" y="5317769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07">
              <a:extLst>
                <a:ext uri="{FF2B5EF4-FFF2-40B4-BE49-F238E27FC236}">
                  <a16:creationId xmlns:a16="http://schemas.microsoft.com/office/drawing/2014/main" id="{7B086E82-0730-4326-BD8F-E06A58E13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87915" y="5332258"/>
              <a:ext cx="182543" cy="96607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08">
              <a:extLst>
                <a:ext uri="{FF2B5EF4-FFF2-40B4-BE49-F238E27FC236}">
                  <a16:creationId xmlns:a16="http://schemas.microsoft.com/office/drawing/2014/main" id="{64B1063F-FCAC-443E-9442-B10A8F022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462" y="5346751"/>
              <a:ext cx="143728" cy="107233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09">
              <a:extLst>
                <a:ext uri="{FF2B5EF4-FFF2-40B4-BE49-F238E27FC236}">
                  <a16:creationId xmlns:a16="http://schemas.microsoft.com/office/drawing/2014/main" id="{44AC27C3-9E2B-487C-BF08-F8EC5E237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5943" y="5336292"/>
              <a:ext cx="182543" cy="100470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10">
              <a:extLst>
                <a:ext uri="{FF2B5EF4-FFF2-40B4-BE49-F238E27FC236}">
                  <a16:creationId xmlns:a16="http://schemas.microsoft.com/office/drawing/2014/main" id="{15443CD9-CB35-4F3A-A1F8-71D32468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40740" y="5338193"/>
              <a:ext cx="151070" cy="135248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11">
              <a:extLst>
                <a:ext uri="{FF2B5EF4-FFF2-40B4-BE49-F238E27FC236}">
                  <a16:creationId xmlns:a16="http://schemas.microsoft.com/office/drawing/2014/main" id="{DFCD4A4A-922D-4904-9584-802D6C8F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62512" y="5362259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12">
              <a:extLst>
                <a:ext uri="{FF2B5EF4-FFF2-40B4-BE49-F238E27FC236}">
                  <a16:creationId xmlns:a16="http://schemas.microsoft.com/office/drawing/2014/main" id="{692F8B88-1FF7-4D72-8372-6D832B180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0625" y="5350614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22">
              <a:extLst>
                <a:ext uri="{FF2B5EF4-FFF2-40B4-BE49-F238E27FC236}">
                  <a16:creationId xmlns:a16="http://schemas.microsoft.com/office/drawing/2014/main" id="{40B313D2-1D8C-402C-AD02-2683BEE1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4594" y="5625939"/>
              <a:ext cx="151070" cy="96607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123">
              <a:extLst>
                <a:ext uri="{FF2B5EF4-FFF2-40B4-BE49-F238E27FC236}">
                  <a16:creationId xmlns:a16="http://schemas.microsoft.com/office/drawing/2014/main" id="{003688F3-6F0C-490D-AD70-776D6CC1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69738" y="5600823"/>
              <a:ext cx="166807" cy="111097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130">
              <a:extLst>
                <a:ext uri="{FF2B5EF4-FFF2-40B4-BE49-F238E27FC236}">
                  <a16:creationId xmlns:a16="http://schemas.microsoft.com/office/drawing/2014/main" id="{C784FEC2-80B3-48A7-AC45-0D76A5487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94958" y="5629805"/>
              <a:ext cx="186739" cy="96607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131">
              <a:extLst>
                <a:ext uri="{FF2B5EF4-FFF2-40B4-BE49-F238E27FC236}">
                  <a16:creationId xmlns:a16="http://schemas.microsoft.com/office/drawing/2014/main" id="{51C6AA50-F19B-4542-BECE-F5178D77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78972" y="5633670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132">
              <a:extLst>
                <a:ext uri="{FF2B5EF4-FFF2-40B4-BE49-F238E27FC236}">
                  <a16:creationId xmlns:a16="http://schemas.microsoft.com/office/drawing/2014/main" id="{26C65E8D-05F5-4663-BB38-E5D2150DC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03943" y="5636568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34">
              <a:extLst>
                <a:ext uri="{FF2B5EF4-FFF2-40B4-BE49-F238E27FC236}">
                  <a16:creationId xmlns:a16="http://schemas.microsoft.com/office/drawing/2014/main" id="{F27B3A01-521C-4182-AB61-55BE0930E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0682" y="5633669"/>
              <a:ext cx="146874" cy="139112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35">
              <a:extLst>
                <a:ext uri="{FF2B5EF4-FFF2-40B4-BE49-F238E27FC236}">
                  <a16:creationId xmlns:a16="http://schemas.microsoft.com/office/drawing/2014/main" id="{3234CE80-3683-4934-8741-9C98BE2C8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8862" y="5644296"/>
              <a:ext cx="152120" cy="99505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41">
              <a:extLst>
                <a:ext uri="{FF2B5EF4-FFF2-40B4-BE49-F238E27FC236}">
                  <a16:creationId xmlns:a16="http://schemas.microsoft.com/office/drawing/2014/main" id="{4499DED1-5430-4904-B36E-2D6D26DA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73769" y="5665549"/>
              <a:ext cx="194084" cy="193212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63">
              <a:extLst>
                <a:ext uri="{FF2B5EF4-FFF2-40B4-BE49-F238E27FC236}">
                  <a16:creationId xmlns:a16="http://schemas.microsoft.com/office/drawing/2014/main" id="{EF4E027B-3566-409B-B9B5-F16D1448C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723" y="4784940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65">
              <a:extLst>
                <a:ext uri="{FF2B5EF4-FFF2-40B4-BE49-F238E27FC236}">
                  <a16:creationId xmlns:a16="http://schemas.microsoft.com/office/drawing/2014/main" id="{72553221-A7FE-4D68-8485-7FFFF7ED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63712" y="4802638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70">
              <a:extLst>
                <a:ext uri="{FF2B5EF4-FFF2-40B4-BE49-F238E27FC236}">
                  <a16:creationId xmlns:a16="http://schemas.microsoft.com/office/drawing/2014/main" id="{C0CD157A-95BD-4967-887B-27E80803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1709" y="5144498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73">
              <a:extLst>
                <a:ext uri="{FF2B5EF4-FFF2-40B4-BE49-F238E27FC236}">
                  <a16:creationId xmlns:a16="http://schemas.microsoft.com/office/drawing/2014/main" id="{02B9397E-F107-4BC0-9731-A272E0ED9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48229" y="4776245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74">
              <a:extLst>
                <a:ext uri="{FF2B5EF4-FFF2-40B4-BE49-F238E27FC236}">
                  <a16:creationId xmlns:a16="http://schemas.microsoft.com/office/drawing/2014/main" id="{8C701451-F060-41D8-B0F5-9A15754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8451" y="5094262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77">
              <a:extLst>
                <a:ext uri="{FF2B5EF4-FFF2-40B4-BE49-F238E27FC236}">
                  <a16:creationId xmlns:a16="http://schemas.microsoft.com/office/drawing/2014/main" id="{A11EFB12-CE1C-4164-AEF2-1F751345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9025" y="4813378"/>
              <a:ext cx="17939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85">
              <a:extLst>
                <a:ext uri="{FF2B5EF4-FFF2-40B4-BE49-F238E27FC236}">
                  <a16:creationId xmlns:a16="http://schemas.microsoft.com/office/drawing/2014/main" id="{54CC6DB4-7797-481F-B489-36FD8198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8807" y="5130005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87">
              <a:extLst>
                <a:ext uri="{FF2B5EF4-FFF2-40B4-BE49-F238E27FC236}">
                  <a16:creationId xmlns:a16="http://schemas.microsoft.com/office/drawing/2014/main" id="{45A55FA5-1F4E-4B0A-8D1C-A74C9D41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9107" y="514449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88">
              <a:extLst>
                <a:ext uri="{FF2B5EF4-FFF2-40B4-BE49-F238E27FC236}">
                  <a16:creationId xmlns:a16="http://schemas.microsoft.com/office/drawing/2014/main" id="{FED92530-3B86-4EE5-9112-A4B22DB37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2181" y="5151258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91">
              <a:extLst>
                <a:ext uri="{FF2B5EF4-FFF2-40B4-BE49-F238E27FC236}">
                  <a16:creationId xmlns:a16="http://schemas.microsoft.com/office/drawing/2014/main" id="{7E5DA643-D271-4BD3-BE37-7B70D3C8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990" y="5349193"/>
              <a:ext cx="14058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92">
              <a:extLst>
                <a:ext uri="{FF2B5EF4-FFF2-40B4-BE49-F238E27FC236}">
                  <a16:creationId xmlns:a16="http://schemas.microsoft.com/office/drawing/2014/main" id="{2483CD6E-CD32-414F-ABEB-38A860B2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7687" y="5348334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93">
              <a:extLst>
                <a:ext uri="{FF2B5EF4-FFF2-40B4-BE49-F238E27FC236}">
                  <a16:creationId xmlns:a16="http://schemas.microsoft.com/office/drawing/2014/main" id="{D07D67C7-3737-46B2-A818-404116756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314" y="5358963"/>
              <a:ext cx="151070" cy="93707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94">
              <a:extLst>
                <a:ext uri="{FF2B5EF4-FFF2-40B4-BE49-F238E27FC236}">
                  <a16:creationId xmlns:a16="http://schemas.microsoft.com/office/drawing/2014/main" id="{537E8027-0A3D-40E2-BE05-5B3C1F5EE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8399" y="539180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95">
              <a:extLst>
                <a:ext uri="{FF2B5EF4-FFF2-40B4-BE49-F238E27FC236}">
                  <a16:creationId xmlns:a16="http://schemas.microsoft.com/office/drawing/2014/main" id="{81DBF15F-E31D-4645-8837-2C4C9A5A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0940" y="5394706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96">
              <a:extLst>
                <a:ext uri="{FF2B5EF4-FFF2-40B4-BE49-F238E27FC236}">
                  <a16:creationId xmlns:a16="http://schemas.microsoft.com/office/drawing/2014/main" id="{5B8CDE73-F3DC-4AC9-9297-EB4E2A576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4663" y="5402434"/>
              <a:ext cx="174151" cy="128486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97">
              <a:extLst>
                <a:ext uri="{FF2B5EF4-FFF2-40B4-BE49-F238E27FC236}">
                  <a16:creationId xmlns:a16="http://schemas.microsoft.com/office/drawing/2014/main" id="{F0376FDA-A4AF-45A1-8F87-FA4B02F2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160" y="5405332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98">
              <a:extLst>
                <a:ext uri="{FF2B5EF4-FFF2-40B4-BE49-F238E27FC236}">
                  <a16:creationId xmlns:a16="http://schemas.microsoft.com/office/drawing/2014/main" id="{2FCD6E4E-8DEF-4CF5-BD6B-94763A5F3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54079" y="5405333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99">
              <a:extLst>
                <a:ext uri="{FF2B5EF4-FFF2-40B4-BE49-F238E27FC236}">
                  <a16:creationId xmlns:a16="http://schemas.microsoft.com/office/drawing/2014/main" id="{3C67A02A-2727-4748-AA3F-BE1E430E1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82783" y="5405330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100">
              <a:extLst>
                <a:ext uri="{FF2B5EF4-FFF2-40B4-BE49-F238E27FC236}">
                  <a16:creationId xmlns:a16="http://schemas.microsoft.com/office/drawing/2014/main" id="{3FBBF2DA-87EB-4F70-9B79-6C81721C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34439" y="5405332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101">
              <a:extLst>
                <a:ext uri="{FF2B5EF4-FFF2-40B4-BE49-F238E27FC236}">
                  <a16:creationId xmlns:a16="http://schemas.microsoft.com/office/drawing/2014/main" id="{BCEB5F06-BFA8-4814-9E4C-76DCAD12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62131" y="5413062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102">
              <a:extLst>
                <a:ext uri="{FF2B5EF4-FFF2-40B4-BE49-F238E27FC236}">
                  <a16:creationId xmlns:a16="http://schemas.microsoft.com/office/drawing/2014/main" id="{18CCA59A-7924-4538-BFC4-0CB7F1E4E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6142" y="5416926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103">
              <a:extLst>
                <a:ext uri="{FF2B5EF4-FFF2-40B4-BE49-F238E27FC236}">
                  <a16:creationId xmlns:a16="http://schemas.microsoft.com/office/drawing/2014/main" id="{A0A93E30-463F-4F62-A384-056F7CDE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56678" y="5423687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104">
              <a:extLst>
                <a:ext uri="{FF2B5EF4-FFF2-40B4-BE49-F238E27FC236}">
                  <a16:creationId xmlns:a16="http://schemas.microsoft.com/office/drawing/2014/main" id="{59F75A4E-692F-4BAA-BE1F-ACE3640FA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61124" y="5423687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113">
              <a:extLst>
                <a:ext uri="{FF2B5EF4-FFF2-40B4-BE49-F238E27FC236}">
                  <a16:creationId xmlns:a16="http://schemas.microsoft.com/office/drawing/2014/main" id="{406CF913-2FAD-4D42-9157-2899C41EE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98807" y="5477785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114">
              <a:extLst>
                <a:ext uri="{FF2B5EF4-FFF2-40B4-BE49-F238E27FC236}">
                  <a16:creationId xmlns:a16="http://schemas.microsoft.com/office/drawing/2014/main" id="{76306C74-917D-43D4-B6E5-6B4C4A540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8101" y="5477787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15">
              <a:extLst>
                <a:ext uri="{FF2B5EF4-FFF2-40B4-BE49-F238E27FC236}">
                  <a16:creationId xmlns:a16="http://schemas.microsoft.com/office/drawing/2014/main" id="{80F8F223-CC1A-4E1A-80E7-A4A3E52C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12829" y="5484550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17">
              <a:extLst>
                <a:ext uri="{FF2B5EF4-FFF2-40B4-BE49-F238E27FC236}">
                  <a16:creationId xmlns:a16="http://schemas.microsoft.com/office/drawing/2014/main" id="{92D47487-B5D3-4C4B-AF8B-486D7E96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0114" y="5499041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18">
              <a:extLst>
                <a:ext uri="{FF2B5EF4-FFF2-40B4-BE49-F238E27FC236}">
                  <a16:creationId xmlns:a16="http://schemas.microsoft.com/office/drawing/2014/main" id="{E60E8C17-5F97-46EF-9891-75B625EFC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2458" y="5440169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119">
              <a:extLst>
                <a:ext uri="{FF2B5EF4-FFF2-40B4-BE49-F238E27FC236}">
                  <a16:creationId xmlns:a16="http://schemas.microsoft.com/office/drawing/2014/main" id="{DBB99CEB-E543-43DF-B31F-18AC8BB7F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0221" y="54253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20">
              <a:extLst>
                <a:ext uri="{FF2B5EF4-FFF2-40B4-BE49-F238E27FC236}">
                  <a16:creationId xmlns:a16="http://schemas.microsoft.com/office/drawing/2014/main" id="{3D6FE725-2751-43F4-B9FC-DAB446B3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80933" y="5699014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21">
              <a:extLst>
                <a:ext uri="{FF2B5EF4-FFF2-40B4-BE49-F238E27FC236}">
                  <a16:creationId xmlns:a16="http://schemas.microsoft.com/office/drawing/2014/main" id="{417E512D-7D83-498E-AB2F-4E1719AA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0758" y="5706744"/>
              <a:ext cx="158415" cy="100470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125">
              <a:extLst>
                <a:ext uri="{FF2B5EF4-FFF2-40B4-BE49-F238E27FC236}">
                  <a16:creationId xmlns:a16="http://schemas.microsoft.com/office/drawing/2014/main" id="{CCC352A1-A818-43E3-B2B6-3659C06AA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6192" y="5711091"/>
              <a:ext cx="175200" cy="93707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26">
              <a:extLst>
                <a:ext uri="{FF2B5EF4-FFF2-40B4-BE49-F238E27FC236}">
                  <a16:creationId xmlns:a16="http://schemas.microsoft.com/office/drawing/2014/main" id="{B6290974-ACC6-4D67-8719-DEB0CF60C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2724" y="5734760"/>
              <a:ext cx="179397" cy="93707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27">
              <a:extLst>
                <a:ext uri="{FF2B5EF4-FFF2-40B4-BE49-F238E27FC236}">
                  <a16:creationId xmlns:a16="http://schemas.microsoft.com/office/drawing/2014/main" id="{0CBDF33A-236E-480A-91D2-7918A8BCD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46735" y="5734760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28">
              <a:extLst>
                <a:ext uri="{FF2B5EF4-FFF2-40B4-BE49-F238E27FC236}">
                  <a16:creationId xmlns:a16="http://schemas.microsoft.com/office/drawing/2014/main" id="{52AEEED2-755A-4DFD-8742-9D0D2184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3130" y="5738622"/>
              <a:ext cx="155267" cy="92743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29">
              <a:extLst>
                <a:ext uri="{FF2B5EF4-FFF2-40B4-BE49-F238E27FC236}">
                  <a16:creationId xmlns:a16="http://schemas.microsoft.com/office/drawing/2014/main" id="{7ACDEC4F-0513-41C4-B4E8-FF1FD9F22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09054" y="5738622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33">
              <a:extLst>
                <a:ext uri="{FF2B5EF4-FFF2-40B4-BE49-F238E27FC236}">
                  <a16:creationId xmlns:a16="http://schemas.microsoft.com/office/drawing/2014/main" id="{428F7B69-9ADC-451F-93EE-EE4FD32CC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0349" y="574925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36">
              <a:extLst>
                <a:ext uri="{FF2B5EF4-FFF2-40B4-BE49-F238E27FC236}">
                  <a16:creationId xmlns:a16="http://schemas.microsoft.com/office/drawing/2014/main" id="{7C5B8578-66EF-4F86-94E8-17B14E7C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3769" y="5762290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37">
              <a:extLst>
                <a:ext uri="{FF2B5EF4-FFF2-40B4-BE49-F238E27FC236}">
                  <a16:creationId xmlns:a16="http://schemas.microsoft.com/office/drawing/2014/main" id="{A4F67E73-C46B-40ED-9E3D-0649DAF1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1526" y="5767605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38">
              <a:extLst>
                <a:ext uri="{FF2B5EF4-FFF2-40B4-BE49-F238E27FC236}">
                  <a16:creationId xmlns:a16="http://schemas.microsoft.com/office/drawing/2014/main" id="{FFE7AB6C-54A1-4F65-9ACF-E5413181F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2533" y="5770505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39">
              <a:extLst>
                <a:ext uri="{FF2B5EF4-FFF2-40B4-BE49-F238E27FC236}">
                  <a16:creationId xmlns:a16="http://schemas.microsoft.com/office/drawing/2014/main" id="{3EDD83D5-0515-4C55-9801-059EFEA5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3838" y="5778232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40">
              <a:extLst>
                <a:ext uri="{FF2B5EF4-FFF2-40B4-BE49-F238E27FC236}">
                  <a16:creationId xmlns:a16="http://schemas.microsoft.com/office/drawing/2014/main" id="{B7F53F4D-406A-4567-9069-1BA203669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90584" y="5782096"/>
              <a:ext cx="162611" cy="113994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142">
              <a:extLst>
                <a:ext uri="{FF2B5EF4-FFF2-40B4-BE49-F238E27FC236}">
                  <a16:creationId xmlns:a16="http://schemas.microsoft.com/office/drawing/2014/main" id="{B20A98BB-1F55-46AA-9FA5-C282E2532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86685" y="5813976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43">
              <a:extLst>
                <a:ext uri="{FF2B5EF4-FFF2-40B4-BE49-F238E27FC236}">
                  <a16:creationId xmlns:a16="http://schemas.microsoft.com/office/drawing/2014/main" id="{238B452B-9549-4291-9F8D-23D2F36EE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6365" y="5767604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44">
              <a:extLst>
                <a:ext uri="{FF2B5EF4-FFF2-40B4-BE49-F238E27FC236}">
                  <a16:creationId xmlns:a16="http://schemas.microsoft.com/office/drawing/2014/main" id="{E0BBF55D-713C-4AB7-AA88-924BA5FC1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732" y="5762520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145">
              <a:extLst>
                <a:ext uri="{FF2B5EF4-FFF2-40B4-BE49-F238E27FC236}">
                  <a16:creationId xmlns:a16="http://schemas.microsoft.com/office/drawing/2014/main" id="{E63429DA-81CB-4D2B-A0AB-4635078C4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69108" y="5820739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8">
              <a:extLst>
                <a:ext uri="{FF2B5EF4-FFF2-40B4-BE49-F238E27FC236}">
                  <a16:creationId xmlns:a16="http://schemas.microsoft.com/office/drawing/2014/main" id="{371746A6-2F81-42FB-B148-E901528E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92786" y="546852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8">
              <a:extLst>
                <a:ext uri="{FF2B5EF4-FFF2-40B4-BE49-F238E27FC236}">
                  <a16:creationId xmlns:a16="http://schemas.microsoft.com/office/drawing/2014/main" id="{27FDEB1E-2A09-43E6-A2A8-C87B60485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34177" y="530922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06">
              <a:extLst>
                <a:ext uri="{FF2B5EF4-FFF2-40B4-BE49-F238E27FC236}">
                  <a16:creationId xmlns:a16="http://schemas.microsoft.com/office/drawing/2014/main" id="{C7789A38-CEEA-4306-9AAB-3C243A73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44182" y="5563147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0">
              <a:extLst>
                <a:ext uri="{FF2B5EF4-FFF2-40B4-BE49-F238E27FC236}">
                  <a16:creationId xmlns:a16="http://schemas.microsoft.com/office/drawing/2014/main" id="{D4FCE247-95C5-49B0-BD80-F8F32E56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528" y="4985840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5">
              <a:extLst>
                <a:ext uri="{FF2B5EF4-FFF2-40B4-BE49-F238E27FC236}">
                  <a16:creationId xmlns:a16="http://schemas.microsoft.com/office/drawing/2014/main" id="{F39222FF-A4BB-4C84-8BFA-83870C6A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0567" y="4966780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18">
              <a:extLst>
                <a:ext uri="{FF2B5EF4-FFF2-40B4-BE49-F238E27FC236}">
                  <a16:creationId xmlns:a16="http://schemas.microsoft.com/office/drawing/2014/main" id="{4BBEE2B2-F42E-4733-AE29-579F6F4A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68" y="4995442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9">
              <a:extLst>
                <a:ext uri="{FF2B5EF4-FFF2-40B4-BE49-F238E27FC236}">
                  <a16:creationId xmlns:a16="http://schemas.microsoft.com/office/drawing/2014/main" id="{D90F45F4-4F12-450D-8E3A-DDCE8F572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8652" y="4675775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20">
              <a:extLst>
                <a:ext uri="{FF2B5EF4-FFF2-40B4-BE49-F238E27FC236}">
                  <a16:creationId xmlns:a16="http://schemas.microsoft.com/office/drawing/2014/main" id="{7BA42DCB-AC30-4712-9B9A-840C27DE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898" y="4682756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22">
              <a:extLst>
                <a:ext uri="{FF2B5EF4-FFF2-40B4-BE49-F238E27FC236}">
                  <a16:creationId xmlns:a16="http://schemas.microsoft.com/office/drawing/2014/main" id="{612EE244-7483-443D-A61E-A1181946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13" y="5601966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23">
              <a:extLst>
                <a:ext uri="{FF2B5EF4-FFF2-40B4-BE49-F238E27FC236}">
                  <a16:creationId xmlns:a16="http://schemas.microsoft.com/office/drawing/2014/main" id="{3C1575BB-FFFB-4B90-9E24-6CA7E85E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0597" y="4997655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27">
              <a:extLst>
                <a:ext uri="{FF2B5EF4-FFF2-40B4-BE49-F238E27FC236}">
                  <a16:creationId xmlns:a16="http://schemas.microsoft.com/office/drawing/2014/main" id="{214D2F75-52F5-4584-8485-6E8144C82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9028" y="4675775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30">
              <a:extLst>
                <a:ext uri="{FF2B5EF4-FFF2-40B4-BE49-F238E27FC236}">
                  <a16:creationId xmlns:a16="http://schemas.microsoft.com/office/drawing/2014/main" id="{FF701E98-7F94-4BB8-8030-F3826701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44614" y="5009770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43">
              <a:extLst>
                <a:ext uri="{FF2B5EF4-FFF2-40B4-BE49-F238E27FC236}">
                  <a16:creationId xmlns:a16="http://schemas.microsoft.com/office/drawing/2014/main" id="{0A653647-A061-4D85-83B2-0C7F6C37D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0181" y="5278332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1">
              <a:extLst>
                <a:ext uri="{FF2B5EF4-FFF2-40B4-BE49-F238E27FC236}">
                  <a16:creationId xmlns:a16="http://schemas.microsoft.com/office/drawing/2014/main" id="{9FCF7254-A4AB-4B8D-BB02-E7A34CFB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500" y="4970162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52">
              <a:extLst>
                <a:ext uri="{FF2B5EF4-FFF2-40B4-BE49-F238E27FC236}">
                  <a16:creationId xmlns:a16="http://schemas.microsoft.com/office/drawing/2014/main" id="{C68C42B0-A7DB-42EC-9EB6-A6D121C5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795" y="5274469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53">
              <a:extLst>
                <a:ext uri="{FF2B5EF4-FFF2-40B4-BE49-F238E27FC236}">
                  <a16:creationId xmlns:a16="http://schemas.microsoft.com/office/drawing/2014/main" id="{8448C9F7-5297-496D-BC93-DFE082FE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37984" y="5281233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54">
              <a:extLst>
                <a:ext uri="{FF2B5EF4-FFF2-40B4-BE49-F238E27FC236}">
                  <a16:creationId xmlns:a16="http://schemas.microsoft.com/office/drawing/2014/main" id="{D19FF980-A005-43B0-87C9-50B8E505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2073" y="5278334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55">
              <a:extLst>
                <a:ext uri="{FF2B5EF4-FFF2-40B4-BE49-F238E27FC236}">
                  <a16:creationId xmlns:a16="http://schemas.microsoft.com/office/drawing/2014/main" id="{E14C8988-ADBF-47EE-B659-04FA25844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285096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56">
              <a:extLst>
                <a:ext uri="{FF2B5EF4-FFF2-40B4-BE49-F238E27FC236}">
                  <a16:creationId xmlns:a16="http://schemas.microsoft.com/office/drawing/2014/main" id="{063998C3-740F-4834-BD97-377E5011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24259" y="5322718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57">
              <a:extLst>
                <a:ext uri="{FF2B5EF4-FFF2-40B4-BE49-F238E27FC236}">
                  <a16:creationId xmlns:a16="http://schemas.microsoft.com/office/drawing/2014/main" id="{280651D9-CD8B-4D7E-AE4D-34327E6C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5259" y="5281233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59">
              <a:extLst>
                <a:ext uri="{FF2B5EF4-FFF2-40B4-BE49-F238E27FC236}">
                  <a16:creationId xmlns:a16="http://schemas.microsoft.com/office/drawing/2014/main" id="{BCD90D50-5156-49FC-BC6E-D6C41AAF9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747" y="5324705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60">
              <a:extLst>
                <a:ext uri="{FF2B5EF4-FFF2-40B4-BE49-F238E27FC236}">
                  <a16:creationId xmlns:a16="http://schemas.microsoft.com/office/drawing/2014/main" id="{141388CF-0E8C-476E-8E8A-911436B0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8582" y="5331468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61">
              <a:extLst>
                <a:ext uri="{FF2B5EF4-FFF2-40B4-BE49-F238E27FC236}">
                  <a16:creationId xmlns:a16="http://schemas.microsoft.com/office/drawing/2014/main" id="{ED6CA826-3C3C-40B5-A409-5E528A77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0231" y="5349824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78">
              <a:extLst>
                <a:ext uri="{FF2B5EF4-FFF2-40B4-BE49-F238E27FC236}">
                  <a16:creationId xmlns:a16="http://schemas.microsoft.com/office/drawing/2014/main" id="{C7F84BE3-F05F-4A09-A75E-827F5F99B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2788" y="5572016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79">
              <a:extLst>
                <a:ext uri="{FF2B5EF4-FFF2-40B4-BE49-F238E27FC236}">
                  <a16:creationId xmlns:a16="http://schemas.microsoft.com/office/drawing/2014/main" id="{F023CCF7-170C-4C99-8B0C-06AE1114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095" y="5574915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80">
              <a:extLst>
                <a:ext uri="{FF2B5EF4-FFF2-40B4-BE49-F238E27FC236}">
                  <a16:creationId xmlns:a16="http://schemas.microsoft.com/office/drawing/2014/main" id="{9F3688B3-3806-4D81-BDE2-C7F940DEA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6154" y="5582644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81">
              <a:extLst>
                <a:ext uri="{FF2B5EF4-FFF2-40B4-BE49-F238E27FC236}">
                  <a16:creationId xmlns:a16="http://schemas.microsoft.com/office/drawing/2014/main" id="{88BEDD69-B41B-4240-A962-05A51B72A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60522" y="5578779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82">
              <a:extLst>
                <a:ext uri="{FF2B5EF4-FFF2-40B4-BE49-F238E27FC236}">
                  <a16:creationId xmlns:a16="http://schemas.microsoft.com/office/drawing/2014/main" id="{DD4885F3-3A11-4C4C-A957-7914A9BDA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1952" y="5589404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83">
              <a:extLst>
                <a:ext uri="{FF2B5EF4-FFF2-40B4-BE49-F238E27FC236}">
                  <a16:creationId xmlns:a16="http://schemas.microsoft.com/office/drawing/2014/main" id="{C0B1280F-8A5C-45C5-B0AC-32873353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9880" y="5568152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84">
              <a:extLst>
                <a:ext uri="{FF2B5EF4-FFF2-40B4-BE49-F238E27FC236}">
                  <a16:creationId xmlns:a16="http://schemas.microsoft.com/office/drawing/2014/main" id="{D9893454-ADA4-4FBE-99C7-4DE71F3A8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281" y="5596169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:a16="http://schemas.microsoft.com/office/drawing/2014/main" id="{13BBDA86-4629-40D2-A355-CC4AC6D8A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777" y="5582838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9">
              <a:extLst>
                <a:ext uri="{FF2B5EF4-FFF2-40B4-BE49-F238E27FC236}">
                  <a16:creationId xmlns:a16="http://schemas.microsoft.com/office/drawing/2014/main" id="{4B6E067D-6CC3-43E0-8C2A-16BA578FA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632878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90">
              <a:extLst>
                <a:ext uri="{FF2B5EF4-FFF2-40B4-BE49-F238E27FC236}">
                  <a16:creationId xmlns:a16="http://schemas.microsoft.com/office/drawing/2014/main" id="{4B7F3C12-F3AD-436D-974D-504D6D865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44073" y="5668620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7">
              <a:extLst>
                <a:ext uri="{FF2B5EF4-FFF2-40B4-BE49-F238E27FC236}">
                  <a16:creationId xmlns:a16="http://schemas.microsoft.com/office/drawing/2014/main" id="{97444C0B-8604-4B2F-851C-84362484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682" y="4693473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13">
              <a:extLst>
                <a:ext uri="{FF2B5EF4-FFF2-40B4-BE49-F238E27FC236}">
                  <a16:creationId xmlns:a16="http://schemas.microsoft.com/office/drawing/2014/main" id="{8DA541A2-82D2-4FD7-A25D-103155F60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28" y="4702825"/>
              <a:ext cx="147925" cy="82115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32">
              <a:extLst>
                <a:ext uri="{FF2B5EF4-FFF2-40B4-BE49-F238E27FC236}">
                  <a16:creationId xmlns:a16="http://schemas.microsoft.com/office/drawing/2014/main" id="{08D63E44-6FDA-4B88-9A8D-722E37864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61851" y="5315665"/>
              <a:ext cx="171003" cy="125588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37">
              <a:extLst>
                <a:ext uri="{FF2B5EF4-FFF2-40B4-BE49-F238E27FC236}">
                  <a16:creationId xmlns:a16="http://schemas.microsoft.com/office/drawing/2014/main" id="{36F11BC1-4AA7-49EE-B6D9-EAA019FF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9018" y="5307935"/>
              <a:ext cx="136383" cy="143944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40">
              <a:extLst>
                <a:ext uri="{FF2B5EF4-FFF2-40B4-BE49-F238E27FC236}">
                  <a16:creationId xmlns:a16="http://schemas.microsoft.com/office/drawing/2014/main" id="{7E80B3FA-E704-425C-A636-0A15FC4C5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26768" y="532629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46">
              <a:extLst>
                <a:ext uri="{FF2B5EF4-FFF2-40B4-BE49-F238E27FC236}">
                  <a16:creationId xmlns:a16="http://schemas.microsoft.com/office/drawing/2014/main" id="{865CF4A4-DABF-417B-AF8A-8679539E6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0024" y="5319526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62">
              <a:extLst>
                <a:ext uri="{FF2B5EF4-FFF2-40B4-BE49-F238E27FC236}">
                  <a16:creationId xmlns:a16="http://schemas.microsoft.com/office/drawing/2014/main" id="{20712703-E6D6-4B20-810D-520D613CB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0671" y="5609346"/>
              <a:ext cx="17834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64">
              <a:extLst>
                <a:ext uri="{FF2B5EF4-FFF2-40B4-BE49-F238E27FC236}">
                  <a16:creationId xmlns:a16="http://schemas.microsoft.com/office/drawing/2014/main" id="{023F44A2-99D4-4CB4-AC2B-EB4D1DFB0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35873" y="56267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68">
              <a:extLst>
                <a:ext uri="{FF2B5EF4-FFF2-40B4-BE49-F238E27FC236}">
                  <a16:creationId xmlns:a16="http://schemas.microsoft.com/office/drawing/2014/main" id="{46A5B51B-7598-4E55-B491-6A9DEAD1E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30378" y="5630599"/>
              <a:ext cx="136383" cy="146842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75">
              <a:extLst>
                <a:ext uri="{FF2B5EF4-FFF2-40B4-BE49-F238E27FC236}">
                  <a16:creationId xmlns:a16="http://schemas.microsoft.com/office/drawing/2014/main" id="{29677179-8E06-47D7-B638-4B8E2DD6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4225" y="5584229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8">
              <a:extLst>
                <a:ext uri="{FF2B5EF4-FFF2-40B4-BE49-F238E27FC236}">
                  <a16:creationId xmlns:a16="http://schemas.microsoft.com/office/drawing/2014/main" id="{57B1A6FA-56F9-40CE-9BA0-9865F6540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91" y="5289581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8">
              <a:extLst>
                <a:ext uri="{FF2B5EF4-FFF2-40B4-BE49-F238E27FC236}">
                  <a16:creationId xmlns:a16="http://schemas.microsoft.com/office/drawing/2014/main" id="{CA94A32D-9D7D-488E-A538-C8E0EF4A2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7489" y="509495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131">
              <a:extLst>
                <a:ext uri="{FF2B5EF4-FFF2-40B4-BE49-F238E27FC236}">
                  <a16:creationId xmlns:a16="http://schemas.microsoft.com/office/drawing/2014/main" id="{F8E8C51E-F6BF-4014-88A7-7F071EB8F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9102" y="5296998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131">
              <a:extLst>
                <a:ext uri="{FF2B5EF4-FFF2-40B4-BE49-F238E27FC236}">
                  <a16:creationId xmlns:a16="http://schemas.microsoft.com/office/drawing/2014/main" id="{A19DC4F3-0CEC-4012-AC71-B42D37FC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66574" y="4806132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70">
              <a:extLst>
                <a:ext uri="{FF2B5EF4-FFF2-40B4-BE49-F238E27FC236}">
                  <a16:creationId xmlns:a16="http://schemas.microsoft.com/office/drawing/2014/main" id="{05658760-791B-476C-B6BB-B2A0C4AC4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51489" y="4770546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85">
              <a:extLst>
                <a:ext uri="{FF2B5EF4-FFF2-40B4-BE49-F238E27FC236}">
                  <a16:creationId xmlns:a16="http://schemas.microsoft.com/office/drawing/2014/main" id="{E0F7D9D9-7F3C-4DD8-A6B2-37C03ACBA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3543" y="480521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87">
              <a:extLst>
                <a:ext uri="{FF2B5EF4-FFF2-40B4-BE49-F238E27FC236}">
                  <a16:creationId xmlns:a16="http://schemas.microsoft.com/office/drawing/2014/main" id="{1865DC3B-FB26-40A1-BD75-CAE2188A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82239" y="4808811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118">
              <a:extLst>
                <a:ext uri="{FF2B5EF4-FFF2-40B4-BE49-F238E27FC236}">
                  <a16:creationId xmlns:a16="http://schemas.microsoft.com/office/drawing/2014/main" id="{93BF91C1-F8F3-4A58-A79A-A2827268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5705" y="5090751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119">
              <a:extLst>
                <a:ext uri="{FF2B5EF4-FFF2-40B4-BE49-F238E27FC236}">
                  <a16:creationId xmlns:a16="http://schemas.microsoft.com/office/drawing/2014/main" id="{B744D406-1012-44B3-97CB-CAFDFE4B0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74880" y="5125521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8">
              <a:extLst>
                <a:ext uri="{FF2B5EF4-FFF2-40B4-BE49-F238E27FC236}">
                  <a16:creationId xmlns:a16="http://schemas.microsoft.com/office/drawing/2014/main" id="{F17A6E8D-EB47-41D0-B03C-BDFE17B82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6033" y="511911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70">
              <a:extLst>
                <a:ext uri="{FF2B5EF4-FFF2-40B4-BE49-F238E27FC236}">
                  <a16:creationId xmlns:a16="http://schemas.microsoft.com/office/drawing/2014/main" id="{75E13D45-6A6F-48DE-ADCD-E4B9C749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0492" y="4686684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85">
              <a:extLst>
                <a:ext uri="{FF2B5EF4-FFF2-40B4-BE49-F238E27FC236}">
                  <a16:creationId xmlns:a16="http://schemas.microsoft.com/office/drawing/2014/main" id="{DEAEF3F9-4993-4792-9B8D-53B14BF52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7590" y="467219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87">
              <a:extLst>
                <a:ext uri="{FF2B5EF4-FFF2-40B4-BE49-F238E27FC236}">
                  <a16:creationId xmlns:a16="http://schemas.microsoft.com/office/drawing/2014/main" id="{C102EB83-B0D1-4BF3-B2FF-05B21AD76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57890" y="4686684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118">
              <a:extLst>
                <a:ext uri="{FF2B5EF4-FFF2-40B4-BE49-F238E27FC236}">
                  <a16:creationId xmlns:a16="http://schemas.microsoft.com/office/drawing/2014/main" id="{63EBD56E-54F0-4963-8A17-E0D0D39C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884" y="4982355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119">
              <a:extLst>
                <a:ext uri="{FF2B5EF4-FFF2-40B4-BE49-F238E27FC236}">
                  <a16:creationId xmlns:a16="http://schemas.microsoft.com/office/drawing/2014/main" id="{7BC3EE2E-E90B-4EC3-A131-B51AFFF29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8647" y="4967523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77332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BohemianVTI</vt:lpstr>
      <vt:lpstr>PowerPoint-Präsentation</vt:lpstr>
      <vt:lpstr>Welcome to   WatchSearch</vt:lpstr>
      <vt:lpstr>How it works</vt:lpstr>
      <vt:lpstr> Gain a decisive edge</vt:lpstr>
      <vt:lpstr>Our Target Audience</vt:lpstr>
      <vt:lpstr>Components</vt:lpstr>
      <vt:lpstr>Enjoy your new 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Nadiia Goncharenko</dc:creator>
  <cp:lastModifiedBy>Nadiia Goncharenko</cp:lastModifiedBy>
  <cp:revision>22</cp:revision>
  <dcterms:created xsi:type="dcterms:W3CDTF">2023-01-18T10:09:01Z</dcterms:created>
  <dcterms:modified xsi:type="dcterms:W3CDTF">2023-01-22T07:12:43Z</dcterms:modified>
</cp:coreProperties>
</file>