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SemiBold"/>
      <p:regular r:id="rId26"/>
      <p:bold r:id="rId27"/>
      <p:italic r:id="rId28"/>
      <p:boldItalic r:id="rId29"/>
    </p:embeddedFont>
    <p:embeddedFont>
      <p:font typeface="Montserrat"/>
      <p:regular r:id="rId30"/>
      <p:bold r:id="rId31"/>
      <p:italic r:id="rId32"/>
      <p:boldItalic r:id="rId33"/>
    </p:embeddedFont>
    <p:embeddedFont>
      <p:font typeface="Montserrat Medium"/>
      <p:regular r:id="rId34"/>
      <p:bold r:id="rId35"/>
      <p:italic r:id="rId36"/>
      <p:boldItalic r:id="rId37"/>
    </p:embeddedFont>
    <p:embeddedFont>
      <p:font typeface="Courier Prim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ourierPrime-italic.fntdata"/><Relationship Id="rId20" Type="http://schemas.openxmlformats.org/officeDocument/2006/relationships/slide" Target="slides/slide16.xml"/><Relationship Id="rId41" Type="http://schemas.openxmlformats.org/officeDocument/2006/relationships/font" Target="fonts/CourierPrime-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SemiBold-regular.fntdata"/><Relationship Id="rId25" Type="http://schemas.openxmlformats.org/officeDocument/2006/relationships/slide" Target="slides/slide21.xml"/><Relationship Id="rId28" Type="http://schemas.openxmlformats.org/officeDocument/2006/relationships/font" Target="fonts/MontserratSemiBold-italic.fntdata"/><Relationship Id="rId27" Type="http://schemas.openxmlformats.org/officeDocument/2006/relationships/font" Target="fonts/Montserrat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7.xml"/><Relationship Id="rId33" Type="http://schemas.openxmlformats.org/officeDocument/2006/relationships/font" Target="fonts/Montserrat-boldItalic.fntdata"/><Relationship Id="rId10" Type="http://schemas.openxmlformats.org/officeDocument/2006/relationships/slide" Target="slides/slide6.xml"/><Relationship Id="rId32" Type="http://schemas.openxmlformats.org/officeDocument/2006/relationships/font" Target="fonts/Montserrat-italic.fntdata"/><Relationship Id="rId13" Type="http://schemas.openxmlformats.org/officeDocument/2006/relationships/slide" Target="slides/slide9.xml"/><Relationship Id="rId35" Type="http://schemas.openxmlformats.org/officeDocument/2006/relationships/font" Target="fonts/MontserratMedium-bold.fntdata"/><Relationship Id="rId12" Type="http://schemas.openxmlformats.org/officeDocument/2006/relationships/slide" Target="slides/slide8.xml"/><Relationship Id="rId34" Type="http://schemas.openxmlformats.org/officeDocument/2006/relationships/font" Target="fonts/MontserratMedium-regular.fntdata"/><Relationship Id="rId15" Type="http://schemas.openxmlformats.org/officeDocument/2006/relationships/slide" Target="slides/slide11.xml"/><Relationship Id="rId37" Type="http://schemas.openxmlformats.org/officeDocument/2006/relationships/font" Target="fonts/MontserratMedium-boldItalic.fntdata"/><Relationship Id="rId14" Type="http://schemas.openxmlformats.org/officeDocument/2006/relationships/slide" Target="slides/slide10.xml"/><Relationship Id="rId36" Type="http://schemas.openxmlformats.org/officeDocument/2006/relationships/font" Target="fonts/MontserratMedium-italic.fntdata"/><Relationship Id="rId17" Type="http://schemas.openxmlformats.org/officeDocument/2006/relationships/slide" Target="slides/slide13.xml"/><Relationship Id="rId39" Type="http://schemas.openxmlformats.org/officeDocument/2006/relationships/font" Target="fonts/CourierPrime-bold.fntdata"/><Relationship Id="rId16" Type="http://schemas.openxmlformats.org/officeDocument/2006/relationships/slide" Target="slides/slide12.xml"/><Relationship Id="rId38" Type="http://schemas.openxmlformats.org/officeDocument/2006/relationships/font" Target="fonts/CourierPrim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430cf64a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430cf64a6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430cf64a6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430cf64a6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430cf64a6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430cf64a6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430cf64a6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430cf64a6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430cf64a6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430cf64a6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430cf64a6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430cf64a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430cf64a6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430cf64a6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430cf64a6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430cf64a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430cf64a6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430cf64a6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430cf64a6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430cf64a6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483197c4018804d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483197c4018804d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6cc76e922a75e16b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6cc76e922a75e16b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9adfeff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9adfeff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30cf64a6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30cf64a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89eefa4c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89eefa4c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430cf64a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430cf64a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30cf64a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30cf64a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89eefa4c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89eefa4c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899d3c12f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899d3c12f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430cf64a6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430cf64a6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20g_resources&amp;utm_content=flaticon" TargetMode="External"/><Relationship Id="rId4" Type="http://schemas.openxmlformats.org/officeDocument/2006/relationships/hyperlink" Target="https://www.freepik.com/?utm_source=slidesgo_template&amp;utm_medium=referral-link&amp;utm_campaign=s%20g_resources&amp;utm_content=freepik"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1"/>
        </a:solidFill>
      </p:bgPr>
    </p:bg>
    <p:spTree>
      <p:nvGrpSpPr>
        <p:cNvPr id="8" name="Shape 8"/>
        <p:cNvGrpSpPr/>
        <p:nvPr/>
      </p:nvGrpSpPr>
      <p:grpSpPr>
        <a:xfrm>
          <a:off x="0" y="0"/>
          <a:ext cx="0" cy="0"/>
          <a:chOff x="0" y="0"/>
          <a:chExt cx="0" cy="0"/>
        </a:xfrm>
      </p:grpSpPr>
      <p:grpSp>
        <p:nvGrpSpPr>
          <p:cNvPr id="9" name="Google Shape;9;p2"/>
          <p:cNvGrpSpPr/>
          <p:nvPr/>
        </p:nvGrpSpPr>
        <p:grpSpPr>
          <a:xfrm>
            <a:off x="6000894" y="2883029"/>
            <a:ext cx="2664333" cy="2049303"/>
            <a:chOff x="6000894" y="2883029"/>
            <a:chExt cx="2664333" cy="2049303"/>
          </a:xfrm>
        </p:grpSpPr>
        <p:sp>
          <p:nvSpPr>
            <p:cNvPr id="10" name="Google Shape;10;p2"/>
            <p:cNvSpPr/>
            <p:nvPr/>
          </p:nvSpPr>
          <p:spPr>
            <a:xfrm>
              <a:off x="6000894" y="2883029"/>
              <a:ext cx="2412900" cy="18324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&lt;&lt;</a:t>
              </a:r>
              <a:endParaRPr/>
            </a:p>
          </p:txBody>
        </p:sp>
        <p:sp>
          <p:nvSpPr>
            <p:cNvPr id="11" name="Google Shape;11;p2"/>
            <p:cNvSpPr/>
            <p:nvPr/>
          </p:nvSpPr>
          <p:spPr>
            <a:xfrm>
              <a:off x="8294727" y="4589432"/>
              <a:ext cx="370500" cy="342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2"/>
          <p:cNvSpPr/>
          <p:nvPr/>
        </p:nvSpPr>
        <p:spPr>
          <a:xfrm>
            <a:off x="938700" y="635400"/>
            <a:ext cx="7266600" cy="3872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7179523" y="3474524"/>
            <a:ext cx="1025780" cy="1033573"/>
            <a:chOff x="7179523" y="3474524"/>
            <a:chExt cx="1025780" cy="1033573"/>
          </a:xfrm>
        </p:grpSpPr>
        <p:grpSp>
          <p:nvGrpSpPr>
            <p:cNvPr id="14" name="Google Shape;14;p2"/>
            <p:cNvGrpSpPr/>
            <p:nvPr/>
          </p:nvGrpSpPr>
          <p:grpSpPr>
            <a:xfrm>
              <a:off x="7501365" y="3754028"/>
              <a:ext cx="703938" cy="754070"/>
              <a:chOff x="7866900" y="3775225"/>
              <a:chExt cx="1277100" cy="1368300"/>
            </a:xfrm>
          </p:grpSpPr>
          <p:cxnSp>
            <p:nvCxnSpPr>
              <p:cNvPr id="15" name="Google Shape;15;p2"/>
              <p:cNvCxnSpPr/>
              <p:nvPr/>
            </p:nvCxnSpPr>
            <p:spPr>
              <a:xfrm>
                <a:off x="7866900" y="3775225"/>
                <a:ext cx="0" cy="13683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rot="10800000">
                <a:off x="7866900" y="3775225"/>
                <a:ext cx="1277100" cy="0"/>
              </a:xfrm>
              <a:prstGeom prst="straightConnector1">
                <a:avLst/>
              </a:prstGeom>
              <a:noFill/>
              <a:ln cap="flat" cmpd="sng" w="9525">
                <a:solidFill>
                  <a:schemeClr val="dk2"/>
                </a:solidFill>
                <a:prstDash val="solid"/>
                <a:round/>
                <a:headEnd len="med" w="med" type="none"/>
                <a:tailEnd len="med" w="med" type="none"/>
              </a:ln>
            </p:spPr>
          </p:cxnSp>
        </p:grpSp>
        <p:sp>
          <p:nvSpPr>
            <p:cNvPr id="17" name="Google Shape;17;p2"/>
            <p:cNvSpPr/>
            <p:nvPr/>
          </p:nvSpPr>
          <p:spPr>
            <a:xfrm rot="10800000">
              <a:off x="7372141" y="3635919"/>
              <a:ext cx="258600" cy="23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179523" y="3474524"/>
              <a:ext cx="133800" cy="1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2"/>
          <p:cNvGrpSpPr/>
          <p:nvPr/>
        </p:nvGrpSpPr>
        <p:grpSpPr>
          <a:xfrm>
            <a:off x="789079" y="491347"/>
            <a:ext cx="941624" cy="889726"/>
            <a:chOff x="789079" y="491347"/>
            <a:chExt cx="941624" cy="889726"/>
          </a:xfrm>
        </p:grpSpPr>
        <p:grpSp>
          <p:nvGrpSpPr>
            <p:cNvPr id="20" name="Google Shape;20;p2"/>
            <p:cNvGrpSpPr/>
            <p:nvPr/>
          </p:nvGrpSpPr>
          <p:grpSpPr>
            <a:xfrm rot="10800000">
              <a:off x="938708" y="635399"/>
              <a:ext cx="470484" cy="466317"/>
              <a:chOff x="7866900" y="3775225"/>
              <a:chExt cx="1277100" cy="1368300"/>
            </a:xfrm>
          </p:grpSpPr>
          <p:cxnSp>
            <p:nvCxnSpPr>
              <p:cNvPr id="21" name="Google Shape;21;p2"/>
              <p:cNvCxnSpPr/>
              <p:nvPr/>
            </p:nvCxnSpPr>
            <p:spPr>
              <a:xfrm>
                <a:off x="7866900" y="3775225"/>
                <a:ext cx="0" cy="13683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rot="10800000">
                <a:off x="7866900" y="3775225"/>
                <a:ext cx="1277100" cy="0"/>
              </a:xfrm>
              <a:prstGeom prst="straightConnector1">
                <a:avLst/>
              </a:prstGeom>
              <a:noFill/>
              <a:ln cap="flat" cmpd="sng" w="9525">
                <a:solidFill>
                  <a:schemeClr val="dk2"/>
                </a:solidFill>
                <a:prstDash val="solid"/>
                <a:round/>
                <a:headEnd len="med" w="med" type="none"/>
                <a:tailEnd len="med" w="med" type="none"/>
              </a:ln>
            </p:spPr>
          </p:cxnSp>
        </p:grpSp>
        <p:sp>
          <p:nvSpPr>
            <p:cNvPr id="23" name="Google Shape;23;p2"/>
            <p:cNvSpPr/>
            <p:nvPr/>
          </p:nvSpPr>
          <p:spPr>
            <a:xfrm>
              <a:off x="1279485" y="980578"/>
              <a:ext cx="258600" cy="23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10800000">
              <a:off x="1596903" y="1257173"/>
              <a:ext cx="133800" cy="123900"/>
            </a:xfrm>
            <a:prstGeom prst="rect">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89079" y="491347"/>
              <a:ext cx="303900" cy="28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2"/>
          <p:cNvSpPr/>
          <p:nvPr/>
        </p:nvSpPr>
        <p:spPr>
          <a:xfrm rot="10800000">
            <a:off x="8006292" y="446803"/>
            <a:ext cx="400500" cy="37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59900" y="4256098"/>
            <a:ext cx="555300" cy="5091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txBox="1"/>
          <p:nvPr>
            <p:ph type="title"/>
          </p:nvPr>
        </p:nvSpPr>
        <p:spPr>
          <a:xfrm>
            <a:off x="1103250" y="1632125"/>
            <a:ext cx="6937500" cy="14292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8800">
                <a:solidFill>
                  <a:schemeClr val="accent1"/>
                </a:solidFill>
              </a:defRPr>
            </a:lvl1pPr>
            <a:lvl2pPr lvl="1">
              <a:spcBef>
                <a:spcPts val="0"/>
              </a:spcBef>
              <a:spcAft>
                <a:spcPts val="0"/>
              </a:spcAft>
              <a:buNone/>
              <a:defRPr sz="8800"/>
            </a:lvl2pPr>
            <a:lvl3pPr lvl="2">
              <a:spcBef>
                <a:spcPts val="0"/>
              </a:spcBef>
              <a:spcAft>
                <a:spcPts val="0"/>
              </a:spcAft>
              <a:buNone/>
              <a:defRPr sz="8800"/>
            </a:lvl3pPr>
            <a:lvl4pPr lvl="3">
              <a:spcBef>
                <a:spcPts val="0"/>
              </a:spcBef>
              <a:spcAft>
                <a:spcPts val="0"/>
              </a:spcAft>
              <a:buNone/>
              <a:defRPr sz="8800"/>
            </a:lvl4pPr>
            <a:lvl5pPr lvl="4">
              <a:spcBef>
                <a:spcPts val="0"/>
              </a:spcBef>
              <a:spcAft>
                <a:spcPts val="0"/>
              </a:spcAft>
              <a:buNone/>
              <a:defRPr sz="8800"/>
            </a:lvl5pPr>
            <a:lvl6pPr lvl="5">
              <a:spcBef>
                <a:spcPts val="0"/>
              </a:spcBef>
              <a:spcAft>
                <a:spcPts val="0"/>
              </a:spcAft>
              <a:buNone/>
              <a:defRPr sz="8800"/>
            </a:lvl6pPr>
            <a:lvl7pPr lvl="6">
              <a:spcBef>
                <a:spcPts val="0"/>
              </a:spcBef>
              <a:spcAft>
                <a:spcPts val="0"/>
              </a:spcAft>
              <a:buNone/>
              <a:defRPr sz="8800"/>
            </a:lvl7pPr>
            <a:lvl8pPr lvl="7">
              <a:spcBef>
                <a:spcPts val="0"/>
              </a:spcBef>
              <a:spcAft>
                <a:spcPts val="0"/>
              </a:spcAft>
              <a:buNone/>
              <a:defRPr sz="8800"/>
            </a:lvl8pPr>
            <a:lvl9pPr lvl="8">
              <a:spcBef>
                <a:spcPts val="0"/>
              </a:spcBef>
              <a:spcAft>
                <a:spcPts val="0"/>
              </a:spcAft>
              <a:buNone/>
              <a:defRPr sz="8800"/>
            </a:lvl9pPr>
          </a:lstStyle>
          <a:p/>
        </p:txBody>
      </p:sp>
      <p:sp>
        <p:nvSpPr>
          <p:cNvPr id="29" name="Google Shape;29;p2"/>
          <p:cNvSpPr txBox="1"/>
          <p:nvPr>
            <p:ph idx="1" type="subTitle"/>
          </p:nvPr>
        </p:nvSpPr>
        <p:spPr>
          <a:xfrm>
            <a:off x="1375350" y="2958825"/>
            <a:ext cx="6393300" cy="48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None/>
              <a:defRPr sz="1600">
                <a:latin typeface="Courier Prime"/>
                <a:ea typeface="Courier Prime"/>
                <a:cs typeface="Courier Prime"/>
                <a:sym typeface="Courier Prime"/>
              </a:defRPr>
            </a:lvl1pPr>
            <a:lvl2pPr lvl="1">
              <a:lnSpc>
                <a:spcPct val="100000"/>
              </a:lnSpc>
              <a:spcBef>
                <a:spcPts val="0"/>
              </a:spcBef>
              <a:spcAft>
                <a:spcPts val="0"/>
              </a:spcAft>
              <a:buNone/>
              <a:defRPr>
                <a:latin typeface="Courier Prime"/>
                <a:ea typeface="Courier Prime"/>
                <a:cs typeface="Courier Prime"/>
                <a:sym typeface="Courier Prime"/>
              </a:defRPr>
            </a:lvl2pPr>
            <a:lvl3pPr lvl="2">
              <a:lnSpc>
                <a:spcPct val="100000"/>
              </a:lnSpc>
              <a:spcBef>
                <a:spcPts val="0"/>
              </a:spcBef>
              <a:spcAft>
                <a:spcPts val="0"/>
              </a:spcAft>
              <a:buNone/>
              <a:defRPr>
                <a:latin typeface="Courier Prime"/>
                <a:ea typeface="Courier Prime"/>
                <a:cs typeface="Courier Prime"/>
                <a:sym typeface="Courier Prime"/>
              </a:defRPr>
            </a:lvl3pPr>
            <a:lvl4pPr lvl="3">
              <a:lnSpc>
                <a:spcPct val="100000"/>
              </a:lnSpc>
              <a:spcBef>
                <a:spcPts val="0"/>
              </a:spcBef>
              <a:spcAft>
                <a:spcPts val="0"/>
              </a:spcAft>
              <a:buNone/>
              <a:defRPr>
                <a:latin typeface="Courier Prime"/>
                <a:ea typeface="Courier Prime"/>
                <a:cs typeface="Courier Prime"/>
                <a:sym typeface="Courier Prime"/>
              </a:defRPr>
            </a:lvl4pPr>
            <a:lvl5pPr lvl="4">
              <a:lnSpc>
                <a:spcPct val="100000"/>
              </a:lnSpc>
              <a:spcBef>
                <a:spcPts val="0"/>
              </a:spcBef>
              <a:spcAft>
                <a:spcPts val="0"/>
              </a:spcAft>
              <a:buNone/>
              <a:defRPr>
                <a:latin typeface="Courier Prime"/>
                <a:ea typeface="Courier Prime"/>
                <a:cs typeface="Courier Prime"/>
                <a:sym typeface="Courier Prime"/>
              </a:defRPr>
            </a:lvl5pPr>
            <a:lvl6pPr lvl="5">
              <a:lnSpc>
                <a:spcPct val="100000"/>
              </a:lnSpc>
              <a:spcBef>
                <a:spcPts val="0"/>
              </a:spcBef>
              <a:spcAft>
                <a:spcPts val="0"/>
              </a:spcAft>
              <a:buNone/>
              <a:defRPr>
                <a:latin typeface="Courier Prime"/>
                <a:ea typeface="Courier Prime"/>
                <a:cs typeface="Courier Prime"/>
                <a:sym typeface="Courier Prime"/>
              </a:defRPr>
            </a:lvl6pPr>
            <a:lvl7pPr lvl="6">
              <a:lnSpc>
                <a:spcPct val="100000"/>
              </a:lnSpc>
              <a:spcBef>
                <a:spcPts val="0"/>
              </a:spcBef>
              <a:spcAft>
                <a:spcPts val="0"/>
              </a:spcAft>
              <a:buNone/>
              <a:defRPr>
                <a:latin typeface="Courier Prime"/>
                <a:ea typeface="Courier Prime"/>
                <a:cs typeface="Courier Prime"/>
                <a:sym typeface="Courier Prime"/>
              </a:defRPr>
            </a:lvl7pPr>
            <a:lvl8pPr lvl="7">
              <a:lnSpc>
                <a:spcPct val="100000"/>
              </a:lnSpc>
              <a:spcBef>
                <a:spcPts val="0"/>
              </a:spcBef>
              <a:spcAft>
                <a:spcPts val="0"/>
              </a:spcAft>
              <a:buNone/>
              <a:defRPr>
                <a:latin typeface="Courier Prime"/>
                <a:ea typeface="Courier Prime"/>
                <a:cs typeface="Courier Prime"/>
                <a:sym typeface="Courier Prime"/>
              </a:defRPr>
            </a:lvl8pPr>
            <a:lvl9pPr lvl="8">
              <a:lnSpc>
                <a:spcPct val="100000"/>
              </a:lnSpc>
              <a:spcBef>
                <a:spcPts val="0"/>
              </a:spcBef>
              <a:spcAft>
                <a:spcPts val="0"/>
              </a:spcAft>
              <a:buNone/>
              <a:defRPr>
                <a:latin typeface="Courier Prime"/>
                <a:ea typeface="Courier Prime"/>
                <a:cs typeface="Courier Prime"/>
                <a:sym typeface="Courier Prim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1"/>
        </a:solidFill>
      </p:bgPr>
    </p:bg>
    <p:spTree>
      <p:nvGrpSpPr>
        <p:cNvPr id="118" name="Shape 118"/>
        <p:cNvGrpSpPr/>
        <p:nvPr/>
      </p:nvGrpSpPr>
      <p:grpSpPr>
        <a:xfrm>
          <a:off x="0" y="0"/>
          <a:ext cx="0" cy="0"/>
          <a:chOff x="0" y="0"/>
          <a:chExt cx="0" cy="0"/>
        </a:xfrm>
      </p:grpSpPr>
      <p:sp>
        <p:nvSpPr>
          <p:cNvPr id="119" name="Google Shape;119;p11"/>
          <p:cNvSpPr/>
          <p:nvPr/>
        </p:nvSpPr>
        <p:spPr>
          <a:xfrm>
            <a:off x="671550" y="848550"/>
            <a:ext cx="7800900" cy="34464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0000"/>
              <a:buNone/>
              <a:defRPr sz="10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1" name="Google Shape;121;p11"/>
          <p:cNvSpPr txBox="1"/>
          <p:nvPr>
            <p:ph idx="1" type="body"/>
          </p:nvPr>
        </p:nvSpPr>
        <p:spPr>
          <a:xfrm>
            <a:off x="986500" y="3152225"/>
            <a:ext cx="7170900" cy="9771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3"/>
              </a:buClr>
              <a:buSzPts val="1800"/>
              <a:buFont typeface="Courier Prime"/>
              <a:buChar char="●"/>
              <a:defRPr>
                <a:solidFill>
                  <a:schemeClr val="accent3"/>
                </a:solidFill>
                <a:latin typeface="Courier Prime"/>
                <a:ea typeface="Courier Prime"/>
                <a:cs typeface="Courier Prime"/>
                <a:sym typeface="Courier Prime"/>
              </a:defRPr>
            </a:lvl1pPr>
            <a:lvl2pPr indent="-317500" lvl="1" marL="9144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sp>
        <p:nvSpPr>
          <p:cNvPr id="122" name="Google Shape;122;p11"/>
          <p:cNvSpPr txBox="1"/>
          <p:nvPr>
            <p:ph idx="2" type="title"/>
          </p:nvPr>
        </p:nvSpPr>
        <p:spPr>
          <a:xfrm>
            <a:off x="986500" y="2801375"/>
            <a:ext cx="7193700" cy="4995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a:solidFill>
                  <a:schemeClr val="accent1"/>
                </a:solidFill>
              </a:defRPr>
            </a:lvl1pPr>
            <a:lvl2pPr lvl="1">
              <a:spcBef>
                <a:spcPts val="0"/>
              </a:spcBef>
              <a:spcAft>
                <a:spcPts val="0"/>
              </a:spcAft>
              <a:buNone/>
              <a:defRPr>
                <a:latin typeface="Courier New"/>
                <a:ea typeface="Courier New"/>
                <a:cs typeface="Courier New"/>
                <a:sym typeface="Courier New"/>
              </a:defRPr>
            </a:lvl2pPr>
            <a:lvl3pPr lvl="2">
              <a:spcBef>
                <a:spcPts val="0"/>
              </a:spcBef>
              <a:spcAft>
                <a:spcPts val="0"/>
              </a:spcAft>
              <a:buNone/>
              <a:defRPr>
                <a:latin typeface="Courier New"/>
                <a:ea typeface="Courier New"/>
                <a:cs typeface="Courier New"/>
                <a:sym typeface="Courier New"/>
              </a:defRPr>
            </a:lvl3pPr>
            <a:lvl4pPr lvl="3">
              <a:spcBef>
                <a:spcPts val="0"/>
              </a:spcBef>
              <a:spcAft>
                <a:spcPts val="0"/>
              </a:spcAft>
              <a:buNone/>
              <a:defRPr>
                <a:latin typeface="Courier New"/>
                <a:ea typeface="Courier New"/>
                <a:cs typeface="Courier New"/>
                <a:sym typeface="Courier New"/>
              </a:defRPr>
            </a:lvl4pPr>
            <a:lvl5pPr lvl="4">
              <a:spcBef>
                <a:spcPts val="0"/>
              </a:spcBef>
              <a:spcAft>
                <a:spcPts val="0"/>
              </a:spcAft>
              <a:buNone/>
              <a:defRPr>
                <a:latin typeface="Courier New"/>
                <a:ea typeface="Courier New"/>
                <a:cs typeface="Courier New"/>
                <a:sym typeface="Courier New"/>
              </a:defRPr>
            </a:lvl5pPr>
            <a:lvl6pPr lvl="5">
              <a:spcBef>
                <a:spcPts val="0"/>
              </a:spcBef>
              <a:spcAft>
                <a:spcPts val="0"/>
              </a:spcAft>
              <a:buNone/>
              <a:defRPr>
                <a:latin typeface="Courier New"/>
                <a:ea typeface="Courier New"/>
                <a:cs typeface="Courier New"/>
                <a:sym typeface="Courier New"/>
              </a:defRPr>
            </a:lvl6pPr>
            <a:lvl7pPr lvl="6">
              <a:spcBef>
                <a:spcPts val="0"/>
              </a:spcBef>
              <a:spcAft>
                <a:spcPts val="0"/>
              </a:spcAft>
              <a:buNone/>
              <a:defRPr>
                <a:latin typeface="Courier New"/>
                <a:ea typeface="Courier New"/>
                <a:cs typeface="Courier New"/>
                <a:sym typeface="Courier New"/>
              </a:defRPr>
            </a:lvl7pPr>
            <a:lvl8pPr lvl="7">
              <a:spcBef>
                <a:spcPts val="0"/>
              </a:spcBef>
              <a:spcAft>
                <a:spcPts val="0"/>
              </a:spcAft>
              <a:buNone/>
              <a:defRPr>
                <a:latin typeface="Courier New"/>
                <a:ea typeface="Courier New"/>
                <a:cs typeface="Courier New"/>
                <a:sym typeface="Courier New"/>
              </a:defRPr>
            </a:lvl8pPr>
            <a:lvl9pPr lvl="8">
              <a:spcBef>
                <a:spcPts val="0"/>
              </a:spcBef>
              <a:spcAft>
                <a:spcPts val="0"/>
              </a:spcAft>
              <a:buNone/>
              <a:defRPr>
                <a:latin typeface="Courier New"/>
                <a:ea typeface="Courier New"/>
                <a:cs typeface="Courier New"/>
                <a:sym typeface="Courier New"/>
              </a:defRPr>
            </a:lvl9pPr>
          </a:lstStyle>
          <a:p/>
        </p:txBody>
      </p:sp>
      <p:grpSp>
        <p:nvGrpSpPr>
          <p:cNvPr id="123" name="Google Shape;123;p11"/>
          <p:cNvGrpSpPr/>
          <p:nvPr/>
        </p:nvGrpSpPr>
        <p:grpSpPr>
          <a:xfrm>
            <a:off x="7382770" y="3895475"/>
            <a:ext cx="1358447" cy="665575"/>
            <a:chOff x="7382770" y="3895475"/>
            <a:chExt cx="1358447" cy="665575"/>
          </a:xfrm>
        </p:grpSpPr>
        <p:cxnSp>
          <p:nvCxnSpPr>
            <p:cNvPr id="124" name="Google Shape;124;p11"/>
            <p:cNvCxnSpPr/>
            <p:nvPr/>
          </p:nvCxnSpPr>
          <p:spPr>
            <a:xfrm rot="10800000">
              <a:off x="7382770" y="4371150"/>
              <a:ext cx="977100" cy="0"/>
            </a:xfrm>
            <a:prstGeom prst="straightConnector1">
              <a:avLst/>
            </a:prstGeom>
            <a:noFill/>
            <a:ln cap="flat" cmpd="sng" w="19050">
              <a:solidFill>
                <a:schemeClr val="accent3"/>
              </a:solidFill>
              <a:prstDash val="solid"/>
              <a:round/>
              <a:headEnd len="med" w="med" type="none"/>
              <a:tailEnd len="med" w="med" type="none"/>
            </a:ln>
          </p:spPr>
        </p:cxnSp>
        <p:cxnSp>
          <p:nvCxnSpPr>
            <p:cNvPr id="125" name="Google Shape;125;p11"/>
            <p:cNvCxnSpPr/>
            <p:nvPr/>
          </p:nvCxnSpPr>
          <p:spPr>
            <a:xfrm rot="10800000">
              <a:off x="8548650" y="3895475"/>
              <a:ext cx="0" cy="296100"/>
            </a:xfrm>
            <a:prstGeom prst="straightConnector1">
              <a:avLst/>
            </a:prstGeom>
            <a:noFill/>
            <a:ln cap="flat" cmpd="sng" w="19050">
              <a:solidFill>
                <a:schemeClr val="accent3"/>
              </a:solidFill>
              <a:prstDash val="solid"/>
              <a:round/>
              <a:headEnd len="med" w="med" type="none"/>
              <a:tailEnd len="med" w="med" type="none"/>
            </a:ln>
          </p:spPr>
        </p:cxnSp>
        <p:sp>
          <p:nvSpPr>
            <p:cNvPr id="126" name="Google Shape;126;p11"/>
            <p:cNvSpPr/>
            <p:nvPr/>
          </p:nvSpPr>
          <p:spPr>
            <a:xfrm>
              <a:off x="8361417" y="4181250"/>
              <a:ext cx="379800" cy="379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11"/>
          <p:cNvGrpSpPr/>
          <p:nvPr/>
        </p:nvGrpSpPr>
        <p:grpSpPr>
          <a:xfrm>
            <a:off x="402775" y="573503"/>
            <a:ext cx="1358139" cy="674522"/>
            <a:chOff x="402775" y="573503"/>
            <a:chExt cx="1358139" cy="674522"/>
          </a:xfrm>
        </p:grpSpPr>
        <p:cxnSp>
          <p:nvCxnSpPr>
            <p:cNvPr id="128" name="Google Shape;128;p11"/>
            <p:cNvCxnSpPr/>
            <p:nvPr/>
          </p:nvCxnSpPr>
          <p:spPr>
            <a:xfrm>
              <a:off x="783814" y="772350"/>
              <a:ext cx="977100" cy="0"/>
            </a:xfrm>
            <a:prstGeom prst="straightConnector1">
              <a:avLst/>
            </a:prstGeom>
            <a:noFill/>
            <a:ln cap="flat" cmpd="sng" w="19050">
              <a:solidFill>
                <a:schemeClr val="accent3"/>
              </a:solidFill>
              <a:prstDash val="solid"/>
              <a:round/>
              <a:headEnd len="med" w="med" type="none"/>
              <a:tailEnd len="med" w="med" type="none"/>
            </a:ln>
          </p:spPr>
        </p:cxnSp>
        <p:cxnSp>
          <p:nvCxnSpPr>
            <p:cNvPr id="129" name="Google Shape;129;p11"/>
            <p:cNvCxnSpPr/>
            <p:nvPr/>
          </p:nvCxnSpPr>
          <p:spPr>
            <a:xfrm>
              <a:off x="595350" y="951925"/>
              <a:ext cx="0" cy="296100"/>
            </a:xfrm>
            <a:prstGeom prst="straightConnector1">
              <a:avLst/>
            </a:prstGeom>
            <a:noFill/>
            <a:ln cap="flat" cmpd="sng" w="19050">
              <a:solidFill>
                <a:schemeClr val="accent3"/>
              </a:solidFill>
              <a:prstDash val="solid"/>
              <a:round/>
              <a:headEnd len="med" w="med" type="none"/>
              <a:tailEnd len="med" w="med" type="none"/>
            </a:ln>
          </p:spPr>
        </p:cxnSp>
        <p:sp>
          <p:nvSpPr>
            <p:cNvPr id="130" name="Google Shape;130;p11"/>
            <p:cNvSpPr/>
            <p:nvPr/>
          </p:nvSpPr>
          <p:spPr>
            <a:xfrm>
              <a:off x="402775" y="573503"/>
              <a:ext cx="379800" cy="379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bg>
      <p:bgPr>
        <a:solidFill>
          <a:schemeClr val="accent1"/>
        </a:solidFill>
      </p:bgPr>
    </p:bg>
    <p:spTree>
      <p:nvGrpSpPr>
        <p:cNvPr id="132" name="Shape 13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bg>
      <p:bgPr>
        <a:solidFill>
          <a:schemeClr val="accent6"/>
        </a:solidFill>
      </p:bgPr>
    </p:bg>
    <p:spTree>
      <p:nvGrpSpPr>
        <p:cNvPr id="133" name="Shape 13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4">
    <p:bg>
      <p:bgPr>
        <a:solidFill>
          <a:schemeClr val="accent6"/>
        </a:solidFill>
      </p:bgPr>
    </p:bg>
    <p:spTree>
      <p:nvGrpSpPr>
        <p:cNvPr id="134" name="Shape 134"/>
        <p:cNvGrpSpPr/>
        <p:nvPr/>
      </p:nvGrpSpPr>
      <p:grpSpPr>
        <a:xfrm>
          <a:off x="0" y="0"/>
          <a:ext cx="0" cy="0"/>
          <a:chOff x="0" y="0"/>
          <a:chExt cx="0" cy="0"/>
        </a:xfrm>
      </p:grpSpPr>
      <p:sp>
        <p:nvSpPr>
          <p:cNvPr id="135" name="Google Shape;135;p15"/>
          <p:cNvSpPr txBox="1"/>
          <p:nvPr>
            <p:ph type="title"/>
          </p:nvPr>
        </p:nvSpPr>
        <p:spPr>
          <a:xfrm>
            <a:off x="638700" y="597380"/>
            <a:ext cx="7866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3100"/>
              <a:buNone/>
              <a:defRPr sz="3100">
                <a:solidFill>
                  <a:schemeClr val="accent1"/>
                </a:solidFill>
              </a:defRPr>
            </a:lvl2pPr>
            <a:lvl3pPr lvl="2" rtl="0" algn="ctr">
              <a:spcBef>
                <a:spcPts val="0"/>
              </a:spcBef>
              <a:spcAft>
                <a:spcPts val="0"/>
              </a:spcAft>
              <a:buClr>
                <a:schemeClr val="accent1"/>
              </a:buClr>
              <a:buSzPts val="3100"/>
              <a:buNone/>
              <a:defRPr sz="3100">
                <a:solidFill>
                  <a:schemeClr val="accent1"/>
                </a:solidFill>
              </a:defRPr>
            </a:lvl3pPr>
            <a:lvl4pPr lvl="3" rtl="0" algn="ctr">
              <a:spcBef>
                <a:spcPts val="0"/>
              </a:spcBef>
              <a:spcAft>
                <a:spcPts val="0"/>
              </a:spcAft>
              <a:buClr>
                <a:schemeClr val="accent1"/>
              </a:buClr>
              <a:buSzPts val="3100"/>
              <a:buNone/>
              <a:defRPr sz="3100">
                <a:solidFill>
                  <a:schemeClr val="accent1"/>
                </a:solidFill>
              </a:defRPr>
            </a:lvl4pPr>
            <a:lvl5pPr lvl="4" rtl="0" algn="ctr">
              <a:spcBef>
                <a:spcPts val="0"/>
              </a:spcBef>
              <a:spcAft>
                <a:spcPts val="0"/>
              </a:spcAft>
              <a:buClr>
                <a:schemeClr val="accent1"/>
              </a:buClr>
              <a:buSzPts val="3100"/>
              <a:buNone/>
              <a:defRPr sz="3100">
                <a:solidFill>
                  <a:schemeClr val="accent1"/>
                </a:solidFill>
              </a:defRPr>
            </a:lvl5pPr>
            <a:lvl6pPr lvl="5" rtl="0" algn="ctr">
              <a:spcBef>
                <a:spcPts val="0"/>
              </a:spcBef>
              <a:spcAft>
                <a:spcPts val="0"/>
              </a:spcAft>
              <a:buClr>
                <a:schemeClr val="accent1"/>
              </a:buClr>
              <a:buSzPts val="3100"/>
              <a:buNone/>
              <a:defRPr sz="3100">
                <a:solidFill>
                  <a:schemeClr val="accent1"/>
                </a:solidFill>
              </a:defRPr>
            </a:lvl6pPr>
            <a:lvl7pPr lvl="6" rtl="0" algn="ctr">
              <a:spcBef>
                <a:spcPts val="0"/>
              </a:spcBef>
              <a:spcAft>
                <a:spcPts val="0"/>
              </a:spcAft>
              <a:buClr>
                <a:schemeClr val="accent1"/>
              </a:buClr>
              <a:buSzPts val="3100"/>
              <a:buNone/>
              <a:defRPr sz="3100">
                <a:solidFill>
                  <a:schemeClr val="accent1"/>
                </a:solidFill>
              </a:defRPr>
            </a:lvl7pPr>
            <a:lvl8pPr lvl="7" rtl="0" algn="ctr">
              <a:spcBef>
                <a:spcPts val="0"/>
              </a:spcBef>
              <a:spcAft>
                <a:spcPts val="0"/>
              </a:spcAft>
              <a:buClr>
                <a:schemeClr val="accent1"/>
              </a:buClr>
              <a:buSzPts val="3100"/>
              <a:buNone/>
              <a:defRPr sz="3100">
                <a:solidFill>
                  <a:schemeClr val="accent1"/>
                </a:solidFill>
              </a:defRPr>
            </a:lvl8pPr>
            <a:lvl9pPr lvl="8" rtl="0" algn="ctr">
              <a:spcBef>
                <a:spcPts val="0"/>
              </a:spcBef>
              <a:spcAft>
                <a:spcPts val="0"/>
              </a:spcAft>
              <a:buClr>
                <a:schemeClr val="accent1"/>
              </a:buClr>
              <a:buSzPts val="3100"/>
              <a:buNone/>
              <a:defRPr sz="3100">
                <a:solidFill>
                  <a:schemeClr val="accent1"/>
                </a:solidFill>
              </a:defRPr>
            </a:lvl9pPr>
          </a:lstStyle>
          <a:p/>
        </p:txBody>
      </p:sp>
      <p:sp>
        <p:nvSpPr>
          <p:cNvPr id="136" name="Google Shape;136;p15"/>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flipH="1">
            <a:off x="8606426" y="111885"/>
            <a:ext cx="436701" cy="436652"/>
            <a:chOff x="189638" y="194212"/>
            <a:chExt cx="1170153" cy="1170022"/>
          </a:xfrm>
        </p:grpSpPr>
        <p:sp>
          <p:nvSpPr>
            <p:cNvPr id="138" name="Google Shape;138;p15"/>
            <p:cNvSpPr/>
            <p:nvPr/>
          </p:nvSpPr>
          <p:spPr>
            <a:xfrm rot="5400000">
              <a:off x="316088" y="32053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flipH="1" rot="-5400000">
              <a:off x="189638" y="194212"/>
              <a:ext cx="754800" cy="75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40" name="Google Shape;140;p15"/>
            <p:cNvSpPr/>
            <p:nvPr/>
          </p:nvSpPr>
          <p:spPr>
            <a:xfrm flipH="1" rot="-5400000">
              <a:off x="1147091" y="1151533"/>
              <a:ext cx="212700" cy="21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141" name="Google Shape;141;p15"/>
          <p:cNvGrpSpPr/>
          <p:nvPr/>
        </p:nvGrpSpPr>
        <p:grpSpPr>
          <a:xfrm rot="5400000">
            <a:off x="-134071" y="4640359"/>
            <a:ext cx="652248" cy="387258"/>
            <a:chOff x="7974883" y="3893922"/>
            <a:chExt cx="996864" cy="591866"/>
          </a:xfrm>
        </p:grpSpPr>
        <p:grpSp>
          <p:nvGrpSpPr>
            <p:cNvPr id="142" name="Google Shape;142;p15"/>
            <p:cNvGrpSpPr/>
            <p:nvPr/>
          </p:nvGrpSpPr>
          <p:grpSpPr>
            <a:xfrm>
              <a:off x="8096559" y="3915279"/>
              <a:ext cx="875188" cy="570509"/>
              <a:chOff x="7704383" y="3682191"/>
              <a:chExt cx="1063800" cy="599400"/>
            </a:xfrm>
          </p:grpSpPr>
          <p:cxnSp>
            <p:nvCxnSpPr>
              <p:cNvPr id="143" name="Google Shape;143;p15"/>
              <p:cNvCxnSpPr/>
              <p:nvPr/>
            </p:nvCxnSpPr>
            <p:spPr>
              <a:xfrm rot="5400000">
                <a:off x="7405016" y="3981891"/>
                <a:ext cx="599400" cy="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5"/>
              <p:cNvCxnSpPr/>
              <p:nvPr/>
            </p:nvCxnSpPr>
            <p:spPr>
              <a:xfrm>
                <a:off x="8236283" y="3243318"/>
                <a:ext cx="0" cy="1063800"/>
              </a:xfrm>
              <a:prstGeom prst="straightConnector1">
                <a:avLst/>
              </a:prstGeom>
              <a:noFill/>
              <a:ln cap="flat" cmpd="sng" w="9525">
                <a:solidFill>
                  <a:schemeClr val="dk2"/>
                </a:solidFill>
                <a:prstDash val="solid"/>
                <a:round/>
                <a:headEnd len="med" w="med" type="none"/>
                <a:tailEnd len="med" w="med" type="none"/>
              </a:ln>
            </p:spPr>
          </p:cxnSp>
        </p:grpSp>
        <p:sp>
          <p:nvSpPr>
            <p:cNvPr id="145" name="Google Shape;145;p15"/>
            <p:cNvSpPr/>
            <p:nvPr/>
          </p:nvSpPr>
          <p:spPr>
            <a:xfrm rot="10800000">
              <a:off x="7974883" y="3893922"/>
              <a:ext cx="242100" cy="22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5">
    <p:bg>
      <p:bgPr>
        <a:solidFill>
          <a:schemeClr val="accent6"/>
        </a:solidFill>
      </p:bgPr>
    </p:bg>
    <p:spTree>
      <p:nvGrpSpPr>
        <p:cNvPr id="146" name="Shape 146"/>
        <p:cNvGrpSpPr/>
        <p:nvPr/>
      </p:nvGrpSpPr>
      <p:grpSpPr>
        <a:xfrm>
          <a:off x="0" y="0"/>
          <a:ext cx="0" cy="0"/>
          <a:chOff x="0" y="0"/>
          <a:chExt cx="0" cy="0"/>
        </a:xfrm>
      </p:grpSpPr>
      <p:sp>
        <p:nvSpPr>
          <p:cNvPr id="147" name="Google Shape;147;p16"/>
          <p:cNvSpPr txBox="1"/>
          <p:nvPr>
            <p:ph type="title"/>
          </p:nvPr>
        </p:nvSpPr>
        <p:spPr>
          <a:xfrm>
            <a:off x="638700" y="599166"/>
            <a:ext cx="7866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3000"/>
              <a:buNone/>
              <a:defRPr sz="3000">
                <a:solidFill>
                  <a:schemeClr val="accent1"/>
                </a:solidFill>
              </a:defRPr>
            </a:lvl1pPr>
            <a:lvl2pPr lvl="1" rtl="0" algn="ctr">
              <a:spcBef>
                <a:spcPts val="0"/>
              </a:spcBef>
              <a:spcAft>
                <a:spcPts val="0"/>
              </a:spcAft>
              <a:buClr>
                <a:schemeClr val="accent1"/>
              </a:buClr>
              <a:buSzPts val="3100"/>
              <a:buNone/>
              <a:defRPr sz="3100">
                <a:solidFill>
                  <a:schemeClr val="accent1"/>
                </a:solidFill>
              </a:defRPr>
            </a:lvl2pPr>
            <a:lvl3pPr lvl="2" rtl="0" algn="ctr">
              <a:spcBef>
                <a:spcPts val="0"/>
              </a:spcBef>
              <a:spcAft>
                <a:spcPts val="0"/>
              </a:spcAft>
              <a:buClr>
                <a:schemeClr val="accent1"/>
              </a:buClr>
              <a:buSzPts val="3100"/>
              <a:buNone/>
              <a:defRPr sz="3100">
                <a:solidFill>
                  <a:schemeClr val="accent1"/>
                </a:solidFill>
              </a:defRPr>
            </a:lvl3pPr>
            <a:lvl4pPr lvl="3" rtl="0" algn="ctr">
              <a:spcBef>
                <a:spcPts val="0"/>
              </a:spcBef>
              <a:spcAft>
                <a:spcPts val="0"/>
              </a:spcAft>
              <a:buClr>
                <a:schemeClr val="accent1"/>
              </a:buClr>
              <a:buSzPts val="3100"/>
              <a:buNone/>
              <a:defRPr sz="3100">
                <a:solidFill>
                  <a:schemeClr val="accent1"/>
                </a:solidFill>
              </a:defRPr>
            </a:lvl4pPr>
            <a:lvl5pPr lvl="4" rtl="0" algn="ctr">
              <a:spcBef>
                <a:spcPts val="0"/>
              </a:spcBef>
              <a:spcAft>
                <a:spcPts val="0"/>
              </a:spcAft>
              <a:buClr>
                <a:schemeClr val="accent1"/>
              </a:buClr>
              <a:buSzPts val="3100"/>
              <a:buNone/>
              <a:defRPr sz="3100">
                <a:solidFill>
                  <a:schemeClr val="accent1"/>
                </a:solidFill>
              </a:defRPr>
            </a:lvl5pPr>
            <a:lvl6pPr lvl="5" rtl="0" algn="ctr">
              <a:spcBef>
                <a:spcPts val="0"/>
              </a:spcBef>
              <a:spcAft>
                <a:spcPts val="0"/>
              </a:spcAft>
              <a:buClr>
                <a:schemeClr val="accent1"/>
              </a:buClr>
              <a:buSzPts val="3100"/>
              <a:buNone/>
              <a:defRPr sz="3100">
                <a:solidFill>
                  <a:schemeClr val="accent1"/>
                </a:solidFill>
              </a:defRPr>
            </a:lvl6pPr>
            <a:lvl7pPr lvl="6" rtl="0" algn="ctr">
              <a:spcBef>
                <a:spcPts val="0"/>
              </a:spcBef>
              <a:spcAft>
                <a:spcPts val="0"/>
              </a:spcAft>
              <a:buClr>
                <a:schemeClr val="accent1"/>
              </a:buClr>
              <a:buSzPts val="3100"/>
              <a:buNone/>
              <a:defRPr sz="3100">
                <a:solidFill>
                  <a:schemeClr val="accent1"/>
                </a:solidFill>
              </a:defRPr>
            </a:lvl7pPr>
            <a:lvl8pPr lvl="7" rtl="0" algn="ctr">
              <a:spcBef>
                <a:spcPts val="0"/>
              </a:spcBef>
              <a:spcAft>
                <a:spcPts val="0"/>
              </a:spcAft>
              <a:buClr>
                <a:schemeClr val="accent1"/>
              </a:buClr>
              <a:buSzPts val="3100"/>
              <a:buNone/>
              <a:defRPr sz="3100">
                <a:solidFill>
                  <a:schemeClr val="accent1"/>
                </a:solidFill>
              </a:defRPr>
            </a:lvl8pPr>
            <a:lvl9pPr lvl="8" rtl="0" algn="ctr">
              <a:spcBef>
                <a:spcPts val="0"/>
              </a:spcBef>
              <a:spcAft>
                <a:spcPts val="0"/>
              </a:spcAft>
              <a:buClr>
                <a:schemeClr val="accent1"/>
              </a:buClr>
              <a:buSzPts val="3100"/>
              <a:buNone/>
              <a:defRPr sz="3100">
                <a:solidFill>
                  <a:schemeClr val="accent1"/>
                </a:solidFill>
              </a:defRPr>
            </a:lvl9pPr>
          </a:lstStyle>
          <a:p/>
        </p:txBody>
      </p:sp>
      <p:grpSp>
        <p:nvGrpSpPr>
          <p:cNvPr id="148" name="Google Shape;148;p16"/>
          <p:cNvGrpSpPr/>
          <p:nvPr/>
        </p:nvGrpSpPr>
        <p:grpSpPr>
          <a:xfrm rot="10800000">
            <a:off x="138918" y="4570302"/>
            <a:ext cx="416677" cy="419979"/>
            <a:chOff x="8529659" y="152390"/>
            <a:chExt cx="461948" cy="465557"/>
          </a:xfrm>
        </p:grpSpPr>
        <p:grpSp>
          <p:nvGrpSpPr>
            <p:cNvPr id="149" name="Google Shape;149;p16"/>
            <p:cNvGrpSpPr/>
            <p:nvPr/>
          </p:nvGrpSpPr>
          <p:grpSpPr>
            <a:xfrm>
              <a:off x="8582007" y="152390"/>
              <a:ext cx="409600" cy="409600"/>
              <a:chOff x="189698" y="4451825"/>
              <a:chExt cx="531602" cy="531603"/>
            </a:xfrm>
          </p:grpSpPr>
          <p:sp>
            <p:nvSpPr>
              <p:cNvPr id="150" name="Google Shape;150;p16"/>
              <p:cNvSpPr/>
              <p:nvPr/>
            </p:nvSpPr>
            <p:spPr>
              <a:xfrm>
                <a:off x="265900" y="44518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rot="10800000">
                <a:off x="189698" y="452802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6"/>
            <p:cNvSpPr/>
            <p:nvPr/>
          </p:nvSpPr>
          <p:spPr>
            <a:xfrm flipH="1" rot="5400000">
              <a:off x="8525459" y="507847"/>
              <a:ext cx="114300" cy="10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16"/>
          <p:cNvGrpSpPr/>
          <p:nvPr/>
        </p:nvGrpSpPr>
        <p:grpSpPr>
          <a:xfrm flipH="1" rot="5400000">
            <a:off x="8431246" y="4459222"/>
            <a:ext cx="720168" cy="705353"/>
            <a:chOff x="-6289" y="-3"/>
            <a:chExt cx="720168" cy="705353"/>
          </a:xfrm>
        </p:grpSpPr>
        <p:grpSp>
          <p:nvGrpSpPr>
            <p:cNvPr id="154" name="Google Shape;154;p16"/>
            <p:cNvGrpSpPr/>
            <p:nvPr/>
          </p:nvGrpSpPr>
          <p:grpSpPr>
            <a:xfrm>
              <a:off x="-6289" y="-3"/>
              <a:ext cx="418800" cy="414300"/>
              <a:chOff x="-6289" y="-3"/>
              <a:chExt cx="418800" cy="414300"/>
            </a:xfrm>
          </p:grpSpPr>
          <p:cxnSp>
            <p:nvCxnSpPr>
              <p:cNvPr id="155" name="Google Shape;155;p16"/>
              <p:cNvCxnSpPr/>
              <p:nvPr/>
            </p:nvCxnSpPr>
            <p:spPr>
              <a:xfrm flipH="1" rot="10800000">
                <a:off x="-6289" y="409347"/>
                <a:ext cx="418800" cy="18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16"/>
              <p:cNvCxnSpPr/>
              <p:nvPr/>
            </p:nvCxnSpPr>
            <p:spPr>
              <a:xfrm>
                <a:off x="411058" y="-3"/>
                <a:ext cx="0" cy="414300"/>
              </a:xfrm>
              <a:prstGeom prst="straightConnector1">
                <a:avLst/>
              </a:prstGeom>
              <a:noFill/>
              <a:ln cap="flat" cmpd="sng" w="9525">
                <a:solidFill>
                  <a:schemeClr val="dk2"/>
                </a:solidFill>
                <a:prstDash val="solid"/>
                <a:round/>
                <a:headEnd len="med" w="med" type="none"/>
                <a:tailEnd len="med" w="med" type="none"/>
              </a:ln>
            </p:spPr>
          </p:cxnSp>
        </p:grpSp>
        <p:grpSp>
          <p:nvGrpSpPr>
            <p:cNvPr id="157" name="Google Shape;157;p16"/>
            <p:cNvGrpSpPr/>
            <p:nvPr/>
          </p:nvGrpSpPr>
          <p:grpSpPr>
            <a:xfrm flipH="1" rot="10800000">
              <a:off x="277235" y="254399"/>
              <a:ext cx="436644" cy="450951"/>
              <a:chOff x="8517710" y="4278047"/>
              <a:chExt cx="436644" cy="450951"/>
            </a:xfrm>
          </p:grpSpPr>
          <p:sp>
            <p:nvSpPr>
              <p:cNvPr id="158" name="Google Shape;158;p16"/>
              <p:cNvSpPr/>
              <p:nvPr/>
            </p:nvSpPr>
            <p:spPr>
              <a:xfrm rot="-5400000">
                <a:off x="8506310" y="4433498"/>
                <a:ext cx="306900" cy="28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bg>
      <p:bgPr>
        <a:solidFill>
          <a:schemeClr val="accent1"/>
        </a:solidFill>
      </p:bgPr>
    </p:bg>
    <p:spTree>
      <p:nvGrpSpPr>
        <p:cNvPr id="160" name="Shape 160"/>
        <p:cNvGrpSpPr/>
        <p:nvPr/>
      </p:nvGrpSpPr>
      <p:grpSpPr>
        <a:xfrm>
          <a:off x="0" y="0"/>
          <a:ext cx="0" cy="0"/>
          <a:chOff x="0" y="0"/>
          <a:chExt cx="0" cy="0"/>
        </a:xfrm>
      </p:grpSpPr>
      <p:grpSp>
        <p:nvGrpSpPr>
          <p:cNvPr id="161" name="Google Shape;161;p17"/>
          <p:cNvGrpSpPr/>
          <p:nvPr/>
        </p:nvGrpSpPr>
        <p:grpSpPr>
          <a:xfrm>
            <a:off x="5958914" y="2982116"/>
            <a:ext cx="2189475" cy="1683950"/>
            <a:chOff x="5958914" y="2982116"/>
            <a:chExt cx="2189475" cy="1683950"/>
          </a:xfrm>
        </p:grpSpPr>
        <p:sp>
          <p:nvSpPr>
            <p:cNvPr id="162" name="Google Shape;162;p17"/>
            <p:cNvSpPr/>
            <p:nvPr/>
          </p:nvSpPr>
          <p:spPr>
            <a:xfrm>
              <a:off x="5958914" y="2982116"/>
              <a:ext cx="1982700" cy="1505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a:off x="7843889" y="4384366"/>
              <a:ext cx="304500" cy="281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7"/>
          <p:cNvSpPr/>
          <p:nvPr/>
        </p:nvSpPr>
        <p:spPr>
          <a:xfrm>
            <a:off x="1313450" y="809425"/>
            <a:ext cx="6477300" cy="3524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txBox="1"/>
          <p:nvPr>
            <p:ph type="title"/>
          </p:nvPr>
        </p:nvSpPr>
        <p:spPr>
          <a:xfrm>
            <a:off x="1739100" y="1292575"/>
            <a:ext cx="5665800" cy="2168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rgbClr val="CC6461"/>
              </a:buClr>
              <a:buSzPts val="3200"/>
              <a:buFont typeface="Montserrat SemiBold"/>
              <a:buNone/>
              <a:defRPr sz="2800">
                <a:solidFill>
                  <a:srgbClr val="CC6461"/>
                </a:solidFill>
                <a:latin typeface="Montserrat SemiBold"/>
                <a:ea typeface="Montserrat SemiBold"/>
                <a:cs typeface="Montserrat SemiBold"/>
                <a:sym typeface="Montserrat SemiBold"/>
              </a:defRPr>
            </a:lvl1pPr>
            <a:lvl2pPr lvl="1" rtl="0" algn="ctr">
              <a:spcBef>
                <a:spcPts val="0"/>
              </a:spcBef>
              <a:spcAft>
                <a:spcPts val="0"/>
              </a:spcAft>
              <a:buClr>
                <a:srgbClr val="CC6461"/>
              </a:buClr>
              <a:buSzPts val="2800"/>
              <a:buNone/>
              <a:defRPr sz="2800">
                <a:solidFill>
                  <a:srgbClr val="CC6461"/>
                </a:solidFill>
              </a:defRPr>
            </a:lvl2pPr>
            <a:lvl3pPr lvl="2" rtl="0" algn="ctr">
              <a:spcBef>
                <a:spcPts val="0"/>
              </a:spcBef>
              <a:spcAft>
                <a:spcPts val="0"/>
              </a:spcAft>
              <a:buClr>
                <a:srgbClr val="CC6461"/>
              </a:buClr>
              <a:buSzPts val="2800"/>
              <a:buNone/>
              <a:defRPr sz="2800">
                <a:solidFill>
                  <a:srgbClr val="CC6461"/>
                </a:solidFill>
              </a:defRPr>
            </a:lvl3pPr>
            <a:lvl4pPr lvl="3" rtl="0" algn="ctr">
              <a:spcBef>
                <a:spcPts val="0"/>
              </a:spcBef>
              <a:spcAft>
                <a:spcPts val="0"/>
              </a:spcAft>
              <a:buClr>
                <a:srgbClr val="CC6461"/>
              </a:buClr>
              <a:buSzPts val="2800"/>
              <a:buNone/>
              <a:defRPr sz="2800">
                <a:solidFill>
                  <a:srgbClr val="CC6461"/>
                </a:solidFill>
              </a:defRPr>
            </a:lvl4pPr>
            <a:lvl5pPr lvl="4" rtl="0" algn="ctr">
              <a:spcBef>
                <a:spcPts val="0"/>
              </a:spcBef>
              <a:spcAft>
                <a:spcPts val="0"/>
              </a:spcAft>
              <a:buClr>
                <a:srgbClr val="CC6461"/>
              </a:buClr>
              <a:buSzPts val="2800"/>
              <a:buNone/>
              <a:defRPr sz="2800">
                <a:solidFill>
                  <a:srgbClr val="CC6461"/>
                </a:solidFill>
              </a:defRPr>
            </a:lvl5pPr>
            <a:lvl6pPr lvl="5" rtl="0" algn="ctr">
              <a:spcBef>
                <a:spcPts val="0"/>
              </a:spcBef>
              <a:spcAft>
                <a:spcPts val="0"/>
              </a:spcAft>
              <a:buClr>
                <a:srgbClr val="CC6461"/>
              </a:buClr>
              <a:buSzPts val="2800"/>
              <a:buNone/>
              <a:defRPr sz="2800">
                <a:solidFill>
                  <a:srgbClr val="CC6461"/>
                </a:solidFill>
              </a:defRPr>
            </a:lvl6pPr>
            <a:lvl7pPr lvl="6" rtl="0" algn="ctr">
              <a:spcBef>
                <a:spcPts val="0"/>
              </a:spcBef>
              <a:spcAft>
                <a:spcPts val="0"/>
              </a:spcAft>
              <a:buClr>
                <a:srgbClr val="CC6461"/>
              </a:buClr>
              <a:buSzPts val="2800"/>
              <a:buNone/>
              <a:defRPr sz="2800">
                <a:solidFill>
                  <a:srgbClr val="CC6461"/>
                </a:solidFill>
              </a:defRPr>
            </a:lvl7pPr>
            <a:lvl8pPr lvl="7" rtl="0" algn="ctr">
              <a:spcBef>
                <a:spcPts val="0"/>
              </a:spcBef>
              <a:spcAft>
                <a:spcPts val="0"/>
              </a:spcAft>
              <a:buClr>
                <a:srgbClr val="CC6461"/>
              </a:buClr>
              <a:buSzPts val="2800"/>
              <a:buNone/>
              <a:defRPr sz="2800">
                <a:solidFill>
                  <a:srgbClr val="CC6461"/>
                </a:solidFill>
              </a:defRPr>
            </a:lvl8pPr>
            <a:lvl9pPr lvl="8" rtl="0" algn="ctr">
              <a:spcBef>
                <a:spcPts val="0"/>
              </a:spcBef>
              <a:spcAft>
                <a:spcPts val="0"/>
              </a:spcAft>
              <a:buClr>
                <a:srgbClr val="CC6461"/>
              </a:buClr>
              <a:buSzPts val="2800"/>
              <a:buNone/>
              <a:defRPr sz="2800">
                <a:solidFill>
                  <a:srgbClr val="CC6461"/>
                </a:solidFill>
              </a:defRPr>
            </a:lvl9pPr>
          </a:lstStyle>
          <a:p/>
        </p:txBody>
      </p:sp>
      <p:sp>
        <p:nvSpPr>
          <p:cNvPr id="166" name="Google Shape;166;p17"/>
          <p:cNvSpPr txBox="1"/>
          <p:nvPr>
            <p:ph idx="2" type="title"/>
          </p:nvPr>
        </p:nvSpPr>
        <p:spPr>
          <a:xfrm>
            <a:off x="2017250" y="3395400"/>
            <a:ext cx="5109600" cy="756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3"/>
              </a:buClr>
              <a:buSzPts val="1400"/>
              <a:buFont typeface="Courier Prime"/>
              <a:buNone/>
              <a:defRPr sz="1900">
                <a:solidFill>
                  <a:srgbClr val="666666"/>
                </a:solidFill>
                <a:latin typeface="Courier Prime"/>
                <a:ea typeface="Courier Prime"/>
                <a:cs typeface="Courier Prime"/>
                <a:sym typeface="Courier Prime"/>
              </a:defRPr>
            </a:lvl1pPr>
            <a:lvl2pPr lvl="1" rtl="0" algn="ctr">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2pPr>
            <a:lvl3pPr lvl="2" rtl="0" algn="ctr">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3pPr>
            <a:lvl4pPr lvl="3" rtl="0" algn="ctr">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4pPr>
            <a:lvl5pPr lvl="4" rtl="0" algn="ctr">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5pPr>
            <a:lvl6pPr lvl="5" rtl="0" algn="ctr">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6pPr>
            <a:lvl7pPr lvl="6" rtl="0" algn="ctr">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7pPr>
            <a:lvl8pPr lvl="7" rtl="0" algn="ctr">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8pPr>
            <a:lvl9pPr lvl="8" rtl="0" algn="ctr">
              <a:spcBef>
                <a:spcPts val="0"/>
              </a:spcBef>
              <a:spcAft>
                <a:spcPts val="0"/>
              </a:spcAft>
              <a:buClr>
                <a:schemeClr val="accent3"/>
              </a:buClr>
              <a:buSzPts val="1400"/>
              <a:buFont typeface="Courier Prime"/>
              <a:buNone/>
              <a:defRPr sz="1400">
                <a:solidFill>
                  <a:schemeClr val="accent3"/>
                </a:solidFill>
                <a:latin typeface="Courier Prime"/>
                <a:ea typeface="Courier Prime"/>
                <a:cs typeface="Courier Prime"/>
                <a:sym typeface="Courier Prim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bg>
      <p:bgPr>
        <a:solidFill>
          <a:schemeClr val="accent6"/>
        </a:solidFill>
      </p:bgPr>
    </p:bg>
    <p:spTree>
      <p:nvGrpSpPr>
        <p:cNvPr id="167" name="Shape 167"/>
        <p:cNvGrpSpPr/>
        <p:nvPr/>
      </p:nvGrpSpPr>
      <p:grpSpPr>
        <a:xfrm>
          <a:off x="0" y="0"/>
          <a:ext cx="0" cy="0"/>
          <a:chOff x="0" y="0"/>
          <a:chExt cx="0" cy="0"/>
        </a:xfrm>
      </p:grpSpPr>
      <p:grpSp>
        <p:nvGrpSpPr>
          <p:cNvPr id="168" name="Google Shape;168;p18"/>
          <p:cNvGrpSpPr/>
          <p:nvPr/>
        </p:nvGrpSpPr>
        <p:grpSpPr>
          <a:xfrm>
            <a:off x="-6289" y="-3"/>
            <a:ext cx="720168" cy="705353"/>
            <a:chOff x="-6289" y="-3"/>
            <a:chExt cx="720168" cy="705353"/>
          </a:xfrm>
        </p:grpSpPr>
        <p:grpSp>
          <p:nvGrpSpPr>
            <p:cNvPr id="169" name="Google Shape;169;p18"/>
            <p:cNvGrpSpPr/>
            <p:nvPr/>
          </p:nvGrpSpPr>
          <p:grpSpPr>
            <a:xfrm>
              <a:off x="-6289" y="-3"/>
              <a:ext cx="418800" cy="414300"/>
              <a:chOff x="-6289" y="-3"/>
              <a:chExt cx="418800" cy="414300"/>
            </a:xfrm>
          </p:grpSpPr>
          <p:cxnSp>
            <p:nvCxnSpPr>
              <p:cNvPr id="170" name="Google Shape;170;p18"/>
              <p:cNvCxnSpPr/>
              <p:nvPr/>
            </p:nvCxnSpPr>
            <p:spPr>
              <a:xfrm flipH="1" rot="10800000">
                <a:off x="-6289" y="409347"/>
                <a:ext cx="418800" cy="18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18"/>
              <p:cNvCxnSpPr/>
              <p:nvPr/>
            </p:nvCxnSpPr>
            <p:spPr>
              <a:xfrm>
                <a:off x="411058" y="-3"/>
                <a:ext cx="0" cy="414300"/>
              </a:xfrm>
              <a:prstGeom prst="straightConnector1">
                <a:avLst/>
              </a:prstGeom>
              <a:noFill/>
              <a:ln cap="flat" cmpd="sng" w="9525">
                <a:solidFill>
                  <a:schemeClr val="dk2"/>
                </a:solidFill>
                <a:prstDash val="solid"/>
                <a:round/>
                <a:headEnd len="med" w="med" type="none"/>
                <a:tailEnd len="med" w="med" type="none"/>
              </a:ln>
            </p:spPr>
          </p:cxnSp>
        </p:grpSp>
        <p:grpSp>
          <p:nvGrpSpPr>
            <p:cNvPr id="172" name="Google Shape;172;p18"/>
            <p:cNvGrpSpPr/>
            <p:nvPr/>
          </p:nvGrpSpPr>
          <p:grpSpPr>
            <a:xfrm flipH="1" rot="10800000">
              <a:off x="277235" y="254399"/>
              <a:ext cx="436644" cy="450951"/>
              <a:chOff x="8517710" y="4278047"/>
              <a:chExt cx="436644" cy="450951"/>
            </a:xfrm>
          </p:grpSpPr>
          <p:sp>
            <p:nvSpPr>
              <p:cNvPr id="173" name="Google Shape;173;p18"/>
              <p:cNvSpPr/>
              <p:nvPr/>
            </p:nvSpPr>
            <p:spPr>
              <a:xfrm rot="-5400000">
                <a:off x="8506310" y="4433498"/>
                <a:ext cx="306900" cy="28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 name="Google Shape;175;p18"/>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txBox="1"/>
          <p:nvPr>
            <p:ph type="title"/>
          </p:nvPr>
        </p:nvSpPr>
        <p:spPr>
          <a:xfrm>
            <a:off x="311700" y="597425"/>
            <a:ext cx="8520600" cy="5727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3000">
                <a:solidFill>
                  <a:schemeClr val="accent1"/>
                </a:solidFill>
              </a:defRPr>
            </a:lvl1pPr>
            <a:lvl2pPr lvl="1">
              <a:spcBef>
                <a:spcPts val="0"/>
              </a:spcBef>
              <a:spcAft>
                <a:spcPts val="0"/>
              </a:spcAft>
              <a:buNone/>
              <a:defRPr>
                <a:latin typeface="Courier New"/>
                <a:ea typeface="Courier New"/>
                <a:cs typeface="Courier New"/>
                <a:sym typeface="Courier New"/>
              </a:defRPr>
            </a:lvl2pPr>
            <a:lvl3pPr lvl="2">
              <a:spcBef>
                <a:spcPts val="0"/>
              </a:spcBef>
              <a:spcAft>
                <a:spcPts val="0"/>
              </a:spcAft>
              <a:buNone/>
              <a:defRPr>
                <a:latin typeface="Courier New"/>
                <a:ea typeface="Courier New"/>
                <a:cs typeface="Courier New"/>
                <a:sym typeface="Courier New"/>
              </a:defRPr>
            </a:lvl3pPr>
            <a:lvl4pPr lvl="3">
              <a:spcBef>
                <a:spcPts val="0"/>
              </a:spcBef>
              <a:spcAft>
                <a:spcPts val="0"/>
              </a:spcAft>
              <a:buNone/>
              <a:defRPr>
                <a:latin typeface="Courier New"/>
                <a:ea typeface="Courier New"/>
                <a:cs typeface="Courier New"/>
                <a:sym typeface="Courier New"/>
              </a:defRPr>
            </a:lvl4pPr>
            <a:lvl5pPr lvl="4">
              <a:spcBef>
                <a:spcPts val="0"/>
              </a:spcBef>
              <a:spcAft>
                <a:spcPts val="0"/>
              </a:spcAft>
              <a:buNone/>
              <a:defRPr>
                <a:latin typeface="Courier New"/>
                <a:ea typeface="Courier New"/>
                <a:cs typeface="Courier New"/>
                <a:sym typeface="Courier New"/>
              </a:defRPr>
            </a:lvl5pPr>
            <a:lvl6pPr lvl="5">
              <a:spcBef>
                <a:spcPts val="0"/>
              </a:spcBef>
              <a:spcAft>
                <a:spcPts val="0"/>
              </a:spcAft>
              <a:buNone/>
              <a:defRPr>
                <a:latin typeface="Courier New"/>
                <a:ea typeface="Courier New"/>
                <a:cs typeface="Courier New"/>
                <a:sym typeface="Courier New"/>
              </a:defRPr>
            </a:lvl6pPr>
            <a:lvl7pPr lvl="6">
              <a:spcBef>
                <a:spcPts val="0"/>
              </a:spcBef>
              <a:spcAft>
                <a:spcPts val="0"/>
              </a:spcAft>
              <a:buNone/>
              <a:defRPr>
                <a:latin typeface="Courier New"/>
                <a:ea typeface="Courier New"/>
                <a:cs typeface="Courier New"/>
                <a:sym typeface="Courier New"/>
              </a:defRPr>
            </a:lvl7pPr>
            <a:lvl8pPr lvl="7">
              <a:spcBef>
                <a:spcPts val="0"/>
              </a:spcBef>
              <a:spcAft>
                <a:spcPts val="0"/>
              </a:spcAft>
              <a:buNone/>
              <a:defRPr>
                <a:latin typeface="Courier New"/>
                <a:ea typeface="Courier New"/>
                <a:cs typeface="Courier New"/>
                <a:sym typeface="Courier New"/>
              </a:defRPr>
            </a:lvl8pPr>
            <a:lvl9pPr lvl="8">
              <a:spcBef>
                <a:spcPts val="0"/>
              </a:spcBef>
              <a:spcAft>
                <a:spcPts val="0"/>
              </a:spcAft>
              <a:buNone/>
              <a:defRPr>
                <a:latin typeface="Courier New"/>
                <a:ea typeface="Courier New"/>
                <a:cs typeface="Courier New"/>
                <a:sym typeface="Courier New"/>
              </a:defRPr>
            </a:lvl9pPr>
          </a:lstStyle>
          <a:p/>
        </p:txBody>
      </p:sp>
      <p:sp>
        <p:nvSpPr>
          <p:cNvPr id="177" name="Google Shape;177;p18"/>
          <p:cNvSpPr txBox="1"/>
          <p:nvPr>
            <p:ph idx="1" type="subTitle"/>
          </p:nvPr>
        </p:nvSpPr>
        <p:spPr>
          <a:xfrm>
            <a:off x="3266706" y="2435868"/>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a:solidFill>
                  <a:schemeClr val="accent1"/>
                </a:solidFill>
                <a:latin typeface="Montserrat Medium"/>
                <a:ea typeface="Montserrat Medium"/>
                <a:cs typeface="Montserrat Medium"/>
                <a:sym typeface="Montserrat Medium"/>
              </a:defRPr>
            </a:lvl9pPr>
          </a:lstStyle>
          <a:p/>
        </p:txBody>
      </p:sp>
      <p:sp>
        <p:nvSpPr>
          <p:cNvPr id="178" name="Google Shape;178;p18"/>
          <p:cNvSpPr txBox="1"/>
          <p:nvPr>
            <p:ph idx="2" type="subTitle"/>
          </p:nvPr>
        </p:nvSpPr>
        <p:spPr>
          <a:xfrm>
            <a:off x="537589" y="2435868"/>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a:solidFill>
                  <a:schemeClr val="accent1"/>
                </a:solidFill>
                <a:latin typeface="Montserrat Medium"/>
                <a:ea typeface="Montserrat Medium"/>
                <a:cs typeface="Montserrat Medium"/>
                <a:sym typeface="Montserrat Medium"/>
              </a:defRPr>
            </a:lvl9pPr>
          </a:lstStyle>
          <a:p/>
        </p:txBody>
      </p:sp>
      <p:sp>
        <p:nvSpPr>
          <p:cNvPr id="179" name="Google Shape;179;p18"/>
          <p:cNvSpPr txBox="1"/>
          <p:nvPr>
            <p:ph idx="3" type="subTitle"/>
          </p:nvPr>
        </p:nvSpPr>
        <p:spPr>
          <a:xfrm>
            <a:off x="5995824" y="2435868"/>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a:solidFill>
                  <a:schemeClr val="accent1"/>
                </a:solidFill>
                <a:latin typeface="Montserrat Medium"/>
                <a:ea typeface="Montserrat Medium"/>
                <a:cs typeface="Montserrat Medium"/>
                <a:sym typeface="Montserrat Medium"/>
              </a:defRPr>
            </a:lvl9pPr>
          </a:lstStyle>
          <a:p/>
        </p:txBody>
      </p:sp>
      <p:sp>
        <p:nvSpPr>
          <p:cNvPr id="180" name="Google Shape;180;p18"/>
          <p:cNvSpPr txBox="1"/>
          <p:nvPr>
            <p:ph idx="4" type="subTitle"/>
          </p:nvPr>
        </p:nvSpPr>
        <p:spPr>
          <a:xfrm>
            <a:off x="537700" y="2689450"/>
            <a:ext cx="2610600" cy="1074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400">
                <a:latin typeface="Courier Prime"/>
                <a:ea typeface="Courier Prime"/>
                <a:cs typeface="Courier Prime"/>
                <a:sym typeface="Courier Prime"/>
              </a:defRPr>
            </a:lvl1pPr>
            <a:lvl2pPr lvl="1" algn="ctr">
              <a:spcBef>
                <a:spcPts val="0"/>
              </a:spcBef>
              <a:spcAft>
                <a:spcPts val="0"/>
              </a:spcAft>
              <a:buNone/>
              <a:defRPr sz="1400">
                <a:latin typeface="Courier Prime"/>
                <a:ea typeface="Courier Prime"/>
                <a:cs typeface="Courier Prime"/>
                <a:sym typeface="Courier Prime"/>
              </a:defRPr>
            </a:lvl2pPr>
            <a:lvl3pPr lvl="2" algn="ctr">
              <a:spcBef>
                <a:spcPts val="0"/>
              </a:spcBef>
              <a:spcAft>
                <a:spcPts val="0"/>
              </a:spcAft>
              <a:buNone/>
              <a:defRPr sz="1400">
                <a:latin typeface="Courier Prime"/>
                <a:ea typeface="Courier Prime"/>
                <a:cs typeface="Courier Prime"/>
                <a:sym typeface="Courier Prime"/>
              </a:defRPr>
            </a:lvl3pPr>
            <a:lvl4pPr lvl="3" algn="ctr">
              <a:spcBef>
                <a:spcPts val="0"/>
              </a:spcBef>
              <a:spcAft>
                <a:spcPts val="0"/>
              </a:spcAft>
              <a:buNone/>
              <a:defRPr sz="1400">
                <a:latin typeface="Courier Prime"/>
                <a:ea typeface="Courier Prime"/>
                <a:cs typeface="Courier Prime"/>
                <a:sym typeface="Courier Prime"/>
              </a:defRPr>
            </a:lvl4pPr>
            <a:lvl5pPr lvl="4" algn="ctr">
              <a:spcBef>
                <a:spcPts val="0"/>
              </a:spcBef>
              <a:spcAft>
                <a:spcPts val="0"/>
              </a:spcAft>
              <a:buNone/>
              <a:defRPr sz="1400">
                <a:latin typeface="Courier Prime"/>
                <a:ea typeface="Courier Prime"/>
                <a:cs typeface="Courier Prime"/>
                <a:sym typeface="Courier Prime"/>
              </a:defRPr>
            </a:lvl5pPr>
            <a:lvl6pPr lvl="5" algn="ctr">
              <a:spcBef>
                <a:spcPts val="0"/>
              </a:spcBef>
              <a:spcAft>
                <a:spcPts val="0"/>
              </a:spcAft>
              <a:buNone/>
              <a:defRPr sz="1400">
                <a:latin typeface="Courier Prime"/>
                <a:ea typeface="Courier Prime"/>
                <a:cs typeface="Courier Prime"/>
                <a:sym typeface="Courier Prime"/>
              </a:defRPr>
            </a:lvl6pPr>
            <a:lvl7pPr lvl="6" algn="ctr">
              <a:spcBef>
                <a:spcPts val="0"/>
              </a:spcBef>
              <a:spcAft>
                <a:spcPts val="0"/>
              </a:spcAft>
              <a:buNone/>
              <a:defRPr sz="1400">
                <a:latin typeface="Courier Prime"/>
                <a:ea typeface="Courier Prime"/>
                <a:cs typeface="Courier Prime"/>
                <a:sym typeface="Courier Prime"/>
              </a:defRPr>
            </a:lvl7pPr>
            <a:lvl8pPr lvl="7" algn="ctr">
              <a:spcBef>
                <a:spcPts val="0"/>
              </a:spcBef>
              <a:spcAft>
                <a:spcPts val="0"/>
              </a:spcAft>
              <a:buNone/>
              <a:defRPr sz="1400">
                <a:latin typeface="Courier Prime"/>
                <a:ea typeface="Courier Prime"/>
                <a:cs typeface="Courier Prime"/>
                <a:sym typeface="Courier Prime"/>
              </a:defRPr>
            </a:lvl8pPr>
            <a:lvl9pPr lvl="8" algn="ctr">
              <a:spcBef>
                <a:spcPts val="0"/>
              </a:spcBef>
              <a:spcAft>
                <a:spcPts val="0"/>
              </a:spcAft>
              <a:buNone/>
              <a:defRPr sz="1400">
                <a:latin typeface="Courier Prime"/>
                <a:ea typeface="Courier Prime"/>
                <a:cs typeface="Courier Prime"/>
                <a:sym typeface="Courier Prime"/>
              </a:defRPr>
            </a:lvl9pPr>
          </a:lstStyle>
          <a:p/>
        </p:txBody>
      </p:sp>
      <p:sp>
        <p:nvSpPr>
          <p:cNvPr id="181" name="Google Shape;181;p18"/>
          <p:cNvSpPr txBox="1"/>
          <p:nvPr>
            <p:ph idx="5" type="subTitle"/>
          </p:nvPr>
        </p:nvSpPr>
        <p:spPr>
          <a:xfrm>
            <a:off x="3266713" y="2689450"/>
            <a:ext cx="2610600" cy="107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sp>
        <p:nvSpPr>
          <p:cNvPr id="182" name="Google Shape;182;p18"/>
          <p:cNvSpPr txBox="1"/>
          <p:nvPr>
            <p:ph idx="6" type="subTitle"/>
          </p:nvPr>
        </p:nvSpPr>
        <p:spPr>
          <a:xfrm>
            <a:off x="5995738" y="2689450"/>
            <a:ext cx="2610600" cy="107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grpSp>
        <p:nvGrpSpPr>
          <p:cNvPr id="183" name="Google Shape;183;p18"/>
          <p:cNvGrpSpPr/>
          <p:nvPr/>
        </p:nvGrpSpPr>
        <p:grpSpPr>
          <a:xfrm>
            <a:off x="8328223" y="4451825"/>
            <a:ext cx="531602" cy="531603"/>
            <a:chOff x="189698" y="4451825"/>
            <a:chExt cx="531602" cy="531603"/>
          </a:xfrm>
        </p:grpSpPr>
        <p:sp>
          <p:nvSpPr>
            <p:cNvPr id="184" name="Google Shape;184;p18"/>
            <p:cNvSpPr/>
            <p:nvPr/>
          </p:nvSpPr>
          <p:spPr>
            <a:xfrm>
              <a:off x="265900" y="44518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flipH="1" rot="10800000">
              <a:off x="189698" y="452802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2">
    <p:bg>
      <p:bgPr>
        <a:solidFill>
          <a:schemeClr val="accent6"/>
        </a:solidFill>
      </p:bgPr>
    </p:bg>
    <p:spTree>
      <p:nvGrpSpPr>
        <p:cNvPr id="186" name="Shape 186"/>
        <p:cNvGrpSpPr/>
        <p:nvPr/>
      </p:nvGrpSpPr>
      <p:grpSpPr>
        <a:xfrm>
          <a:off x="0" y="0"/>
          <a:ext cx="0" cy="0"/>
          <a:chOff x="0" y="0"/>
          <a:chExt cx="0" cy="0"/>
        </a:xfrm>
      </p:grpSpPr>
      <p:sp>
        <p:nvSpPr>
          <p:cNvPr id="187" name="Google Shape;187;p19"/>
          <p:cNvSpPr/>
          <p:nvPr/>
        </p:nvSpPr>
        <p:spPr>
          <a:xfrm rot="10800000">
            <a:off x="5432400" y="502550"/>
            <a:ext cx="3711600" cy="4644900"/>
          </a:xfrm>
          <a:prstGeom prst="rect">
            <a:avLst/>
          </a:prstGeom>
          <a:solidFill>
            <a:srgbClr val="CC64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88" name="Google Shape;188;p19"/>
          <p:cNvGrpSpPr/>
          <p:nvPr/>
        </p:nvGrpSpPr>
        <p:grpSpPr>
          <a:xfrm>
            <a:off x="5108278" y="168250"/>
            <a:ext cx="1731893" cy="1404475"/>
            <a:chOff x="5108278" y="168250"/>
            <a:chExt cx="1731893" cy="1404475"/>
          </a:xfrm>
        </p:grpSpPr>
        <p:sp>
          <p:nvSpPr>
            <p:cNvPr id="189" name="Google Shape;189;p19"/>
            <p:cNvSpPr/>
            <p:nvPr/>
          </p:nvSpPr>
          <p:spPr>
            <a:xfrm rot="10800000">
              <a:off x="5284671" y="346025"/>
              <a:ext cx="1555500" cy="1226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19"/>
            <p:cNvSpPr/>
            <p:nvPr/>
          </p:nvSpPr>
          <p:spPr>
            <a:xfrm rot="10800000">
              <a:off x="5108278" y="168250"/>
              <a:ext cx="254700" cy="25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9"/>
          <p:cNvSpPr txBox="1"/>
          <p:nvPr>
            <p:ph type="ctrTitle"/>
          </p:nvPr>
        </p:nvSpPr>
        <p:spPr>
          <a:xfrm>
            <a:off x="714575" y="619725"/>
            <a:ext cx="4458300" cy="232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6000"/>
              <a:buFont typeface="Montserrat SemiBold"/>
              <a:buNone/>
              <a:defRPr sz="6000">
                <a:solidFill>
                  <a:schemeClr val="accent1"/>
                </a:solidFill>
                <a:latin typeface="Montserrat SemiBold"/>
                <a:ea typeface="Montserrat SemiBold"/>
                <a:cs typeface="Montserrat SemiBold"/>
                <a:sym typeface="Montserrat Semi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2" name="Google Shape;192;p19"/>
          <p:cNvSpPr txBox="1"/>
          <p:nvPr>
            <p:ph idx="1" type="subTitle"/>
          </p:nvPr>
        </p:nvSpPr>
        <p:spPr>
          <a:xfrm>
            <a:off x="714600" y="2757925"/>
            <a:ext cx="4274700" cy="175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600"/>
              <a:buFont typeface="Courier Prime"/>
              <a:buNone/>
              <a:defRPr sz="1600">
                <a:solidFill>
                  <a:schemeClr val="accent3"/>
                </a:solidFill>
                <a:latin typeface="Courier Prime"/>
                <a:ea typeface="Courier Prime"/>
                <a:cs typeface="Courier Prime"/>
                <a:sym typeface="Courier Prim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
    <p:bg>
      <p:bgPr>
        <a:solidFill>
          <a:schemeClr val="accent6"/>
        </a:solidFill>
      </p:bgPr>
    </p:bg>
    <p:spTree>
      <p:nvGrpSpPr>
        <p:cNvPr id="193" name="Shape 193"/>
        <p:cNvGrpSpPr/>
        <p:nvPr/>
      </p:nvGrpSpPr>
      <p:grpSpPr>
        <a:xfrm>
          <a:off x="0" y="0"/>
          <a:ext cx="0" cy="0"/>
          <a:chOff x="0" y="0"/>
          <a:chExt cx="0" cy="0"/>
        </a:xfrm>
      </p:grpSpPr>
      <p:sp>
        <p:nvSpPr>
          <p:cNvPr id="194" name="Google Shape;194;p20"/>
          <p:cNvSpPr txBox="1"/>
          <p:nvPr>
            <p:ph type="title"/>
          </p:nvPr>
        </p:nvSpPr>
        <p:spPr>
          <a:xfrm>
            <a:off x="616500" y="882150"/>
            <a:ext cx="3746700" cy="19533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195" name="Google Shape;195;p20"/>
          <p:cNvSpPr txBox="1"/>
          <p:nvPr>
            <p:ph idx="1" type="subTitle"/>
          </p:nvPr>
        </p:nvSpPr>
        <p:spPr>
          <a:xfrm>
            <a:off x="616500" y="2759100"/>
            <a:ext cx="3203100" cy="18192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atin typeface="Courier Prime"/>
                <a:ea typeface="Courier Prime"/>
                <a:cs typeface="Courier Prime"/>
                <a:sym typeface="Courier Prime"/>
              </a:defRPr>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196" name="Google Shape;196;p20"/>
          <p:cNvSpPr/>
          <p:nvPr/>
        </p:nvSpPr>
        <p:spPr>
          <a:xfrm>
            <a:off x="4553600" y="221350"/>
            <a:ext cx="4590300" cy="4356900"/>
          </a:xfrm>
          <a:prstGeom prst="rect">
            <a:avLst/>
          </a:prstGeom>
          <a:solidFill>
            <a:srgbClr val="CC64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7" name="Google Shape;197;p20"/>
          <p:cNvGrpSpPr/>
          <p:nvPr/>
        </p:nvGrpSpPr>
        <p:grpSpPr>
          <a:xfrm>
            <a:off x="4287524" y="882150"/>
            <a:ext cx="4380186" cy="3955975"/>
            <a:chOff x="4287524" y="882150"/>
            <a:chExt cx="4380186" cy="3955975"/>
          </a:xfrm>
        </p:grpSpPr>
        <p:sp>
          <p:nvSpPr>
            <p:cNvPr id="198" name="Google Shape;198;p20"/>
            <p:cNvSpPr/>
            <p:nvPr/>
          </p:nvSpPr>
          <p:spPr>
            <a:xfrm>
              <a:off x="4780611" y="882150"/>
              <a:ext cx="3887100" cy="34473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4287524" y="4458325"/>
              <a:ext cx="379800" cy="379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6"/>
        </a:solidFill>
      </p:bgPr>
    </p:bg>
    <p:spTree>
      <p:nvGrpSpPr>
        <p:cNvPr id="30" name="Shape 30"/>
        <p:cNvGrpSpPr/>
        <p:nvPr/>
      </p:nvGrpSpPr>
      <p:grpSpPr>
        <a:xfrm>
          <a:off x="0" y="0"/>
          <a:ext cx="0" cy="0"/>
          <a:chOff x="0" y="0"/>
          <a:chExt cx="0" cy="0"/>
        </a:xfrm>
      </p:grpSpPr>
      <p:grpSp>
        <p:nvGrpSpPr>
          <p:cNvPr id="31" name="Google Shape;31;p3"/>
          <p:cNvGrpSpPr/>
          <p:nvPr/>
        </p:nvGrpSpPr>
        <p:grpSpPr>
          <a:xfrm>
            <a:off x="863953" y="0"/>
            <a:ext cx="1879741" cy="2699100"/>
            <a:chOff x="863953" y="0"/>
            <a:chExt cx="1879741" cy="2699100"/>
          </a:xfrm>
        </p:grpSpPr>
        <p:sp>
          <p:nvSpPr>
            <p:cNvPr id="32" name="Google Shape;32;p3"/>
            <p:cNvSpPr/>
            <p:nvPr/>
          </p:nvSpPr>
          <p:spPr>
            <a:xfrm>
              <a:off x="1011800" y="1294625"/>
              <a:ext cx="1555500" cy="1226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 name="Google Shape;33;p3"/>
            <p:cNvSpPr/>
            <p:nvPr/>
          </p:nvSpPr>
          <p:spPr>
            <a:xfrm>
              <a:off x="863953" y="0"/>
              <a:ext cx="1555500" cy="2364900"/>
            </a:xfrm>
            <a:prstGeom prst="rect">
              <a:avLst/>
            </a:prstGeom>
            <a:solidFill>
              <a:srgbClr val="CC64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 name="Google Shape;34;p3"/>
            <p:cNvSpPr/>
            <p:nvPr/>
          </p:nvSpPr>
          <p:spPr>
            <a:xfrm>
              <a:off x="2488993" y="2444400"/>
              <a:ext cx="254700" cy="25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3"/>
          <p:cNvSpPr txBox="1"/>
          <p:nvPr>
            <p:ph type="title"/>
          </p:nvPr>
        </p:nvSpPr>
        <p:spPr>
          <a:xfrm>
            <a:off x="720900" y="2891250"/>
            <a:ext cx="5541000" cy="811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4000"/>
              <a:buNone/>
              <a:defRPr sz="40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p:txBody>
      </p:sp>
      <p:sp>
        <p:nvSpPr>
          <p:cNvPr id="36" name="Google Shape;36;p3"/>
          <p:cNvSpPr txBox="1"/>
          <p:nvPr>
            <p:ph hasCustomPrompt="1" idx="2" type="title"/>
          </p:nvPr>
        </p:nvSpPr>
        <p:spPr>
          <a:xfrm>
            <a:off x="658303" y="1296354"/>
            <a:ext cx="1966800" cy="97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4800"/>
              <a:buNone/>
              <a:defRPr sz="4800">
                <a:solidFill>
                  <a:schemeClr val="accent2"/>
                </a:solidFill>
              </a:defRPr>
            </a:lvl1pPr>
            <a:lvl2pPr lvl="1" rtl="0" algn="ctr">
              <a:spcBef>
                <a:spcPts val="0"/>
              </a:spcBef>
              <a:spcAft>
                <a:spcPts val="0"/>
              </a:spcAft>
              <a:buClr>
                <a:schemeClr val="accent2"/>
              </a:buClr>
              <a:buSzPts val="4800"/>
              <a:buNone/>
              <a:defRPr sz="4800">
                <a:solidFill>
                  <a:schemeClr val="accent2"/>
                </a:solidFill>
              </a:defRPr>
            </a:lvl2pPr>
            <a:lvl3pPr lvl="2" rtl="0" algn="ctr">
              <a:spcBef>
                <a:spcPts val="0"/>
              </a:spcBef>
              <a:spcAft>
                <a:spcPts val="0"/>
              </a:spcAft>
              <a:buClr>
                <a:schemeClr val="accent2"/>
              </a:buClr>
              <a:buSzPts val="4800"/>
              <a:buNone/>
              <a:defRPr sz="4800">
                <a:solidFill>
                  <a:schemeClr val="accent2"/>
                </a:solidFill>
              </a:defRPr>
            </a:lvl3pPr>
            <a:lvl4pPr lvl="3" rtl="0" algn="ctr">
              <a:spcBef>
                <a:spcPts val="0"/>
              </a:spcBef>
              <a:spcAft>
                <a:spcPts val="0"/>
              </a:spcAft>
              <a:buClr>
                <a:schemeClr val="accent2"/>
              </a:buClr>
              <a:buSzPts val="4800"/>
              <a:buNone/>
              <a:defRPr sz="4800">
                <a:solidFill>
                  <a:schemeClr val="accent2"/>
                </a:solidFill>
              </a:defRPr>
            </a:lvl4pPr>
            <a:lvl5pPr lvl="4" rtl="0" algn="ctr">
              <a:spcBef>
                <a:spcPts val="0"/>
              </a:spcBef>
              <a:spcAft>
                <a:spcPts val="0"/>
              </a:spcAft>
              <a:buClr>
                <a:schemeClr val="accent2"/>
              </a:buClr>
              <a:buSzPts val="4800"/>
              <a:buNone/>
              <a:defRPr sz="4800">
                <a:solidFill>
                  <a:schemeClr val="accent2"/>
                </a:solidFill>
              </a:defRPr>
            </a:lvl5pPr>
            <a:lvl6pPr lvl="5" rtl="0" algn="ctr">
              <a:spcBef>
                <a:spcPts val="0"/>
              </a:spcBef>
              <a:spcAft>
                <a:spcPts val="0"/>
              </a:spcAft>
              <a:buClr>
                <a:schemeClr val="accent2"/>
              </a:buClr>
              <a:buSzPts val="4800"/>
              <a:buNone/>
              <a:defRPr sz="4800">
                <a:solidFill>
                  <a:schemeClr val="accent2"/>
                </a:solidFill>
              </a:defRPr>
            </a:lvl6pPr>
            <a:lvl7pPr lvl="6" rtl="0" algn="ctr">
              <a:spcBef>
                <a:spcPts val="0"/>
              </a:spcBef>
              <a:spcAft>
                <a:spcPts val="0"/>
              </a:spcAft>
              <a:buClr>
                <a:schemeClr val="accent2"/>
              </a:buClr>
              <a:buSzPts val="4800"/>
              <a:buNone/>
              <a:defRPr sz="4800">
                <a:solidFill>
                  <a:schemeClr val="accent2"/>
                </a:solidFill>
              </a:defRPr>
            </a:lvl7pPr>
            <a:lvl8pPr lvl="7" rtl="0" algn="ctr">
              <a:spcBef>
                <a:spcPts val="0"/>
              </a:spcBef>
              <a:spcAft>
                <a:spcPts val="0"/>
              </a:spcAft>
              <a:buClr>
                <a:schemeClr val="accent2"/>
              </a:buClr>
              <a:buSzPts val="4800"/>
              <a:buNone/>
              <a:defRPr sz="4800">
                <a:solidFill>
                  <a:schemeClr val="accent2"/>
                </a:solidFill>
              </a:defRPr>
            </a:lvl8pPr>
            <a:lvl9pPr lvl="8" rtl="0" algn="ctr">
              <a:spcBef>
                <a:spcPts val="0"/>
              </a:spcBef>
              <a:spcAft>
                <a:spcPts val="0"/>
              </a:spcAft>
              <a:buClr>
                <a:schemeClr val="accent2"/>
              </a:buClr>
              <a:buSzPts val="4800"/>
              <a:buNone/>
              <a:defRPr sz="4800">
                <a:solidFill>
                  <a:schemeClr val="accent2"/>
                </a:solidFill>
              </a:defRPr>
            </a:lvl9pPr>
          </a:lstStyle>
          <a:p>
            <a:r>
              <a:t>xx%</a:t>
            </a:r>
          </a:p>
        </p:txBody>
      </p:sp>
      <p:sp>
        <p:nvSpPr>
          <p:cNvPr id="37" name="Google Shape;37;p3"/>
          <p:cNvSpPr txBox="1"/>
          <p:nvPr>
            <p:ph idx="1" type="subTitle"/>
          </p:nvPr>
        </p:nvSpPr>
        <p:spPr>
          <a:xfrm>
            <a:off x="727225" y="3533650"/>
            <a:ext cx="3918900" cy="942300"/>
          </a:xfrm>
          <a:prstGeom prst="rect">
            <a:avLst/>
          </a:prstGeom>
        </p:spPr>
        <p:txBody>
          <a:bodyPr anchorCtr="0" anchor="t" bIns="91425" lIns="91425" spcFirstLastPara="1" rIns="91425" wrap="square" tIns="91425">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Tree>
  </p:cSld>
  <p:clrMapOvr>
    <a:masterClrMapping/>
  </p:clrMapOvr>
  <p:extLst>
    <p:ext uri="{DCECCB84-F9BA-43D5-87BE-67443E8EF086}">
      <p15:sldGuideLst>
        <p15:guide id="1" pos="454">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bg>
      <p:bgPr>
        <a:solidFill>
          <a:schemeClr val="accent6"/>
        </a:solidFill>
      </p:bgPr>
    </p:bg>
    <p:spTree>
      <p:nvGrpSpPr>
        <p:cNvPr id="200" name="Shape 200"/>
        <p:cNvGrpSpPr/>
        <p:nvPr/>
      </p:nvGrpSpPr>
      <p:grpSpPr>
        <a:xfrm>
          <a:off x="0" y="0"/>
          <a:ext cx="0" cy="0"/>
          <a:chOff x="0" y="0"/>
          <a:chExt cx="0" cy="0"/>
        </a:xfrm>
      </p:grpSpPr>
      <p:grpSp>
        <p:nvGrpSpPr>
          <p:cNvPr id="201" name="Google Shape;201;p21"/>
          <p:cNvGrpSpPr/>
          <p:nvPr/>
        </p:nvGrpSpPr>
        <p:grpSpPr>
          <a:xfrm flipH="1">
            <a:off x="163990" y="152395"/>
            <a:ext cx="338746" cy="341393"/>
            <a:chOff x="8529659" y="152390"/>
            <a:chExt cx="461948" cy="465557"/>
          </a:xfrm>
        </p:grpSpPr>
        <p:grpSp>
          <p:nvGrpSpPr>
            <p:cNvPr id="202" name="Google Shape;202;p21"/>
            <p:cNvGrpSpPr/>
            <p:nvPr/>
          </p:nvGrpSpPr>
          <p:grpSpPr>
            <a:xfrm>
              <a:off x="8582007" y="152390"/>
              <a:ext cx="409600" cy="409600"/>
              <a:chOff x="189698" y="4451825"/>
              <a:chExt cx="531602" cy="531603"/>
            </a:xfrm>
          </p:grpSpPr>
          <p:sp>
            <p:nvSpPr>
              <p:cNvPr id="203" name="Google Shape;203;p21"/>
              <p:cNvSpPr/>
              <p:nvPr/>
            </p:nvSpPr>
            <p:spPr>
              <a:xfrm>
                <a:off x="265900" y="44518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flipH="1" rot="10800000">
                <a:off x="189698" y="452802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1"/>
            <p:cNvSpPr/>
            <p:nvPr/>
          </p:nvSpPr>
          <p:spPr>
            <a:xfrm flipH="1" rot="5400000">
              <a:off x="8525459" y="507847"/>
              <a:ext cx="114300" cy="10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21"/>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21"/>
          <p:cNvGrpSpPr/>
          <p:nvPr/>
        </p:nvGrpSpPr>
        <p:grpSpPr>
          <a:xfrm flipH="1" rot="5400000">
            <a:off x="8431246" y="4459222"/>
            <a:ext cx="720168" cy="705353"/>
            <a:chOff x="-6289" y="-3"/>
            <a:chExt cx="720168" cy="705353"/>
          </a:xfrm>
        </p:grpSpPr>
        <p:grpSp>
          <p:nvGrpSpPr>
            <p:cNvPr id="208" name="Google Shape;208;p21"/>
            <p:cNvGrpSpPr/>
            <p:nvPr/>
          </p:nvGrpSpPr>
          <p:grpSpPr>
            <a:xfrm>
              <a:off x="-6289" y="-3"/>
              <a:ext cx="418800" cy="414300"/>
              <a:chOff x="-6289" y="-3"/>
              <a:chExt cx="418800" cy="414300"/>
            </a:xfrm>
          </p:grpSpPr>
          <p:cxnSp>
            <p:nvCxnSpPr>
              <p:cNvPr id="209" name="Google Shape;209;p21"/>
              <p:cNvCxnSpPr/>
              <p:nvPr/>
            </p:nvCxnSpPr>
            <p:spPr>
              <a:xfrm flipH="1" rot="10800000">
                <a:off x="-6289" y="409347"/>
                <a:ext cx="418800" cy="18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1"/>
              <p:cNvCxnSpPr/>
              <p:nvPr/>
            </p:nvCxnSpPr>
            <p:spPr>
              <a:xfrm>
                <a:off x="411058" y="-3"/>
                <a:ext cx="0" cy="414300"/>
              </a:xfrm>
              <a:prstGeom prst="straightConnector1">
                <a:avLst/>
              </a:prstGeom>
              <a:noFill/>
              <a:ln cap="flat" cmpd="sng" w="9525">
                <a:solidFill>
                  <a:schemeClr val="dk2"/>
                </a:solidFill>
                <a:prstDash val="solid"/>
                <a:round/>
                <a:headEnd len="med" w="med" type="none"/>
                <a:tailEnd len="med" w="med" type="none"/>
              </a:ln>
            </p:spPr>
          </p:cxnSp>
        </p:grpSp>
        <p:grpSp>
          <p:nvGrpSpPr>
            <p:cNvPr id="211" name="Google Shape;211;p21"/>
            <p:cNvGrpSpPr/>
            <p:nvPr/>
          </p:nvGrpSpPr>
          <p:grpSpPr>
            <a:xfrm flipH="1" rot="10800000">
              <a:off x="277235" y="254399"/>
              <a:ext cx="436644" cy="450951"/>
              <a:chOff x="8517710" y="4278047"/>
              <a:chExt cx="436644" cy="450951"/>
            </a:xfrm>
          </p:grpSpPr>
          <p:sp>
            <p:nvSpPr>
              <p:cNvPr id="212" name="Google Shape;212;p21"/>
              <p:cNvSpPr/>
              <p:nvPr/>
            </p:nvSpPr>
            <p:spPr>
              <a:xfrm rot="-5400000">
                <a:off x="8506310" y="4433498"/>
                <a:ext cx="306900" cy="28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4" name="Google Shape;214;p21"/>
          <p:cNvSpPr txBox="1"/>
          <p:nvPr>
            <p:ph type="title"/>
          </p:nvPr>
        </p:nvSpPr>
        <p:spPr>
          <a:xfrm>
            <a:off x="616500" y="1434926"/>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200"/>
              <a:buNone/>
              <a:defRPr sz="22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21"/>
          <p:cNvSpPr txBox="1"/>
          <p:nvPr>
            <p:ph idx="1" type="subTitle"/>
          </p:nvPr>
        </p:nvSpPr>
        <p:spPr>
          <a:xfrm>
            <a:off x="616500" y="2166175"/>
            <a:ext cx="3165000" cy="2200800"/>
          </a:xfrm>
          <a:prstGeom prst="rect">
            <a:avLst/>
          </a:prstGeom>
        </p:spPr>
        <p:txBody>
          <a:bodyPr anchorCtr="0" anchor="t" bIns="91425" lIns="91425" spcFirstLastPara="1" rIns="91425" wrap="square" tIns="91425">
            <a:noAutofit/>
          </a:bodyPr>
          <a:lstStyle>
            <a:lvl1pPr lvl="0">
              <a:spcBef>
                <a:spcPts val="0"/>
              </a:spcBef>
              <a:spcAft>
                <a:spcPts val="0"/>
              </a:spcAft>
              <a:buNone/>
              <a:defRPr sz="14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16" name="Google Shape;216;p21"/>
          <p:cNvSpPr txBox="1"/>
          <p:nvPr>
            <p:ph idx="2" type="title"/>
          </p:nvPr>
        </p:nvSpPr>
        <p:spPr>
          <a:xfrm>
            <a:off x="311700" y="597425"/>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accent1"/>
                </a:solidFill>
              </a:defRPr>
            </a:lvl1pPr>
            <a:lvl2pPr lvl="1" rtl="0">
              <a:spcBef>
                <a:spcPts val="0"/>
              </a:spcBef>
              <a:spcAft>
                <a:spcPts val="0"/>
              </a:spcAft>
              <a:buNone/>
              <a:defRPr>
                <a:latin typeface="Courier New"/>
                <a:ea typeface="Courier New"/>
                <a:cs typeface="Courier New"/>
                <a:sym typeface="Courier New"/>
              </a:defRPr>
            </a:lvl2pPr>
            <a:lvl3pPr lvl="2" rtl="0">
              <a:spcBef>
                <a:spcPts val="0"/>
              </a:spcBef>
              <a:spcAft>
                <a:spcPts val="0"/>
              </a:spcAft>
              <a:buNone/>
              <a:defRPr>
                <a:latin typeface="Courier New"/>
                <a:ea typeface="Courier New"/>
                <a:cs typeface="Courier New"/>
                <a:sym typeface="Courier New"/>
              </a:defRPr>
            </a:lvl3pPr>
            <a:lvl4pPr lvl="3" rtl="0">
              <a:spcBef>
                <a:spcPts val="0"/>
              </a:spcBef>
              <a:spcAft>
                <a:spcPts val="0"/>
              </a:spcAft>
              <a:buNone/>
              <a:defRPr>
                <a:latin typeface="Courier New"/>
                <a:ea typeface="Courier New"/>
                <a:cs typeface="Courier New"/>
                <a:sym typeface="Courier New"/>
              </a:defRPr>
            </a:lvl4pPr>
            <a:lvl5pPr lvl="4" rtl="0">
              <a:spcBef>
                <a:spcPts val="0"/>
              </a:spcBef>
              <a:spcAft>
                <a:spcPts val="0"/>
              </a:spcAft>
              <a:buNone/>
              <a:defRPr>
                <a:latin typeface="Courier New"/>
                <a:ea typeface="Courier New"/>
                <a:cs typeface="Courier New"/>
                <a:sym typeface="Courier New"/>
              </a:defRPr>
            </a:lvl5pPr>
            <a:lvl6pPr lvl="5" rtl="0">
              <a:spcBef>
                <a:spcPts val="0"/>
              </a:spcBef>
              <a:spcAft>
                <a:spcPts val="0"/>
              </a:spcAft>
              <a:buNone/>
              <a:defRPr>
                <a:latin typeface="Courier New"/>
                <a:ea typeface="Courier New"/>
                <a:cs typeface="Courier New"/>
                <a:sym typeface="Courier New"/>
              </a:defRPr>
            </a:lvl6pPr>
            <a:lvl7pPr lvl="6" rtl="0">
              <a:spcBef>
                <a:spcPts val="0"/>
              </a:spcBef>
              <a:spcAft>
                <a:spcPts val="0"/>
              </a:spcAft>
              <a:buNone/>
              <a:defRPr>
                <a:latin typeface="Courier New"/>
                <a:ea typeface="Courier New"/>
                <a:cs typeface="Courier New"/>
                <a:sym typeface="Courier New"/>
              </a:defRPr>
            </a:lvl7pPr>
            <a:lvl8pPr lvl="7" rtl="0">
              <a:spcBef>
                <a:spcPts val="0"/>
              </a:spcBef>
              <a:spcAft>
                <a:spcPts val="0"/>
              </a:spcAft>
              <a:buNone/>
              <a:defRPr>
                <a:latin typeface="Courier New"/>
                <a:ea typeface="Courier New"/>
                <a:cs typeface="Courier New"/>
                <a:sym typeface="Courier New"/>
              </a:defRPr>
            </a:lvl8pPr>
            <a:lvl9pPr lvl="8" rtl="0">
              <a:spcBef>
                <a:spcPts val="0"/>
              </a:spcBef>
              <a:spcAft>
                <a:spcPts val="0"/>
              </a:spcAft>
              <a:buNone/>
              <a:defRPr>
                <a:latin typeface="Courier New"/>
                <a:ea typeface="Courier New"/>
                <a:cs typeface="Courier New"/>
                <a:sym typeface="Courier New"/>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bg>
      <p:bgPr>
        <a:solidFill>
          <a:schemeClr val="accent6"/>
        </a:solidFill>
      </p:bgPr>
    </p:bg>
    <p:spTree>
      <p:nvGrpSpPr>
        <p:cNvPr id="217" name="Shape 217"/>
        <p:cNvGrpSpPr/>
        <p:nvPr/>
      </p:nvGrpSpPr>
      <p:grpSpPr>
        <a:xfrm>
          <a:off x="0" y="0"/>
          <a:ext cx="0" cy="0"/>
          <a:chOff x="0" y="0"/>
          <a:chExt cx="0" cy="0"/>
        </a:xfrm>
      </p:grpSpPr>
      <p:sp>
        <p:nvSpPr>
          <p:cNvPr id="218" name="Google Shape;218;p22"/>
          <p:cNvSpPr txBox="1"/>
          <p:nvPr>
            <p:ph type="title"/>
          </p:nvPr>
        </p:nvSpPr>
        <p:spPr>
          <a:xfrm>
            <a:off x="311700" y="597201"/>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accent1"/>
                </a:solidFill>
              </a:defRPr>
            </a:lvl1pPr>
            <a:lvl2pPr lvl="1" rtl="0">
              <a:spcBef>
                <a:spcPts val="0"/>
              </a:spcBef>
              <a:spcAft>
                <a:spcPts val="0"/>
              </a:spcAft>
              <a:buNone/>
              <a:defRPr>
                <a:latin typeface="Courier New"/>
                <a:ea typeface="Courier New"/>
                <a:cs typeface="Courier New"/>
                <a:sym typeface="Courier New"/>
              </a:defRPr>
            </a:lvl2pPr>
            <a:lvl3pPr lvl="2" rtl="0">
              <a:spcBef>
                <a:spcPts val="0"/>
              </a:spcBef>
              <a:spcAft>
                <a:spcPts val="0"/>
              </a:spcAft>
              <a:buNone/>
              <a:defRPr>
                <a:latin typeface="Courier New"/>
                <a:ea typeface="Courier New"/>
                <a:cs typeface="Courier New"/>
                <a:sym typeface="Courier New"/>
              </a:defRPr>
            </a:lvl3pPr>
            <a:lvl4pPr lvl="3" rtl="0">
              <a:spcBef>
                <a:spcPts val="0"/>
              </a:spcBef>
              <a:spcAft>
                <a:spcPts val="0"/>
              </a:spcAft>
              <a:buNone/>
              <a:defRPr>
                <a:latin typeface="Courier New"/>
                <a:ea typeface="Courier New"/>
                <a:cs typeface="Courier New"/>
                <a:sym typeface="Courier New"/>
              </a:defRPr>
            </a:lvl4pPr>
            <a:lvl5pPr lvl="4" rtl="0">
              <a:spcBef>
                <a:spcPts val="0"/>
              </a:spcBef>
              <a:spcAft>
                <a:spcPts val="0"/>
              </a:spcAft>
              <a:buNone/>
              <a:defRPr>
                <a:latin typeface="Courier New"/>
                <a:ea typeface="Courier New"/>
                <a:cs typeface="Courier New"/>
                <a:sym typeface="Courier New"/>
              </a:defRPr>
            </a:lvl5pPr>
            <a:lvl6pPr lvl="5" rtl="0">
              <a:spcBef>
                <a:spcPts val="0"/>
              </a:spcBef>
              <a:spcAft>
                <a:spcPts val="0"/>
              </a:spcAft>
              <a:buNone/>
              <a:defRPr>
                <a:latin typeface="Courier New"/>
                <a:ea typeface="Courier New"/>
                <a:cs typeface="Courier New"/>
                <a:sym typeface="Courier New"/>
              </a:defRPr>
            </a:lvl6pPr>
            <a:lvl7pPr lvl="6" rtl="0">
              <a:spcBef>
                <a:spcPts val="0"/>
              </a:spcBef>
              <a:spcAft>
                <a:spcPts val="0"/>
              </a:spcAft>
              <a:buNone/>
              <a:defRPr>
                <a:latin typeface="Courier New"/>
                <a:ea typeface="Courier New"/>
                <a:cs typeface="Courier New"/>
                <a:sym typeface="Courier New"/>
              </a:defRPr>
            </a:lvl7pPr>
            <a:lvl8pPr lvl="7" rtl="0">
              <a:spcBef>
                <a:spcPts val="0"/>
              </a:spcBef>
              <a:spcAft>
                <a:spcPts val="0"/>
              </a:spcAft>
              <a:buNone/>
              <a:defRPr>
                <a:latin typeface="Courier New"/>
                <a:ea typeface="Courier New"/>
                <a:cs typeface="Courier New"/>
                <a:sym typeface="Courier New"/>
              </a:defRPr>
            </a:lvl8pPr>
            <a:lvl9pPr lvl="8" rtl="0">
              <a:spcBef>
                <a:spcPts val="0"/>
              </a:spcBef>
              <a:spcAft>
                <a:spcPts val="0"/>
              </a:spcAft>
              <a:buNone/>
              <a:defRPr>
                <a:latin typeface="Courier New"/>
                <a:ea typeface="Courier New"/>
                <a:cs typeface="Courier New"/>
                <a:sym typeface="Courier New"/>
              </a:defRPr>
            </a:lvl9pPr>
          </a:lstStyle>
          <a:p/>
        </p:txBody>
      </p:sp>
      <p:sp>
        <p:nvSpPr>
          <p:cNvPr id="219" name="Google Shape;219;p22"/>
          <p:cNvSpPr txBox="1"/>
          <p:nvPr>
            <p:ph idx="1" type="subTitle"/>
          </p:nvPr>
        </p:nvSpPr>
        <p:spPr>
          <a:xfrm>
            <a:off x="3266706" y="1622963"/>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sz="1600">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sz="1600">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sz="1600">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sz="1600">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sz="1600">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sz="1600">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sz="1600">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sz="1600">
                <a:solidFill>
                  <a:schemeClr val="accent1"/>
                </a:solidFill>
                <a:latin typeface="Montserrat Medium"/>
                <a:ea typeface="Montserrat Medium"/>
                <a:cs typeface="Montserrat Medium"/>
                <a:sym typeface="Montserrat Medium"/>
              </a:defRPr>
            </a:lvl9pPr>
          </a:lstStyle>
          <a:p/>
        </p:txBody>
      </p:sp>
      <p:sp>
        <p:nvSpPr>
          <p:cNvPr id="220" name="Google Shape;220;p22"/>
          <p:cNvSpPr txBox="1"/>
          <p:nvPr>
            <p:ph idx="2" type="subTitle"/>
          </p:nvPr>
        </p:nvSpPr>
        <p:spPr>
          <a:xfrm>
            <a:off x="537589" y="1622963"/>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sz="1600">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sz="1600">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sz="1600">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sz="1600">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sz="1600">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sz="1600">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sz="1600">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sz="1600">
                <a:solidFill>
                  <a:schemeClr val="accent1"/>
                </a:solidFill>
                <a:latin typeface="Montserrat Medium"/>
                <a:ea typeface="Montserrat Medium"/>
                <a:cs typeface="Montserrat Medium"/>
                <a:sym typeface="Montserrat Medium"/>
              </a:defRPr>
            </a:lvl9pPr>
          </a:lstStyle>
          <a:p/>
        </p:txBody>
      </p:sp>
      <p:sp>
        <p:nvSpPr>
          <p:cNvPr id="221" name="Google Shape;221;p22"/>
          <p:cNvSpPr txBox="1"/>
          <p:nvPr>
            <p:ph idx="3" type="subTitle"/>
          </p:nvPr>
        </p:nvSpPr>
        <p:spPr>
          <a:xfrm>
            <a:off x="5995824" y="1622963"/>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sz="1600">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sz="1600">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sz="1600">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sz="1600">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sz="1600">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sz="1600">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sz="1600">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sz="1600">
                <a:solidFill>
                  <a:schemeClr val="accent1"/>
                </a:solidFill>
                <a:latin typeface="Montserrat Medium"/>
                <a:ea typeface="Montserrat Medium"/>
                <a:cs typeface="Montserrat Medium"/>
                <a:sym typeface="Montserrat Medium"/>
              </a:defRPr>
            </a:lvl9pPr>
          </a:lstStyle>
          <a:p/>
        </p:txBody>
      </p:sp>
      <p:sp>
        <p:nvSpPr>
          <p:cNvPr id="222" name="Google Shape;222;p22"/>
          <p:cNvSpPr txBox="1"/>
          <p:nvPr>
            <p:ph idx="4" type="subTitle"/>
          </p:nvPr>
        </p:nvSpPr>
        <p:spPr>
          <a:xfrm>
            <a:off x="537700" y="1819316"/>
            <a:ext cx="2610600" cy="107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sp>
        <p:nvSpPr>
          <p:cNvPr id="223" name="Google Shape;223;p22"/>
          <p:cNvSpPr txBox="1"/>
          <p:nvPr>
            <p:ph idx="5" type="subTitle"/>
          </p:nvPr>
        </p:nvSpPr>
        <p:spPr>
          <a:xfrm>
            <a:off x="3266713" y="1819316"/>
            <a:ext cx="2610600" cy="107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sp>
        <p:nvSpPr>
          <p:cNvPr id="224" name="Google Shape;224;p22"/>
          <p:cNvSpPr txBox="1"/>
          <p:nvPr>
            <p:ph idx="6" type="subTitle"/>
          </p:nvPr>
        </p:nvSpPr>
        <p:spPr>
          <a:xfrm>
            <a:off x="5995738" y="1819316"/>
            <a:ext cx="2610600" cy="107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sp>
        <p:nvSpPr>
          <p:cNvPr id="225" name="Google Shape;225;p22"/>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txBox="1"/>
          <p:nvPr>
            <p:ph idx="7" type="subTitle"/>
          </p:nvPr>
        </p:nvSpPr>
        <p:spPr>
          <a:xfrm>
            <a:off x="3266706" y="3059567"/>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sz="1600">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sz="1600">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sz="1600">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sz="1600">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sz="1600">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sz="1600">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sz="1600">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sz="1600">
                <a:solidFill>
                  <a:schemeClr val="accent1"/>
                </a:solidFill>
                <a:latin typeface="Montserrat Medium"/>
                <a:ea typeface="Montserrat Medium"/>
                <a:cs typeface="Montserrat Medium"/>
                <a:sym typeface="Montserrat Medium"/>
              </a:defRPr>
            </a:lvl9pPr>
          </a:lstStyle>
          <a:p/>
        </p:txBody>
      </p:sp>
      <p:sp>
        <p:nvSpPr>
          <p:cNvPr id="227" name="Google Shape;227;p22"/>
          <p:cNvSpPr txBox="1"/>
          <p:nvPr>
            <p:ph idx="8" type="subTitle"/>
          </p:nvPr>
        </p:nvSpPr>
        <p:spPr>
          <a:xfrm>
            <a:off x="537589" y="3059567"/>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sz="1600">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sz="1600">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sz="1600">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sz="1600">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sz="1600">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sz="1600">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sz="1600">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sz="1600">
                <a:solidFill>
                  <a:schemeClr val="accent1"/>
                </a:solidFill>
                <a:latin typeface="Montserrat Medium"/>
                <a:ea typeface="Montserrat Medium"/>
                <a:cs typeface="Montserrat Medium"/>
                <a:sym typeface="Montserrat Medium"/>
              </a:defRPr>
            </a:lvl9pPr>
          </a:lstStyle>
          <a:p/>
        </p:txBody>
      </p:sp>
      <p:sp>
        <p:nvSpPr>
          <p:cNvPr id="228" name="Google Shape;228;p22"/>
          <p:cNvSpPr txBox="1"/>
          <p:nvPr>
            <p:ph idx="9" type="subTitle"/>
          </p:nvPr>
        </p:nvSpPr>
        <p:spPr>
          <a:xfrm>
            <a:off x="5995824" y="3059567"/>
            <a:ext cx="2610600" cy="318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sz="1600">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sz="1600">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sz="1600">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sz="1600">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sz="1600">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sz="1600">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sz="1600">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sz="1600">
                <a:solidFill>
                  <a:schemeClr val="accent1"/>
                </a:solidFill>
                <a:latin typeface="Montserrat Medium"/>
                <a:ea typeface="Montserrat Medium"/>
                <a:cs typeface="Montserrat Medium"/>
                <a:sym typeface="Montserrat Medium"/>
              </a:defRPr>
            </a:lvl9pPr>
          </a:lstStyle>
          <a:p/>
        </p:txBody>
      </p:sp>
      <p:sp>
        <p:nvSpPr>
          <p:cNvPr id="229" name="Google Shape;229;p22"/>
          <p:cNvSpPr txBox="1"/>
          <p:nvPr>
            <p:ph idx="13" type="subTitle"/>
          </p:nvPr>
        </p:nvSpPr>
        <p:spPr>
          <a:xfrm>
            <a:off x="537700" y="3255920"/>
            <a:ext cx="2610600" cy="107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sp>
        <p:nvSpPr>
          <p:cNvPr id="230" name="Google Shape;230;p22"/>
          <p:cNvSpPr txBox="1"/>
          <p:nvPr>
            <p:ph idx="14" type="subTitle"/>
          </p:nvPr>
        </p:nvSpPr>
        <p:spPr>
          <a:xfrm>
            <a:off x="3266713" y="3255920"/>
            <a:ext cx="2610600" cy="107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sp>
        <p:nvSpPr>
          <p:cNvPr id="231" name="Google Shape;231;p22"/>
          <p:cNvSpPr txBox="1"/>
          <p:nvPr>
            <p:ph idx="15" type="subTitle"/>
          </p:nvPr>
        </p:nvSpPr>
        <p:spPr>
          <a:xfrm>
            <a:off x="5995738" y="3255920"/>
            <a:ext cx="2610600" cy="1074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grpSp>
        <p:nvGrpSpPr>
          <p:cNvPr id="232" name="Google Shape;232;p22"/>
          <p:cNvGrpSpPr/>
          <p:nvPr/>
        </p:nvGrpSpPr>
        <p:grpSpPr>
          <a:xfrm>
            <a:off x="8240475" y="4278047"/>
            <a:ext cx="713879" cy="705353"/>
            <a:chOff x="8240475" y="4278047"/>
            <a:chExt cx="713879" cy="705353"/>
          </a:xfrm>
        </p:grpSpPr>
        <p:sp>
          <p:nvSpPr>
            <p:cNvPr id="233" name="Google Shape;233;p22"/>
            <p:cNvSpPr/>
            <p:nvPr/>
          </p:nvSpPr>
          <p:spPr>
            <a:xfrm>
              <a:off x="8240475" y="4574500"/>
              <a:ext cx="408900" cy="4089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2"/>
            <p:cNvSpPr/>
            <p:nvPr/>
          </p:nvSpPr>
          <p:spPr>
            <a:xfrm rot="-5400000">
              <a:off x="8506310" y="4433498"/>
              <a:ext cx="306900" cy="28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2"/>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2"/>
          <p:cNvGrpSpPr/>
          <p:nvPr/>
        </p:nvGrpSpPr>
        <p:grpSpPr>
          <a:xfrm>
            <a:off x="235509" y="4515565"/>
            <a:ext cx="474394" cy="484816"/>
            <a:chOff x="265900" y="4528028"/>
            <a:chExt cx="520169" cy="531597"/>
          </a:xfrm>
        </p:grpSpPr>
        <p:sp>
          <p:nvSpPr>
            <p:cNvPr id="237" name="Google Shape;237;p22"/>
            <p:cNvSpPr/>
            <p:nvPr/>
          </p:nvSpPr>
          <p:spPr>
            <a:xfrm>
              <a:off x="265900" y="46042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flipH="1" rot="10800000">
              <a:off x="330669" y="4528028"/>
              <a:ext cx="455400" cy="45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 big numbers">
  <p:cSld name="CUSTOM_8">
    <p:bg>
      <p:bgPr>
        <a:solidFill>
          <a:schemeClr val="accent6"/>
        </a:solidFill>
      </p:bgPr>
    </p:bg>
    <p:spTree>
      <p:nvGrpSpPr>
        <p:cNvPr id="239" name="Shape 239"/>
        <p:cNvGrpSpPr/>
        <p:nvPr/>
      </p:nvGrpSpPr>
      <p:grpSpPr>
        <a:xfrm>
          <a:off x="0" y="0"/>
          <a:ext cx="0" cy="0"/>
          <a:chOff x="0" y="0"/>
          <a:chExt cx="0" cy="0"/>
        </a:xfrm>
      </p:grpSpPr>
      <p:grpSp>
        <p:nvGrpSpPr>
          <p:cNvPr id="240" name="Google Shape;240;p23"/>
          <p:cNvGrpSpPr/>
          <p:nvPr/>
        </p:nvGrpSpPr>
        <p:grpSpPr>
          <a:xfrm>
            <a:off x="384512" y="565461"/>
            <a:ext cx="1731893" cy="1404475"/>
            <a:chOff x="5108278" y="168250"/>
            <a:chExt cx="1731893" cy="1404475"/>
          </a:xfrm>
        </p:grpSpPr>
        <p:sp>
          <p:nvSpPr>
            <p:cNvPr id="241" name="Google Shape;241;p23"/>
            <p:cNvSpPr/>
            <p:nvPr/>
          </p:nvSpPr>
          <p:spPr>
            <a:xfrm rot="10800000">
              <a:off x="5284671" y="346025"/>
              <a:ext cx="1555500" cy="1226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3"/>
            <p:cNvSpPr/>
            <p:nvPr/>
          </p:nvSpPr>
          <p:spPr>
            <a:xfrm rot="10800000">
              <a:off x="5108278" y="168250"/>
              <a:ext cx="254700" cy="25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23"/>
          <p:cNvSpPr/>
          <p:nvPr/>
        </p:nvSpPr>
        <p:spPr>
          <a:xfrm>
            <a:off x="671550" y="848550"/>
            <a:ext cx="7800900" cy="3446400"/>
          </a:xfrm>
          <a:prstGeom prst="snip2DiagRect">
            <a:avLst>
              <a:gd fmla="val 0" name="adj1"/>
              <a:gd fmla="val 16667"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txBox="1"/>
          <p:nvPr>
            <p:ph hasCustomPrompt="1" type="title"/>
          </p:nvPr>
        </p:nvSpPr>
        <p:spPr>
          <a:xfrm>
            <a:off x="1536650" y="985343"/>
            <a:ext cx="6070800" cy="7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45" name="Google Shape;245;p23"/>
          <p:cNvSpPr txBox="1"/>
          <p:nvPr>
            <p:ph idx="1" type="subTitle"/>
          </p:nvPr>
        </p:nvSpPr>
        <p:spPr>
          <a:xfrm>
            <a:off x="1549275" y="1596247"/>
            <a:ext cx="6070800" cy="7146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400">
                <a:latin typeface="Courier Prime"/>
                <a:ea typeface="Courier Prime"/>
                <a:cs typeface="Courier Prime"/>
                <a:sym typeface="Courier Prime"/>
              </a:defRPr>
            </a:lvl1pPr>
            <a:lvl2pPr lvl="1" algn="ctr">
              <a:spcBef>
                <a:spcPts val="0"/>
              </a:spcBef>
              <a:spcAft>
                <a:spcPts val="0"/>
              </a:spcAft>
              <a:buNone/>
              <a:defRPr sz="1400">
                <a:latin typeface="Courier Prime"/>
                <a:ea typeface="Courier Prime"/>
                <a:cs typeface="Courier Prime"/>
                <a:sym typeface="Courier Prime"/>
              </a:defRPr>
            </a:lvl2pPr>
            <a:lvl3pPr lvl="2" algn="ctr">
              <a:spcBef>
                <a:spcPts val="0"/>
              </a:spcBef>
              <a:spcAft>
                <a:spcPts val="0"/>
              </a:spcAft>
              <a:buNone/>
              <a:defRPr sz="1400">
                <a:latin typeface="Courier Prime"/>
                <a:ea typeface="Courier Prime"/>
                <a:cs typeface="Courier Prime"/>
                <a:sym typeface="Courier Prime"/>
              </a:defRPr>
            </a:lvl3pPr>
            <a:lvl4pPr lvl="3" algn="ctr">
              <a:spcBef>
                <a:spcPts val="0"/>
              </a:spcBef>
              <a:spcAft>
                <a:spcPts val="0"/>
              </a:spcAft>
              <a:buNone/>
              <a:defRPr sz="1400">
                <a:latin typeface="Courier Prime"/>
                <a:ea typeface="Courier Prime"/>
                <a:cs typeface="Courier Prime"/>
                <a:sym typeface="Courier Prime"/>
              </a:defRPr>
            </a:lvl4pPr>
            <a:lvl5pPr lvl="4" algn="ctr">
              <a:spcBef>
                <a:spcPts val="0"/>
              </a:spcBef>
              <a:spcAft>
                <a:spcPts val="0"/>
              </a:spcAft>
              <a:buNone/>
              <a:defRPr sz="1400">
                <a:latin typeface="Courier Prime"/>
                <a:ea typeface="Courier Prime"/>
                <a:cs typeface="Courier Prime"/>
                <a:sym typeface="Courier Prime"/>
              </a:defRPr>
            </a:lvl5pPr>
            <a:lvl6pPr lvl="5" algn="ctr">
              <a:spcBef>
                <a:spcPts val="0"/>
              </a:spcBef>
              <a:spcAft>
                <a:spcPts val="0"/>
              </a:spcAft>
              <a:buNone/>
              <a:defRPr sz="1400">
                <a:latin typeface="Courier Prime"/>
                <a:ea typeface="Courier Prime"/>
                <a:cs typeface="Courier Prime"/>
                <a:sym typeface="Courier Prime"/>
              </a:defRPr>
            </a:lvl6pPr>
            <a:lvl7pPr lvl="6" algn="ctr">
              <a:spcBef>
                <a:spcPts val="0"/>
              </a:spcBef>
              <a:spcAft>
                <a:spcPts val="0"/>
              </a:spcAft>
              <a:buNone/>
              <a:defRPr sz="1400">
                <a:latin typeface="Courier Prime"/>
                <a:ea typeface="Courier Prime"/>
                <a:cs typeface="Courier Prime"/>
                <a:sym typeface="Courier Prime"/>
              </a:defRPr>
            </a:lvl7pPr>
            <a:lvl8pPr lvl="7" algn="ctr">
              <a:spcBef>
                <a:spcPts val="0"/>
              </a:spcBef>
              <a:spcAft>
                <a:spcPts val="0"/>
              </a:spcAft>
              <a:buNone/>
              <a:defRPr sz="1400">
                <a:latin typeface="Courier Prime"/>
                <a:ea typeface="Courier Prime"/>
                <a:cs typeface="Courier Prime"/>
                <a:sym typeface="Courier Prime"/>
              </a:defRPr>
            </a:lvl8pPr>
            <a:lvl9pPr lvl="8" algn="ctr">
              <a:spcBef>
                <a:spcPts val="0"/>
              </a:spcBef>
              <a:spcAft>
                <a:spcPts val="0"/>
              </a:spcAft>
              <a:buNone/>
              <a:defRPr sz="1400">
                <a:latin typeface="Courier Prime"/>
                <a:ea typeface="Courier Prime"/>
                <a:cs typeface="Courier Prime"/>
                <a:sym typeface="Courier Prime"/>
              </a:defRPr>
            </a:lvl9pPr>
          </a:lstStyle>
          <a:p/>
        </p:txBody>
      </p:sp>
      <p:sp>
        <p:nvSpPr>
          <p:cNvPr id="246" name="Google Shape;246;p23"/>
          <p:cNvSpPr txBox="1"/>
          <p:nvPr>
            <p:ph hasCustomPrompt="1" idx="2" type="title"/>
          </p:nvPr>
        </p:nvSpPr>
        <p:spPr>
          <a:xfrm>
            <a:off x="1536650" y="1975943"/>
            <a:ext cx="6070800" cy="7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3000"/>
              <a:buNone/>
              <a:defRPr sz="3000">
                <a:solidFill>
                  <a:schemeClr val="accent6"/>
                </a:solidFill>
              </a:defRPr>
            </a:lvl2pPr>
            <a:lvl3pPr lvl="2" rtl="0" algn="ctr">
              <a:spcBef>
                <a:spcPts val="0"/>
              </a:spcBef>
              <a:spcAft>
                <a:spcPts val="0"/>
              </a:spcAft>
              <a:buClr>
                <a:schemeClr val="accent6"/>
              </a:buClr>
              <a:buSzPts val="3000"/>
              <a:buNone/>
              <a:defRPr sz="3000">
                <a:solidFill>
                  <a:schemeClr val="accent6"/>
                </a:solidFill>
              </a:defRPr>
            </a:lvl3pPr>
            <a:lvl4pPr lvl="3" rtl="0" algn="ctr">
              <a:spcBef>
                <a:spcPts val="0"/>
              </a:spcBef>
              <a:spcAft>
                <a:spcPts val="0"/>
              </a:spcAft>
              <a:buClr>
                <a:schemeClr val="accent6"/>
              </a:buClr>
              <a:buSzPts val="3000"/>
              <a:buNone/>
              <a:defRPr sz="3000">
                <a:solidFill>
                  <a:schemeClr val="accent6"/>
                </a:solidFill>
              </a:defRPr>
            </a:lvl4pPr>
            <a:lvl5pPr lvl="4" rtl="0" algn="ctr">
              <a:spcBef>
                <a:spcPts val="0"/>
              </a:spcBef>
              <a:spcAft>
                <a:spcPts val="0"/>
              </a:spcAft>
              <a:buClr>
                <a:schemeClr val="accent6"/>
              </a:buClr>
              <a:buSzPts val="3000"/>
              <a:buNone/>
              <a:defRPr sz="3000">
                <a:solidFill>
                  <a:schemeClr val="accent6"/>
                </a:solidFill>
              </a:defRPr>
            </a:lvl5pPr>
            <a:lvl6pPr lvl="5" rtl="0" algn="ctr">
              <a:spcBef>
                <a:spcPts val="0"/>
              </a:spcBef>
              <a:spcAft>
                <a:spcPts val="0"/>
              </a:spcAft>
              <a:buClr>
                <a:schemeClr val="accent6"/>
              </a:buClr>
              <a:buSzPts val="3000"/>
              <a:buNone/>
              <a:defRPr sz="3000">
                <a:solidFill>
                  <a:schemeClr val="accent6"/>
                </a:solidFill>
              </a:defRPr>
            </a:lvl6pPr>
            <a:lvl7pPr lvl="6" rtl="0" algn="ctr">
              <a:spcBef>
                <a:spcPts val="0"/>
              </a:spcBef>
              <a:spcAft>
                <a:spcPts val="0"/>
              </a:spcAft>
              <a:buClr>
                <a:schemeClr val="accent6"/>
              </a:buClr>
              <a:buSzPts val="3000"/>
              <a:buNone/>
              <a:defRPr sz="3000">
                <a:solidFill>
                  <a:schemeClr val="accent6"/>
                </a:solidFill>
              </a:defRPr>
            </a:lvl7pPr>
            <a:lvl8pPr lvl="7" rtl="0" algn="ctr">
              <a:spcBef>
                <a:spcPts val="0"/>
              </a:spcBef>
              <a:spcAft>
                <a:spcPts val="0"/>
              </a:spcAft>
              <a:buClr>
                <a:schemeClr val="accent6"/>
              </a:buClr>
              <a:buSzPts val="3000"/>
              <a:buNone/>
              <a:defRPr sz="3000">
                <a:solidFill>
                  <a:schemeClr val="accent6"/>
                </a:solidFill>
              </a:defRPr>
            </a:lvl8pPr>
            <a:lvl9pPr lvl="8" rtl="0" algn="ctr">
              <a:spcBef>
                <a:spcPts val="0"/>
              </a:spcBef>
              <a:spcAft>
                <a:spcPts val="0"/>
              </a:spcAft>
              <a:buClr>
                <a:schemeClr val="accent6"/>
              </a:buClr>
              <a:buSzPts val="3000"/>
              <a:buNone/>
              <a:defRPr sz="3000">
                <a:solidFill>
                  <a:schemeClr val="accent6"/>
                </a:solidFill>
              </a:defRPr>
            </a:lvl9pPr>
          </a:lstStyle>
          <a:p>
            <a:r>
              <a:t>xx%</a:t>
            </a:r>
          </a:p>
        </p:txBody>
      </p:sp>
      <p:sp>
        <p:nvSpPr>
          <p:cNvPr id="247" name="Google Shape;247;p23"/>
          <p:cNvSpPr txBox="1"/>
          <p:nvPr>
            <p:ph idx="3" type="subTitle"/>
          </p:nvPr>
        </p:nvSpPr>
        <p:spPr>
          <a:xfrm>
            <a:off x="1549275" y="2586056"/>
            <a:ext cx="6070800" cy="71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sp>
        <p:nvSpPr>
          <p:cNvPr id="248" name="Google Shape;248;p23"/>
          <p:cNvSpPr txBox="1"/>
          <p:nvPr>
            <p:ph hasCustomPrompt="1" idx="4" type="title"/>
          </p:nvPr>
        </p:nvSpPr>
        <p:spPr>
          <a:xfrm>
            <a:off x="1536650" y="2966543"/>
            <a:ext cx="6070800" cy="7656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6"/>
              </a:buClr>
              <a:buSzPts val="3000"/>
              <a:buNone/>
              <a:defRPr sz="3000">
                <a:solidFill>
                  <a:schemeClr val="accent6"/>
                </a:solidFill>
              </a:defRPr>
            </a:lvl1pPr>
            <a:lvl2pPr lvl="1" rtl="0" algn="ctr">
              <a:spcBef>
                <a:spcPts val="0"/>
              </a:spcBef>
              <a:spcAft>
                <a:spcPts val="0"/>
              </a:spcAft>
              <a:buClr>
                <a:schemeClr val="accent6"/>
              </a:buClr>
              <a:buSzPts val="3000"/>
              <a:buNone/>
              <a:defRPr sz="3000">
                <a:solidFill>
                  <a:schemeClr val="accent6"/>
                </a:solidFill>
              </a:defRPr>
            </a:lvl2pPr>
            <a:lvl3pPr lvl="2" rtl="0" algn="ctr">
              <a:spcBef>
                <a:spcPts val="0"/>
              </a:spcBef>
              <a:spcAft>
                <a:spcPts val="0"/>
              </a:spcAft>
              <a:buClr>
                <a:schemeClr val="accent6"/>
              </a:buClr>
              <a:buSzPts val="3000"/>
              <a:buNone/>
              <a:defRPr sz="3000">
                <a:solidFill>
                  <a:schemeClr val="accent6"/>
                </a:solidFill>
              </a:defRPr>
            </a:lvl3pPr>
            <a:lvl4pPr lvl="3" rtl="0" algn="ctr">
              <a:spcBef>
                <a:spcPts val="0"/>
              </a:spcBef>
              <a:spcAft>
                <a:spcPts val="0"/>
              </a:spcAft>
              <a:buClr>
                <a:schemeClr val="accent6"/>
              </a:buClr>
              <a:buSzPts val="3000"/>
              <a:buNone/>
              <a:defRPr sz="3000">
                <a:solidFill>
                  <a:schemeClr val="accent6"/>
                </a:solidFill>
              </a:defRPr>
            </a:lvl4pPr>
            <a:lvl5pPr lvl="4" rtl="0" algn="ctr">
              <a:spcBef>
                <a:spcPts val="0"/>
              </a:spcBef>
              <a:spcAft>
                <a:spcPts val="0"/>
              </a:spcAft>
              <a:buClr>
                <a:schemeClr val="accent6"/>
              </a:buClr>
              <a:buSzPts val="3000"/>
              <a:buNone/>
              <a:defRPr sz="3000">
                <a:solidFill>
                  <a:schemeClr val="accent6"/>
                </a:solidFill>
              </a:defRPr>
            </a:lvl5pPr>
            <a:lvl6pPr lvl="5" rtl="0" algn="ctr">
              <a:spcBef>
                <a:spcPts val="0"/>
              </a:spcBef>
              <a:spcAft>
                <a:spcPts val="0"/>
              </a:spcAft>
              <a:buClr>
                <a:schemeClr val="accent6"/>
              </a:buClr>
              <a:buSzPts val="3000"/>
              <a:buNone/>
              <a:defRPr sz="3000">
                <a:solidFill>
                  <a:schemeClr val="accent6"/>
                </a:solidFill>
              </a:defRPr>
            </a:lvl6pPr>
            <a:lvl7pPr lvl="6" rtl="0" algn="ctr">
              <a:spcBef>
                <a:spcPts val="0"/>
              </a:spcBef>
              <a:spcAft>
                <a:spcPts val="0"/>
              </a:spcAft>
              <a:buClr>
                <a:schemeClr val="accent6"/>
              </a:buClr>
              <a:buSzPts val="3000"/>
              <a:buNone/>
              <a:defRPr sz="3000">
                <a:solidFill>
                  <a:schemeClr val="accent6"/>
                </a:solidFill>
              </a:defRPr>
            </a:lvl7pPr>
            <a:lvl8pPr lvl="7" rtl="0" algn="ctr">
              <a:spcBef>
                <a:spcPts val="0"/>
              </a:spcBef>
              <a:spcAft>
                <a:spcPts val="0"/>
              </a:spcAft>
              <a:buClr>
                <a:schemeClr val="accent6"/>
              </a:buClr>
              <a:buSzPts val="3000"/>
              <a:buNone/>
              <a:defRPr sz="3000">
                <a:solidFill>
                  <a:schemeClr val="accent6"/>
                </a:solidFill>
              </a:defRPr>
            </a:lvl8pPr>
            <a:lvl9pPr lvl="8" rtl="0" algn="ctr">
              <a:spcBef>
                <a:spcPts val="0"/>
              </a:spcBef>
              <a:spcAft>
                <a:spcPts val="0"/>
              </a:spcAft>
              <a:buClr>
                <a:schemeClr val="accent6"/>
              </a:buClr>
              <a:buSzPts val="3000"/>
              <a:buNone/>
              <a:defRPr sz="3000">
                <a:solidFill>
                  <a:schemeClr val="accent6"/>
                </a:solidFill>
              </a:defRPr>
            </a:lvl9pPr>
          </a:lstStyle>
          <a:p>
            <a:r>
              <a:t>xx%</a:t>
            </a:r>
          </a:p>
        </p:txBody>
      </p:sp>
      <p:sp>
        <p:nvSpPr>
          <p:cNvPr id="249" name="Google Shape;249;p23"/>
          <p:cNvSpPr txBox="1"/>
          <p:nvPr>
            <p:ph idx="5" type="subTitle"/>
          </p:nvPr>
        </p:nvSpPr>
        <p:spPr>
          <a:xfrm>
            <a:off x="1549275" y="3579028"/>
            <a:ext cx="6070800" cy="714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atin typeface="Courier Prime"/>
                <a:ea typeface="Courier Prime"/>
                <a:cs typeface="Courier Prime"/>
                <a:sym typeface="Courier Prime"/>
              </a:defRPr>
            </a:lvl1pPr>
            <a:lvl2pPr lvl="1" rtl="0" algn="ctr">
              <a:spcBef>
                <a:spcPts val="0"/>
              </a:spcBef>
              <a:spcAft>
                <a:spcPts val="0"/>
              </a:spcAft>
              <a:buNone/>
              <a:defRPr sz="1400">
                <a:latin typeface="Courier Prime"/>
                <a:ea typeface="Courier Prime"/>
                <a:cs typeface="Courier Prime"/>
                <a:sym typeface="Courier Prime"/>
              </a:defRPr>
            </a:lvl2pPr>
            <a:lvl3pPr lvl="2" rtl="0" algn="ctr">
              <a:spcBef>
                <a:spcPts val="0"/>
              </a:spcBef>
              <a:spcAft>
                <a:spcPts val="0"/>
              </a:spcAft>
              <a:buNone/>
              <a:defRPr sz="1400">
                <a:latin typeface="Courier Prime"/>
                <a:ea typeface="Courier Prime"/>
                <a:cs typeface="Courier Prime"/>
                <a:sym typeface="Courier Prime"/>
              </a:defRPr>
            </a:lvl3pPr>
            <a:lvl4pPr lvl="3" rtl="0" algn="ctr">
              <a:spcBef>
                <a:spcPts val="0"/>
              </a:spcBef>
              <a:spcAft>
                <a:spcPts val="0"/>
              </a:spcAft>
              <a:buNone/>
              <a:defRPr sz="1400">
                <a:latin typeface="Courier Prime"/>
                <a:ea typeface="Courier Prime"/>
                <a:cs typeface="Courier Prime"/>
                <a:sym typeface="Courier Prime"/>
              </a:defRPr>
            </a:lvl4pPr>
            <a:lvl5pPr lvl="4" rtl="0" algn="ctr">
              <a:spcBef>
                <a:spcPts val="0"/>
              </a:spcBef>
              <a:spcAft>
                <a:spcPts val="0"/>
              </a:spcAft>
              <a:buNone/>
              <a:defRPr sz="1400">
                <a:latin typeface="Courier Prime"/>
                <a:ea typeface="Courier Prime"/>
                <a:cs typeface="Courier Prime"/>
                <a:sym typeface="Courier Prime"/>
              </a:defRPr>
            </a:lvl5pPr>
            <a:lvl6pPr lvl="5" rtl="0" algn="ctr">
              <a:spcBef>
                <a:spcPts val="0"/>
              </a:spcBef>
              <a:spcAft>
                <a:spcPts val="0"/>
              </a:spcAft>
              <a:buNone/>
              <a:defRPr sz="1400">
                <a:latin typeface="Courier Prime"/>
                <a:ea typeface="Courier Prime"/>
                <a:cs typeface="Courier Prime"/>
                <a:sym typeface="Courier Prime"/>
              </a:defRPr>
            </a:lvl6pPr>
            <a:lvl7pPr lvl="6" rtl="0" algn="ctr">
              <a:spcBef>
                <a:spcPts val="0"/>
              </a:spcBef>
              <a:spcAft>
                <a:spcPts val="0"/>
              </a:spcAft>
              <a:buNone/>
              <a:defRPr sz="1400">
                <a:latin typeface="Courier Prime"/>
                <a:ea typeface="Courier Prime"/>
                <a:cs typeface="Courier Prime"/>
                <a:sym typeface="Courier Prime"/>
              </a:defRPr>
            </a:lvl7pPr>
            <a:lvl8pPr lvl="7" rtl="0" algn="ctr">
              <a:spcBef>
                <a:spcPts val="0"/>
              </a:spcBef>
              <a:spcAft>
                <a:spcPts val="0"/>
              </a:spcAft>
              <a:buNone/>
              <a:defRPr sz="1400">
                <a:latin typeface="Courier Prime"/>
                <a:ea typeface="Courier Prime"/>
                <a:cs typeface="Courier Prime"/>
                <a:sym typeface="Courier Prime"/>
              </a:defRPr>
            </a:lvl8pPr>
            <a:lvl9pPr lvl="8" rtl="0" algn="ctr">
              <a:spcBef>
                <a:spcPts val="0"/>
              </a:spcBef>
              <a:spcAft>
                <a:spcPts val="0"/>
              </a:spcAft>
              <a:buNone/>
              <a:defRPr sz="1400">
                <a:latin typeface="Courier Prime"/>
                <a:ea typeface="Courier Prime"/>
                <a:cs typeface="Courier Prime"/>
                <a:sym typeface="Courier Prime"/>
              </a:defRPr>
            </a:lvl9pPr>
          </a:lstStyle>
          <a:p/>
        </p:txBody>
      </p:sp>
      <p:grpSp>
        <p:nvGrpSpPr>
          <p:cNvPr id="250" name="Google Shape;250;p23"/>
          <p:cNvGrpSpPr/>
          <p:nvPr/>
        </p:nvGrpSpPr>
        <p:grpSpPr>
          <a:xfrm rot="5400000">
            <a:off x="8001613" y="3838028"/>
            <a:ext cx="794999" cy="786876"/>
            <a:chOff x="7856295" y="4343359"/>
            <a:chExt cx="1034886" cy="1024311"/>
          </a:xfrm>
        </p:grpSpPr>
        <p:sp>
          <p:nvSpPr>
            <p:cNvPr id="251" name="Google Shape;251;p23"/>
            <p:cNvSpPr/>
            <p:nvPr/>
          </p:nvSpPr>
          <p:spPr>
            <a:xfrm>
              <a:off x="7856295" y="4574470"/>
              <a:ext cx="793200" cy="7932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rot="-5400000">
              <a:off x="8507971" y="4476251"/>
              <a:ext cx="262500" cy="24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8793381" y="4343359"/>
              <a:ext cx="97800" cy="9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column left">
  <p:cSld name="CUSTOM_10">
    <p:bg>
      <p:bgPr>
        <a:solidFill>
          <a:schemeClr val="accent6"/>
        </a:solidFill>
      </p:bgPr>
    </p:bg>
    <p:spTree>
      <p:nvGrpSpPr>
        <p:cNvPr id="254" name="Shape 254"/>
        <p:cNvGrpSpPr/>
        <p:nvPr/>
      </p:nvGrpSpPr>
      <p:grpSpPr>
        <a:xfrm>
          <a:off x="0" y="0"/>
          <a:ext cx="0" cy="0"/>
          <a:chOff x="0" y="0"/>
          <a:chExt cx="0" cy="0"/>
        </a:xfrm>
      </p:grpSpPr>
      <p:sp>
        <p:nvSpPr>
          <p:cNvPr id="255" name="Google Shape;255;p24"/>
          <p:cNvSpPr txBox="1"/>
          <p:nvPr>
            <p:ph type="title"/>
          </p:nvPr>
        </p:nvSpPr>
        <p:spPr>
          <a:xfrm>
            <a:off x="646236" y="2003400"/>
            <a:ext cx="29502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56" name="Google Shape;256;p24"/>
          <p:cNvSpPr txBox="1"/>
          <p:nvPr>
            <p:ph idx="1" type="subTitle"/>
          </p:nvPr>
        </p:nvSpPr>
        <p:spPr>
          <a:xfrm>
            <a:off x="646236" y="2682900"/>
            <a:ext cx="2722500" cy="201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atin typeface="Courier Prime"/>
                <a:ea typeface="Courier Prime"/>
                <a:cs typeface="Courier Prime"/>
                <a:sym typeface="Courier Prim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57" name="Google Shape;257;p24"/>
          <p:cNvGrpSpPr/>
          <p:nvPr/>
        </p:nvGrpSpPr>
        <p:grpSpPr>
          <a:xfrm>
            <a:off x="-11" y="4536339"/>
            <a:ext cx="616515" cy="607177"/>
            <a:chOff x="-11" y="4536339"/>
            <a:chExt cx="616515" cy="607177"/>
          </a:xfrm>
        </p:grpSpPr>
        <p:grpSp>
          <p:nvGrpSpPr>
            <p:cNvPr id="258" name="Google Shape;258;p24"/>
            <p:cNvGrpSpPr/>
            <p:nvPr/>
          </p:nvGrpSpPr>
          <p:grpSpPr>
            <a:xfrm>
              <a:off x="-11" y="4815663"/>
              <a:ext cx="322499" cy="327853"/>
              <a:chOff x="4711125" y="3429327"/>
              <a:chExt cx="379500" cy="385800"/>
            </a:xfrm>
          </p:grpSpPr>
          <p:cxnSp>
            <p:nvCxnSpPr>
              <p:cNvPr id="259" name="Google Shape;259;p24"/>
              <p:cNvCxnSpPr/>
              <p:nvPr/>
            </p:nvCxnSpPr>
            <p:spPr>
              <a:xfrm>
                <a:off x="4711125" y="3433750"/>
                <a:ext cx="379500" cy="0"/>
              </a:xfrm>
              <a:prstGeom prst="straightConnector1">
                <a:avLst/>
              </a:prstGeom>
              <a:noFill/>
              <a:ln cap="flat" cmpd="sng" w="9525">
                <a:solidFill>
                  <a:schemeClr val="accent3"/>
                </a:solidFill>
                <a:prstDash val="solid"/>
                <a:round/>
                <a:headEnd len="med" w="med" type="none"/>
                <a:tailEnd len="med" w="med" type="none"/>
              </a:ln>
            </p:spPr>
          </p:cxnSp>
          <p:cxnSp>
            <p:nvCxnSpPr>
              <p:cNvPr id="260" name="Google Shape;260;p24"/>
              <p:cNvCxnSpPr/>
              <p:nvPr/>
            </p:nvCxnSpPr>
            <p:spPr>
              <a:xfrm>
                <a:off x="5090625" y="3429327"/>
                <a:ext cx="0" cy="385800"/>
              </a:xfrm>
              <a:prstGeom prst="straightConnector1">
                <a:avLst/>
              </a:prstGeom>
              <a:noFill/>
              <a:ln cap="flat" cmpd="sng" w="9525">
                <a:solidFill>
                  <a:schemeClr val="accent3"/>
                </a:solidFill>
                <a:prstDash val="solid"/>
                <a:round/>
                <a:headEnd len="med" w="med" type="none"/>
                <a:tailEnd len="med" w="med" type="none"/>
              </a:ln>
            </p:spPr>
          </p:cxnSp>
        </p:grpSp>
        <p:grpSp>
          <p:nvGrpSpPr>
            <p:cNvPr id="261" name="Google Shape;261;p24"/>
            <p:cNvGrpSpPr/>
            <p:nvPr/>
          </p:nvGrpSpPr>
          <p:grpSpPr>
            <a:xfrm>
              <a:off x="179860" y="4536339"/>
              <a:ext cx="436644" cy="450951"/>
              <a:chOff x="8517710" y="4278047"/>
              <a:chExt cx="436644" cy="450951"/>
            </a:xfrm>
          </p:grpSpPr>
          <p:sp>
            <p:nvSpPr>
              <p:cNvPr id="262" name="Google Shape;262;p24"/>
              <p:cNvSpPr/>
              <p:nvPr/>
            </p:nvSpPr>
            <p:spPr>
              <a:xfrm rot="-5400000">
                <a:off x="8506310" y="4433498"/>
                <a:ext cx="306900" cy="28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4" name="Google Shape;264;p24"/>
          <p:cNvGrpSpPr/>
          <p:nvPr/>
        </p:nvGrpSpPr>
        <p:grpSpPr>
          <a:xfrm flipH="1" rot="10800000">
            <a:off x="8527814" y="220208"/>
            <a:ext cx="416398" cy="416399"/>
            <a:chOff x="260568" y="4482053"/>
            <a:chExt cx="416398" cy="416399"/>
          </a:xfrm>
        </p:grpSpPr>
        <p:sp>
          <p:nvSpPr>
            <p:cNvPr id="265" name="Google Shape;265;p24"/>
            <p:cNvSpPr/>
            <p:nvPr/>
          </p:nvSpPr>
          <p:spPr>
            <a:xfrm flipH="1">
              <a:off x="365567" y="4587052"/>
              <a:ext cx="311400" cy="31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a:off x="260568" y="4482053"/>
              <a:ext cx="181200" cy="18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column right">
  <p:cSld name="CUSTOM_11">
    <p:bg>
      <p:bgPr>
        <a:solidFill>
          <a:schemeClr val="accent6"/>
        </a:solidFill>
      </p:bgPr>
    </p:bg>
    <p:spTree>
      <p:nvGrpSpPr>
        <p:cNvPr id="267" name="Shape 267"/>
        <p:cNvGrpSpPr/>
        <p:nvPr/>
      </p:nvGrpSpPr>
      <p:grpSpPr>
        <a:xfrm>
          <a:off x="0" y="0"/>
          <a:ext cx="0" cy="0"/>
          <a:chOff x="0" y="0"/>
          <a:chExt cx="0" cy="0"/>
        </a:xfrm>
      </p:grpSpPr>
      <p:sp>
        <p:nvSpPr>
          <p:cNvPr id="268" name="Google Shape;268;p25"/>
          <p:cNvSpPr txBox="1"/>
          <p:nvPr>
            <p:ph type="title"/>
          </p:nvPr>
        </p:nvSpPr>
        <p:spPr>
          <a:xfrm>
            <a:off x="5527549" y="2003400"/>
            <a:ext cx="32895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69" name="Google Shape;269;p25"/>
          <p:cNvSpPr txBox="1"/>
          <p:nvPr>
            <p:ph idx="1" type="subTitle"/>
          </p:nvPr>
        </p:nvSpPr>
        <p:spPr>
          <a:xfrm>
            <a:off x="5527549" y="2682900"/>
            <a:ext cx="2722500" cy="2018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atin typeface="Courier Prime"/>
                <a:ea typeface="Courier Prime"/>
                <a:cs typeface="Courier Prime"/>
                <a:sym typeface="Courier Prim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70" name="Google Shape;270;p25"/>
          <p:cNvGrpSpPr/>
          <p:nvPr/>
        </p:nvGrpSpPr>
        <p:grpSpPr>
          <a:xfrm flipH="1">
            <a:off x="163990" y="152395"/>
            <a:ext cx="338746" cy="341393"/>
            <a:chOff x="8529659" y="152390"/>
            <a:chExt cx="461948" cy="465557"/>
          </a:xfrm>
        </p:grpSpPr>
        <p:grpSp>
          <p:nvGrpSpPr>
            <p:cNvPr id="271" name="Google Shape;271;p25"/>
            <p:cNvGrpSpPr/>
            <p:nvPr/>
          </p:nvGrpSpPr>
          <p:grpSpPr>
            <a:xfrm>
              <a:off x="8582007" y="152390"/>
              <a:ext cx="409600" cy="409600"/>
              <a:chOff x="189698" y="4451825"/>
              <a:chExt cx="531602" cy="531603"/>
            </a:xfrm>
          </p:grpSpPr>
          <p:sp>
            <p:nvSpPr>
              <p:cNvPr id="272" name="Google Shape;272;p25"/>
              <p:cNvSpPr/>
              <p:nvPr/>
            </p:nvSpPr>
            <p:spPr>
              <a:xfrm>
                <a:off x="265900" y="445182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flipH="1" rot="10800000">
                <a:off x="189698" y="452802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25"/>
            <p:cNvSpPr/>
            <p:nvPr/>
          </p:nvSpPr>
          <p:spPr>
            <a:xfrm flipH="1" rot="5400000">
              <a:off x="8525459" y="507847"/>
              <a:ext cx="114300" cy="105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5"/>
          <p:cNvGrpSpPr/>
          <p:nvPr/>
        </p:nvGrpSpPr>
        <p:grpSpPr>
          <a:xfrm flipH="1" rot="5400000">
            <a:off x="8431246" y="4459222"/>
            <a:ext cx="720168" cy="705353"/>
            <a:chOff x="-6289" y="-3"/>
            <a:chExt cx="720168" cy="705353"/>
          </a:xfrm>
        </p:grpSpPr>
        <p:grpSp>
          <p:nvGrpSpPr>
            <p:cNvPr id="276" name="Google Shape;276;p25"/>
            <p:cNvGrpSpPr/>
            <p:nvPr/>
          </p:nvGrpSpPr>
          <p:grpSpPr>
            <a:xfrm>
              <a:off x="-6289" y="-3"/>
              <a:ext cx="418800" cy="414300"/>
              <a:chOff x="-6289" y="-3"/>
              <a:chExt cx="418800" cy="414300"/>
            </a:xfrm>
          </p:grpSpPr>
          <p:cxnSp>
            <p:nvCxnSpPr>
              <p:cNvPr id="277" name="Google Shape;277;p25"/>
              <p:cNvCxnSpPr/>
              <p:nvPr/>
            </p:nvCxnSpPr>
            <p:spPr>
              <a:xfrm flipH="1" rot="10800000">
                <a:off x="-6289" y="409347"/>
                <a:ext cx="418800" cy="18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25"/>
              <p:cNvCxnSpPr/>
              <p:nvPr/>
            </p:nvCxnSpPr>
            <p:spPr>
              <a:xfrm>
                <a:off x="411058" y="-3"/>
                <a:ext cx="0" cy="414300"/>
              </a:xfrm>
              <a:prstGeom prst="straightConnector1">
                <a:avLst/>
              </a:prstGeom>
              <a:noFill/>
              <a:ln cap="flat" cmpd="sng" w="9525">
                <a:solidFill>
                  <a:schemeClr val="dk2"/>
                </a:solidFill>
                <a:prstDash val="solid"/>
                <a:round/>
                <a:headEnd len="med" w="med" type="none"/>
                <a:tailEnd len="med" w="med" type="none"/>
              </a:ln>
            </p:spPr>
          </p:cxnSp>
        </p:grpSp>
        <p:grpSp>
          <p:nvGrpSpPr>
            <p:cNvPr id="279" name="Google Shape;279;p25"/>
            <p:cNvGrpSpPr/>
            <p:nvPr/>
          </p:nvGrpSpPr>
          <p:grpSpPr>
            <a:xfrm flipH="1" rot="10800000">
              <a:off x="277235" y="254399"/>
              <a:ext cx="436644" cy="450951"/>
              <a:chOff x="8517710" y="4278047"/>
              <a:chExt cx="436644" cy="450951"/>
            </a:xfrm>
          </p:grpSpPr>
          <p:sp>
            <p:nvSpPr>
              <p:cNvPr id="280" name="Google Shape;280;p25"/>
              <p:cNvSpPr/>
              <p:nvPr/>
            </p:nvSpPr>
            <p:spPr>
              <a:xfrm rot="-5400000">
                <a:off x="8506310" y="4433498"/>
                <a:ext cx="306900" cy="28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81" name="Google Shape;281;p25"/>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eft and text right">
  <p:cSld name="CUSTOM_12">
    <p:bg>
      <p:bgPr>
        <a:solidFill>
          <a:schemeClr val="accent6"/>
        </a:solidFill>
      </p:bgPr>
    </p:bg>
    <p:spTree>
      <p:nvGrpSpPr>
        <p:cNvPr id="282" name="Shape 282"/>
        <p:cNvGrpSpPr/>
        <p:nvPr/>
      </p:nvGrpSpPr>
      <p:grpSpPr>
        <a:xfrm>
          <a:off x="0" y="0"/>
          <a:ext cx="0" cy="0"/>
          <a:chOff x="0" y="0"/>
          <a:chExt cx="0" cy="0"/>
        </a:xfrm>
      </p:grpSpPr>
      <p:sp>
        <p:nvSpPr>
          <p:cNvPr id="283" name="Google Shape;283;p26"/>
          <p:cNvSpPr txBox="1"/>
          <p:nvPr>
            <p:ph type="title"/>
          </p:nvPr>
        </p:nvSpPr>
        <p:spPr>
          <a:xfrm>
            <a:off x="616500" y="1138250"/>
            <a:ext cx="2722500" cy="2866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84" name="Google Shape;284;p26"/>
          <p:cNvSpPr txBox="1"/>
          <p:nvPr>
            <p:ph idx="1" type="subTitle"/>
          </p:nvPr>
        </p:nvSpPr>
        <p:spPr>
          <a:xfrm>
            <a:off x="5695325" y="1138250"/>
            <a:ext cx="2722500" cy="28671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400">
                <a:latin typeface="Courier Prime"/>
                <a:ea typeface="Courier Prime"/>
                <a:cs typeface="Courier Prime"/>
                <a:sym typeface="Courier Prim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85" name="Google Shape;285;p26"/>
          <p:cNvGrpSpPr/>
          <p:nvPr/>
        </p:nvGrpSpPr>
        <p:grpSpPr>
          <a:xfrm flipH="1">
            <a:off x="8442078" y="111875"/>
            <a:ext cx="600991" cy="601040"/>
            <a:chOff x="189638" y="194212"/>
            <a:chExt cx="1170153" cy="1170022"/>
          </a:xfrm>
        </p:grpSpPr>
        <p:sp>
          <p:nvSpPr>
            <p:cNvPr id="286" name="Google Shape;286;p26"/>
            <p:cNvSpPr/>
            <p:nvPr/>
          </p:nvSpPr>
          <p:spPr>
            <a:xfrm rot="5400000">
              <a:off x="316088" y="32053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flipH="1" rot="-5400000">
              <a:off x="189638" y="194212"/>
              <a:ext cx="754800" cy="75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88" name="Google Shape;288;p26"/>
            <p:cNvSpPr/>
            <p:nvPr/>
          </p:nvSpPr>
          <p:spPr>
            <a:xfrm flipH="1" rot="-5400000">
              <a:off x="1147091" y="1151533"/>
              <a:ext cx="212700" cy="21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289" name="Google Shape;289;p26"/>
          <p:cNvGrpSpPr/>
          <p:nvPr/>
        </p:nvGrpSpPr>
        <p:grpSpPr>
          <a:xfrm rot="5400000">
            <a:off x="-128890" y="4541137"/>
            <a:ext cx="746289" cy="491660"/>
            <a:chOff x="7831156" y="3734358"/>
            <a:chExt cx="1140592" cy="751429"/>
          </a:xfrm>
        </p:grpSpPr>
        <p:grpSp>
          <p:nvGrpSpPr>
            <p:cNvPr id="290" name="Google Shape;290;p26"/>
            <p:cNvGrpSpPr/>
            <p:nvPr/>
          </p:nvGrpSpPr>
          <p:grpSpPr>
            <a:xfrm>
              <a:off x="8096559" y="3915279"/>
              <a:ext cx="875188" cy="570509"/>
              <a:chOff x="7704383" y="3682191"/>
              <a:chExt cx="1063800" cy="599400"/>
            </a:xfrm>
          </p:grpSpPr>
          <p:cxnSp>
            <p:nvCxnSpPr>
              <p:cNvPr id="291" name="Google Shape;291;p26"/>
              <p:cNvCxnSpPr/>
              <p:nvPr/>
            </p:nvCxnSpPr>
            <p:spPr>
              <a:xfrm rot="5400000">
                <a:off x="7405016" y="3981891"/>
                <a:ext cx="599400" cy="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26"/>
              <p:cNvCxnSpPr/>
              <p:nvPr/>
            </p:nvCxnSpPr>
            <p:spPr>
              <a:xfrm>
                <a:off x="8236283" y="3243318"/>
                <a:ext cx="0" cy="1063800"/>
              </a:xfrm>
              <a:prstGeom prst="straightConnector1">
                <a:avLst/>
              </a:prstGeom>
              <a:noFill/>
              <a:ln cap="flat" cmpd="sng" w="9525">
                <a:solidFill>
                  <a:schemeClr val="dk2"/>
                </a:solidFill>
                <a:prstDash val="solid"/>
                <a:round/>
                <a:headEnd len="med" w="med" type="none"/>
                <a:tailEnd len="med" w="med" type="none"/>
              </a:ln>
            </p:spPr>
          </p:cxnSp>
        </p:grpSp>
        <p:sp>
          <p:nvSpPr>
            <p:cNvPr id="293" name="Google Shape;293;p26"/>
            <p:cNvSpPr/>
            <p:nvPr/>
          </p:nvSpPr>
          <p:spPr>
            <a:xfrm rot="10800000">
              <a:off x="7831156" y="3734358"/>
              <a:ext cx="529500" cy="54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6"/>
          <p:cNvSpPr/>
          <p:nvPr/>
        </p:nvSpPr>
        <p:spPr>
          <a:xfrm rot="5400000">
            <a:off x="519943" y="4803202"/>
            <a:ext cx="109200" cy="109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8">
    <p:bg>
      <p:bgPr>
        <a:solidFill>
          <a:schemeClr val="accent6"/>
        </a:solidFill>
      </p:bgPr>
    </p:bg>
    <p:spTree>
      <p:nvGrpSpPr>
        <p:cNvPr id="295" name="Shape 295"/>
        <p:cNvGrpSpPr/>
        <p:nvPr/>
      </p:nvGrpSpPr>
      <p:grpSpPr>
        <a:xfrm>
          <a:off x="0" y="0"/>
          <a:ext cx="0" cy="0"/>
          <a:chOff x="0" y="0"/>
          <a:chExt cx="0" cy="0"/>
        </a:xfrm>
      </p:grpSpPr>
      <p:sp>
        <p:nvSpPr>
          <p:cNvPr id="296" name="Google Shape;296;p27"/>
          <p:cNvSpPr txBox="1"/>
          <p:nvPr>
            <p:ph type="title"/>
          </p:nvPr>
        </p:nvSpPr>
        <p:spPr>
          <a:xfrm>
            <a:off x="311700" y="597425"/>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3000">
                <a:solidFill>
                  <a:schemeClr val="accent1"/>
                </a:solidFill>
              </a:defRPr>
            </a:lvl1pPr>
            <a:lvl2pPr lvl="1" rtl="0">
              <a:spcBef>
                <a:spcPts val="0"/>
              </a:spcBef>
              <a:spcAft>
                <a:spcPts val="0"/>
              </a:spcAft>
              <a:buNone/>
              <a:defRPr>
                <a:latin typeface="Courier New"/>
                <a:ea typeface="Courier New"/>
                <a:cs typeface="Courier New"/>
                <a:sym typeface="Courier New"/>
              </a:defRPr>
            </a:lvl2pPr>
            <a:lvl3pPr lvl="2" rtl="0">
              <a:spcBef>
                <a:spcPts val="0"/>
              </a:spcBef>
              <a:spcAft>
                <a:spcPts val="0"/>
              </a:spcAft>
              <a:buNone/>
              <a:defRPr>
                <a:latin typeface="Courier New"/>
                <a:ea typeface="Courier New"/>
                <a:cs typeface="Courier New"/>
                <a:sym typeface="Courier New"/>
              </a:defRPr>
            </a:lvl3pPr>
            <a:lvl4pPr lvl="3" rtl="0">
              <a:spcBef>
                <a:spcPts val="0"/>
              </a:spcBef>
              <a:spcAft>
                <a:spcPts val="0"/>
              </a:spcAft>
              <a:buNone/>
              <a:defRPr>
                <a:latin typeface="Courier New"/>
                <a:ea typeface="Courier New"/>
                <a:cs typeface="Courier New"/>
                <a:sym typeface="Courier New"/>
              </a:defRPr>
            </a:lvl4pPr>
            <a:lvl5pPr lvl="4" rtl="0">
              <a:spcBef>
                <a:spcPts val="0"/>
              </a:spcBef>
              <a:spcAft>
                <a:spcPts val="0"/>
              </a:spcAft>
              <a:buNone/>
              <a:defRPr>
                <a:latin typeface="Courier New"/>
                <a:ea typeface="Courier New"/>
                <a:cs typeface="Courier New"/>
                <a:sym typeface="Courier New"/>
              </a:defRPr>
            </a:lvl5pPr>
            <a:lvl6pPr lvl="5" rtl="0">
              <a:spcBef>
                <a:spcPts val="0"/>
              </a:spcBef>
              <a:spcAft>
                <a:spcPts val="0"/>
              </a:spcAft>
              <a:buNone/>
              <a:defRPr>
                <a:latin typeface="Courier New"/>
                <a:ea typeface="Courier New"/>
                <a:cs typeface="Courier New"/>
                <a:sym typeface="Courier New"/>
              </a:defRPr>
            </a:lvl6pPr>
            <a:lvl7pPr lvl="6" rtl="0">
              <a:spcBef>
                <a:spcPts val="0"/>
              </a:spcBef>
              <a:spcAft>
                <a:spcPts val="0"/>
              </a:spcAft>
              <a:buNone/>
              <a:defRPr>
                <a:latin typeface="Courier New"/>
                <a:ea typeface="Courier New"/>
                <a:cs typeface="Courier New"/>
                <a:sym typeface="Courier New"/>
              </a:defRPr>
            </a:lvl7pPr>
            <a:lvl8pPr lvl="7" rtl="0">
              <a:spcBef>
                <a:spcPts val="0"/>
              </a:spcBef>
              <a:spcAft>
                <a:spcPts val="0"/>
              </a:spcAft>
              <a:buNone/>
              <a:defRPr>
                <a:latin typeface="Courier New"/>
                <a:ea typeface="Courier New"/>
                <a:cs typeface="Courier New"/>
                <a:sym typeface="Courier New"/>
              </a:defRPr>
            </a:lvl8pPr>
            <a:lvl9pPr lvl="8" rtl="0">
              <a:spcBef>
                <a:spcPts val="0"/>
              </a:spcBef>
              <a:spcAft>
                <a:spcPts val="0"/>
              </a:spcAft>
              <a:buNone/>
              <a:defRPr>
                <a:latin typeface="Courier New"/>
                <a:ea typeface="Courier New"/>
                <a:cs typeface="Courier New"/>
                <a:sym typeface="Courier New"/>
              </a:defRPr>
            </a:lvl9pPr>
          </a:lstStyle>
          <a:p/>
        </p:txBody>
      </p:sp>
      <p:sp>
        <p:nvSpPr>
          <p:cNvPr id="297" name="Google Shape;297;p27"/>
          <p:cNvSpPr txBox="1"/>
          <p:nvPr>
            <p:ph idx="1" type="subTitle"/>
          </p:nvPr>
        </p:nvSpPr>
        <p:spPr>
          <a:xfrm>
            <a:off x="1362925" y="3777125"/>
            <a:ext cx="2945400" cy="777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14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98" name="Google Shape;298;p27"/>
          <p:cNvSpPr txBox="1"/>
          <p:nvPr>
            <p:ph idx="2" type="subTitle"/>
          </p:nvPr>
        </p:nvSpPr>
        <p:spPr>
          <a:xfrm>
            <a:off x="4983175" y="3777125"/>
            <a:ext cx="2945400" cy="777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99" name="Google Shape;299;p27"/>
          <p:cNvGrpSpPr/>
          <p:nvPr/>
        </p:nvGrpSpPr>
        <p:grpSpPr>
          <a:xfrm flipH="1">
            <a:off x="8606426" y="111885"/>
            <a:ext cx="436701" cy="436652"/>
            <a:chOff x="189638" y="194212"/>
            <a:chExt cx="1170153" cy="1170022"/>
          </a:xfrm>
        </p:grpSpPr>
        <p:sp>
          <p:nvSpPr>
            <p:cNvPr id="300" name="Google Shape;300;p27"/>
            <p:cNvSpPr/>
            <p:nvPr/>
          </p:nvSpPr>
          <p:spPr>
            <a:xfrm rot="5400000">
              <a:off x="316088" y="32053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flipH="1" rot="-5400000">
              <a:off x="189638" y="194212"/>
              <a:ext cx="754800" cy="75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02" name="Google Shape;302;p27"/>
            <p:cNvSpPr/>
            <p:nvPr/>
          </p:nvSpPr>
          <p:spPr>
            <a:xfrm flipH="1" rot="-5400000">
              <a:off x="1147091" y="1151533"/>
              <a:ext cx="212700" cy="21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303" name="Google Shape;303;p27"/>
          <p:cNvGrpSpPr/>
          <p:nvPr/>
        </p:nvGrpSpPr>
        <p:grpSpPr>
          <a:xfrm rot="5400000">
            <a:off x="-27423" y="4535294"/>
            <a:ext cx="636887" cy="582025"/>
            <a:chOff x="7974883" y="3893922"/>
            <a:chExt cx="973386" cy="889538"/>
          </a:xfrm>
        </p:grpSpPr>
        <p:grpSp>
          <p:nvGrpSpPr>
            <p:cNvPr id="304" name="Google Shape;304;p27"/>
            <p:cNvGrpSpPr/>
            <p:nvPr/>
          </p:nvGrpSpPr>
          <p:grpSpPr>
            <a:xfrm>
              <a:off x="8096281" y="3895716"/>
              <a:ext cx="851988" cy="887744"/>
              <a:chOff x="7704045" y="3661637"/>
              <a:chExt cx="1035600" cy="932700"/>
            </a:xfrm>
          </p:grpSpPr>
          <p:cxnSp>
            <p:nvCxnSpPr>
              <p:cNvPr id="305" name="Google Shape;305;p27"/>
              <p:cNvCxnSpPr/>
              <p:nvPr/>
            </p:nvCxnSpPr>
            <p:spPr>
              <a:xfrm rot="5400000">
                <a:off x="7238366" y="4127987"/>
                <a:ext cx="932700" cy="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27"/>
              <p:cNvCxnSpPr/>
              <p:nvPr/>
            </p:nvCxnSpPr>
            <p:spPr>
              <a:xfrm>
                <a:off x="8221845" y="3257418"/>
                <a:ext cx="0" cy="1035600"/>
              </a:xfrm>
              <a:prstGeom prst="straightConnector1">
                <a:avLst/>
              </a:prstGeom>
              <a:noFill/>
              <a:ln cap="flat" cmpd="sng" w="9525">
                <a:solidFill>
                  <a:schemeClr val="dk2"/>
                </a:solidFill>
                <a:prstDash val="solid"/>
                <a:round/>
                <a:headEnd len="med" w="med" type="none"/>
                <a:tailEnd len="med" w="med" type="none"/>
              </a:ln>
            </p:spPr>
          </p:cxnSp>
        </p:grpSp>
        <p:sp>
          <p:nvSpPr>
            <p:cNvPr id="307" name="Google Shape;307;p27"/>
            <p:cNvSpPr/>
            <p:nvPr/>
          </p:nvSpPr>
          <p:spPr>
            <a:xfrm rot="10800000">
              <a:off x="7974883" y="3893922"/>
              <a:ext cx="242100" cy="223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 name="Google Shape;308;p27"/>
          <p:cNvSpPr/>
          <p:nvPr/>
        </p:nvSpPr>
        <p:spPr>
          <a:xfrm rot="-5400000">
            <a:off x="-15600" y="4746909"/>
            <a:ext cx="412200" cy="381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4">
    <p:bg>
      <p:bgPr>
        <a:solidFill>
          <a:schemeClr val="accent6"/>
        </a:solidFill>
      </p:bgPr>
    </p:bg>
    <p:spTree>
      <p:nvGrpSpPr>
        <p:cNvPr id="309" name="Shape 309"/>
        <p:cNvGrpSpPr/>
        <p:nvPr/>
      </p:nvGrpSpPr>
      <p:grpSpPr>
        <a:xfrm>
          <a:off x="0" y="0"/>
          <a:ext cx="0" cy="0"/>
          <a:chOff x="0" y="0"/>
          <a:chExt cx="0" cy="0"/>
        </a:xfrm>
      </p:grpSpPr>
      <p:sp>
        <p:nvSpPr>
          <p:cNvPr id="310" name="Google Shape;310;p28"/>
          <p:cNvSpPr/>
          <p:nvPr/>
        </p:nvSpPr>
        <p:spPr>
          <a:xfrm>
            <a:off x="5577450" y="234050"/>
            <a:ext cx="3551100" cy="464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28"/>
          <p:cNvGrpSpPr/>
          <p:nvPr/>
        </p:nvGrpSpPr>
        <p:grpSpPr>
          <a:xfrm>
            <a:off x="4836672" y="2044850"/>
            <a:ext cx="2694802" cy="2784600"/>
            <a:chOff x="4210647" y="2044850"/>
            <a:chExt cx="2694802" cy="2784600"/>
          </a:xfrm>
        </p:grpSpPr>
        <p:sp>
          <p:nvSpPr>
            <p:cNvPr id="312" name="Google Shape;312;p28"/>
            <p:cNvSpPr/>
            <p:nvPr/>
          </p:nvSpPr>
          <p:spPr>
            <a:xfrm flipH="1">
              <a:off x="4373150" y="2044850"/>
              <a:ext cx="2532300" cy="2613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8"/>
            <p:cNvSpPr/>
            <p:nvPr/>
          </p:nvSpPr>
          <p:spPr>
            <a:xfrm flipH="1">
              <a:off x="4210647" y="4572950"/>
              <a:ext cx="257100" cy="256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28"/>
          <p:cNvSpPr txBox="1"/>
          <p:nvPr>
            <p:ph type="title"/>
          </p:nvPr>
        </p:nvSpPr>
        <p:spPr>
          <a:xfrm>
            <a:off x="616500" y="448926"/>
            <a:ext cx="33738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15" name="Google Shape;315;p28"/>
          <p:cNvSpPr txBox="1"/>
          <p:nvPr>
            <p:ph idx="1" type="subTitle"/>
          </p:nvPr>
        </p:nvSpPr>
        <p:spPr>
          <a:xfrm>
            <a:off x="921300" y="1463700"/>
            <a:ext cx="3525600" cy="1128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atin typeface="Courier Prime"/>
                <a:ea typeface="Courier Prime"/>
                <a:cs typeface="Courier Prime"/>
                <a:sym typeface="Courier Prim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16" name="Google Shape;316;p28"/>
          <p:cNvSpPr txBox="1"/>
          <p:nvPr>
            <p:ph idx="2" type="subTitle"/>
          </p:nvPr>
        </p:nvSpPr>
        <p:spPr>
          <a:xfrm>
            <a:off x="921300" y="2851075"/>
            <a:ext cx="3525600" cy="1128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atin typeface="Courier Prime"/>
                <a:ea typeface="Courier Prime"/>
                <a:cs typeface="Courier Prime"/>
                <a:sym typeface="Courier Prim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Text">
  <p:cSld name="CUSTOM_16">
    <p:bg>
      <p:bgPr>
        <a:solidFill>
          <a:schemeClr val="accent1"/>
        </a:solidFill>
      </p:bgPr>
    </p:bg>
    <p:spTree>
      <p:nvGrpSpPr>
        <p:cNvPr id="317" name="Shape 317"/>
        <p:cNvGrpSpPr/>
        <p:nvPr/>
      </p:nvGrpSpPr>
      <p:grpSpPr>
        <a:xfrm>
          <a:off x="0" y="0"/>
          <a:ext cx="0" cy="0"/>
          <a:chOff x="0" y="0"/>
          <a:chExt cx="0" cy="0"/>
        </a:xfrm>
      </p:grpSpPr>
      <p:sp>
        <p:nvSpPr>
          <p:cNvPr id="318" name="Google Shape;318;p29"/>
          <p:cNvSpPr txBox="1"/>
          <p:nvPr>
            <p:ph type="title"/>
          </p:nvPr>
        </p:nvSpPr>
        <p:spPr>
          <a:xfrm>
            <a:off x="311700" y="854791"/>
            <a:ext cx="8520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4000">
                <a:solidFill>
                  <a:schemeClr val="accent6"/>
                </a:solidFill>
              </a:defRPr>
            </a:lvl1pPr>
            <a:lvl2pPr lvl="1" rtl="0">
              <a:spcBef>
                <a:spcPts val="0"/>
              </a:spcBef>
              <a:spcAft>
                <a:spcPts val="0"/>
              </a:spcAft>
              <a:buNone/>
              <a:defRPr>
                <a:latin typeface="Courier New"/>
                <a:ea typeface="Courier New"/>
                <a:cs typeface="Courier New"/>
                <a:sym typeface="Courier New"/>
              </a:defRPr>
            </a:lvl2pPr>
            <a:lvl3pPr lvl="2" rtl="0">
              <a:spcBef>
                <a:spcPts val="0"/>
              </a:spcBef>
              <a:spcAft>
                <a:spcPts val="0"/>
              </a:spcAft>
              <a:buNone/>
              <a:defRPr>
                <a:latin typeface="Courier New"/>
                <a:ea typeface="Courier New"/>
                <a:cs typeface="Courier New"/>
                <a:sym typeface="Courier New"/>
              </a:defRPr>
            </a:lvl3pPr>
            <a:lvl4pPr lvl="3" rtl="0">
              <a:spcBef>
                <a:spcPts val="0"/>
              </a:spcBef>
              <a:spcAft>
                <a:spcPts val="0"/>
              </a:spcAft>
              <a:buNone/>
              <a:defRPr>
                <a:latin typeface="Courier New"/>
                <a:ea typeface="Courier New"/>
                <a:cs typeface="Courier New"/>
                <a:sym typeface="Courier New"/>
              </a:defRPr>
            </a:lvl4pPr>
            <a:lvl5pPr lvl="4" rtl="0">
              <a:spcBef>
                <a:spcPts val="0"/>
              </a:spcBef>
              <a:spcAft>
                <a:spcPts val="0"/>
              </a:spcAft>
              <a:buNone/>
              <a:defRPr>
                <a:latin typeface="Courier New"/>
                <a:ea typeface="Courier New"/>
                <a:cs typeface="Courier New"/>
                <a:sym typeface="Courier New"/>
              </a:defRPr>
            </a:lvl5pPr>
            <a:lvl6pPr lvl="5" rtl="0">
              <a:spcBef>
                <a:spcPts val="0"/>
              </a:spcBef>
              <a:spcAft>
                <a:spcPts val="0"/>
              </a:spcAft>
              <a:buNone/>
              <a:defRPr>
                <a:latin typeface="Courier New"/>
                <a:ea typeface="Courier New"/>
                <a:cs typeface="Courier New"/>
                <a:sym typeface="Courier New"/>
              </a:defRPr>
            </a:lvl6pPr>
            <a:lvl7pPr lvl="6" rtl="0">
              <a:spcBef>
                <a:spcPts val="0"/>
              </a:spcBef>
              <a:spcAft>
                <a:spcPts val="0"/>
              </a:spcAft>
              <a:buNone/>
              <a:defRPr>
                <a:latin typeface="Courier New"/>
                <a:ea typeface="Courier New"/>
                <a:cs typeface="Courier New"/>
                <a:sym typeface="Courier New"/>
              </a:defRPr>
            </a:lvl7pPr>
            <a:lvl8pPr lvl="7" rtl="0">
              <a:spcBef>
                <a:spcPts val="0"/>
              </a:spcBef>
              <a:spcAft>
                <a:spcPts val="0"/>
              </a:spcAft>
              <a:buNone/>
              <a:defRPr>
                <a:latin typeface="Courier New"/>
                <a:ea typeface="Courier New"/>
                <a:cs typeface="Courier New"/>
                <a:sym typeface="Courier New"/>
              </a:defRPr>
            </a:lvl8pPr>
            <a:lvl9pPr lvl="8" rtl="0">
              <a:spcBef>
                <a:spcPts val="0"/>
              </a:spcBef>
              <a:spcAft>
                <a:spcPts val="0"/>
              </a:spcAft>
              <a:buNone/>
              <a:defRPr>
                <a:latin typeface="Courier New"/>
                <a:ea typeface="Courier New"/>
                <a:cs typeface="Courier New"/>
                <a:sym typeface="Courier New"/>
              </a:defRPr>
            </a:lvl9pPr>
          </a:lstStyle>
          <a:p/>
        </p:txBody>
      </p:sp>
      <p:sp>
        <p:nvSpPr>
          <p:cNvPr id="319" name="Google Shape;319;p29"/>
          <p:cNvSpPr txBox="1"/>
          <p:nvPr>
            <p:ph idx="1" type="subTitle"/>
          </p:nvPr>
        </p:nvSpPr>
        <p:spPr>
          <a:xfrm>
            <a:off x="1239475" y="1507872"/>
            <a:ext cx="6665100" cy="373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solidFill>
                  <a:schemeClr val="accent2"/>
                </a:solidFill>
                <a:latin typeface="Courier Prime"/>
                <a:ea typeface="Courier Prime"/>
                <a:cs typeface="Courier Prime"/>
                <a:sym typeface="Courier Prime"/>
              </a:defRPr>
            </a:lvl1pPr>
            <a:lvl2pPr lvl="1" rtl="0" algn="ctr">
              <a:spcBef>
                <a:spcPts val="0"/>
              </a:spcBef>
              <a:spcAft>
                <a:spcPts val="0"/>
              </a:spcAft>
              <a:buNone/>
              <a:defRPr sz="1300"/>
            </a:lvl2pPr>
            <a:lvl3pPr lvl="2" rtl="0" algn="ctr">
              <a:spcBef>
                <a:spcPts val="0"/>
              </a:spcBef>
              <a:spcAft>
                <a:spcPts val="0"/>
              </a:spcAft>
              <a:buNone/>
              <a:defRPr sz="1300"/>
            </a:lvl3pPr>
            <a:lvl4pPr lvl="3" rtl="0" algn="ctr">
              <a:spcBef>
                <a:spcPts val="0"/>
              </a:spcBef>
              <a:spcAft>
                <a:spcPts val="0"/>
              </a:spcAft>
              <a:buNone/>
              <a:defRPr sz="1300"/>
            </a:lvl4pPr>
            <a:lvl5pPr lvl="4" rtl="0" algn="ctr">
              <a:spcBef>
                <a:spcPts val="0"/>
              </a:spcBef>
              <a:spcAft>
                <a:spcPts val="0"/>
              </a:spcAft>
              <a:buNone/>
              <a:defRPr sz="1300"/>
            </a:lvl5pPr>
            <a:lvl6pPr lvl="5" rtl="0" algn="ctr">
              <a:spcBef>
                <a:spcPts val="0"/>
              </a:spcBef>
              <a:spcAft>
                <a:spcPts val="0"/>
              </a:spcAft>
              <a:buNone/>
              <a:defRPr sz="1300"/>
            </a:lvl6pPr>
            <a:lvl7pPr lvl="6" rtl="0" algn="ctr">
              <a:spcBef>
                <a:spcPts val="0"/>
              </a:spcBef>
              <a:spcAft>
                <a:spcPts val="0"/>
              </a:spcAft>
              <a:buNone/>
              <a:defRPr sz="1300"/>
            </a:lvl7pPr>
            <a:lvl8pPr lvl="7" rtl="0" algn="ctr">
              <a:spcBef>
                <a:spcPts val="0"/>
              </a:spcBef>
              <a:spcAft>
                <a:spcPts val="0"/>
              </a:spcAft>
              <a:buNone/>
              <a:defRPr sz="1300"/>
            </a:lvl8pPr>
            <a:lvl9pPr lvl="8" rtl="0" algn="ctr">
              <a:spcBef>
                <a:spcPts val="0"/>
              </a:spcBef>
              <a:spcAft>
                <a:spcPts val="0"/>
              </a:spcAft>
              <a:buNone/>
              <a:defRPr sz="1300"/>
            </a:lvl9pPr>
          </a:lstStyle>
          <a:p/>
        </p:txBody>
      </p:sp>
      <p:grpSp>
        <p:nvGrpSpPr>
          <p:cNvPr id="320" name="Google Shape;320;p29"/>
          <p:cNvGrpSpPr/>
          <p:nvPr/>
        </p:nvGrpSpPr>
        <p:grpSpPr>
          <a:xfrm>
            <a:off x="317469" y="2104269"/>
            <a:ext cx="8790731" cy="3039156"/>
            <a:chOff x="317469" y="2104269"/>
            <a:chExt cx="8790731" cy="3039156"/>
          </a:xfrm>
        </p:grpSpPr>
        <p:sp>
          <p:nvSpPr>
            <p:cNvPr id="321" name="Google Shape;321;p29"/>
            <p:cNvSpPr/>
            <p:nvPr/>
          </p:nvSpPr>
          <p:spPr>
            <a:xfrm flipH="1">
              <a:off x="509900" y="2299425"/>
              <a:ext cx="8598300" cy="2844000"/>
            </a:xfrm>
            <a:prstGeom prst="rect">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317469" y="2104269"/>
              <a:ext cx="272700" cy="272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1">
    <p:bg>
      <p:bgPr>
        <a:solidFill>
          <a:schemeClr val="accent6"/>
        </a:solidFill>
      </p:bgPr>
    </p:bg>
    <p:spTree>
      <p:nvGrpSpPr>
        <p:cNvPr id="323" name="Shape 323"/>
        <p:cNvGrpSpPr/>
        <p:nvPr/>
      </p:nvGrpSpPr>
      <p:grpSpPr>
        <a:xfrm>
          <a:off x="0" y="0"/>
          <a:ext cx="0" cy="0"/>
          <a:chOff x="0" y="0"/>
          <a:chExt cx="0" cy="0"/>
        </a:xfrm>
      </p:grpSpPr>
      <p:sp>
        <p:nvSpPr>
          <p:cNvPr id="324" name="Google Shape;324;p30"/>
          <p:cNvSpPr/>
          <p:nvPr/>
        </p:nvSpPr>
        <p:spPr>
          <a:xfrm>
            <a:off x="5254950" y="234050"/>
            <a:ext cx="3889200" cy="464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txBox="1"/>
          <p:nvPr>
            <p:ph type="title"/>
          </p:nvPr>
        </p:nvSpPr>
        <p:spPr>
          <a:xfrm>
            <a:off x="616500" y="784200"/>
            <a:ext cx="33738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000"/>
              <a:buNone/>
              <a:defRPr sz="4000">
                <a:solidFill>
                  <a:schemeClr val="accent1"/>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26" name="Google Shape;326;p30"/>
          <p:cNvSpPr txBox="1"/>
          <p:nvPr>
            <p:ph idx="1" type="subTitle"/>
          </p:nvPr>
        </p:nvSpPr>
        <p:spPr>
          <a:xfrm>
            <a:off x="616500" y="1463700"/>
            <a:ext cx="3519300" cy="102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atin typeface="Courier Prime"/>
                <a:ea typeface="Courier Prime"/>
                <a:cs typeface="Courier Prime"/>
                <a:sym typeface="Courier Prime"/>
              </a:defRPr>
            </a:lvl1pPr>
            <a:lvl2pPr lvl="1" rtl="0">
              <a:spcBef>
                <a:spcPts val="0"/>
              </a:spcBef>
              <a:spcAft>
                <a:spcPts val="0"/>
              </a:spcAft>
              <a:buNone/>
              <a:defRPr>
                <a:latin typeface="Courier Prime"/>
                <a:ea typeface="Courier Prime"/>
                <a:cs typeface="Courier Prime"/>
                <a:sym typeface="Courier Prime"/>
              </a:defRPr>
            </a:lvl2pPr>
            <a:lvl3pPr lvl="2" rtl="0">
              <a:spcBef>
                <a:spcPts val="0"/>
              </a:spcBef>
              <a:spcAft>
                <a:spcPts val="0"/>
              </a:spcAft>
              <a:buNone/>
              <a:defRPr>
                <a:latin typeface="Courier Prime"/>
                <a:ea typeface="Courier Prime"/>
                <a:cs typeface="Courier Prime"/>
                <a:sym typeface="Courier Prime"/>
              </a:defRPr>
            </a:lvl3pPr>
            <a:lvl4pPr lvl="3" rtl="0">
              <a:spcBef>
                <a:spcPts val="0"/>
              </a:spcBef>
              <a:spcAft>
                <a:spcPts val="0"/>
              </a:spcAft>
              <a:buNone/>
              <a:defRPr>
                <a:latin typeface="Courier Prime"/>
                <a:ea typeface="Courier Prime"/>
                <a:cs typeface="Courier Prime"/>
                <a:sym typeface="Courier Prime"/>
              </a:defRPr>
            </a:lvl4pPr>
            <a:lvl5pPr lvl="4" rtl="0">
              <a:spcBef>
                <a:spcPts val="0"/>
              </a:spcBef>
              <a:spcAft>
                <a:spcPts val="0"/>
              </a:spcAft>
              <a:buNone/>
              <a:defRPr>
                <a:latin typeface="Courier Prime"/>
                <a:ea typeface="Courier Prime"/>
                <a:cs typeface="Courier Prime"/>
                <a:sym typeface="Courier Prime"/>
              </a:defRPr>
            </a:lvl5pPr>
            <a:lvl6pPr lvl="5" rtl="0">
              <a:spcBef>
                <a:spcPts val="0"/>
              </a:spcBef>
              <a:spcAft>
                <a:spcPts val="0"/>
              </a:spcAft>
              <a:buNone/>
              <a:defRPr>
                <a:latin typeface="Courier Prime"/>
                <a:ea typeface="Courier Prime"/>
                <a:cs typeface="Courier Prime"/>
                <a:sym typeface="Courier Prime"/>
              </a:defRPr>
            </a:lvl6pPr>
            <a:lvl7pPr lvl="6" rtl="0">
              <a:spcBef>
                <a:spcPts val="0"/>
              </a:spcBef>
              <a:spcAft>
                <a:spcPts val="0"/>
              </a:spcAft>
              <a:buNone/>
              <a:defRPr>
                <a:latin typeface="Courier Prime"/>
                <a:ea typeface="Courier Prime"/>
                <a:cs typeface="Courier Prime"/>
                <a:sym typeface="Courier Prime"/>
              </a:defRPr>
            </a:lvl7pPr>
            <a:lvl8pPr lvl="7" rtl="0">
              <a:spcBef>
                <a:spcPts val="0"/>
              </a:spcBef>
              <a:spcAft>
                <a:spcPts val="0"/>
              </a:spcAft>
              <a:buNone/>
              <a:defRPr>
                <a:latin typeface="Courier Prime"/>
                <a:ea typeface="Courier Prime"/>
                <a:cs typeface="Courier Prime"/>
                <a:sym typeface="Courier Prime"/>
              </a:defRPr>
            </a:lvl8pPr>
            <a:lvl9pPr lvl="8" rtl="0">
              <a:spcBef>
                <a:spcPts val="0"/>
              </a:spcBef>
              <a:spcAft>
                <a:spcPts val="0"/>
              </a:spcAft>
              <a:buNone/>
              <a:defRPr>
                <a:latin typeface="Courier Prime"/>
                <a:ea typeface="Courier Prime"/>
                <a:cs typeface="Courier Prime"/>
                <a:sym typeface="Courier Prime"/>
              </a:defRPr>
            </a:lvl9pPr>
          </a:lstStyle>
          <a:p/>
        </p:txBody>
      </p:sp>
      <p:grpSp>
        <p:nvGrpSpPr>
          <p:cNvPr id="327" name="Google Shape;327;p30"/>
          <p:cNvGrpSpPr/>
          <p:nvPr/>
        </p:nvGrpSpPr>
        <p:grpSpPr>
          <a:xfrm>
            <a:off x="4630426" y="2044850"/>
            <a:ext cx="2141375" cy="2755549"/>
            <a:chOff x="4630426" y="2044850"/>
            <a:chExt cx="2141375" cy="2755549"/>
          </a:xfrm>
        </p:grpSpPr>
        <p:sp>
          <p:nvSpPr>
            <p:cNvPr id="328" name="Google Shape;328;p30"/>
            <p:cNvSpPr/>
            <p:nvPr/>
          </p:nvSpPr>
          <p:spPr>
            <a:xfrm flipH="1">
              <a:off x="4769601" y="2044850"/>
              <a:ext cx="2002200" cy="26130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4630426" y="4521399"/>
              <a:ext cx="279000" cy="279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0"/>
          <p:cNvSpPr txBox="1"/>
          <p:nvPr/>
        </p:nvSpPr>
        <p:spPr>
          <a:xfrm>
            <a:off x="616500" y="3178050"/>
            <a:ext cx="33738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595959"/>
                </a:solidFill>
                <a:latin typeface="Courier Prime"/>
                <a:ea typeface="Courier Prime"/>
                <a:cs typeface="Courier Prime"/>
                <a:sym typeface="Courier Prime"/>
              </a:rPr>
              <a:t>CREDITS: This presentation template was created by </a:t>
            </a:r>
            <a:r>
              <a:rPr lang="en" sz="1100">
                <a:solidFill>
                  <a:schemeClr val="accent1"/>
                </a:solidFill>
                <a:uFill>
                  <a:noFill/>
                </a:uFill>
                <a:latin typeface="Courier Prime"/>
                <a:ea typeface="Courier Prime"/>
                <a:cs typeface="Courier Prime"/>
                <a:sym typeface="Courier Prime"/>
                <a:hlinkClick r:id="rId2">
                  <a:extLst>
                    <a:ext uri="{A12FA001-AC4F-418D-AE19-62706E023703}">
                      <ahyp:hlinkClr val="tx"/>
                    </a:ext>
                  </a:extLst>
                </a:hlinkClick>
              </a:rPr>
              <a:t>Slidesgo</a:t>
            </a:r>
            <a:r>
              <a:rPr lang="en" sz="1100">
                <a:solidFill>
                  <a:srgbClr val="595959"/>
                </a:solidFill>
                <a:latin typeface="Courier Prime"/>
                <a:ea typeface="Courier Prime"/>
                <a:cs typeface="Courier Prime"/>
                <a:sym typeface="Courier Prime"/>
              </a:rPr>
              <a:t>, including icons by </a:t>
            </a:r>
            <a:r>
              <a:rPr lang="en" sz="1100">
                <a:solidFill>
                  <a:schemeClr val="hlink"/>
                </a:solidFill>
                <a:uFill>
                  <a:noFill/>
                </a:uFill>
                <a:latin typeface="Courier Prime"/>
                <a:ea typeface="Courier Prime"/>
                <a:cs typeface="Courier Prime"/>
                <a:sym typeface="Courier Prime"/>
                <a:hlinkClick r:id="rId3"/>
              </a:rPr>
              <a:t>Flaticon</a:t>
            </a:r>
            <a:r>
              <a:rPr lang="en" sz="1100">
                <a:solidFill>
                  <a:srgbClr val="595959"/>
                </a:solidFill>
                <a:latin typeface="Courier Prime"/>
                <a:ea typeface="Courier Prime"/>
                <a:cs typeface="Courier Prime"/>
                <a:sym typeface="Courier Prime"/>
              </a:rPr>
              <a:t>, infographics &amp; images by </a:t>
            </a:r>
            <a:r>
              <a:rPr lang="en" sz="1100">
                <a:solidFill>
                  <a:schemeClr val="hlink"/>
                </a:solidFill>
                <a:uFill>
                  <a:noFill/>
                </a:uFill>
                <a:latin typeface="Courier Prime"/>
                <a:ea typeface="Courier Prime"/>
                <a:cs typeface="Courier Prime"/>
                <a:sym typeface="Courier Prime"/>
                <a:hlinkClick r:id="rId4"/>
              </a:rPr>
              <a:t>Freepik</a:t>
            </a:r>
            <a:r>
              <a:rPr lang="en" sz="1100">
                <a:solidFill>
                  <a:schemeClr val="accent3"/>
                </a:solidFill>
                <a:latin typeface="Courier Prime"/>
                <a:ea typeface="Courier Prime"/>
                <a:cs typeface="Courier Prime"/>
                <a:sym typeface="Courier Prime"/>
              </a:rPr>
              <a:t>.</a:t>
            </a:r>
            <a:endParaRPr sz="1100">
              <a:solidFill>
                <a:schemeClr val="accent3"/>
              </a:solidFill>
              <a:latin typeface="Courier Prime"/>
              <a:ea typeface="Courier Prime"/>
              <a:cs typeface="Courier Prime"/>
              <a:sym typeface="Courier Prim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6"/>
        </a:solidFill>
      </p:bgPr>
    </p:bg>
    <p:spTree>
      <p:nvGrpSpPr>
        <p:cNvPr id="38" name="Shape 38"/>
        <p:cNvGrpSpPr/>
        <p:nvPr/>
      </p:nvGrpSpPr>
      <p:grpSpPr>
        <a:xfrm>
          <a:off x="0" y="0"/>
          <a:ext cx="0" cy="0"/>
          <a:chOff x="0" y="0"/>
          <a:chExt cx="0" cy="0"/>
        </a:xfrm>
      </p:grpSpPr>
      <p:sp>
        <p:nvSpPr>
          <p:cNvPr id="39" name="Google Shape;39;p4"/>
          <p:cNvSpPr txBox="1"/>
          <p:nvPr>
            <p:ph type="title"/>
          </p:nvPr>
        </p:nvSpPr>
        <p:spPr>
          <a:xfrm>
            <a:off x="729050" y="596294"/>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3000"/>
              <a:buNone/>
              <a:defRPr sz="30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grpSp>
        <p:nvGrpSpPr>
          <p:cNvPr id="40" name="Google Shape;40;p4"/>
          <p:cNvGrpSpPr/>
          <p:nvPr/>
        </p:nvGrpSpPr>
        <p:grpSpPr>
          <a:xfrm>
            <a:off x="8029375" y="0"/>
            <a:ext cx="1114625" cy="1113050"/>
            <a:chOff x="8029375" y="0"/>
            <a:chExt cx="1114625" cy="1113050"/>
          </a:xfrm>
        </p:grpSpPr>
        <p:sp>
          <p:nvSpPr>
            <p:cNvPr id="41" name="Google Shape;41;p4"/>
            <p:cNvSpPr/>
            <p:nvPr/>
          </p:nvSpPr>
          <p:spPr>
            <a:xfrm flipH="1">
              <a:off x="8156823" y="273827"/>
              <a:ext cx="901500" cy="710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 name="Google Shape;42;p4"/>
            <p:cNvSpPr/>
            <p:nvPr/>
          </p:nvSpPr>
          <p:spPr>
            <a:xfrm flipH="1">
              <a:off x="8289600" y="0"/>
              <a:ext cx="854400" cy="847500"/>
            </a:xfrm>
            <a:prstGeom prst="rect">
              <a:avLst/>
            </a:prstGeom>
            <a:solidFill>
              <a:srgbClr val="CC646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 name="Google Shape;43;p4"/>
            <p:cNvSpPr/>
            <p:nvPr/>
          </p:nvSpPr>
          <p:spPr>
            <a:xfrm flipH="1">
              <a:off x="8029375" y="915350"/>
              <a:ext cx="197700" cy="197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4"/>
          <p:cNvSpPr txBox="1"/>
          <p:nvPr>
            <p:ph idx="1" type="body"/>
          </p:nvPr>
        </p:nvSpPr>
        <p:spPr>
          <a:xfrm>
            <a:off x="729050" y="1438551"/>
            <a:ext cx="6509400" cy="3230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1"/>
              </a:buClr>
              <a:buSzPts val="1400"/>
              <a:buFont typeface="Courier Prime"/>
              <a:buChar char="●"/>
              <a:defRPr sz="1400">
                <a:solidFill>
                  <a:schemeClr val="accent3"/>
                </a:solidFill>
                <a:latin typeface="Courier Prime"/>
                <a:ea typeface="Courier Prime"/>
                <a:cs typeface="Courier Prime"/>
                <a:sym typeface="Courier Prime"/>
              </a:defRPr>
            </a:lvl1pPr>
            <a:lvl2pPr indent="-317500" lvl="1" marL="914400">
              <a:spcBef>
                <a:spcPts val="100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grpSp>
        <p:nvGrpSpPr>
          <p:cNvPr id="45" name="Google Shape;45;p4"/>
          <p:cNvGrpSpPr/>
          <p:nvPr/>
        </p:nvGrpSpPr>
        <p:grpSpPr>
          <a:xfrm>
            <a:off x="7861376" y="3788720"/>
            <a:ext cx="1285889" cy="1371228"/>
            <a:chOff x="7861376" y="3788720"/>
            <a:chExt cx="1285889" cy="1371228"/>
          </a:xfrm>
        </p:grpSpPr>
        <p:grpSp>
          <p:nvGrpSpPr>
            <p:cNvPr id="46" name="Google Shape;46;p4"/>
            <p:cNvGrpSpPr/>
            <p:nvPr/>
          </p:nvGrpSpPr>
          <p:grpSpPr>
            <a:xfrm>
              <a:off x="8096595" y="3915279"/>
              <a:ext cx="1050670" cy="1244669"/>
              <a:chOff x="7704427" y="3682191"/>
              <a:chExt cx="1277100" cy="1307700"/>
            </a:xfrm>
          </p:grpSpPr>
          <p:cxnSp>
            <p:nvCxnSpPr>
              <p:cNvPr id="47" name="Google Shape;47;p4"/>
              <p:cNvCxnSpPr/>
              <p:nvPr/>
            </p:nvCxnSpPr>
            <p:spPr>
              <a:xfrm>
                <a:off x="7704716" y="3682191"/>
                <a:ext cx="0" cy="1307700"/>
              </a:xfrm>
              <a:prstGeom prst="straightConnector1">
                <a:avLst/>
              </a:prstGeom>
              <a:noFill/>
              <a:ln cap="flat" cmpd="sng" w="9525">
                <a:solidFill>
                  <a:schemeClr val="dk2"/>
                </a:solidFill>
                <a:prstDash val="solid"/>
                <a:round/>
                <a:headEnd len="med" w="med" type="none"/>
                <a:tailEnd len="med" w="med" type="none"/>
              </a:ln>
            </p:spPr>
          </p:cxnSp>
          <p:cxnSp>
            <p:nvCxnSpPr>
              <p:cNvPr id="48" name="Google Shape;48;p4"/>
              <p:cNvCxnSpPr/>
              <p:nvPr/>
            </p:nvCxnSpPr>
            <p:spPr>
              <a:xfrm rot="10800000">
                <a:off x="7704427" y="3775225"/>
                <a:ext cx="1277100" cy="0"/>
              </a:xfrm>
              <a:prstGeom prst="straightConnector1">
                <a:avLst/>
              </a:prstGeom>
              <a:noFill/>
              <a:ln cap="flat" cmpd="sng" w="9525">
                <a:solidFill>
                  <a:schemeClr val="dk2"/>
                </a:solidFill>
                <a:prstDash val="solid"/>
                <a:round/>
                <a:headEnd len="med" w="med" type="none"/>
                <a:tailEnd len="med" w="med" type="none"/>
              </a:ln>
            </p:spPr>
          </p:cxnSp>
        </p:grpSp>
        <p:sp>
          <p:nvSpPr>
            <p:cNvPr id="49" name="Google Shape;49;p4"/>
            <p:cNvSpPr/>
            <p:nvPr/>
          </p:nvSpPr>
          <p:spPr>
            <a:xfrm rot="10800000">
              <a:off x="7861376" y="3788720"/>
              <a:ext cx="469200" cy="43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6"/>
        </a:solidFill>
      </p:bgPr>
    </p:bg>
    <p:spTree>
      <p:nvGrpSpPr>
        <p:cNvPr id="50" name="Shape 50"/>
        <p:cNvGrpSpPr/>
        <p:nvPr/>
      </p:nvGrpSpPr>
      <p:grpSpPr>
        <a:xfrm>
          <a:off x="0" y="0"/>
          <a:ext cx="0" cy="0"/>
          <a:chOff x="0" y="0"/>
          <a:chExt cx="0" cy="0"/>
        </a:xfrm>
      </p:grpSpPr>
      <p:sp>
        <p:nvSpPr>
          <p:cNvPr id="51" name="Google Shape;51;p5"/>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txBox="1"/>
          <p:nvPr>
            <p:ph type="title"/>
          </p:nvPr>
        </p:nvSpPr>
        <p:spPr>
          <a:xfrm>
            <a:off x="311700" y="597425"/>
            <a:ext cx="8520600" cy="572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3000"/>
              <a:buNone/>
              <a:defRPr sz="3000">
                <a:solidFill>
                  <a:schemeClr val="accent1"/>
                </a:solidFill>
              </a:defRPr>
            </a:lvl1pPr>
            <a:lvl2pPr lvl="1" algn="ctr">
              <a:spcBef>
                <a:spcPts val="0"/>
              </a:spcBef>
              <a:spcAft>
                <a:spcPts val="0"/>
              </a:spcAft>
              <a:buClr>
                <a:schemeClr val="accent1"/>
              </a:buClr>
              <a:buSzPts val="2800"/>
              <a:buNone/>
              <a:defRPr>
                <a:solidFill>
                  <a:schemeClr val="accent1"/>
                </a:solidFill>
              </a:defRPr>
            </a:lvl2pPr>
            <a:lvl3pPr lvl="2" algn="ctr">
              <a:spcBef>
                <a:spcPts val="0"/>
              </a:spcBef>
              <a:spcAft>
                <a:spcPts val="0"/>
              </a:spcAft>
              <a:buClr>
                <a:schemeClr val="accent1"/>
              </a:buClr>
              <a:buSzPts val="2800"/>
              <a:buNone/>
              <a:defRPr>
                <a:solidFill>
                  <a:schemeClr val="accent1"/>
                </a:solidFill>
              </a:defRPr>
            </a:lvl3pPr>
            <a:lvl4pPr lvl="3" algn="ctr">
              <a:spcBef>
                <a:spcPts val="0"/>
              </a:spcBef>
              <a:spcAft>
                <a:spcPts val="0"/>
              </a:spcAft>
              <a:buClr>
                <a:schemeClr val="accent1"/>
              </a:buClr>
              <a:buSzPts val="2800"/>
              <a:buNone/>
              <a:defRPr>
                <a:solidFill>
                  <a:schemeClr val="accent1"/>
                </a:solidFill>
              </a:defRPr>
            </a:lvl4pPr>
            <a:lvl5pPr lvl="4" algn="ctr">
              <a:spcBef>
                <a:spcPts val="0"/>
              </a:spcBef>
              <a:spcAft>
                <a:spcPts val="0"/>
              </a:spcAft>
              <a:buClr>
                <a:schemeClr val="accent1"/>
              </a:buClr>
              <a:buSzPts val="2800"/>
              <a:buNone/>
              <a:defRPr>
                <a:solidFill>
                  <a:schemeClr val="accent1"/>
                </a:solidFill>
              </a:defRPr>
            </a:lvl5pPr>
            <a:lvl6pPr lvl="5" algn="ctr">
              <a:spcBef>
                <a:spcPts val="0"/>
              </a:spcBef>
              <a:spcAft>
                <a:spcPts val="0"/>
              </a:spcAft>
              <a:buClr>
                <a:schemeClr val="accent1"/>
              </a:buClr>
              <a:buSzPts val="2800"/>
              <a:buNone/>
              <a:defRPr>
                <a:solidFill>
                  <a:schemeClr val="accent1"/>
                </a:solidFill>
              </a:defRPr>
            </a:lvl6pPr>
            <a:lvl7pPr lvl="6" algn="ctr">
              <a:spcBef>
                <a:spcPts val="0"/>
              </a:spcBef>
              <a:spcAft>
                <a:spcPts val="0"/>
              </a:spcAft>
              <a:buClr>
                <a:schemeClr val="accent1"/>
              </a:buClr>
              <a:buSzPts val="2800"/>
              <a:buNone/>
              <a:defRPr>
                <a:solidFill>
                  <a:schemeClr val="accent1"/>
                </a:solidFill>
              </a:defRPr>
            </a:lvl7pPr>
            <a:lvl8pPr lvl="7" algn="ctr">
              <a:spcBef>
                <a:spcPts val="0"/>
              </a:spcBef>
              <a:spcAft>
                <a:spcPts val="0"/>
              </a:spcAft>
              <a:buClr>
                <a:schemeClr val="accent1"/>
              </a:buClr>
              <a:buSzPts val="2800"/>
              <a:buNone/>
              <a:defRPr>
                <a:solidFill>
                  <a:schemeClr val="accent1"/>
                </a:solidFill>
              </a:defRPr>
            </a:lvl8pPr>
            <a:lvl9pPr lvl="8" algn="ctr">
              <a:spcBef>
                <a:spcPts val="0"/>
              </a:spcBef>
              <a:spcAft>
                <a:spcPts val="0"/>
              </a:spcAft>
              <a:buClr>
                <a:schemeClr val="accent1"/>
              </a:buClr>
              <a:buSzPts val="2800"/>
              <a:buNone/>
              <a:defRPr>
                <a:solidFill>
                  <a:schemeClr val="accent1"/>
                </a:solidFill>
              </a:defRPr>
            </a:lvl9pPr>
          </a:lstStyle>
          <a:p/>
        </p:txBody>
      </p:sp>
      <p:sp>
        <p:nvSpPr>
          <p:cNvPr id="53" name="Google Shape;53;p5"/>
          <p:cNvSpPr txBox="1"/>
          <p:nvPr>
            <p:ph idx="1" type="body"/>
          </p:nvPr>
        </p:nvSpPr>
        <p:spPr>
          <a:xfrm>
            <a:off x="5165509" y="2820975"/>
            <a:ext cx="2862000" cy="14394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accent3"/>
              </a:buClr>
              <a:buSzPts val="1400"/>
              <a:buFont typeface="Courier Prime"/>
              <a:buChar char="●"/>
              <a:defRPr sz="1400">
                <a:solidFill>
                  <a:schemeClr val="accent3"/>
                </a:solidFill>
                <a:latin typeface="Courier Prime"/>
                <a:ea typeface="Courier Prime"/>
                <a:cs typeface="Courier Prime"/>
                <a:sym typeface="Courier Prime"/>
              </a:defRPr>
            </a:lvl1pPr>
            <a:lvl2pPr indent="-317500" lvl="1" marL="9144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sp>
        <p:nvSpPr>
          <p:cNvPr id="54" name="Google Shape;54;p5"/>
          <p:cNvSpPr txBox="1"/>
          <p:nvPr>
            <p:ph idx="2" type="subTitle"/>
          </p:nvPr>
        </p:nvSpPr>
        <p:spPr>
          <a:xfrm>
            <a:off x="5165499" y="2556650"/>
            <a:ext cx="28620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a:solidFill>
                  <a:schemeClr val="accent1"/>
                </a:solidFill>
                <a:latin typeface="Montserrat Medium"/>
                <a:ea typeface="Montserrat Medium"/>
                <a:cs typeface="Montserrat Medium"/>
                <a:sym typeface="Montserrat Medium"/>
              </a:defRPr>
            </a:lvl9pPr>
          </a:lstStyle>
          <a:p/>
        </p:txBody>
      </p:sp>
      <p:sp>
        <p:nvSpPr>
          <p:cNvPr id="55" name="Google Shape;55;p5"/>
          <p:cNvSpPr txBox="1"/>
          <p:nvPr>
            <p:ph idx="3" type="body"/>
          </p:nvPr>
        </p:nvSpPr>
        <p:spPr>
          <a:xfrm>
            <a:off x="1124250" y="2820975"/>
            <a:ext cx="2868000" cy="14394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Clr>
                <a:schemeClr val="accent3"/>
              </a:buClr>
              <a:buSzPts val="1400"/>
              <a:buFont typeface="Courier Prime"/>
              <a:buChar char="●"/>
              <a:defRPr sz="1400">
                <a:solidFill>
                  <a:schemeClr val="accent3"/>
                </a:solidFill>
                <a:latin typeface="Courier Prime"/>
                <a:ea typeface="Courier Prime"/>
                <a:cs typeface="Courier Prime"/>
                <a:sym typeface="Courier Prime"/>
              </a:defRPr>
            </a:lvl1pPr>
            <a:lvl2pPr indent="-317500" lvl="1" marL="914400" rtl="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rtl="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rtl="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rtl="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rtl="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rtl="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rtl="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rtl="0" algn="ctr">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sp>
        <p:nvSpPr>
          <p:cNvPr id="56" name="Google Shape;56;p5"/>
          <p:cNvSpPr txBox="1"/>
          <p:nvPr>
            <p:ph idx="4" type="subTitle"/>
          </p:nvPr>
        </p:nvSpPr>
        <p:spPr>
          <a:xfrm>
            <a:off x="1127128" y="2556650"/>
            <a:ext cx="2862000" cy="3936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accent1"/>
                </a:solidFill>
                <a:latin typeface="Montserrat Medium"/>
                <a:ea typeface="Montserrat Medium"/>
                <a:cs typeface="Montserrat Medium"/>
                <a:sym typeface="Montserrat Medium"/>
              </a:defRPr>
            </a:lvl1pPr>
            <a:lvl2pPr lvl="1" rtl="0" algn="ctr">
              <a:spcBef>
                <a:spcPts val="0"/>
              </a:spcBef>
              <a:spcAft>
                <a:spcPts val="0"/>
              </a:spcAft>
              <a:buNone/>
              <a:defRPr>
                <a:solidFill>
                  <a:schemeClr val="accent1"/>
                </a:solidFill>
                <a:latin typeface="Montserrat Medium"/>
                <a:ea typeface="Montserrat Medium"/>
                <a:cs typeface="Montserrat Medium"/>
                <a:sym typeface="Montserrat Medium"/>
              </a:defRPr>
            </a:lvl2pPr>
            <a:lvl3pPr lvl="2" rtl="0" algn="ctr">
              <a:spcBef>
                <a:spcPts val="0"/>
              </a:spcBef>
              <a:spcAft>
                <a:spcPts val="0"/>
              </a:spcAft>
              <a:buNone/>
              <a:defRPr>
                <a:solidFill>
                  <a:schemeClr val="accent1"/>
                </a:solidFill>
                <a:latin typeface="Montserrat Medium"/>
                <a:ea typeface="Montserrat Medium"/>
                <a:cs typeface="Montserrat Medium"/>
                <a:sym typeface="Montserrat Medium"/>
              </a:defRPr>
            </a:lvl3pPr>
            <a:lvl4pPr lvl="3" rtl="0" algn="ctr">
              <a:spcBef>
                <a:spcPts val="0"/>
              </a:spcBef>
              <a:spcAft>
                <a:spcPts val="0"/>
              </a:spcAft>
              <a:buNone/>
              <a:defRPr>
                <a:solidFill>
                  <a:schemeClr val="accent1"/>
                </a:solidFill>
                <a:latin typeface="Montserrat Medium"/>
                <a:ea typeface="Montserrat Medium"/>
                <a:cs typeface="Montserrat Medium"/>
                <a:sym typeface="Montserrat Medium"/>
              </a:defRPr>
            </a:lvl4pPr>
            <a:lvl5pPr lvl="4" rtl="0" algn="ctr">
              <a:spcBef>
                <a:spcPts val="0"/>
              </a:spcBef>
              <a:spcAft>
                <a:spcPts val="0"/>
              </a:spcAft>
              <a:buNone/>
              <a:defRPr>
                <a:solidFill>
                  <a:schemeClr val="accent1"/>
                </a:solidFill>
                <a:latin typeface="Montserrat Medium"/>
                <a:ea typeface="Montserrat Medium"/>
                <a:cs typeface="Montserrat Medium"/>
                <a:sym typeface="Montserrat Medium"/>
              </a:defRPr>
            </a:lvl5pPr>
            <a:lvl6pPr lvl="5" rtl="0" algn="ctr">
              <a:spcBef>
                <a:spcPts val="0"/>
              </a:spcBef>
              <a:spcAft>
                <a:spcPts val="0"/>
              </a:spcAft>
              <a:buNone/>
              <a:defRPr>
                <a:solidFill>
                  <a:schemeClr val="accent1"/>
                </a:solidFill>
                <a:latin typeface="Montserrat Medium"/>
                <a:ea typeface="Montserrat Medium"/>
                <a:cs typeface="Montserrat Medium"/>
                <a:sym typeface="Montserrat Medium"/>
              </a:defRPr>
            </a:lvl6pPr>
            <a:lvl7pPr lvl="6" rtl="0" algn="ctr">
              <a:spcBef>
                <a:spcPts val="0"/>
              </a:spcBef>
              <a:spcAft>
                <a:spcPts val="0"/>
              </a:spcAft>
              <a:buNone/>
              <a:defRPr>
                <a:solidFill>
                  <a:schemeClr val="accent1"/>
                </a:solidFill>
                <a:latin typeface="Montserrat Medium"/>
                <a:ea typeface="Montserrat Medium"/>
                <a:cs typeface="Montserrat Medium"/>
                <a:sym typeface="Montserrat Medium"/>
              </a:defRPr>
            </a:lvl7pPr>
            <a:lvl8pPr lvl="7" rtl="0" algn="ctr">
              <a:spcBef>
                <a:spcPts val="0"/>
              </a:spcBef>
              <a:spcAft>
                <a:spcPts val="0"/>
              </a:spcAft>
              <a:buNone/>
              <a:defRPr>
                <a:solidFill>
                  <a:schemeClr val="accent1"/>
                </a:solidFill>
                <a:latin typeface="Montserrat Medium"/>
                <a:ea typeface="Montserrat Medium"/>
                <a:cs typeface="Montserrat Medium"/>
                <a:sym typeface="Montserrat Medium"/>
              </a:defRPr>
            </a:lvl8pPr>
            <a:lvl9pPr lvl="8" rtl="0" algn="ctr">
              <a:spcBef>
                <a:spcPts val="0"/>
              </a:spcBef>
              <a:spcAft>
                <a:spcPts val="0"/>
              </a:spcAft>
              <a:buNone/>
              <a:defRPr>
                <a:solidFill>
                  <a:schemeClr val="accent1"/>
                </a:solidFill>
                <a:latin typeface="Montserrat Medium"/>
                <a:ea typeface="Montserrat Medium"/>
                <a:cs typeface="Montserrat Medium"/>
                <a:sym typeface="Montserrat Medium"/>
              </a:defRPr>
            </a:lvl9pPr>
          </a:lstStyle>
          <a:p/>
        </p:txBody>
      </p:sp>
      <p:grpSp>
        <p:nvGrpSpPr>
          <p:cNvPr id="57" name="Google Shape;57;p5"/>
          <p:cNvGrpSpPr/>
          <p:nvPr/>
        </p:nvGrpSpPr>
        <p:grpSpPr>
          <a:xfrm rot="5400000">
            <a:off x="21565" y="4284732"/>
            <a:ext cx="841357" cy="897194"/>
            <a:chOff x="7861376" y="3788720"/>
            <a:chExt cx="1285889" cy="1371228"/>
          </a:xfrm>
        </p:grpSpPr>
        <p:grpSp>
          <p:nvGrpSpPr>
            <p:cNvPr id="58" name="Google Shape;58;p5"/>
            <p:cNvGrpSpPr/>
            <p:nvPr/>
          </p:nvGrpSpPr>
          <p:grpSpPr>
            <a:xfrm>
              <a:off x="8096595" y="3915279"/>
              <a:ext cx="1050670" cy="1244669"/>
              <a:chOff x="7704427" y="3682191"/>
              <a:chExt cx="1277100" cy="1307700"/>
            </a:xfrm>
          </p:grpSpPr>
          <p:cxnSp>
            <p:nvCxnSpPr>
              <p:cNvPr id="59" name="Google Shape;59;p5"/>
              <p:cNvCxnSpPr/>
              <p:nvPr/>
            </p:nvCxnSpPr>
            <p:spPr>
              <a:xfrm>
                <a:off x="7704716" y="3682191"/>
                <a:ext cx="0" cy="1307700"/>
              </a:xfrm>
              <a:prstGeom prst="straightConnector1">
                <a:avLst/>
              </a:prstGeom>
              <a:noFill/>
              <a:ln cap="flat" cmpd="sng" w="9525">
                <a:solidFill>
                  <a:schemeClr val="dk2"/>
                </a:solidFill>
                <a:prstDash val="solid"/>
                <a:round/>
                <a:headEnd len="med" w="med" type="none"/>
                <a:tailEnd len="med" w="med" type="none"/>
              </a:ln>
            </p:spPr>
          </p:cxnSp>
          <p:cxnSp>
            <p:nvCxnSpPr>
              <p:cNvPr id="60" name="Google Shape;60;p5"/>
              <p:cNvCxnSpPr/>
              <p:nvPr/>
            </p:nvCxnSpPr>
            <p:spPr>
              <a:xfrm rot="10800000">
                <a:off x="7704427" y="3775225"/>
                <a:ext cx="1277100" cy="0"/>
              </a:xfrm>
              <a:prstGeom prst="straightConnector1">
                <a:avLst/>
              </a:prstGeom>
              <a:noFill/>
              <a:ln cap="flat" cmpd="sng" w="9525">
                <a:solidFill>
                  <a:schemeClr val="dk2"/>
                </a:solidFill>
                <a:prstDash val="solid"/>
                <a:round/>
                <a:headEnd len="med" w="med" type="none"/>
                <a:tailEnd len="med" w="med" type="none"/>
              </a:ln>
            </p:spPr>
          </p:cxnSp>
        </p:grpSp>
        <p:sp>
          <p:nvSpPr>
            <p:cNvPr id="61" name="Google Shape;61;p5"/>
            <p:cNvSpPr/>
            <p:nvPr/>
          </p:nvSpPr>
          <p:spPr>
            <a:xfrm rot="10800000">
              <a:off x="7861376" y="3788720"/>
              <a:ext cx="469200" cy="43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5"/>
          <p:cNvGrpSpPr/>
          <p:nvPr/>
        </p:nvGrpSpPr>
        <p:grpSpPr>
          <a:xfrm>
            <a:off x="8353825" y="4118157"/>
            <a:ext cx="602021" cy="608418"/>
            <a:chOff x="8353825" y="4118157"/>
            <a:chExt cx="602021" cy="608418"/>
          </a:xfrm>
        </p:grpSpPr>
        <p:sp>
          <p:nvSpPr>
            <p:cNvPr id="63" name="Google Shape;63;p5"/>
            <p:cNvSpPr/>
            <p:nvPr/>
          </p:nvSpPr>
          <p:spPr>
            <a:xfrm>
              <a:off x="8353825" y="4271175"/>
              <a:ext cx="455400" cy="455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a:off x="8430023" y="4118157"/>
              <a:ext cx="525823" cy="532221"/>
              <a:chOff x="8430023" y="4118157"/>
              <a:chExt cx="525823" cy="532221"/>
            </a:xfrm>
          </p:grpSpPr>
          <p:sp>
            <p:nvSpPr>
              <p:cNvPr id="65" name="Google Shape;65;p5"/>
              <p:cNvSpPr/>
              <p:nvPr/>
            </p:nvSpPr>
            <p:spPr>
              <a:xfrm flipH="1" rot="10800000">
                <a:off x="8430023" y="4194978"/>
                <a:ext cx="455400" cy="455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8789646" y="4118157"/>
                <a:ext cx="166200" cy="15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accent6"/>
        </a:solidFill>
      </p:bgPr>
    </p:bg>
    <p:spTree>
      <p:nvGrpSpPr>
        <p:cNvPr id="67" name="Shape 67"/>
        <p:cNvGrpSpPr/>
        <p:nvPr/>
      </p:nvGrpSpPr>
      <p:grpSpPr>
        <a:xfrm>
          <a:off x="0" y="0"/>
          <a:ext cx="0" cy="0"/>
          <a:chOff x="0" y="0"/>
          <a:chExt cx="0" cy="0"/>
        </a:xfrm>
      </p:grpSpPr>
      <p:sp>
        <p:nvSpPr>
          <p:cNvPr id="68" name="Google Shape;68;p6"/>
          <p:cNvSpPr txBox="1"/>
          <p:nvPr>
            <p:ph type="title"/>
          </p:nvPr>
        </p:nvSpPr>
        <p:spPr>
          <a:xfrm>
            <a:off x="638700" y="597350"/>
            <a:ext cx="7866600" cy="572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3000"/>
              <a:buNone/>
              <a:defRPr sz="3000">
                <a:solidFill>
                  <a:schemeClr val="accent1"/>
                </a:solidFill>
              </a:defRPr>
            </a:lvl1pPr>
            <a:lvl2pPr lvl="1" algn="ctr">
              <a:spcBef>
                <a:spcPts val="0"/>
              </a:spcBef>
              <a:spcAft>
                <a:spcPts val="0"/>
              </a:spcAft>
              <a:buClr>
                <a:schemeClr val="accent1"/>
              </a:buClr>
              <a:buSzPts val="3100"/>
              <a:buNone/>
              <a:defRPr sz="3100">
                <a:solidFill>
                  <a:schemeClr val="accent1"/>
                </a:solidFill>
              </a:defRPr>
            </a:lvl2pPr>
            <a:lvl3pPr lvl="2" algn="ctr">
              <a:spcBef>
                <a:spcPts val="0"/>
              </a:spcBef>
              <a:spcAft>
                <a:spcPts val="0"/>
              </a:spcAft>
              <a:buClr>
                <a:schemeClr val="accent1"/>
              </a:buClr>
              <a:buSzPts val="3100"/>
              <a:buNone/>
              <a:defRPr sz="3100">
                <a:solidFill>
                  <a:schemeClr val="accent1"/>
                </a:solidFill>
              </a:defRPr>
            </a:lvl3pPr>
            <a:lvl4pPr lvl="3" algn="ctr">
              <a:spcBef>
                <a:spcPts val="0"/>
              </a:spcBef>
              <a:spcAft>
                <a:spcPts val="0"/>
              </a:spcAft>
              <a:buClr>
                <a:schemeClr val="accent1"/>
              </a:buClr>
              <a:buSzPts val="3100"/>
              <a:buNone/>
              <a:defRPr sz="3100">
                <a:solidFill>
                  <a:schemeClr val="accent1"/>
                </a:solidFill>
              </a:defRPr>
            </a:lvl4pPr>
            <a:lvl5pPr lvl="4" algn="ctr">
              <a:spcBef>
                <a:spcPts val="0"/>
              </a:spcBef>
              <a:spcAft>
                <a:spcPts val="0"/>
              </a:spcAft>
              <a:buClr>
                <a:schemeClr val="accent1"/>
              </a:buClr>
              <a:buSzPts val="3100"/>
              <a:buNone/>
              <a:defRPr sz="3100">
                <a:solidFill>
                  <a:schemeClr val="accent1"/>
                </a:solidFill>
              </a:defRPr>
            </a:lvl5pPr>
            <a:lvl6pPr lvl="5" algn="ctr">
              <a:spcBef>
                <a:spcPts val="0"/>
              </a:spcBef>
              <a:spcAft>
                <a:spcPts val="0"/>
              </a:spcAft>
              <a:buClr>
                <a:schemeClr val="accent1"/>
              </a:buClr>
              <a:buSzPts val="3100"/>
              <a:buNone/>
              <a:defRPr sz="3100">
                <a:solidFill>
                  <a:schemeClr val="accent1"/>
                </a:solidFill>
              </a:defRPr>
            </a:lvl6pPr>
            <a:lvl7pPr lvl="6" algn="ctr">
              <a:spcBef>
                <a:spcPts val="0"/>
              </a:spcBef>
              <a:spcAft>
                <a:spcPts val="0"/>
              </a:spcAft>
              <a:buClr>
                <a:schemeClr val="accent1"/>
              </a:buClr>
              <a:buSzPts val="3100"/>
              <a:buNone/>
              <a:defRPr sz="3100">
                <a:solidFill>
                  <a:schemeClr val="accent1"/>
                </a:solidFill>
              </a:defRPr>
            </a:lvl7pPr>
            <a:lvl8pPr lvl="7" algn="ctr">
              <a:spcBef>
                <a:spcPts val="0"/>
              </a:spcBef>
              <a:spcAft>
                <a:spcPts val="0"/>
              </a:spcAft>
              <a:buClr>
                <a:schemeClr val="accent1"/>
              </a:buClr>
              <a:buSzPts val="3100"/>
              <a:buNone/>
              <a:defRPr sz="3100">
                <a:solidFill>
                  <a:schemeClr val="accent1"/>
                </a:solidFill>
              </a:defRPr>
            </a:lvl8pPr>
            <a:lvl9pPr lvl="8" algn="ctr">
              <a:spcBef>
                <a:spcPts val="0"/>
              </a:spcBef>
              <a:spcAft>
                <a:spcPts val="0"/>
              </a:spcAft>
              <a:buClr>
                <a:schemeClr val="accent1"/>
              </a:buClr>
              <a:buSzPts val="3100"/>
              <a:buNone/>
              <a:defRPr sz="3100">
                <a:solidFill>
                  <a:schemeClr val="accent1"/>
                </a:solidFill>
              </a:defRPr>
            </a:lvl9pPr>
          </a:lstStyle>
          <a:p/>
        </p:txBody>
      </p:sp>
      <p:sp>
        <p:nvSpPr>
          <p:cNvPr id="69" name="Google Shape;69;p6"/>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6"/>
          <p:cNvGrpSpPr/>
          <p:nvPr/>
        </p:nvGrpSpPr>
        <p:grpSpPr>
          <a:xfrm>
            <a:off x="8517710" y="4517364"/>
            <a:ext cx="436644" cy="450951"/>
            <a:chOff x="8517710" y="4278047"/>
            <a:chExt cx="436644" cy="450951"/>
          </a:xfrm>
        </p:grpSpPr>
        <p:sp>
          <p:nvSpPr>
            <p:cNvPr id="71" name="Google Shape;71;p6"/>
            <p:cNvSpPr/>
            <p:nvPr/>
          </p:nvSpPr>
          <p:spPr>
            <a:xfrm rot="-5400000">
              <a:off x="8506310" y="4433498"/>
              <a:ext cx="306900" cy="28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8840054" y="4278047"/>
              <a:ext cx="114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6"/>
          <p:cNvGrpSpPr/>
          <p:nvPr/>
        </p:nvGrpSpPr>
        <p:grpSpPr>
          <a:xfrm rot="10800000">
            <a:off x="203339" y="180958"/>
            <a:ext cx="416398" cy="416399"/>
            <a:chOff x="260568" y="4482053"/>
            <a:chExt cx="416398" cy="416399"/>
          </a:xfrm>
        </p:grpSpPr>
        <p:sp>
          <p:nvSpPr>
            <p:cNvPr id="74" name="Google Shape;74;p6"/>
            <p:cNvSpPr/>
            <p:nvPr/>
          </p:nvSpPr>
          <p:spPr>
            <a:xfrm flipH="1">
              <a:off x="365567" y="4587052"/>
              <a:ext cx="311400" cy="3114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flipH="1">
              <a:off x="260568" y="4482053"/>
              <a:ext cx="181200" cy="18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6"/>
        </a:solidFill>
      </p:bgPr>
    </p:bg>
    <p:spTree>
      <p:nvGrpSpPr>
        <p:cNvPr id="76" name="Shape 76"/>
        <p:cNvGrpSpPr/>
        <p:nvPr/>
      </p:nvGrpSpPr>
      <p:grpSpPr>
        <a:xfrm>
          <a:off x="0" y="0"/>
          <a:ext cx="0" cy="0"/>
          <a:chOff x="0" y="0"/>
          <a:chExt cx="0" cy="0"/>
        </a:xfrm>
      </p:grpSpPr>
      <p:sp>
        <p:nvSpPr>
          <p:cNvPr id="77" name="Google Shape;77;p7"/>
          <p:cNvSpPr txBox="1"/>
          <p:nvPr>
            <p:ph type="title"/>
          </p:nvPr>
        </p:nvSpPr>
        <p:spPr>
          <a:xfrm>
            <a:off x="616500" y="1317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8" name="Google Shape;78;p7"/>
          <p:cNvSpPr txBox="1"/>
          <p:nvPr>
            <p:ph idx="1" type="body"/>
          </p:nvPr>
        </p:nvSpPr>
        <p:spPr>
          <a:xfrm>
            <a:off x="616500" y="1999200"/>
            <a:ext cx="2808000" cy="3179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3"/>
              </a:buClr>
              <a:buSzPts val="1400"/>
              <a:buFont typeface="Courier Prime"/>
              <a:buChar char="●"/>
              <a:defRPr sz="1400">
                <a:solidFill>
                  <a:schemeClr val="accent3"/>
                </a:solidFill>
                <a:latin typeface="Courier Prime"/>
                <a:ea typeface="Courier Prime"/>
                <a:cs typeface="Courier Prime"/>
                <a:sym typeface="Courier Prime"/>
              </a:defRPr>
            </a:lvl1pPr>
            <a:lvl2pPr indent="-317500" lvl="1" marL="9144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2pPr>
            <a:lvl3pPr indent="-317500" lvl="2" marL="13716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3pPr>
            <a:lvl4pPr indent="-317500" lvl="3" marL="18288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4pPr>
            <a:lvl5pPr indent="-317500" lvl="4" marL="22860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5pPr>
            <a:lvl6pPr indent="-317500" lvl="5" marL="27432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6pPr>
            <a:lvl7pPr indent="-317500" lvl="6" marL="32004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7pPr>
            <a:lvl8pPr indent="-317500" lvl="7" marL="36576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8pPr>
            <a:lvl9pPr indent="-317500" lvl="8" marL="4114800">
              <a:spcBef>
                <a:spcPts val="0"/>
              </a:spcBef>
              <a:spcAft>
                <a:spcPts val="0"/>
              </a:spcAft>
              <a:buClr>
                <a:schemeClr val="accent3"/>
              </a:buClr>
              <a:buSzPts val="1400"/>
              <a:buFont typeface="Courier Prime"/>
              <a:buChar char="■"/>
              <a:defRPr>
                <a:solidFill>
                  <a:schemeClr val="accent3"/>
                </a:solidFill>
                <a:latin typeface="Courier Prime"/>
                <a:ea typeface="Courier Prime"/>
                <a:cs typeface="Courier Prime"/>
                <a:sym typeface="Courier Prime"/>
              </a:defRPr>
            </a:lvl9pPr>
          </a:lstStyle>
          <a:p/>
        </p:txBody>
      </p:sp>
      <p:sp>
        <p:nvSpPr>
          <p:cNvPr id="79" name="Google Shape;79;p7"/>
          <p:cNvSpPr/>
          <p:nvPr/>
        </p:nvSpPr>
        <p:spPr>
          <a:xfrm>
            <a:off x="0" y="4818625"/>
            <a:ext cx="9144000" cy="34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80" name="Shape 80"/>
        <p:cNvGrpSpPr/>
        <p:nvPr/>
      </p:nvGrpSpPr>
      <p:grpSpPr>
        <a:xfrm>
          <a:off x="0" y="0"/>
          <a:ext cx="0" cy="0"/>
          <a:chOff x="0" y="0"/>
          <a:chExt cx="0" cy="0"/>
        </a:xfrm>
      </p:grpSpPr>
      <p:sp>
        <p:nvSpPr>
          <p:cNvPr id="81" name="Google Shape;81;p8"/>
          <p:cNvSpPr txBox="1"/>
          <p:nvPr>
            <p:ph type="title"/>
          </p:nvPr>
        </p:nvSpPr>
        <p:spPr>
          <a:xfrm>
            <a:off x="642650" y="1669350"/>
            <a:ext cx="6367800" cy="25725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6"/>
              </a:buClr>
              <a:buSzPts val="8500"/>
              <a:buNone/>
              <a:defRPr sz="8500">
                <a:solidFill>
                  <a:schemeClr val="accent6"/>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2" name="Google Shape;82;p8"/>
          <p:cNvGrpSpPr/>
          <p:nvPr/>
        </p:nvGrpSpPr>
        <p:grpSpPr>
          <a:xfrm>
            <a:off x="7632776" y="-5"/>
            <a:ext cx="1511224" cy="1583405"/>
            <a:chOff x="7632776" y="-5"/>
            <a:chExt cx="1511224" cy="1583405"/>
          </a:xfrm>
        </p:grpSpPr>
        <p:grpSp>
          <p:nvGrpSpPr>
            <p:cNvPr id="83" name="Google Shape;83;p8"/>
            <p:cNvGrpSpPr/>
            <p:nvPr/>
          </p:nvGrpSpPr>
          <p:grpSpPr>
            <a:xfrm flipH="1" rot="10800000">
              <a:off x="7866900" y="-5"/>
              <a:ext cx="1277100" cy="1368300"/>
              <a:chOff x="7866900" y="3775225"/>
              <a:chExt cx="1277100" cy="1368300"/>
            </a:xfrm>
          </p:grpSpPr>
          <p:cxnSp>
            <p:nvCxnSpPr>
              <p:cNvPr id="84" name="Google Shape;84;p8"/>
              <p:cNvCxnSpPr/>
              <p:nvPr/>
            </p:nvCxnSpPr>
            <p:spPr>
              <a:xfrm>
                <a:off x="7866900" y="3775225"/>
                <a:ext cx="0" cy="1368300"/>
              </a:xfrm>
              <a:prstGeom prst="straightConnector1">
                <a:avLst/>
              </a:prstGeom>
              <a:noFill/>
              <a:ln cap="flat" cmpd="sng" w="19050">
                <a:solidFill>
                  <a:schemeClr val="dk1"/>
                </a:solidFill>
                <a:prstDash val="solid"/>
                <a:round/>
                <a:headEnd len="med" w="med" type="none"/>
                <a:tailEnd len="med" w="med" type="none"/>
              </a:ln>
            </p:spPr>
          </p:cxnSp>
          <p:cxnSp>
            <p:nvCxnSpPr>
              <p:cNvPr id="85" name="Google Shape;85;p8"/>
              <p:cNvCxnSpPr/>
              <p:nvPr/>
            </p:nvCxnSpPr>
            <p:spPr>
              <a:xfrm rot="10800000">
                <a:off x="7866900" y="3775225"/>
                <a:ext cx="1277100" cy="0"/>
              </a:xfrm>
              <a:prstGeom prst="straightConnector1">
                <a:avLst/>
              </a:prstGeom>
              <a:noFill/>
              <a:ln cap="flat" cmpd="sng" w="19050">
                <a:solidFill>
                  <a:schemeClr val="dk1"/>
                </a:solidFill>
                <a:prstDash val="solid"/>
                <a:round/>
                <a:headEnd len="med" w="med" type="none"/>
                <a:tailEnd len="med" w="med" type="none"/>
              </a:ln>
            </p:spPr>
          </p:cxnSp>
        </p:grpSp>
        <p:sp>
          <p:nvSpPr>
            <p:cNvPr id="86" name="Google Shape;86;p8"/>
            <p:cNvSpPr/>
            <p:nvPr/>
          </p:nvSpPr>
          <p:spPr>
            <a:xfrm flipH="1">
              <a:off x="7632776" y="1149300"/>
              <a:ext cx="469200" cy="434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8"/>
          <p:cNvGrpSpPr/>
          <p:nvPr/>
        </p:nvGrpSpPr>
        <p:grpSpPr>
          <a:xfrm>
            <a:off x="7909659" y="4071009"/>
            <a:ext cx="1273422" cy="1109284"/>
            <a:chOff x="7909659" y="4071009"/>
            <a:chExt cx="1273422" cy="1109284"/>
          </a:xfrm>
        </p:grpSpPr>
        <p:grpSp>
          <p:nvGrpSpPr>
            <p:cNvPr id="88" name="Google Shape;88;p8"/>
            <p:cNvGrpSpPr/>
            <p:nvPr/>
          </p:nvGrpSpPr>
          <p:grpSpPr>
            <a:xfrm flipH="1" rot="-5400000">
              <a:off x="8403953" y="4401164"/>
              <a:ext cx="698829" cy="859429"/>
              <a:chOff x="7866900" y="3775225"/>
              <a:chExt cx="1277100" cy="1368300"/>
            </a:xfrm>
          </p:grpSpPr>
          <p:cxnSp>
            <p:nvCxnSpPr>
              <p:cNvPr id="89" name="Google Shape;89;p8"/>
              <p:cNvCxnSpPr/>
              <p:nvPr/>
            </p:nvCxnSpPr>
            <p:spPr>
              <a:xfrm>
                <a:off x="7866900" y="3775225"/>
                <a:ext cx="0" cy="1368300"/>
              </a:xfrm>
              <a:prstGeom prst="straightConnector1">
                <a:avLst/>
              </a:prstGeom>
              <a:noFill/>
              <a:ln cap="flat" cmpd="sng" w="19050">
                <a:solidFill>
                  <a:schemeClr val="accent2"/>
                </a:solidFill>
                <a:prstDash val="solid"/>
                <a:round/>
                <a:headEnd len="med" w="med" type="none"/>
                <a:tailEnd len="med" w="med" type="none"/>
              </a:ln>
            </p:spPr>
          </p:cxnSp>
          <p:cxnSp>
            <p:nvCxnSpPr>
              <p:cNvPr id="90" name="Google Shape;90;p8"/>
              <p:cNvCxnSpPr/>
              <p:nvPr/>
            </p:nvCxnSpPr>
            <p:spPr>
              <a:xfrm rot="10800000">
                <a:off x="7866900" y="3775225"/>
                <a:ext cx="1277100" cy="0"/>
              </a:xfrm>
              <a:prstGeom prst="straightConnector1">
                <a:avLst/>
              </a:prstGeom>
              <a:noFill/>
              <a:ln cap="flat" cmpd="sng" w="19050">
                <a:solidFill>
                  <a:schemeClr val="accent2"/>
                </a:solidFill>
                <a:prstDash val="solid"/>
                <a:round/>
                <a:headEnd len="med" w="med" type="none"/>
                <a:tailEnd len="med" w="med" type="none"/>
              </a:ln>
            </p:spPr>
          </p:cxnSp>
        </p:grpSp>
        <p:sp>
          <p:nvSpPr>
            <p:cNvPr id="91" name="Google Shape;91;p8"/>
            <p:cNvSpPr/>
            <p:nvPr/>
          </p:nvSpPr>
          <p:spPr>
            <a:xfrm flipH="1" rot="5400000">
              <a:off x="8136154" y="4287929"/>
              <a:ext cx="299400" cy="27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flipH="1" rot="5400000">
              <a:off x="7902909" y="4077759"/>
              <a:ext cx="183300" cy="16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6"/>
        </a:solidFill>
      </p:bgPr>
    </p:bg>
    <p:spTree>
      <p:nvGrpSpPr>
        <p:cNvPr id="93" name="Shape 93"/>
        <p:cNvGrpSpPr/>
        <p:nvPr/>
      </p:nvGrpSpPr>
      <p:grpSpPr>
        <a:xfrm>
          <a:off x="0" y="0"/>
          <a:ext cx="0" cy="0"/>
          <a:chOff x="0" y="0"/>
          <a:chExt cx="0" cy="0"/>
        </a:xfrm>
      </p:grpSpPr>
      <p:grpSp>
        <p:nvGrpSpPr>
          <p:cNvPr id="94" name="Google Shape;94;p9"/>
          <p:cNvGrpSpPr/>
          <p:nvPr/>
        </p:nvGrpSpPr>
        <p:grpSpPr>
          <a:xfrm>
            <a:off x="4176834" y="3274224"/>
            <a:ext cx="1404475" cy="1731893"/>
            <a:chOff x="4176834" y="3274224"/>
            <a:chExt cx="1404475" cy="1731893"/>
          </a:xfrm>
        </p:grpSpPr>
        <p:sp>
          <p:nvSpPr>
            <p:cNvPr id="95" name="Google Shape;95;p9"/>
            <p:cNvSpPr/>
            <p:nvPr/>
          </p:nvSpPr>
          <p:spPr>
            <a:xfrm rot="5400000">
              <a:off x="4190209" y="3438624"/>
              <a:ext cx="1555500" cy="12267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9"/>
            <p:cNvSpPr/>
            <p:nvPr/>
          </p:nvSpPr>
          <p:spPr>
            <a:xfrm rot="5400000">
              <a:off x="4176834" y="4751418"/>
              <a:ext cx="254700" cy="25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9"/>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8" name="Google Shape;98;p9"/>
          <p:cNvSpPr txBox="1"/>
          <p:nvPr>
            <p:ph type="title"/>
          </p:nvPr>
        </p:nvSpPr>
        <p:spPr>
          <a:xfrm>
            <a:off x="621550" y="1036509"/>
            <a:ext cx="33330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3000"/>
              <a:buNone/>
              <a:defRPr sz="30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9" name="Google Shape;99;p9"/>
          <p:cNvSpPr txBox="1"/>
          <p:nvPr>
            <p:ph idx="1" type="subTitle"/>
          </p:nvPr>
        </p:nvSpPr>
        <p:spPr>
          <a:xfrm>
            <a:off x="621550" y="2454009"/>
            <a:ext cx="33330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3"/>
              </a:buClr>
              <a:buSzPts val="1600"/>
              <a:buFont typeface="Courier Prime"/>
              <a:buNone/>
              <a:defRPr sz="1600">
                <a:solidFill>
                  <a:schemeClr val="accent3"/>
                </a:solidFill>
                <a:latin typeface="Courier Prime"/>
                <a:ea typeface="Courier Prime"/>
                <a:cs typeface="Courier Prime"/>
                <a:sym typeface="Courier Prime"/>
              </a:defRPr>
            </a:lvl1pPr>
            <a:lvl2pPr lvl="1"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2pPr>
            <a:lvl3pPr lvl="2"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3pPr>
            <a:lvl4pPr lvl="3"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4pPr>
            <a:lvl5pPr lvl="4"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5pPr>
            <a:lvl6pPr lvl="5"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6pPr>
            <a:lvl7pPr lvl="6"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7pPr>
            <a:lvl8pPr lvl="7"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8pPr>
            <a:lvl9pPr lvl="8" algn="ctr">
              <a:lnSpc>
                <a:spcPct val="100000"/>
              </a:lnSpc>
              <a:spcBef>
                <a:spcPts val="0"/>
              </a:spcBef>
              <a:spcAft>
                <a:spcPts val="0"/>
              </a:spcAft>
              <a:buSzPts val="2100"/>
              <a:buFont typeface="Courier Prime"/>
              <a:buNone/>
              <a:defRPr sz="2100">
                <a:latin typeface="Courier Prime"/>
                <a:ea typeface="Courier Prime"/>
                <a:cs typeface="Courier Prime"/>
                <a:sym typeface="Courier Prime"/>
              </a:defRPr>
            </a:lvl9pPr>
          </a:lstStyle>
          <a:p/>
        </p:txBody>
      </p:sp>
      <p:sp>
        <p:nvSpPr>
          <p:cNvPr id="100" name="Google Shape;100;p9"/>
          <p:cNvSpPr txBox="1"/>
          <p:nvPr>
            <p:ph idx="2" type="body"/>
          </p:nvPr>
        </p:nvSpPr>
        <p:spPr>
          <a:xfrm>
            <a:off x="4894500" y="679800"/>
            <a:ext cx="3674100" cy="36951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Clr>
                <a:schemeClr val="lt2"/>
              </a:buClr>
              <a:buSzPts val="1800"/>
              <a:buFont typeface="Courier Prime"/>
              <a:buChar char="●"/>
              <a:defRPr>
                <a:solidFill>
                  <a:schemeClr val="lt2"/>
                </a:solidFill>
                <a:latin typeface="Courier Prime"/>
                <a:ea typeface="Courier Prime"/>
                <a:cs typeface="Courier Prime"/>
                <a:sym typeface="Courier Prime"/>
              </a:defRPr>
            </a:lvl1pPr>
            <a:lvl2pPr indent="-342900" lvl="1" marL="914400">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2pPr>
            <a:lvl3pPr indent="-342900" lvl="2" marL="1371600">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3pPr>
            <a:lvl4pPr indent="-342900" lvl="3" marL="1828800">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4pPr>
            <a:lvl5pPr indent="-342900" lvl="4" marL="2286000">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5pPr>
            <a:lvl6pPr indent="-342900" lvl="5" marL="2743200">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6pPr>
            <a:lvl7pPr indent="-342900" lvl="6" marL="3200400">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7pPr>
            <a:lvl8pPr indent="-342900" lvl="7" marL="3657600">
              <a:lnSpc>
                <a:spcPct val="100000"/>
              </a:lnSpc>
              <a:spcBef>
                <a:spcPts val="1000"/>
              </a:spcBef>
              <a:spcAft>
                <a:spcPts val="0"/>
              </a:spcAft>
              <a:buClr>
                <a:schemeClr val="lt2"/>
              </a:buClr>
              <a:buSzPts val="1800"/>
              <a:buFont typeface="Courier Prime"/>
              <a:buChar char="○"/>
              <a:defRPr sz="1800">
                <a:solidFill>
                  <a:schemeClr val="lt2"/>
                </a:solidFill>
                <a:latin typeface="Courier Prime"/>
                <a:ea typeface="Courier Prime"/>
                <a:cs typeface="Courier Prime"/>
                <a:sym typeface="Courier Prime"/>
              </a:defRPr>
            </a:lvl8pPr>
            <a:lvl9pPr indent="-342900" lvl="8" marL="4114800">
              <a:lnSpc>
                <a:spcPct val="100000"/>
              </a:lnSpc>
              <a:spcBef>
                <a:spcPts val="1000"/>
              </a:spcBef>
              <a:spcAft>
                <a:spcPts val="1000"/>
              </a:spcAft>
              <a:buClr>
                <a:schemeClr val="lt2"/>
              </a:buClr>
              <a:buSzPts val="1800"/>
              <a:buFont typeface="Courier Prime"/>
              <a:buChar char="■"/>
              <a:defRPr sz="1800">
                <a:solidFill>
                  <a:schemeClr val="lt2"/>
                </a:solidFill>
                <a:latin typeface="Courier Prime"/>
                <a:ea typeface="Courier Prime"/>
                <a:cs typeface="Courier Prime"/>
                <a:sym typeface="Courier Prim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6"/>
        </a:solidFill>
      </p:bgPr>
    </p:bg>
    <p:spTree>
      <p:nvGrpSpPr>
        <p:cNvPr id="101" name="Shape 101"/>
        <p:cNvGrpSpPr/>
        <p:nvPr/>
      </p:nvGrpSpPr>
      <p:grpSpPr>
        <a:xfrm>
          <a:off x="0" y="0"/>
          <a:ext cx="0" cy="0"/>
          <a:chOff x="0" y="0"/>
          <a:chExt cx="0" cy="0"/>
        </a:xfrm>
      </p:grpSpPr>
      <p:sp>
        <p:nvSpPr>
          <p:cNvPr id="102" name="Google Shape;102;p10"/>
          <p:cNvSpPr txBox="1"/>
          <p:nvPr>
            <p:ph type="title"/>
          </p:nvPr>
        </p:nvSpPr>
        <p:spPr>
          <a:xfrm>
            <a:off x="1693050" y="3665575"/>
            <a:ext cx="5766000" cy="9744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3000">
                <a:solidFill>
                  <a:schemeClr val="accent1"/>
                </a:solidFill>
              </a:defRPr>
            </a:lvl1pPr>
            <a:lvl2pPr lvl="1">
              <a:spcBef>
                <a:spcPts val="0"/>
              </a:spcBef>
              <a:spcAft>
                <a:spcPts val="0"/>
              </a:spcAft>
              <a:buNone/>
              <a:defRPr>
                <a:latin typeface="Courier New"/>
                <a:ea typeface="Courier New"/>
                <a:cs typeface="Courier New"/>
                <a:sym typeface="Courier New"/>
              </a:defRPr>
            </a:lvl2pPr>
            <a:lvl3pPr lvl="2">
              <a:spcBef>
                <a:spcPts val="0"/>
              </a:spcBef>
              <a:spcAft>
                <a:spcPts val="0"/>
              </a:spcAft>
              <a:buNone/>
              <a:defRPr>
                <a:latin typeface="Courier New"/>
                <a:ea typeface="Courier New"/>
                <a:cs typeface="Courier New"/>
                <a:sym typeface="Courier New"/>
              </a:defRPr>
            </a:lvl3pPr>
            <a:lvl4pPr lvl="3">
              <a:spcBef>
                <a:spcPts val="0"/>
              </a:spcBef>
              <a:spcAft>
                <a:spcPts val="0"/>
              </a:spcAft>
              <a:buNone/>
              <a:defRPr>
                <a:latin typeface="Courier New"/>
                <a:ea typeface="Courier New"/>
                <a:cs typeface="Courier New"/>
                <a:sym typeface="Courier New"/>
              </a:defRPr>
            </a:lvl4pPr>
            <a:lvl5pPr lvl="4">
              <a:spcBef>
                <a:spcPts val="0"/>
              </a:spcBef>
              <a:spcAft>
                <a:spcPts val="0"/>
              </a:spcAft>
              <a:buNone/>
              <a:defRPr>
                <a:latin typeface="Courier New"/>
                <a:ea typeface="Courier New"/>
                <a:cs typeface="Courier New"/>
                <a:sym typeface="Courier New"/>
              </a:defRPr>
            </a:lvl5pPr>
            <a:lvl6pPr lvl="5">
              <a:spcBef>
                <a:spcPts val="0"/>
              </a:spcBef>
              <a:spcAft>
                <a:spcPts val="0"/>
              </a:spcAft>
              <a:buNone/>
              <a:defRPr>
                <a:latin typeface="Courier New"/>
                <a:ea typeface="Courier New"/>
                <a:cs typeface="Courier New"/>
                <a:sym typeface="Courier New"/>
              </a:defRPr>
            </a:lvl6pPr>
            <a:lvl7pPr lvl="6">
              <a:spcBef>
                <a:spcPts val="0"/>
              </a:spcBef>
              <a:spcAft>
                <a:spcPts val="0"/>
              </a:spcAft>
              <a:buNone/>
              <a:defRPr>
                <a:latin typeface="Courier New"/>
                <a:ea typeface="Courier New"/>
                <a:cs typeface="Courier New"/>
                <a:sym typeface="Courier New"/>
              </a:defRPr>
            </a:lvl7pPr>
            <a:lvl8pPr lvl="7">
              <a:spcBef>
                <a:spcPts val="0"/>
              </a:spcBef>
              <a:spcAft>
                <a:spcPts val="0"/>
              </a:spcAft>
              <a:buNone/>
              <a:defRPr>
                <a:latin typeface="Courier New"/>
                <a:ea typeface="Courier New"/>
                <a:cs typeface="Courier New"/>
                <a:sym typeface="Courier New"/>
              </a:defRPr>
            </a:lvl8pPr>
            <a:lvl9pPr lvl="8">
              <a:spcBef>
                <a:spcPts val="0"/>
              </a:spcBef>
              <a:spcAft>
                <a:spcPts val="0"/>
              </a:spcAft>
              <a:buNone/>
              <a:defRPr>
                <a:latin typeface="Courier New"/>
                <a:ea typeface="Courier New"/>
                <a:cs typeface="Courier New"/>
                <a:sym typeface="Courier New"/>
              </a:defRPr>
            </a:lvl9pPr>
          </a:lstStyle>
          <a:p/>
        </p:txBody>
      </p:sp>
      <p:grpSp>
        <p:nvGrpSpPr>
          <p:cNvPr id="103" name="Google Shape;103;p10"/>
          <p:cNvGrpSpPr/>
          <p:nvPr/>
        </p:nvGrpSpPr>
        <p:grpSpPr>
          <a:xfrm>
            <a:off x="7838199" y="3828055"/>
            <a:ext cx="1305801" cy="1315450"/>
            <a:chOff x="7648499" y="3591730"/>
            <a:chExt cx="1305801" cy="1315450"/>
          </a:xfrm>
        </p:grpSpPr>
        <p:grpSp>
          <p:nvGrpSpPr>
            <p:cNvPr id="104" name="Google Shape;104;p10"/>
            <p:cNvGrpSpPr/>
            <p:nvPr/>
          </p:nvGrpSpPr>
          <p:grpSpPr>
            <a:xfrm>
              <a:off x="8096825" y="4002875"/>
              <a:ext cx="857475" cy="904305"/>
              <a:chOff x="7704706" y="3774223"/>
              <a:chExt cx="1042269" cy="950100"/>
            </a:xfrm>
          </p:grpSpPr>
          <p:cxnSp>
            <p:nvCxnSpPr>
              <p:cNvPr id="105" name="Google Shape;105;p10"/>
              <p:cNvCxnSpPr/>
              <p:nvPr/>
            </p:nvCxnSpPr>
            <p:spPr>
              <a:xfrm>
                <a:off x="7704706" y="3774223"/>
                <a:ext cx="0" cy="9501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0"/>
              <p:cNvCxnSpPr/>
              <p:nvPr/>
            </p:nvCxnSpPr>
            <p:spPr>
              <a:xfrm rot="10800000">
                <a:off x="7735075" y="3775221"/>
                <a:ext cx="1011900" cy="0"/>
              </a:xfrm>
              <a:prstGeom prst="straightConnector1">
                <a:avLst/>
              </a:prstGeom>
              <a:noFill/>
              <a:ln cap="flat" cmpd="sng" w="9525">
                <a:solidFill>
                  <a:schemeClr val="dk2"/>
                </a:solidFill>
                <a:prstDash val="solid"/>
                <a:round/>
                <a:headEnd len="med" w="med" type="none"/>
                <a:tailEnd len="med" w="med" type="none"/>
              </a:ln>
            </p:spPr>
          </p:cxnSp>
        </p:grpSp>
        <p:sp>
          <p:nvSpPr>
            <p:cNvPr id="107" name="Google Shape;107;p10"/>
            <p:cNvSpPr/>
            <p:nvPr/>
          </p:nvSpPr>
          <p:spPr>
            <a:xfrm rot="10800000">
              <a:off x="7648499" y="3591730"/>
              <a:ext cx="894900" cy="828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10"/>
          <p:cNvGrpSpPr/>
          <p:nvPr/>
        </p:nvGrpSpPr>
        <p:grpSpPr>
          <a:xfrm>
            <a:off x="189638" y="194212"/>
            <a:ext cx="1170153" cy="1170022"/>
            <a:chOff x="189638" y="194212"/>
            <a:chExt cx="1170153" cy="1170022"/>
          </a:xfrm>
        </p:grpSpPr>
        <p:sp>
          <p:nvSpPr>
            <p:cNvPr id="109" name="Google Shape;109;p10"/>
            <p:cNvSpPr/>
            <p:nvPr/>
          </p:nvSpPr>
          <p:spPr>
            <a:xfrm rot="5400000">
              <a:off x="316088" y="32053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rot="-5400000">
              <a:off x="189638" y="194212"/>
              <a:ext cx="754800" cy="75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11" name="Google Shape;111;p10"/>
            <p:cNvSpPr/>
            <p:nvPr/>
          </p:nvSpPr>
          <p:spPr>
            <a:xfrm flipH="1" rot="-5400000">
              <a:off x="1147091" y="1151533"/>
              <a:ext cx="212700" cy="21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112" name="Google Shape;112;p10"/>
          <p:cNvGrpSpPr/>
          <p:nvPr/>
        </p:nvGrpSpPr>
        <p:grpSpPr>
          <a:xfrm>
            <a:off x="0" y="4428875"/>
            <a:ext cx="714451" cy="714529"/>
            <a:chOff x="0" y="4428875"/>
            <a:chExt cx="714451" cy="714529"/>
          </a:xfrm>
        </p:grpSpPr>
        <p:sp>
          <p:nvSpPr>
            <p:cNvPr id="113" name="Google Shape;113;p10"/>
            <p:cNvSpPr/>
            <p:nvPr/>
          </p:nvSpPr>
          <p:spPr>
            <a:xfrm flipH="1" rot="-5400000">
              <a:off x="0" y="4643904"/>
              <a:ext cx="499500" cy="499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14" name="Google Shape;114;p10"/>
            <p:cNvSpPr/>
            <p:nvPr/>
          </p:nvSpPr>
          <p:spPr>
            <a:xfrm flipH="1" rot="-5400000">
              <a:off x="568051" y="4428875"/>
              <a:ext cx="146400" cy="146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115" name="Google Shape;115;p10"/>
          <p:cNvGrpSpPr/>
          <p:nvPr/>
        </p:nvGrpSpPr>
        <p:grpSpPr>
          <a:xfrm>
            <a:off x="8228688" y="-7"/>
            <a:ext cx="915319" cy="913191"/>
            <a:chOff x="8228688" y="-7"/>
            <a:chExt cx="915319" cy="913191"/>
          </a:xfrm>
        </p:grpSpPr>
        <p:sp>
          <p:nvSpPr>
            <p:cNvPr id="116" name="Google Shape;116;p10"/>
            <p:cNvSpPr/>
            <p:nvPr/>
          </p:nvSpPr>
          <p:spPr>
            <a:xfrm rot="5400000">
              <a:off x="8228688" y="158384"/>
              <a:ext cx="754800" cy="754800"/>
            </a:xfrm>
            <a:prstGeom prst="rect">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flipH="1" rot="-5400000">
              <a:off x="8766307" y="-7"/>
              <a:ext cx="377700" cy="377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500"/>
              <a:buFont typeface="Montserrat SemiBold"/>
              <a:buNone/>
              <a:defRPr sz="25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Courier Prime"/>
              <a:buChar char="●"/>
              <a:defRPr sz="1800">
                <a:solidFill>
                  <a:schemeClr val="dk2"/>
                </a:solidFill>
                <a:latin typeface="Courier Prime"/>
                <a:ea typeface="Courier Prime"/>
                <a:cs typeface="Courier Prime"/>
                <a:sym typeface="Courier Prime"/>
              </a:defRPr>
            </a:lvl1pPr>
            <a:lvl2pPr indent="-317500" lvl="1" marL="9144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2pPr>
            <a:lvl3pPr indent="-317500" lvl="2" marL="13716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3pPr>
            <a:lvl4pPr indent="-317500" lvl="3" marL="18288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4pPr>
            <a:lvl5pPr indent="-317500" lvl="4" marL="22860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5pPr>
            <a:lvl6pPr indent="-317500" lvl="5" marL="27432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6pPr>
            <a:lvl7pPr indent="-317500" lvl="6" marL="32004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7pPr>
            <a:lvl8pPr indent="-317500" lvl="7" marL="36576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8pPr>
            <a:lvl9pPr indent="-317500" lvl="8" marL="4114800">
              <a:lnSpc>
                <a:spcPct val="100000"/>
              </a:lnSpc>
              <a:spcBef>
                <a:spcPts val="0"/>
              </a:spcBef>
              <a:spcAft>
                <a:spcPts val="0"/>
              </a:spcAft>
              <a:buClr>
                <a:schemeClr val="dk2"/>
              </a:buClr>
              <a:buSzPts val="1400"/>
              <a:buFont typeface="Courier Prime"/>
              <a:buChar char="■"/>
              <a:defRPr>
                <a:solidFill>
                  <a:schemeClr val="dk2"/>
                </a:solidFill>
                <a:latin typeface="Courier Prime"/>
                <a:ea typeface="Courier Prime"/>
                <a:cs typeface="Courier Prime"/>
                <a:sym typeface="Courier Prim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4" name="Shape 334"/>
        <p:cNvGrpSpPr/>
        <p:nvPr/>
      </p:nvGrpSpPr>
      <p:grpSpPr>
        <a:xfrm>
          <a:off x="0" y="0"/>
          <a:ext cx="0" cy="0"/>
          <a:chOff x="0" y="0"/>
          <a:chExt cx="0" cy="0"/>
        </a:xfrm>
      </p:grpSpPr>
      <p:sp>
        <p:nvSpPr>
          <p:cNvPr id="335" name="Google Shape;335;p31"/>
          <p:cNvSpPr txBox="1"/>
          <p:nvPr>
            <p:ph type="title"/>
          </p:nvPr>
        </p:nvSpPr>
        <p:spPr>
          <a:xfrm>
            <a:off x="757050" y="1371750"/>
            <a:ext cx="7629900" cy="142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latin typeface="Montserrat"/>
                <a:ea typeface="Montserrat"/>
                <a:cs typeface="Montserrat"/>
                <a:sym typeface="Montserrat"/>
              </a:rPr>
              <a:t>Pneumonia Detection Using Several Algorithms and Comparison Between These</a:t>
            </a:r>
            <a:endParaRPr b="1" sz="2300">
              <a:latin typeface="Montserrat"/>
              <a:ea typeface="Montserrat"/>
              <a:cs typeface="Montserrat"/>
              <a:sym typeface="Montserrat"/>
            </a:endParaRPr>
          </a:p>
        </p:txBody>
      </p:sp>
      <p:sp>
        <p:nvSpPr>
          <p:cNvPr id="336" name="Google Shape;336;p31"/>
          <p:cNvSpPr txBox="1"/>
          <p:nvPr>
            <p:ph idx="1" type="subTitle"/>
          </p:nvPr>
        </p:nvSpPr>
        <p:spPr>
          <a:xfrm>
            <a:off x="1270100" y="2800950"/>
            <a:ext cx="6393300" cy="14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700"/>
              <a:t>Presented By</a:t>
            </a:r>
            <a:r>
              <a:rPr lang="en" sz="1700"/>
              <a:t> </a:t>
            </a:r>
            <a:r>
              <a:rPr b="1" lang="en" sz="1700"/>
              <a:t>Group 1</a:t>
            </a:r>
            <a:endParaRPr b="1" sz="1700"/>
          </a:p>
          <a:p>
            <a:pPr indent="0" lvl="0" marL="0" rtl="0" algn="ctr">
              <a:spcBef>
                <a:spcPts val="0"/>
              </a:spcBef>
              <a:spcAft>
                <a:spcPts val="0"/>
              </a:spcAft>
              <a:buNone/>
            </a:pPr>
            <a:br>
              <a:rPr lang="en"/>
            </a:br>
            <a:r>
              <a:rPr lang="en" sz="1500"/>
              <a:t>Mahbubur Rahman, ID- 19-39918-1</a:t>
            </a:r>
            <a:endParaRPr sz="1500"/>
          </a:p>
          <a:p>
            <a:pPr indent="0" lvl="0" marL="0" rtl="0" algn="ctr">
              <a:spcBef>
                <a:spcPts val="0"/>
              </a:spcBef>
              <a:spcAft>
                <a:spcPts val="0"/>
              </a:spcAft>
              <a:buNone/>
            </a:pPr>
            <a:r>
              <a:rPr lang="en" sz="1500"/>
              <a:t>Sumona Alam, </a:t>
            </a:r>
            <a:r>
              <a:rPr lang="en" sz="1500"/>
              <a:t>ID- 19-39944-1</a:t>
            </a:r>
            <a:endParaRPr sz="1500"/>
          </a:p>
          <a:p>
            <a:pPr indent="0" lvl="0" marL="0" rtl="0" algn="ctr">
              <a:spcBef>
                <a:spcPts val="0"/>
              </a:spcBef>
              <a:spcAft>
                <a:spcPts val="0"/>
              </a:spcAft>
              <a:buNone/>
            </a:pPr>
            <a:r>
              <a:rPr lang="en" sz="1500"/>
              <a:t>Nadim Hasan, </a:t>
            </a:r>
            <a:r>
              <a:rPr lang="en" sz="1500"/>
              <a:t>ID- 20-43004-1</a:t>
            </a:r>
            <a:endParaRPr sz="1500"/>
          </a:p>
          <a:p>
            <a:pPr indent="0" lvl="0" marL="0" rtl="0" algn="ctr">
              <a:spcBef>
                <a:spcPts val="0"/>
              </a:spcBef>
              <a:spcAft>
                <a:spcPts val="0"/>
              </a:spcAft>
              <a:buNone/>
            </a:pPr>
            <a:r>
              <a:rPr lang="en" sz="1500"/>
              <a:t>Najmun Jahan,</a:t>
            </a:r>
            <a:r>
              <a:rPr lang="en" sz="1500"/>
              <a:t>ID- 19-43297-1</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401" name="Shape 401"/>
        <p:cNvGrpSpPr/>
        <p:nvPr/>
      </p:nvGrpSpPr>
      <p:grpSpPr>
        <a:xfrm>
          <a:off x="0" y="0"/>
          <a:ext cx="0" cy="0"/>
          <a:chOff x="0" y="0"/>
          <a:chExt cx="0" cy="0"/>
        </a:xfrm>
      </p:grpSpPr>
      <p:sp>
        <p:nvSpPr>
          <p:cNvPr id="402" name="Google Shape;402;p40"/>
          <p:cNvSpPr txBox="1"/>
          <p:nvPr>
            <p:ph idx="1" type="body"/>
          </p:nvPr>
        </p:nvSpPr>
        <p:spPr>
          <a:xfrm>
            <a:off x="768500" y="1228075"/>
            <a:ext cx="6509400" cy="35544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lang="en" sz="1300"/>
              <a:t>TensorFlow and Keras are the primary building blocks for the proposed model.</a:t>
            </a:r>
            <a:endParaRPr sz="1300"/>
          </a:p>
          <a:p>
            <a:pPr indent="-311150" lvl="0" marL="457200" rtl="0" algn="just">
              <a:lnSpc>
                <a:spcPct val="115000"/>
              </a:lnSpc>
              <a:spcBef>
                <a:spcPts val="0"/>
              </a:spcBef>
              <a:spcAft>
                <a:spcPts val="0"/>
              </a:spcAft>
              <a:buSzPts val="1300"/>
              <a:buChar char="❖"/>
            </a:pPr>
            <a:r>
              <a:rPr lang="en" sz="1300"/>
              <a:t>80% of the dataset contributes to the training set and the rest to the testing set.</a:t>
            </a:r>
            <a:endParaRPr sz="1300"/>
          </a:p>
          <a:p>
            <a:pPr indent="-311150" lvl="0" marL="457200" rtl="0" algn="just">
              <a:lnSpc>
                <a:spcPct val="115000"/>
              </a:lnSpc>
              <a:spcBef>
                <a:spcPts val="0"/>
              </a:spcBef>
              <a:spcAft>
                <a:spcPts val="0"/>
              </a:spcAft>
              <a:buSzPts val="1300"/>
              <a:buChar char="❖"/>
            </a:pPr>
            <a:r>
              <a:rPr lang="en" sz="1300"/>
              <a:t>The input image is pre-processed and augmented using the steps described above. There is a total of</a:t>
            </a:r>
            <a:endParaRPr sz="1300"/>
          </a:p>
          <a:p>
            <a:pPr indent="-311150" lvl="1" marL="914400" rtl="0" algn="just">
              <a:lnSpc>
                <a:spcPct val="115000"/>
              </a:lnSpc>
              <a:spcBef>
                <a:spcPts val="0"/>
              </a:spcBef>
              <a:spcAft>
                <a:spcPts val="0"/>
              </a:spcAft>
              <a:buSzPts val="1300"/>
              <a:buChar char="➢"/>
            </a:pPr>
            <a:r>
              <a:rPr lang="en" sz="1300"/>
              <a:t>2 Conv2D layers with ReLu activation functions with a 3 x 3 filter</a:t>
            </a:r>
            <a:endParaRPr sz="1300"/>
          </a:p>
          <a:p>
            <a:pPr indent="-311150" lvl="1" marL="914400" rtl="0" algn="just">
              <a:lnSpc>
                <a:spcPct val="115000"/>
              </a:lnSpc>
              <a:spcBef>
                <a:spcPts val="0"/>
              </a:spcBef>
              <a:spcAft>
                <a:spcPts val="0"/>
              </a:spcAft>
              <a:buSzPts val="1300"/>
              <a:buChar char="➢"/>
            </a:pPr>
            <a:r>
              <a:rPr lang="en" sz="1300"/>
              <a:t>2 Max-Pooling Layers with a filter size of 2 x 2. Flatten and Dense are used as fully connected layers.</a:t>
            </a:r>
            <a:endParaRPr sz="1300"/>
          </a:p>
          <a:p>
            <a:pPr indent="-311150" lvl="1" marL="914400" rtl="0" algn="just">
              <a:lnSpc>
                <a:spcPct val="115000"/>
              </a:lnSpc>
              <a:spcBef>
                <a:spcPts val="0"/>
              </a:spcBef>
              <a:spcAft>
                <a:spcPts val="0"/>
              </a:spcAft>
              <a:buSzPts val="1300"/>
              <a:buChar char="➢"/>
            </a:pPr>
            <a:r>
              <a:rPr lang="en" sz="1300"/>
              <a:t>Binary-cross-entropy is used for calculation of the classification loss for the model. For a classification problem, it yields a value between 0 and 1 (probability value).</a:t>
            </a:r>
            <a:endParaRPr sz="1100"/>
          </a:p>
        </p:txBody>
      </p:sp>
      <p:sp>
        <p:nvSpPr>
          <p:cNvPr id="403" name="Google Shape;403;p40"/>
          <p:cNvSpPr txBox="1"/>
          <p:nvPr/>
        </p:nvSpPr>
        <p:spPr>
          <a:xfrm>
            <a:off x="768500" y="581575"/>
            <a:ext cx="459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Data validation</a:t>
            </a:r>
            <a:endParaRPr sz="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407" name="Shape 407"/>
        <p:cNvGrpSpPr/>
        <p:nvPr/>
      </p:nvGrpSpPr>
      <p:grpSpPr>
        <a:xfrm>
          <a:off x="0" y="0"/>
          <a:ext cx="0" cy="0"/>
          <a:chOff x="0" y="0"/>
          <a:chExt cx="0" cy="0"/>
        </a:xfrm>
      </p:grpSpPr>
      <p:sp>
        <p:nvSpPr>
          <p:cNvPr id="408" name="Google Shape;408;p41"/>
          <p:cNvSpPr txBox="1"/>
          <p:nvPr>
            <p:ph idx="1" type="body"/>
          </p:nvPr>
        </p:nvSpPr>
        <p:spPr>
          <a:xfrm>
            <a:off x="321250" y="1228075"/>
            <a:ext cx="4746900" cy="37515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Char char="❖"/>
            </a:pPr>
            <a:r>
              <a:rPr lang="en" sz="1500"/>
              <a:t>Images are resized into a fixed size of 64 x 64 to provide optimum results.</a:t>
            </a:r>
            <a:endParaRPr sz="1500"/>
          </a:p>
          <a:p>
            <a:pPr indent="-323850" lvl="0" marL="457200" rtl="0" algn="just">
              <a:lnSpc>
                <a:spcPct val="115000"/>
              </a:lnSpc>
              <a:spcBef>
                <a:spcPts val="0"/>
              </a:spcBef>
              <a:spcAft>
                <a:spcPts val="0"/>
              </a:spcAft>
              <a:buSzPts val="1500"/>
              <a:buChar char="❖"/>
            </a:pPr>
            <a:r>
              <a:rPr lang="en" sz="1500"/>
              <a:t>Each image in the arrays is represented by a 3D array of shape (64, 64, 3) representing the width, height, and RGB color channels of the image. By using the reshape method the 3D array.</a:t>
            </a:r>
            <a:endParaRPr sz="1500"/>
          </a:p>
          <a:p>
            <a:pPr indent="-323850" lvl="0" marL="457200" rtl="0" algn="just">
              <a:lnSpc>
                <a:spcPct val="115000"/>
              </a:lnSpc>
              <a:spcBef>
                <a:spcPts val="0"/>
              </a:spcBef>
              <a:spcAft>
                <a:spcPts val="0"/>
              </a:spcAft>
              <a:buSzPts val="1500"/>
              <a:buChar char="❖"/>
            </a:pPr>
            <a:r>
              <a:rPr lang="en" sz="1500"/>
              <a:t>Each image is flattened into a 1D array of length 64 * 64 * 3 = 12288, representing the pixel intensities of each color channel.</a:t>
            </a:r>
            <a:endParaRPr sz="1500"/>
          </a:p>
          <a:p>
            <a:pPr indent="0" lvl="0" marL="0" rtl="0" algn="just">
              <a:lnSpc>
                <a:spcPct val="115000"/>
              </a:lnSpc>
              <a:spcBef>
                <a:spcPts val="1000"/>
              </a:spcBef>
              <a:spcAft>
                <a:spcPts val="1000"/>
              </a:spcAft>
              <a:buNone/>
            </a:pPr>
            <a:r>
              <a:t/>
            </a:r>
            <a:endParaRPr sz="1700"/>
          </a:p>
        </p:txBody>
      </p:sp>
      <p:sp>
        <p:nvSpPr>
          <p:cNvPr id="409" name="Google Shape;409;p41"/>
          <p:cNvSpPr txBox="1"/>
          <p:nvPr/>
        </p:nvSpPr>
        <p:spPr>
          <a:xfrm>
            <a:off x="321250" y="581575"/>
            <a:ext cx="459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Feature Extraction</a:t>
            </a:r>
            <a:endParaRPr sz="400"/>
          </a:p>
        </p:txBody>
      </p:sp>
      <p:pic>
        <p:nvPicPr>
          <p:cNvPr id="410" name="Google Shape;410;p41"/>
          <p:cNvPicPr preferRelativeResize="0"/>
          <p:nvPr/>
        </p:nvPicPr>
        <p:blipFill>
          <a:blip r:embed="rId3">
            <a:alphaModFix/>
          </a:blip>
          <a:stretch>
            <a:fillRect/>
          </a:stretch>
        </p:blipFill>
        <p:spPr>
          <a:xfrm>
            <a:off x="5226025" y="1334400"/>
            <a:ext cx="3735926" cy="298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414" name="Shape 414"/>
        <p:cNvGrpSpPr/>
        <p:nvPr/>
      </p:nvGrpSpPr>
      <p:grpSpPr>
        <a:xfrm>
          <a:off x="0" y="0"/>
          <a:ext cx="0" cy="0"/>
          <a:chOff x="0" y="0"/>
          <a:chExt cx="0" cy="0"/>
        </a:xfrm>
      </p:grpSpPr>
      <p:sp>
        <p:nvSpPr>
          <p:cNvPr id="415" name="Google Shape;415;p42"/>
          <p:cNvSpPr txBox="1"/>
          <p:nvPr>
            <p:ph idx="1" type="body"/>
          </p:nvPr>
        </p:nvSpPr>
        <p:spPr>
          <a:xfrm>
            <a:off x="608700" y="1017600"/>
            <a:ext cx="7209000" cy="4041000"/>
          </a:xfrm>
          <a:prstGeom prst="rect">
            <a:avLst/>
          </a:prstGeom>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lang="en" sz="1300"/>
              <a:t>The main components of architecture are divided into two parts. One using 2D convolutional layers (conv2D), pooling layer, activation functions and fully connected layers.</a:t>
            </a:r>
            <a:endParaRPr sz="1300"/>
          </a:p>
          <a:p>
            <a:pPr indent="-311150" lvl="1" marL="914400" rtl="0" algn="just">
              <a:lnSpc>
                <a:spcPct val="115000"/>
              </a:lnSpc>
              <a:spcBef>
                <a:spcPts val="0"/>
              </a:spcBef>
              <a:spcAft>
                <a:spcPts val="0"/>
              </a:spcAft>
              <a:buSzPts val="1300"/>
              <a:buChar char="➢"/>
            </a:pPr>
            <a:r>
              <a:rPr lang="en" sz="1300"/>
              <a:t>The proposed model comprises of a total of 2 Conv2D layers. Pooling layers decrease the size of the feature map. Thus, the number of trainable parameters is reduced, resulting in rapid calculations witho</a:t>
            </a:r>
            <a:r>
              <a:rPr lang="en" sz="1300"/>
              <a:t>ut losing essential features.</a:t>
            </a:r>
            <a:endParaRPr sz="1300"/>
          </a:p>
          <a:p>
            <a:pPr indent="-311150" lvl="1" marL="914400" rtl="0" algn="just">
              <a:lnSpc>
                <a:spcPct val="115000"/>
              </a:lnSpc>
              <a:spcBef>
                <a:spcPts val="0"/>
              </a:spcBef>
              <a:spcAft>
                <a:spcPts val="0"/>
              </a:spcAft>
              <a:buSzPts val="1300"/>
              <a:buChar char="➢"/>
            </a:pPr>
            <a:r>
              <a:rPr lang="en" sz="1300"/>
              <a:t>Two major kinds of pooling operations can be carried out: max pooling and average pooling. Max pooling implies making the most significant value present in the specific location where the kernel resides. On the other hand, average pooling computes the mean of every value in that region.</a:t>
            </a:r>
            <a:endParaRPr sz="1300"/>
          </a:p>
          <a:p>
            <a:pPr indent="-311150" lvl="1" marL="914400" rtl="0" algn="just">
              <a:lnSpc>
                <a:spcPct val="115000"/>
              </a:lnSpc>
              <a:spcBef>
                <a:spcPts val="0"/>
              </a:spcBef>
              <a:spcAft>
                <a:spcPts val="0"/>
              </a:spcAft>
              <a:buSzPts val="1300"/>
              <a:buChar char="➢"/>
            </a:pPr>
            <a:r>
              <a:rPr lang="en" sz="1300"/>
              <a:t>Activation functions are the nodes that are placed at the end or among neuronal networks (layers). They decide whether the neuron fires or not. The ReLU activation function is primarily used for hidden layers. This model is used with SVM, kNN, Random Forest etc.</a:t>
            </a:r>
            <a:endParaRPr sz="1000"/>
          </a:p>
          <a:p>
            <a:pPr indent="0" lvl="0" marL="0" rtl="0" algn="just">
              <a:lnSpc>
                <a:spcPct val="115000"/>
              </a:lnSpc>
              <a:spcBef>
                <a:spcPts val="0"/>
              </a:spcBef>
              <a:spcAft>
                <a:spcPts val="1000"/>
              </a:spcAft>
              <a:buNone/>
            </a:pPr>
            <a:r>
              <a:t/>
            </a:r>
            <a:endParaRPr sz="1700"/>
          </a:p>
        </p:txBody>
      </p:sp>
      <p:sp>
        <p:nvSpPr>
          <p:cNvPr id="416" name="Google Shape;416;p42"/>
          <p:cNvSpPr txBox="1"/>
          <p:nvPr/>
        </p:nvSpPr>
        <p:spPr>
          <a:xfrm>
            <a:off x="807950" y="371100"/>
            <a:ext cx="537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Classification Algorithm</a:t>
            </a:r>
            <a:endParaRPr sz="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420" name="Shape 420"/>
        <p:cNvGrpSpPr/>
        <p:nvPr/>
      </p:nvGrpSpPr>
      <p:grpSpPr>
        <a:xfrm>
          <a:off x="0" y="0"/>
          <a:ext cx="0" cy="0"/>
          <a:chOff x="0" y="0"/>
          <a:chExt cx="0" cy="0"/>
        </a:xfrm>
      </p:grpSpPr>
      <p:sp>
        <p:nvSpPr>
          <p:cNvPr id="421" name="Google Shape;421;p43"/>
          <p:cNvSpPr txBox="1"/>
          <p:nvPr>
            <p:ph idx="1" type="body"/>
          </p:nvPr>
        </p:nvSpPr>
        <p:spPr>
          <a:xfrm>
            <a:off x="608700" y="1228075"/>
            <a:ext cx="7209000" cy="37647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Char char="❖"/>
            </a:pPr>
            <a:r>
              <a:rPr lang="en" sz="1600"/>
              <a:t>Another is using CNN method with image size of (224 * 224). Along with previous algorithms like max pooling and dense here also used batch normalization, SoftMax and activation ReLu.</a:t>
            </a:r>
            <a:endParaRPr sz="1600"/>
          </a:p>
          <a:p>
            <a:pPr indent="-330200" lvl="0" marL="457200" rtl="0" algn="just">
              <a:lnSpc>
                <a:spcPct val="115000"/>
              </a:lnSpc>
              <a:spcBef>
                <a:spcPts val="0"/>
              </a:spcBef>
              <a:spcAft>
                <a:spcPts val="0"/>
              </a:spcAft>
              <a:buSzPts val="1600"/>
              <a:buChar char="❖"/>
            </a:pPr>
            <a:r>
              <a:rPr lang="en" sz="1600"/>
              <a:t>After all Convolutional layers have been implemented, the FC layers are applied. These layers help to classify pictures in both the multi class and binary categories.</a:t>
            </a:r>
            <a:endParaRPr sz="1600"/>
          </a:p>
          <a:p>
            <a:pPr indent="0" lvl="0" marL="0" rtl="0" algn="just">
              <a:lnSpc>
                <a:spcPct val="115000"/>
              </a:lnSpc>
              <a:spcBef>
                <a:spcPts val="1000"/>
              </a:spcBef>
              <a:spcAft>
                <a:spcPts val="1000"/>
              </a:spcAft>
              <a:buNone/>
            </a:pPr>
            <a:r>
              <a:t/>
            </a:r>
            <a:endParaRPr sz="1700"/>
          </a:p>
        </p:txBody>
      </p:sp>
      <p:sp>
        <p:nvSpPr>
          <p:cNvPr id="422" name="Google Shape;422;p43"/>
          <p:cNvSpPr txBox="1"/>
          <p:nvPr/>
        </p:nvSpPr>
        <p:spPr>
          <a:xfrm>
            <a:off x="768500" y="581575"/>
            <a:ext cx="537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Classification Algorithm</a:t>
            </a:r>
            <a:endParaRPr sz="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426" name="Shape 426"/>
        <p:cNvGrpSpPr/>
        <p:nvPr/>
      </p:nvGrpSpPr>
      <p:grpSpPr>
        <a:xfrm>
          <a:off x="0" y="0"/>
          <a:ext cx="0" cy="0"/>
          <a:chOff x="0" y="0"/>
          <a:chExt cx="0" cy="0"/>
        </a:xfrm>
      </p:grpSpPr>
      <p:sp>
        <p:nvSpPr>
          <p:cNvPr id="427" name="Google Shape;427;p44"/>
          <p:cNvSpPr txBox="1"/>
          <p:nvPr>
            <p:ph idx="1" type="body"/>
          </p:nvPr>
        </p:nvSpPr>
        <p:spPr>
          <a:xfrm>
            <a:off x="608700" y="1017600"/>
            <a:ext cx="7209000" cy="18837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a:t>The confusion matrix is used to analyze the performance of the different algorithms (K-Nearest Neighbors, CNN, Logistic Regression, Decision Tree, Random Forests, and Support Vector Machine) in classifying the test set data. The confusion matrix provides information on the number of true positives, true negatives, false positives, and false negatives for each class.</a:t>
            </a:r>
            <a:endParaRPr sz="1100"/>
          </a:p>
          <a:p>
            <a:pPr indent="0" lvl="0" marL="0" rtl="0" algn="just">
              <a:lnSpc>
                <a:spcPct val="115000"/>
              </a:lnSpc>
              <a:spcBef>
                <a:spcPts val="1000"/>
              </a:spcBef>
              <a:spcAft>
                <a:spcPts val="1000"/>
              </a:spcAft>
              <a:buNone/>
            </a:pPr>
            <a:r>
              <a:t/>
            </a:r>
            <a:endParaRPr sz="1500"/>
          </a:p>
        </p:txBody>
      </p:sp>
      <p:sp>
        <p:nvSpPr>
          <p:cNvPr id="428" name="Google Shape;428;p44"/>
          <p:cNvSpPr txBox="1"/>
          <p:nvPr/>
        </p:nvSpPr>
        <p:spPr>
          <a:xfrm>
            <a:off x="807950" y="371100"/>
            <a:ext cx="537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Analysis</a:t>
            </a:r>
            <a:endParaRPr sz="400"/>
          </a:p>
        </p:txBody>
      </p:sp>
      <p:pic>
        <p:nvPicPr>
          <p:cNvPr id="429" name="Google Shape;429;p44"/>
          <p:cNvPicPr preferRelativeResize="0"/>
          <p:nvPr/>
        </p:nvPicPr>
        <p:blipFill>
          <a:blip r:embed="rId3">
            <a:alphaModFix/>
          </a:blip>
          <a:stretch>
            <a:fillRect/>
          </a:stretch>
        </p:blipFill>
        <p:spPr>
          <a:xfrm>
            <a:off x="520750" y="3093150"/>
            <a:ext cx="2002444" cy="1937400"/>
          </a:xfrm>
          <a:prstGeom prst="rect">
            <a:avLst/>
          </a:prstGeom>
          <a:noFill/>
          <a:ln>
            <a:noFill/>
          </a:ln>
        </p:spPr>
      </p:pic>
      <p:pic>
        <p:nvPicPr>
          <p:cNvPr id="430" name="Google Shape;430;p44"/>
          <p:cNvPicPr preferRelativeResize="0"/>
          <p:nvPr/>
        </p:nvPicPr>
        <p:blipFill>
          <a:blip r:embed="rId4">
            <a:alphaModFix/>
          </a:blip>
          <a:stretch>
            <a:fillRect/>
          </a:stretch>
        </p:blipFill>
        <p:spPr>
          <a:xfrm>
            <a:off x="2833469" y="3093150"/>
            <a:ext cx="1956210" cy="1937400"/>
          </a:xfrm>
          <a:prstGeom prst="rect">
            <a:avLst/>
          </a:prstGeom>
          <a:noFill/>
          <a:ln>
            <a:noFill/>
          </a:ln>
        </p:spPr>
      </p:pic>
      <p:pic>
        <p:nvPicPr>
          <p:cNvPr id="431" name="Google Shape;431;p44"/>
          <p:cNvPicPr preferRelativeResize="0"/>
          <p:nvPr/>
        </p:nvPicPr>
        <p:blipFill>
          <a:blip r:embed="rId5">
            <a:alphaModFix/>
          </a:blip>
          <a:stretch>
            <a:fillRect/>
          </a:stretch>
        </p:blipFill>
        <p:spPr>
          <a:xfrm>
            <a:off x="5165729" y="3093150"/>
            <a:ext cx="1984310" cy="1937400"/>
          </a:xfrm>
          <a:prstGeom prst="rect">
            <a:avLst/>
          </a:prstGeom>
          <a:noFill/>
          <a:ln>
            <a:noFill/>
          </a:ln>
        </p:spPr>
      </p:pic>
      <p:pic>
        <p:nvPicPr>
          <p:cNvPr id="432" name="Google Shape;432;p44"/>
          <p:cNvPicPr preferRelativeResize="0"/>
          <p:nvPr/>
        </p:nvPicPr>
        <p:blipFill>
          <a:blip r:embed="rId6">
            <a:alphaModFix/>
          </a:blip>
          <a:stretch>
            <a:fillRect/>
          </a:stretch>
        </p:blipFill>
        <p:spPr>
          <a:xfrm>
            <a:off x="7355075" y="3093150"/>
            <a:ext cx="1689151" cy="188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5"/>
          <p:cNvSpPr txBox="1"/>
          <p:nvPr>
            <p:ph idx="2" type="title"/>
          </p:nvPr>
        </p:nvSpPr>
        <p:spPr>
          <a:xfrm>
            <a:off x="658303" y="1296354"/>
            <a:ext cx="1966800" cy="9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4</a:t>
            </a:r>
            <a:endParaRPr/>
          </a:p>
        </p:txBody>
      </p:sp>
      <p:pic>
        <p:nvPicPr>
          <p:cNvPr id="438" name="Google Shape;438;p45"/>
          <p:cNvPicPr preferRelativeResize="0"/>
          <p:nvPr/>
        </p:nvPicPr>
        <p:blipFill rotWithShape="1">
          <a:blip r:embed="rId3">
            <a:alphaModFix/>
          </a:blip>
          <a:srcRect b="0" l="0" r="9698" t="0"/>
          <a:stretch/>
        </p:blipFill>
        <p:spPr>
          <a:xfrm>
            <a:off x="5225100" y="0"/>
            <a:ext cx="3918900" cy="5143500"/>
          </a:xfrm>
          <a:prstGeom prst="rect">
            <a:avLst/>
          </a:prstGeom>
          <a:noFill/>
          <a:ln>
            <a:noFill/>
          </a:ln>
        </p:spPr>
      </p:pic>
      <p:sp>
        <p:nvSpPr>
          <p:cNvPr id="439" name="Google Shape;439;p45"/>
          <p:cNvSpPr txBox="1"/>
          <p:nvPr>
            <p:ph type="title"/>
          </p:nvPr>
        </p:nvSpPr>
        <p:spPr>
          <a:xfrm>
            <a:off x="891900" y="2891300"/>
            <a:ext cx="3347400" cy="13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&amp; Discussions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443" name="Shape 443"/>
        <p:cNvGrpSpPr/>
        <p:nvPr/>
      </p:nvGrpSpPr>
      <p:grpSpPr>
        <a:xfrm>
          <a:off x="0" y="0"/>
          <a:ext cx="0" cy="0"/>
          <a:chOff x="0" y="0"/>
          <a:chExt cx="0" cy="0"/>
        </a:xfrm>
      </p:grpSpPr>
      <p:sp>
        <p:nvSpPr>
          <p:cNvPr id="444" name="Google Shape;444;p46"/>
          <p:cNvSpPr txBox="1"/>
          <p:nvPr>
            <p:ph idx="1" type="body"/>
          </p:nvPr>
        </p:nvSpPr>
        <p:spPr>
          <a:xfrm>
            <a:off x="608700" y="1017600"/>
            <a:ext cx="7209000" cy="4041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 sz="1500"/>
              <a:t>The experimental setup involved using a pneumonia dataset from Kaggle and implementing it in code lab for pneumonia detection using image pixel density. Initially, we applied algorithms such as KNN, SVM, and Random Forest, which resulted in an accuracy of 76%. However, when we applied the CNN algorithm with a bigger image size, we achieved a significantly higher accuracy of 99%. The results show that the CNN algorithm outperformed the other algorithms for pneumonia detection using image pixel density.</a:t>
            </a:r>
            <a:r>
              <a:rPr lang="en" sz="1500"/>
              <a:t> This can be attributed to the fact that CNN is a deep learning algorithm that can identify complex patterns and features in the images, whereas the other algorithms are based on traditional machine learning techniques that may not be able to capture these patterns and features. </a:t>
            </a:r>
            <a:endParaRPr sz="1900"/>
          </a:p>
        </p:txBody>
      </p:sp>
      <p:sp>
        <p:nvSpPr>
          <p:cNvPr id="445" name="Google Shape;445;p46"/>
          <p:cNvSpPr txBox="1"/>
          <p:nvPr/>
        </p:nvSpPr>
        <p:spPr>
          <a:xfrm>
            <a:off x="608700" y="371100"/>
            <a:ext cx="537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Result &amp; Discussions</a:t>
            </a:r>
            <a:endParaRPr sz="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7"/>
          <p:cNvSpPr txBox="1"/>
          <p:nvPr>
            <p:ph idx="2" type="title"/>
          </p:nvPr>
        </p:nvSpPr>
        <p:spPr>
          <a:xfrm>
            <a:off x="658303" y="1296354"/>
            <a:ext cx="1966800" cy="9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5</a:t>
            </a:r>
            <a:endParaRPr/>
          </a:p>
        </p:txBody>
      </p:sp>
      <p:pic>
        <p:nvPicPr>
          <p:cNvPr id="451" name="Google Shape;451;p47"/>
          <p:cNvPicPr preferRelativeResize="0"/>
          <p:nvPr/>
        </p:nvPicPr>
        <p:blipFill rotWithShape="1">
          <a:blip r:embed="rId3">
            <a:alphaModFix/>
          </a:blip>
          <a:srcRect b="0" l="0" r="9698" t="0"/>
          <a:stretch/>
        </p:blipFill>
        <p:spPr>
          <a:xfrm>
            <a:off x="5225100" y="0"/>
            <a:ext cx="3918900" cy="5143500"/>
          </a:xfrm>
          <a:prstGeom prst="rect">
            <a:avLst/>
          </a:prstGeom>
          <a:noFill/>
          <a:ln>
            <a:noFill/>
          </a:ln>
        </p:spPr>
      </p:pic>
      <p:sp>
        <p:nvSpPr>
          <p:cNvPr id="452" name="Google Shape;452;p47"/>
          <p:cNvSpPr txBox="1"/>
          <p:nvPr>
            <p:ph type="title"/>
          </p:nvPr>
        </p:nvSpPr>
        <p:spPr>
          <a:xfrm>
            <a:off x="891900" y="2891300"/>
            <a:ext cx="33474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456" name="Shape 456"/>
        <p:cNvGrpSpPr/>
        <p:nvPr/>
      </p:nvGrpSpPr>
      <p:grpSpPr>
        <a:xfrm>
          <a:off x="0" y="0"/>
          <a:ext cx="0" cy="0"/>
          <a:chOff x="0" y="0"/>
          <a:chExt cx="0" cy="0"/>
        </a:xfrm>
      </p:grpSpPr>
      <p:sp>
        <p:nvSpPr>
          <p:cNvPr id="457" name="Google Shape;457;p48"/>
          <p:cNvSpPr txBox="1"/>
          <p:nvPr>
            <p:ph idx="1" type="body"/>
          </p:nvPr>
        </p:nvSpPr>
        <p:spPr>
          <a:xfrm>
            <a:off x="608700" y="1017600"/>
            <a:ext cx="7209000" cy="40410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 sz="1700"/>
              <a:t>By using deep learning model for pneumonia detection our system classifies if a person is suffering from pneumonia or not using chest Xray images. The model we built has higher accuracy with training almost 5840 images. This research work can be crucial for the betterment of society. Also, our model hence can be integrated in several applications for successful scalability and real-world impact.The proposed technique can be very helpful for medical professionals dealing with pneumonia diseases and also can be integrated as a quick check method.</a:t>
            </a:r>
            <a:endParaRPr sz="1900"/>
          </a:p>
        </p:txBody>
      </p:sp>
      <p:sp>
        <p:nvSpPr>
          <p:cNvPr id="458" name="Google Shape;458;p48"/>
          <p:cNvSpPr txBox="1"/>
          <p:nvPr/>
        </p:nvSpPr>
        <p:spPr>
          <a:xfrm>
            <a:off x="608700" y="371100"/>
            <a:ext cx="537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Conclusion</a:t>
            </a:r>
            <a:endParaRPr sz="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9"/>
          <p:cNvSpPr txBox="1"/>
          <p:nvPr>
            <p:ph idx="2" type="title"/>
          </p:nvPr>
        </p:nvSpPr>
        <p:spPr>
          <a:xfrm>
            <a:off x="658303" y="1296354"/>
            <a:ext cx="1966800" cy="9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6</a:t>
            </a:r>
            <a:endParaRPr/>
          </a:p>
        </p:txBody>
      </p:sp>
      <p:pic>
        <p:nvPicPr>
          <p:cNvPr id="464" name="Google Shape;464;p49"/>
          <p:cNvPicPr preferRelativeResize="0"/>
          <p:nvPr/>
        </p:nvPicPr>
        <p:blipFill rotWithShape="1">
          <a:blip r:embed="rId3">
            <a:alphaModFix/>
          </a:blip>
          <a:srcRect b="0" l="0" r="9698" t="0"/>
          <a:stretch/>
        </p:blipFill>
        <p:spPr>
          <a:xfrm>
            <a:off x="5225100" y="0"/>
            <a:ext cx="3918900" cy="5143500"/>
          </a:xfrm>
          <a:prstGeom prst="rect">
            <a:avLst/>
          </a:prstGeom>
          <a:noFill/>
          <a:ln>
            <a:noFill/>
          </a:ln>
        </p:spPr>
      </p:pic>
      <p:sp>
        <p:nvSpPr>
          <p:cNvPr id="465" name="Google Shape;465;p49"/>
          <p:cNvSpPr txBox="1"/>
          <p:nvPr>
            <p:ph type="title"/>
          </p:nvPr>
        </p:nvSpPr>
        <p:spPr>
          <a:xfrm>
            <a:off x="891900" y="2891300"/>
            <a:ext cx="3347400" cy="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40" name="Shape 340"/>
        <p:cNvGrpSpPr/>
        <p:nvPr/>
      </p:nvGrpSpPr>
      <p:grpSpPr>
        <a:xfrm>
          <a:off x="0" y="0"/>
          <a:ext cx="0" cy="0"/>
          <a:chOff x="0" y="0"/>
          <a:chExt cx="0" cy="0"/>
        </a:xfrm>
      </p:grpSpPr>
      <p:sp>
        <p:nvSpPr>
          <p:cNvPr id="341" name="Google Shape;341;p32"/>
          <p:cNvSpPr txBox="1"/>
          <p:nvPr>
            <p:ph idx="1" type="subTitle"/>
          </p:nvPr>
        </p:nvSpPr>
        <p:spPr>
          <a:xfrm>
            <a:off x="477550" y="1365900"/>
            <a:ext cx="4274700" cy="37776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Problem Statement</a:t>
            </a:r>
            <a:endParaRPr sz="2000"/>
          </a:p>
          <a:p>
            <a:pPr indent="-355600" lvl="0" marL="457200" rtl="0" algn="l">
              <a:lnSpc>
                <a:spcPct val="150000"/>
              </a:lnSpc>
              <a:spcBef>
                <a:spcPts val="0"/>
              </a:spcBef>
              <a:spcAft>
                <a:spcPts val="0"/>
              </a:spcAft>
              <a:buSzPts val="2000"/>
              <a:buChar char="●"/>
            </a:pPr>
            <a:r>
              <a:rPr lang="en" sz="2000"/>
              <a:t>Objectives</a:t>
            </a:r>
            <a:endParaRPr sz="2000"/>
          </a:p>
          <a:p>
            <a:pPr indent="-355600" lvl="0" marL="457200" rtl="0" algn="l">
              <a:lnSpc>
                <a:spcPct val="150000"/>
              </a:lnSpc>
              <a:spcBef>
                <a:spcPts val="0"/>
              </a:spcBef>
              <a:spcAft>
                <a:spcPts val="0"/>
              </a:spcAft>
              <a:buSzPts val="2000"/>
              <a:buChar char="●"/>
            </a:pPr>
            <a:r>
              <a:rPr lang="en" sz="2000"/>
              <a:t>Methodology</a:t>
            </a:r>
            <a:endParaRPr sz="2000"/>
          </a:p>
          <a:p>
            <a:pPr indent="-355600" lvl="0" marL="457200" rtl="0" algn="l">
              <a:lnSpc>
                <a:spcPct val="150000"/>
              </a:lnSpc>
              <a:spcBef>
                <a:spcPts val="0"/>
              </a:spcBef>
              <a:spcAft>
                <a:spcPts val="0"/>
              </a:spcAft>
              <a:buSzPts val="2000"/>
              <a:buChar char="●"/>
            </a:pPr>
            <a:r>
              <a:rPr lang="en" sz="2000"/>
              <a:t>Result &amp; Discussions</a:t>
            </a:r>
            <a:endParaRPr sz="2000"/>
          </a:p>
          <a:p>
            <a:pPr indent="-355600" lvl="0" marL="457200" rtl="0" algn="l">
              <a:lnSpc>
                <a:spcPct val="150000"/>
              </a:lnSpc>
              <a:spcBef>
                <a:spcPts val="0"/>
              </a:spcBef>
              <a:spcAft>
                <a:spcPts val="0"/>
              </a:spcAft>
              <a:buSzPts val="2000"/>
              <a:buChar char="●"/>
            </a:pPr>
            <a:r>
              <a:rPr lang="en" sz="2000"/>
              <a:t>Conclusion</a:t>
            </a:r>
            <a:endParaRPr sz="2000"/>
          </a:p>
          <a:p>
            <a:pPr indent="-355600" lvl="0" marL="457200" rtl="0" algn="l">
              <a:lnSpc>
                <a:spcPct val="150000"/>
              </a:lnSpc>
              <a:spcBef>
                <a:spcPts val="0"/>
              </a:spcBef>
              <a:spcAft>
                <a:spcPts val="0"/>
              </a:spcAft>
              <a:buSzPts val="2000"/>
              <a:buChar char="●"/>
            </a:pPr>
            <a:r>
              <a:rPr lang="en" sz="2000"/>
              <a:t>References</a:t>
            </a:r>
            <a:endParaRPr sz="2000"/>
          </a:p>
          <a:p>
            <a:pPr indent="0" lvl="0" marL="0" rtl="0" algn="l">
              <a:spcBef>
                <a:spcPts val="0"/>
              </a:spcBef>
              <a:spcAft>
                <a:spcPts val="0"/>
              </a:spcAft>
              <a:buNone/>
            </a:pPr>
            <a:r>
              <a:t/>
            </a:r>
            <a:endParaRPr/>
          </a:p>
        </p:txBody>
      </p:sp>
      <p:sp>
        <p:nvSpPr>
          <p:cNvPr id="342" name="Google Shape;342;p32"/>
          <p:cNvSpPr txBox="1"/>
          <p:nvPr>
            <p:ph type="ctrTitle"/>
          </p:nvPr>
        </p:nvSpPr>
        <p:spPr>
          <a:xfrm>
            <a:off x="747250" y="572825"/>
            <a:ext cx="3735300" cy="67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Contents</a:t>
            </a:r>
            <a:endParaRPr sz="4000"/>
          </a:p>
        </p:txBody>
      </p:sp>
      <p:pic>
        <p:nvPicPr>
          <p:cNvPr id="343" name="Google Shape;343;p32"/>
          <p:cNvPicPr preferRelativeResize="0"/>
          <p:nvPr/>
        </p:nvPicPr>
        <p:blipFill rotWithShape="1">
          <a:blip r:embed="rId3">
            <a:alphaModFix/>
          </a:blip>
          <a:srcRect b="86" l="10176" r="0" t="12956"/>
          <a:stretch/>
        </p:blipFill>
        <p:spPr>
          <a:xfrm>
            <a:off x="5624200" y="666975"/>
            <a:ext cx="3519801" cy="44765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0"/>
          <p:cNvSpPr txBox="1"/>
          <p:nvPr>
            <p:ph type="title"/>
          </p:nvPr>
        </p:nvSpPr>
        <p:spPr>
          <a:xfrm>
            <a:off x="520300" y="189580"/>
            <a:ext cx="7866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References</a:t>
            </a:r>
            <a:endParaRPr/>
          </a:p>
        </p:txBody>
      </p:sp>
      <p:sp>
        <p:nvSpPr>
          <p:cNvPr id="471" name="Google Shape;471;p50"/>
          <p:cNvSpPr txBox="1"/>
          <p:nvPr>
            <p:ph idx="4294967295" type="subTitle"/>
          </p:nvPr>
        </p:nvSpPr>
        <p:spPr>
          <a:xfrm>
            <a:off x="889297" y="1044110"/>
            <a:ext cx="7783200" cy="12915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3"/>
                </a:solidFill>
              </a:rPr>
              <a:t>Salehi M, Mohammadi R, Ghaffari H, Sadighi N, Reiazi R. Automated detection of pneumonia cases using deep transfer learning with paediatric chest X-ray images. Br J Radiol. 2021 May 1;94(1121):20201263. doi: 10.1259/bjr.20201263. Epub 2021 Apr 16. PMID: 33861150; PMCID: PMC8506182.3. Cruz AP, Jaiswal J (2021) Text-to-image classification using attngan with densenet architecture. In:</a:t>
            </a:r>
            <a:endParaRPr sz="1200">
              <a:solidFill>
                <a:schemeClr val="accent3"/>
              </a:solidFill>
            </a:endParaRPr>
          </a:p>
          <a:p>
            <a:pPr indent="0" lvl="0" marL="0" rtl="0" algn="l">
              <a:spcBef>
                <a:spcPts val="0"/>
              </a:spcBef>
              <a:spcAft>
                <a:spcPts val="0"/>
              </a:spcAft>
              <a:buNone/>
            </a:pPr>
            <a:r>
              <a:rPr lang="en" sz="1200">
                <a:solidFill>
                  <a:schemeClr val="accent3"/>
                </a:solidFill>
              </a:rPr>
              <a:t>Proceedings of international conference on innovations in software architecture and computational systems. Springer, pp 1–17</a:t>
            </a:r>
            <a:endParaRPr sz="1200">
              <a:solidFill>
                <a:schemeClr val="accent3"/>
              </a:solidFill>
            </a:endParaRPr>
          </a:p>
          <a:p>
            <a:pPr indent="0" lvl="0" marL="0" rtl="0" algn="l">
              <a:spcBef>
                <a:spcPts val="0"/>
              </a:spcBef>
              <a:spcAft>
                <a:spcPts val="0"/>
              </a:spcAft>
              <a:buNone/>
            </a:pPr>
            <a:r>
              <a:t/>
            </a:r>
            <a:endParaRPr sz="900">
              <a:solidFill>
                <a:schemeClr val="accent3"/>
              </a:solidFill>
            </a:endParaRPr>
          </a:p>
        </p:txBody>
      </p:sp>
      <p:sp>
        <p:nvSpPr>
          <p:cNvPr id="472" name="Google Shape;472;p50"/>
          <p:cNvSpPr txBox="1"/>
          <p:nvPr>
            <p:ph idx="4294967295" type="subTitle"/>
          </p:nvPr>
        </p:nvSpPr>
        <p:spPr>
          <a:xfrm>
            <a:off x="928950" y="2714900"/>
            <a:ext cx="72963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He K, Zhang X, Ren S, Sun J (2016) Deep residual learning for image recognition. In: Proceedings of the IEEE conference on computer vision and pattern recognition, pp 770–778. https://doi.org/10.1109/CVPR.2016.90</a:t>
            </a:r>
            <a:endParaRPr sz="1200">
              <a:solidFill>
                <a:schemeClr val="dk1"/>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grpSp>
        <p:nvGrpSpPr>
          <p:cNvPr id="473" name="Google Shape;473;p50"/>
          <p:cNvGrpSpPr/>
          <p:nvPr/>
        </p:nvGrpSpPr>
        <p:grpSpPr>
          <a:xfrm flipH="1">
            <a:off x="638702" y="887924"/>
            <a:ext cx="250608" cy="275411"/>
            <a:chOff x="8517710" y="4262990"/>
            <a:chExt cx="452852" cy="466009"/>
          </a:xfrm>
        </p:grpSpPr>
        <p:sp>
          <p:nvSpPr>
            <p:cNvPr id="474" name="Google Shape;474;p50"/>
            <p:cNvSpPr/>
            <p:nvPr/>
          </p:nvSpPr>
          <p:spPr>
            <a:xfrm rot="-5400000">
              <a:off x="8506310" y="4433498"/>
              <a:ext cx="306900" cy="28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475" name="Google Shape;475;p50"/>
            <p:cNvSpPr/>
            <p:nvPr/>
          </p:nvSpPr>
          <p:spPr>
            <a:xfrm>
              <a:off x="8840062" y="4262990"/>
              <a:ext cx="130500" cy="1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nvGrpSpPr>
          <p:cNvPr id="476" name="Google Shape;476;p50"/>
          <p:cNvGrpSpPr/>
          <p:nvPr/>
        </p:nvGrpSpPr>
        <p:grpSpPr>
          <a:xfrm flipH="1">
            <a:off x="638703" y="2651751"/>
            <a:ext cx="250608" cy="257889"/>
            <a:chOff x="8517710" y="4262990"/>
            <a:chExt cx="452852" cy="466009"/>
          </a:xfrm>
        </p:grpSpPr>
        <p:sp>
          <p:nvSpPr>
            <p:cNvPr id="477" name="Google Shape;477;p50"/>
            <p:cNvSpPr/>
            <p:nvPr/>
          </p:nvSpPr>
          <p:spPr>
            <a:xfrm rot="-5400000">
              <a:off x="8506310" y="4433498"/>
              <a:ext cx="306900" cy="28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0"/>
            <p:cNvSpPr/>
            <p:nvPr/>
          </p:nvSpPr>
          <p:spPr>
            <a:xfrm>
              <a:off x="8840062" y="4262990"/>
              <a:ext cx="130500" cy="1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50"/>
          <p:cNvSpPr txBox="1"/>
          <p:nvPr>
            <p:ph idx="4294967295" type="subTitle"/>
          </p:nvPr>
        </p:nvSpPr>
        <p:spPr>
          <a:xfrm>
            <a:off x="928950" y="3599275"/>
            <a:ext cx="7296300" cy="11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Shangjie Yao, Yaowu Chen, Xiang Tian, Rongxin Jiang, "Pneumonia Detection Using an Improved Algorithm Based on Faster R-CNN", Computational and Mathematical Methods in Medicine, vol. 2021, Article ID 8854892, 13 pages, 2021. https://doi.org/10.1155/2021/8854892</a:t>
            </a:r>
            <a:endParaRPr sz="1200">
              <a:solidFill>
                <a:schemeClr val="dk1"/>
              </a:solidFill>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grpSp>
        <p:nvGrpSpPr>
          <p:cNvPr id="480" name="Google Shape;480;p50"/>
          <p:cNvGrpSpPr/>
          <p:nvPr/>
        </p:nvGrpSpPr>
        <p:grpSpPr>
          <a:xfrm flipH="1">
            <a:off x="638703" y="3627451"/>
            <a:ext cx="250608" cy="257889"/>
            <a:chOff x="8517710" y="4262990"/>
            <a:chExt cx="452852" cy="466009"/>
          </a:xfrm>
        </p:grpSpPr>
        <p:sp>
          <p:nvSpPr>
            <p:cNvPr id="481" name="Google Shape;481;p50"/>
            <p:cNvSpPr/>
            <p:nvPr/>
          </p:nvSpPr>
          <p:spPr>
            <a:xfrm rot="-5400000">
              <a:off x="8506310" y="4433498"/>
              <a:ext cx="306900" cy="28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0"/>
            <p:cNvSpPr/>
            <p:nvPr/>
          </p:nvSpPr>
          <p:spPr>
            <a:xfrm>
              <a:off x="8840062" y="4262990"/>
              <a:ext cx="130500" cy="120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1"/>
          <p:cNvSpPr txBox="1"/>
          <p:nvPr>
            <p:ph type="title"/>
          </p:nvPr>
        </p:nvSpPr>
        <p:spPr>
          <a:xfrm>
            <a:off x="458650" y="797350"/>
            <a:ext cx="3951900" cy="1028700"/>
          </a:xfrm>
          <a:prstGeom prst="rect">
            <a:avLst/>
          </a:prstGeom>
          <a:effectLst>
            <a:outerShdw blurRad="57150" rotWithShape="0" algn="bl" dir="5400000" dist="19050">
              <a:srgbClr val="000000">
                <a:alpha val="33000"/>
              </a:srgbClr>
            </a:outerShdw>
          </a:effectLst>
        </p:spPr>
        <p:txBody>
          <a:bodyPr anchorCtr="0" anchor="b" bIns="91425" lIns="91425" spcFirstLastPara="1" rIns="91425" wrap="square" tIns="91425">
            <a:noAutofit/>
          </a:bodyPr>
          <a:lstStyle/>
          <a:p>
            <a:pPr indent="0" lvl="0" marL="0" rtl="0" algn="l">
              <a:spcBef>
                <a:spcPts val="0"/>
              </a:spcBef>
              <a:spcAft>
                <a:spcPts val="0"/>
              </a:spcAft>
              <a:buNone/>
            </a:pPr>
            <a:r>
              <a:rPr b="1" lang="en" sz="5500">
                <a:latin typeface="Montserrat"/>
                <a:ea typeface="Montserrat"/>
                <a:cs typeface="Montserrat"/>
                <a:sym typeface="Montserrat"/>
              </a:rPr>
              <a:t>Thanks!</a:t>
            </a:r>
            <a:endParaRPr b="1" sz="5500">
              <a:latin typeface="Montserrat"/>
              <a:ea typeface="Montserrat"/>
              <a:cs typeface="Montserrat"/>
              <a:sym typeface="Montserrat"/>
            </a:endParaRPr>
          </a:p>
        </p:txBody>
      </p:sp>
      <p:sp>
        <p:nvSpPr>
          <p:cNvPr id="488" name="Google Shape;488;p51"/>
          <p:cNvSpPr txBox="1"/>
          <p:nvPr>
            <p:ph idx="1" type="subTitle"/>
          </p:nvPr>
        </p:nvSpPr>
        <p:spPr>
          <a:xfrm>
            <a:off x="616500" y="1884650"/>
            <a:ext cx="3519300" cy="102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500">
                <a:solidFill>
                  <a:schemeClr val="accent3"/>
                </a:solidFill>
              </a:rPr>
              <a:t>Do you have any questions?</a:t>
            </a:r>
            <a:endParaRPr sz="2500">
              <a:solidFill>
                <a:schemeClr val="accent3"/>
              </a:solidFill>
            </a:endParaRPr>
          </a:p>
          <a:p>
            <a:pPr indent="0" lvl="0" marL="0" rtl="0" algn="l">
              <a:lnSpc>
                <a:spcPct val="100000"/>
              </a:lnSpc>
              <a:spcBef>
                <a:spcPts val="0"/>
              </a:spcBef>
              <a:spcAft>
                <a:spcPts val="0"/>
              </a:spcAft>
              <a:buNone/>
            </a:pPr>
            <a:r>
              <a:t/>
            </a:r>
            <a:endParaRPr>
              <a:solidFill>
                <a:schemeClr val="accent1"/>
              </a:solidFill>
            </a:endParaRPr>
          </a:p>
        </p:txBody>
      </p:sp>
      <p:pic>
        <p:nvPicPr>
          <p:cNvPr id="489" name="Google Shape;489;p51"/>
          <p:cNvPicPr preferRelativeResize="0"/>
          <p:nvPr/>
        </p:nvPicPr>
        <p:blipFill rotWithShape="1">
          <a:blip r:embed="rId3">
            <a:alphaModFix/>
          </a:blip>
          <a:srcRect b="0" l="5364" r="5373" t="0"/>
          <a:stretch/>
        </p:blipFill>
        <p:spPr>
          <a:xfrm>
            <a:off x="4969251" y="0"/>
            <a:ext cx="3803400" cy="4479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3"/>
          <p:cNvSpPr txBox="1"/>
          <p:nvPr>
            <p:ph idx="2" type="title"/>
          </p:nvPr>
        </p:nvSpPr>
        <p:spPr>
          <a:xfrm>
            <a:off x="658303" y="1296354"/>
            <a:ext cx="1966800" cy="9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a:t>
            </a:r>
            <a:endParaRPr/>
          </a:p>
        </p:txBody>
      </p:sp>
      <p:pic>
        <p:nvPicPr>
          <p:cNvPr id="349" name="Google Shape;349;p33"/>
          <p:cNvPicPr preferRelativeResize="0"/>
          <p:nvPr/>
        </p:nvPicPr>
        <p:blipFill rotWithShape="1">
          <a:blip r:embed="rId3">
            <a:alphaModFix/>
          </a:blip>
          <a:srcRect b="0" l="0" r="9698" t="0"/>
          <a:stretch/>
        </p:blipFill>
        <p:spPr>
          <a:xfrm>
            <a:off x="5225100" y="0"/>
            <a:ext cx="3918900" cy="5143500"/>
          </a:xfrm>
          <a:prstGeom prst="rect">
            <a:avLst/>
          </a:prstGeom>
          <a:noFill/>
          <a:ln>
            <a:noFill/>
          </a:ln>
        </p:spPr>
      </p:pic>
      <p:sp>
        <p:nvSpPr>
          <p:cNvPr id="350" name="Google Shape;350;p33"/>
          <p:cNvSpPr txBox="1"/>
          <p:nvPr>
            <p:ph type="title"/>
          </p:nvPr>
        </p:nvSpPr>
        <p:spPr>
          <a:xfrm>
            <a:off x="891900" y="2891300"/>
            <a:ext cx="3347400" cy="13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354" name="Shape 354"/>
        <p:cNvGrpSpPr/>
        <p:nvPr/>
      </p:nvGrpSpPr>
      <p:grpSpPr>
        <a:xfrm>
          <a:off x="0" y="0"/>
          <a:ext cx="0" cy="0"/>
          <a:chOff x="0" y="0"/>
          <a:chExt cx="0" cy="0"/>
        </a:xfrm>
      </p:grpSpPr>
      <p:sp>
        <p:nvSpPr>
          <p:cNvPr id="355" name="Google Shape;355;p34"/>
          <p:cNvSpPr txBox="1"/>
          <p:nvPr>
            <p:ph idx="1" type="body"/>
          </p:nvPr>
        </p:nvSpPr>
        <p:spPr>
          <a:xfrm>
            <a:off x="768500" y="1228076"/>
            <a:ext cx="6509400" cy="3230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 sz="1800"/>
              <a:t>Pneumonia is a widespread issue that affects both older and younger people equally. However, there hasn't been much of a technological revolution related to this problem in this age of rapid technological advancement. The outdated technology are still used to detect pneumonia. There is currently no effective method for properly identifying pneumonia from chest x-rays or pictures.</a:t>
            </a:r>
            <a:endParaRPr sz="1600"/>
          </a:p>
        </p:txBody>
      </p:sp>
      <p:sp>
        <p:nvSpPr>
          <p:cNvPr id="356" name="Google Shape;356;p34"/>
          <p:cNvSpPr txBox="1"/>
          <p:nvPr/>
        </p:nvSpPr>
        <p:spPr>
          <a:xfrm>
            <a:off x="768500" y="581575"/>
            <a:ext cx="459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Problem Statement</a:t>
            </a:r>
            <a:endParaRPr sz="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idx="2" type="title"/>
          </p:nvPr>
        </p:nvSpPr>
        <p:spPr>
          <a:xfrm>
            <a:off x="658303" y="1296354"/>
            <a:ext cx="1966800" cy="9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a:t>
            </a:r>
            <a:endParaRPr/>
          </a:p>
        </p:txBody>
      </p:sp>
      <p:pic>
        <p:nvPicPr>
          <p:cNvPr id="362" name="Google Shape;362;p35"/>
          <p:cNvPicPr preferRelativeResize="0"/>
          <p:nvPr/>
        </p:nvPicPr>
        <p:blipFill rotWithShape="1">
          <a:blip r:embed="rId3">
            <a:alphaModFix/>
          </a:blip>
          <a:srcRect b="0" l="0" r="9698" t="0"/>
          <a:stretch/>
        </p:blipFill>
        <p:spPr>
          <a:xfrm>
            <a:off x="5225100" y="0"/>
            <a:ext cx="3918900" cy="5143500"/>
          </a:xfrm>
          <a:prstGeom prst="rect">
            <a:avLst/>
          </a:prstGeom>
          <a:noFill/>
          <a:ln>
            <a:noFill/>
          </a:ln>
        </p:spPr>
      </p:pic>
      <p:sp>
        <p:nvSpPr>
          <p:cNvPr id="363" name="Google Shape;363;p35"/>
          <p:cNvSpPr txBox="1"/>
          <p:nvPr>
            <p:ph type="title"/>
          </p:nvPr>
        </p:nvSpPr>
        <p:spPr>
          <a:xfrm>
            <a:off x="878750" y="3022850"/>
            <a:ext cx="3347400" cy="13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367" name="Shape 367"/>
        <p:cNvGrpSpPr/>
        <p:nvPr/>
      </p:nvGrpSpPr>
      <p:grpSpPr>
        <a:xfrm>
          <a:off x="0" y="0"/>
          <a:ext cx="0" cy="0"/>
          <a:chOff x="0" y="0"/>
          <a:chExt cx="0" cy="0"/>
        </a:xfrm>
      </p:grpSpPr>
      <p:sp>
        <p:nvSpPr>
          <p:cNvPr id="368" name="Google Shape;368;p36"/>
          <p:cNvSpPr txBox="1"/>
          <p:nvPr>
            <p:ph idx="1" type="body"/>
          </p:nvPr>
        </p:nvSpPr>
        <p:spPr>
          <a:xfrm>
            <a:off x="768500" y="1228075"/>
            <a:ext cx="6509400" cy="3554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 sz="1800"/>
              <a:t>Our paper compares various algorithms for detecting pneumonia and takes a number of different techniques. The proposed system/model is tested and trained using Kaggle datasets. The system analyzes an image in real-time to determine whether or not a person has pneumonia. The retrieved pixel density from the photos is used as an input for a number of models, including kNN, CNN SVM, Random Forest, etc.</a:t>
            </a:r>
            <a:endParaRPr sz="1600"/>
          </a:p>
        </p:txBody>
      </p:sp>
      <p:sp>
        <p:nvSpPr>
          <p:cNvPr id="369" name="Google Shape;369;p36"/>
          <p:cNvSpPr txBox="1"/>
          <p:nvPr/>
        </p:nvSpPr>
        <p:spPr>
          <a:xfrm>
            <a:off x="768500" y="581575"/>
            <a:ext cx="459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Objectives</a:t>
            </a:r>
            <a:endParaRPr sz="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idx="2" type="title"/>
          </p:nvPr>
        </p:nvSpPr>
        <p:spPr>
          <a:xfrm>
            <a:off x="658303" y="1296354"/>
            <a:ext cx="1966800" cy="97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3</a:t>
            </a:r>
            <a:endParaRPr/>
          </a:p>
        </p:txBody>
      </p:sp>
      <p:pic>
        <p:nvPicPr>
          <p:cNvPr id="375" name="Google Shape;375;p37"/>
          <p:cNvPicPr preferRelativeResize="0"/>
          <p:nvPr/>
        </p:nvPicPr>
        <p:blipFill rotWithShape="1">
          <a:blip r:embed="rId3">
            <a:alphaModFix/>
          </a:blip>
          <a:srcRect b="0" l="0" r="9698" t="0"/>
          <a:stretch/>
        </p:blipFill>
        <p:spPr>
          <a:xfrm>
            <a:off x="5225100" y="0"/>
            <a:ext cx="3918900" cy="5143500"/>
          </a:xfrm>
          <a:prstGeom prst="rect">
            <a:avLst/>
          </a:prstGeom>
          <a:noFill/>
          <a:ln>
            <a:noFill/>
          </a:ln>
        </p:spPr>
      </p:pic>
      <p:sp>
        <p:nvSpPr>
          <p:cNvPr id="376" name="Google Shape;376;p37"/>
          <p:cNvSpPr txBox="1"/>
          <p:nvPr>
            <p:ph type="title"/>
          </p:nvPr>
        </p:nvSpPr>
        <p:spPr>
          <a:xfrm>
            <a:off x="891900" y="2891300"/>
            <a:ext cx="3918900" cy="13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idx="7" type="subTitle"/>
          </p:nvPr>
        </p:nvSpPr>
        <p:spPr>
          <a:xfrm>
            <a:off x="1727606" y="3059567"/>
            <a:ext cx="2610600" cy="3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Classification Algorithm</a:t>
            </a:r>
            <a:endParaRPr/>
          </a:p>
        </p:txBody>
      </p:sp>
      <p:sp>
        <p:nvSpPr>
          <p:cNvPr id="382" name="Google Shape;382;p38"/>
          <p:cNvSpPr txBox="1"/>
          <p:nvPr>
            <p:ph type="title"/>
          </p:nvPr>
        </p:nvSpPr>
        <p:spPr>
          <a:xfrm>
            <a:off x="311700" y="597201"/>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 Overview</a:t>
            </a:r>
            <a:endParaRPr sz="3000">
              <a:solidFill>
                <a:schemeClr val="accent1"/>
              </a:solidFill>
            </a:endParaRPr>
          </a:p>
        </p:txBody>
      </p:sp>
      <p:sp>
        <p:nvSpPr>
          <p:cNvPr id="383" name="Google Shape;383;p38"/>
          <p:cNvSpPr txBox="1"/>
          <p:nvPr>
            <p:ph idx="1" type="subTitle"/>
          </p:nvPr>
        </p:nvSpPr>
        <p:spPr>
          <a:xfrm>
            <a:off x="3266706" y="1622963"/>
            <a:ext cx="2610600" cy="3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Validation</a:t>
            </a:r>
            <a:endParaRPr/>
          </a:p>
        </p:txBody>
      </p:sp>
      <p:sp>
        <p:nvSpPr>
          <p:cNvPr id="384" name="Google Shape;384;p38"/>
          <p:cNvSpPr txBox="1"/>
          <p:nvPr>
            <p:ph idx="2" type="subTitle"/>
          </p:nvPr>
        </p:nvSpPr>
        <p:spPr>
          <a:xfrm>
            <a:off x="537589" y="1622963"/>
            <a:ext cx="2610600" cy="3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a:t>
            </a:r>
            <a:endParaRPr/>
          </a:p>
        </p:txBody>
      </p:sp>
      <p:sp>
        <p:nvSpPr>
          <p:cNvPr id="385" name="Google Shape;385;p38"/>
          <p:cNvSpPr txBox="1"/>
          <p:nvPr>
            <p:ph idx="3" type="subTitle"/>
          </p:nvPr>
        </p:nvSpPr>
        <p:spPr>
          <a:xfrm>
            <a:off x="5995824" y="1622963"/>
            <a:ext cx="2610600" cy="3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Extraction</a:t>
            </a:r>
            <a:endParaRPr/>
          </a:p>
        </p:txBody>
      </p:sp>
      <p:sp>
        <p:nvSpPr>
          <p:cNvPr id="386" name="Google Shape;386;p38"/>
          <p:cNvSpPr txBox="1"/>
          <p:nvPr>
            <p:ph idx="4" type="subTitle"/>
          </p:nvPr>
        </p:nvSpPr>
        <p:spPr>
          <a:xfrm>
            <a:off x="537650" y="1819316"/>
            <a:ext cx="2610600" cy="10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data was collected</a:t>
            </a:r>
            <a:endParaRPr/>
          </a:p>
        </p:txBody>
      </p:sp>
      <p:sp>
        <p:nvSpPr>
          <p:cNvPr id="387" name="Google Shape;387;p38"/>
          <p:cNvSpPr txBox="1"/>
          <p:nvPr>
            <p:ph idx="5" type="subTitle"/>
          </p:nvPr>
        </p:nvSpPr>
        <p:spPr>
          <a:xfrm>
            <a:off x="3266713" y="1819316"/>
            <a:ext cx="2610600" cy="10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data was validated</a:t>
            </a:r>
            <a:endParaRPr/>
          </a:p>
        </p:txBody>
      </p:sp>
      <p:sp>
        <p:nvSpPr>
          <p:cNvPr id="388" name="Google Shape;388;p38"/>
          <p:cNvSpPr txBox="1"/>
          <p:nvPr>
            <p:ph idx="6" type="subTitle"/>
          </p:nvPr>
        </p:nvSpPr>
        <p:spPr>
          <a:xfrm>
            <a:off x="5995738" y="1941566"/>
            <a:ext cx="2610600" cy="10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extraction method used for data</a:t>
            </a:r>
            <a:endParaRPr/>
          </a:p>
        </p:txBody>
      </p:sp>
      <p:sp>
        <p:nvSpPr>
          <p:cNvPr id="389" name="Google Shape;389;p38"/>
          <p:cNvSpPr txBox="1"/>
          <p:nvPr>
            <p:ph idx="9" type="subTitle"/>
          </p:nvPr>
        </p:nvSpPr>
        <p:spPr>
          <a:xfrm>
            <a:off x="4982899" y="3016467"/>
            <a:ext cx="2610600" cy="3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sp>
        <p:nvSpPr>
          <p:cNvPr id="390" name="Google Shape;390;p38"/>
          <p:cNvSpPr txBox="1"/>
          <p:nvPr>
            <p:ph idx="14" type="subTitle"/>
          </p:nvPr>
        </p:nvSpPr>
        <p:spPr>
          <a:xfrm>
            <a:off x="1727613" y="3378170"/>
            <a:ext cx="2610600" cy="10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Algorithms used for the model</a:t>
            </a:r>
            <a:endParaRPr/>
          </a:p>
        </p:txBody>
      </p:sp>
      <p:sp>
        <p:nvSpPr>
          <p:cNvPr id="391" name="Google Shape;391;p38"/>
          <p:cNvSpPr txBox="1"/>
          <p:nvPr>
            <p:ph idx="15" type="subTitle"/>
          </p:nvPr>
        </p:nvSpPr>
        <p:spPr>
          <a:xfrm>
            <a:off x="4982888" y="3335070"/>
            <a:ext cx="2610600" cy="107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data was analysed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CE1D0">
            <a:alpha val="23210"/>
          </a:srgbClr>
        </a:solidFill>
      </p:bgPr>
    </p:bg>
    <p:spTree>
      <p:nvGrpSpPr>
        <p:cNvPr id="395" name="Shape 395"/>
        <p:cNvGrpSpPr/>
        <p:nvPr/>
      </p:nvGrpSpPr>
      <p:grpSpPr>
        <a:xfrm>
          <a:off x="0" y="0"/>
          <a:ext cx="0" cy="0"/>
          <a:chOff x="0" y="0"/>
          <a:chExt cx="0" cy="0"/>
        </a:xfrm>
      </p:grpSpPr>
      <p:sp>
        <p:nvSpPr>
          <p:cNvPr id="396" name="Google Shape;396;p39"/>
          <p:cNvSpPr txBox="1"/>
          <p:nvPr>
            <p:ph idx="1" type="body"/>
          </p:nvPr>
        </p:nvSpPr>
        <p:spPr>
          <a:xfrm>
            <a:off x="768500" y="1228075"/>
            <a:ext cx="6509400" cy="3554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 sz="1800"/>
              <a:t>Dataset used was collected in various picture formats such as JPEG, PNG, and others.</a:t>
            </a:r>
            <a:endParaRPr sz="1800"/>
          </a:p>
          <a:p>
            <a:pPr indent="-342900" lvl="0" marL="457200" rtl="0" algn="just">
              <a:lnSpc>
                <a:spcPct val="115000"/>
              </a:lnSpc>
              <a:spcBef>
                <a:spcPts val="0"/>
              </a:spcBef>
              <a:spcAft>
                <a:spcPts val="0"/>
              </a:spcAft>
              <a:buSzPts val="1800"/>
              <a:buChar char="❖"/>
            </a:pPr>
            <a:r>
              <a:rPr lang="en" sz="1800"/>
              <a:t>Mixture of Kaggle’s dataset for Pneumonia Detection.</a:t>
            </a:r>
            <a:endParaRPr sz="1800"/>
          </a:p>
          <a:p>
            <a:pPr indent="-342900" lvl="0" marL="457200" rtl="0" algn="just">
              <a:lnSpc>
                <a:spcPct val="115000"/>
              </a:lnSpc>
              <a:spcBef>
                <a:spcPts val="0"/>
              </a:spcBef>
              <a:spcAft>
                <a:spcPts val="0"/>
              </a:spcAft>
              <a:buSzPts val="1800"/>
              <a:buChar char="❖"/>
            </a:pPr>
            <a:r>
              <a:rPr lang="en" sz="1800"/>
              <a:t>All the photos were from open-source resources, out of which some resemble real-world scenarios.</a:t>
            </a:r>
            <a:endParaRPr sz="1600"/>
          </a:p>
        </p:txBody>
      </p:sp>
      <p:sp>
        <p:nvSpPr>
          <p:cNvPr id="397" name="Google Shape;397;p39"/>
          <p:cNvSpPr txBox="1"/>
          <p:nvPr/>
        </p:nvSpPr>
        <p:spPr>
          <a:xfrm>
            <a:off x="768500" y="581575"/>
            <a:ext cx="4594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1"/>
                </a:solidFill>
                <a:latin typeface="Montserrat SemiBold"/>
                <a:ea typeface="Montserrat SemiBold"/>
                <a:cs typeface="Montserrat SemiBold"/>
                <a:sym typeface="Montserrat SemiBold"/>
              </a:rPr>
              <a:t>Data collection</a:t>
            </a:r>
            <a:endParaRPr sz="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imat Presentation by Slidesgo">
  <a:themeElements>
    <a:clrScheme name="Simple Light">
      <a:dk1>
        <a:srgbClr val="4D3C3C"/>
      </a:dk1>
      <a:lt1>
        <a:srgbClr val="FFFFFF"/>
      </a:lt1>
      <a:dk2>
        <a:srgbClr val="595959"/>
      </a:dk2>
      <a:lt2>
        <a:srgbClr val="EEEEEE"/>
      </a:lt2>
      <a:accent1>
        <a:srgbClr val="CC6462"/>
      </a:accent1>
      <a:accent2>
        <a:srgbClr val="EBE1D0"/>
      </a:accent2>
      <a:accent3>
        <a:srgbClr val="4D3C3C"/>
      </a:accent3>
      <a:accent4>
        <a:srgbClr val="9A4D4A"/>
      </a:accent4>
      <a:accent5>
        <a:srgbClr val="FFD966"/>
      </a:accent5>
      <a:accent6>
        <a:srgbClr val="FBF8F4"/>
      </a:accent6>
      <a:hlink>
        <a:srgbClr val="CC646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