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9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7CD4-EC6F-45CE-B1D6-23465ED585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4DB1-B6F5-4546-BF7D-57FF490F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6" y="2827149"/>
            <a:ext cx="5853741" cy="36317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6056" y="328605"/>
            <a:ext cx="179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kern="1400" spc="-50" dirty="0" smtClean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Coursera Capstone</a:t>
            </a:r>
            <a:endParaRPr lang="en-US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0785" y="854474"/>
            <a:ext cx="5814204" cy="1816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2400" b="1" kern="0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Applied Data Science Capstone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Opening a New Lebanese Restaurant in New York, USA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Nadim Tawk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February, 2020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2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Lebanese businessman approached me, Data Scientist Consultant, aiming to open a Lebanese Food Restaurant in New York. The location of the restaurant is one of the important decisions that will determine whether the restaurant will be profitable or not.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367889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List of Neighborhoods in New York. </a:t>
            </a:r>
          </a:p>
          <a:p>
            <a:pPr lvl="0"/>
            <a:r>
              <a:rPr lang="en-US" sz="2400" dirty="0"/>
              <a:t>Latitude and Longitude coordinates of each Neighborhood. This will allow us to plot the map and to get the venues in each neighborhood.</a:t>
            </a:r>
          </a:p>
          <a:p>
            <a:pPr lvl="0"/>
            <a:r>
              <a:rPr lang="en-US" sz="2400" dirty="0"/>
              <a:t>Venue data, especially the ones related to Lebanese Restaurants (used for clustering)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22" y="4195763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Sources of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New York City data will be downloaded from the following website: </a:t>
            </a:r>
            <a:r>
              <a:rPr lang="en-US" sz="2400" u="sng" dirty="0">
                <a:hlinkClick r:id="rId2"/>
              </a:rPr>
              <a:t>https://geo.nyu.edu/catalog/nyu_2451_34572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Geographical coordinates of the neighborhoods using Python Geocoder package</a:t>
            </a:r>
          </a:p>
          <a:p>
            <a:pPr lvl="0"/>
            <a:r>
              <a:rPr lang="en-US" sz="2400" dirty="0"/>
              <a:t>Foursquare API to get the Venue Data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02" y="4026111"/>
            <a:ext cx="3105508" cy="21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Load </a:t>
            </a:r>
            <a:r>
              <a:rPr lang="en-US" sz="2400" dirty="0"/>
              <a:t>the Libraries along with the dataset</a:t>
            </a:r>
          </a:p>
          <a:p>
            <a:pPr lvl="0"/>
            <a:r>
              <a:rPr lang="en-US" sz="2400" dirty="0"/>
              <a:t>Do some exploratory analysis</a:t>
            </a:r>
          </a:p>
          <a:p>
            <a:pPr lvl="0"/>
            <a:r>
              <a:rPr lang="en-US" sz="2400" dirty="0"/>
              <a:t>Make assumption (In our case we chose the neighborhoods in the Borough Manhattan)</a:t>
            </a:r>
          </a:p>
          <a:p>
            <a:pPr lvl="0"/>
            <a:r>
              <a:rPr lang="en-US" sz="2400" dirty="0"/>
              <a:t>Explore the venues in each neighborhoods and run additional statistics</a:t>
            </a:r>
          </a:p>
          <a:p>
            <a:pPr lvl="0"/>
            <a:r>
              <a:rPr lang="en-US" sz="2400" dirty="0"/>
              <a:t>Identify neighborhoods with Lebanese Restaurants</a:t>
            </a:r>
          </a:p>
          <a:p>
            <a:pPr lvl="0"/>
            <a:r>
              <a:rPr lang="en-US" sz="2400" dirty="0"/>
              <a:t>Cluster Neighborhoods and Determine the ones that are similar to the Neighborhoods with Lebanese Restaurants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5" y="4950663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20 </a:t>
            </a:r>
            <a:r>
              <a:rPr lang="en-US" sz="2400" dirty="0"/>
              <a:t>clusters were required in order to separate the neighborhoods of Manhattan into similar groups. </a:t>
            </a:r>
            <a:endParaRPr lang="en-US" sz="2400" dirty="0" smtClean="0"/>
          </a:p>
          <a:p>
            <a:r>
              <a:rPr lang="en-US" sz="2400" dirty="0" smtClean="0"/>
              <a:t>Greenwich </a:t>
            </a:r>
            <a:r>
              <a:rPr lang="en-US" sz="2400" dirty="0"/>
              <a:t>Village was the only Neighborhood containing Lebanese Restaurants. </a:t>
            </a:r>
            <a:endParaRPr lang="en-US" sz="2400" dirty="0" smtClean="0"/>
          </a:p>
          <a:p>
            <a:r>
              <a:rPr lang="en-US" sz="2400" dirty="0" smtClean="0"/>
              <a:t>4 </a:t>
            </a:r>
            <a:r>
              <a:rPr lang="en-US" sz="2400" dirty="0"/>
              <a:t>other neighborhoods belong to the same group with Greenwich </a:t>
            </a:r>
            <a:r>
              <a:rPr lang="en-US" sz="2400" dirty="0" smtClean="0"/>
              <a:t>Village</a:t>
            </a:r>
            <a:r>
              <a:rPr lang="en-US" sz="2400" dirty="0"/>
              <a:t> </a:t>
            </a:r>
            <a:r>
              <a:rPr lang="en-US" sz="2400" dirty="0" smtClean="0"/>
              <a:t>(Upper West Side, East Village, Sutton Place, Turtle Bay)</a:t>
            </a:r>
          </a:p>
          <a:p>
            <a:r>
              <a:rPr lang="en-US" sz="2400" dirty="0"/>
              <a:t>we conclude that all 4 neighborhoods are highly recommended for the Business Man as a location for his Lebanese Restaurant.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55" y="4988404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Business Problem </vt:lpstr>
      <vt:lpstr>Data</vt:lpstr>
      <vt:lpstr> Sources of Data </vt:lpstr>
      <vt:lpstr>Methodology </vt:lpstr>
      <vt:lpstr>Results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2</cp:revision>
  <dcterms:created xsi:type="dcterms:W3CDTF">2020-02-24T22:39:45Z</dcterms:created>
  <dcterms:modified xsi:type="dcterms:W3CDTF">2020-02-24T22:45:58Z</dcterms:modified>
</cp:coreProperties>
</file>