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311" r:id="rId3"/>
    <p:sldId id="312" r:id="rId4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7" autoAdjust="0"/>
  </p:normalViewPr>
  <p:slideViewPr>
    <p:cSldViewPr>
      <p:cViewPr varScale="1">
        <p:scale>
          <a:sx n="102" d="100"/>
          <a:sy n="102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47DCBBF-F254-4611-9478-5A19A80359D6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480CB10-C9AC-4F3A-8195-1824E52D9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0" y="0"/>
            <a:ext cx="2895600" cy="1280160"/>
          </a:xfrm>
          <a:prstGeom prst="rect">
            <a:avLst/>
          </a:prstGeom>
        </p:spPr>
        <p:txBody>
          <a:bodyPr rIns="18288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GPGN 598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Physical Properties &amp; 1D Modeling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A387-2714-4BF1-94C0-87ADEFC08C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2895600" cy="868680"/>
          </a:xfrm>
          <a:prstGeom prst="rect">
            <a:avLst/>
          </a:prstGeom>
        </p:spPr>
        <p:txBody>
          <a:bodyPr rIns="18288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GPGN 598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Physical Properties &amp; 1D Modeling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0472" y="457200"/>
            <a:ext cx="9178120" cy="3413"/>
          </a:xfrm>
          <a:prstGeom prst="line">
            <a:avLst/>
          </a:prstGeom>
          <a:ln w="15875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33800" y="27802"/>
            <a:ext cx="5410200" cy="461665"/>
          </a:xfrm>
          <a:prstGeom prst="rect">
            <a:avLst/>
          </a:prstGeom>
        </p:spPr>
        <p:txBody>
          <a:bodyPr rIns="182880">
            <a:sp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802"/>
            <a:ext cx="5410200" cy="461665"/>
          </a:xfrm>
        </p:spPr>
        <p:txBody>
          <a:bodyPr/>
          <a:lstStyle/>
          <a:p>
            <a:pPr lvl="0"/>
            <a:r>
              <a:rPr lang="en-US" kern="0" dirty="0" smtClean="0">
                <a:ea typeface="MS PGothic" pitchFamily="34" charset="-128"/>
              </a:rPr>
              <a:t>Seismic Facies Mapping </a:t>
            </a:r>
            <a:r>
              <a:rPr lang="en-US" kern="0" dirty="0" smtClean="0">
                <a:ea typeface="MS PGothic" pitchFamily="34" charset="-128"/>
              </a:rPr>
              <a:t>Exercise</a:t>
            </a:r>
            <a:endParaRPr lang="en-US" dirty="0"/>
          </a:p>
        </p:txBody>
      </p:sp>
      <p:pic>
        <p:nvPicPr>
          <p:cNvPr id="4" name="Picture 4" descr="negative_amplitude_-3200min"/>
          <p:cNvPicPr>
            <a:picLocks noChangeAspect="1" noChangeArrowheads="1"/>
          </p:cNvPicPr>
          <p:nvPr/>
        </p:nvPicPr>
        <p:blipFill>
          <a:blip r:embed="rId2" cstate="print"/>
          <a:srcRect l="6750" t="6689" r="7091" b="6984"/>
          <a:stretch>
            <a:fillRect/>
          </a:stretch>
        </p:blipFill>
        <p:spPr bwMode="auto">
          <a:xfrm>
            <a:off x="0" y="1219200"/>
            <a:ext cx="9144000" cy="452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209925" y="5945981"/>
            <a:ext cx="2941638" cy="835819"/>
            <a:chOff x="3209925" y="5345906"/>
            <a:chExt cx="2941638" cy="835819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5076825" y="5724525"/>
              <a:ext cx="1074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Strong Amplitude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209925" y="5724525"/>
              <a:ext cx="998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Weak Amplitude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533775" y="5345906"/>
              <a:ext cx="2267585" cy="365760"/>
              <a:chOff x="3533775" y="5345906"/>
              <a:chExt cx="2267585" cy="365760"/>
            </a:xfrm>
          </p:grpSpPr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4674870" y="5345906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4294505" y="5345906"/>
                <a:ext cx="365760" cy="36576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3533775" y="5345906"/>
                <a:ext cx="365760" cy="365760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3914140" y="5345906"/>
                <a:ext cx="365760" cy="36576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5435600" y="5345906"/>
                <a:ext cx="365760" cy="365760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5055235" y="5345906"/>
                <a:ext cx="365760" cy="365760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Above-Orange Peak Amplitude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0" y="6611779"/>
            <a:ext cx="3886200" cy="246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Schroeder,  (2006)  Courtesy of ExxonMobil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positive_amplitude_3200min"/>
          <p:cNvPicPr>
            <a:picLocks noChangeAspect="1" noChangeArrowheads="1"/>
          </p:cNvPicPr>
          <p:nvPr/>
        </p:nvPicPr>
        <p:blipFill>
          <a:blip r:embed="rId2" cstate="print"/>
          <a:srcRect l="7155" t="6984" r="7404" b="6984"/>
          <a:stretch>
            <a:fillRect/>
          </a:stretch>
        </p:blipFill>
        <p:spPr bwMode="auto">
          <a:xfrm>
            <a:off x="0" y="1219200"/>
            <a:ext cx="9144000" cy="452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802"/>
            <a:ext cx="5410200" cy="461665"/>
          </a:xfrm>
        </p:spPr>
        <p:txBody>
          <a:bodyPr/>
          <a:lstStyle/>
          <a:p>
            <a:pPr lvl="0"/>
            <a:r>
              <a:rPr lang="en-US" kern="0" dirty="0" smtClean="0">
                <a:ea typeface="MS PGothic" pitchFamily="34" charset="-128"/>
              </a:rPr>
              <a:t>Seismic Facies Mapping </a:t>
            </a:r>
            <a:r>
              <a:rPr lang="en-US" kern="0" dirty="0" smtClean="0">
                <a:ea typeface="MS PGothic" pitchFamily="34" charset="-128"/>
              </a:rPr>
              <a:t>Exercise</a:t>
            </a:r>
            <a:endParaRPr 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</a:rPr>
              <a:t>Below-Orange Trough Amplitude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09925" y="5945981"/>
            <a:ext cx="2941638" cy="835819"/>
            <a:chOff x="3209925" y="5345906"/>
            <a:chExt cx="2941638" cy="83581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076825" y="5724525"/>
              <a:ext cx="1074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Strong Amplitude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209925" y="5724525"/>
              <a:ext cx="998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Weak Amplitude</a:t>
              </a:r>
            </a:p>
          </p:txBody>
        </p:sp>
        <p:grpSp>
          <p:nvGrpSpPr>
            <p:cNvPr id="19" name="Group 11"/>
            <p:cNvGrpSpPr/>
            <p:nvPr/>
          </p:nvGrpSpPr>
          <p:grpSpPr>
            <a:xfrm>
              <a:off x="3533775" y="5345906"/>
              <a:ext cx="2267585" cy="365760"/>
              <a:chOff x="3533775" y="5345906"/>
              <a:chExt cx="2267585" cy="365760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674870" y="5345906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4294505" y="5345906"/>
                <a:ext cx="365760" cy="365760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3533775" y="5345906"/>
                <a:ext cx="365760" cy="36576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3914140" y="5345906"/>
                <a:ext cx="365760" cy="365760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5435600" y="5345906"/>
                <a:ext cx="365760" cy="36576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5055235" y="5345906"/>
                <a:ext cx="365760" cy="365760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36" name="Footer Placeholder 3"/>
          <p:cNvSpPr txBox="1">
            <a:spLocks/>
          </p:cNvSpPr>
          <p:nvPr/>
        </p:nvSpPr>
        <p:spPr>
          <a:xfrm>
            <a:off x="0" y="6611779"/>
            <a:ext cx="3886200" cy="246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Schroeder,  (2006)  Courtesy of ExxonMobil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orange_time_structure"/>
          <p:cNvPicPr>
            <a:picLocks noChangeAspect="1" noChangeArrowheads="1"/>
          </p:cNvPicPr>
          <p:nvPr/>
        </p:nvPicPr>
        <p:blipFill>
          <a:blip r:embed="rId2" cstate="print"/>
          <a:srcRect l="6628" t="6689" r="7294" b="6984"/>
          <a:stretch>
            <a:fillRect/>
          </a:stretch>
        </p:blipFill>
        <p:spPr bwMode="auto">
          <a:xfrm>
            <a:off x="0" y="1219200"/>
            <a:ext cx="9144000" cy="453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3209925" y="5943600"/>
            <a:ext cx="2941638" cy="653257"/>
            <a:chOff x="3209925" y="5345906"/>
            <a:chExt cx="2941638" cy="653257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5076825" y="5724525"/>
              <a:ext cx="10747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Shallow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209925" y="5724525"/>
              <a:ext cx="9985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Arial" charset="0"/>
                  <a:ea typeface="ＭＳ Ｐゴシック" charset="0"/>
                </a:rPr>
                <a:t>Deep</a:t>
              </a:r>
            </a:p>
          </p:txBody>
        </p:sp>
        <p:grpSp>
          <p:nvGrpSpPr>
            <p:cNvPr id="27" name="Group 12"/>
            <p:cNvGrpSpPr/>
            <p:nvPr/>
          </p:nvGrpSpPr>
          <p:grpSpPr>
            <a:xfrm>
              <a:off x="3533775" y="5345906"/>
              <a:ext cx="2267585" cy="365760"/>
              <a:chOff x="3533775" y="5345906"/>
              <a:chExt cx="2267585" cy="365760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4674870" y="5345906"/>
                <a:ext cx="365760" cy="3657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4294505" y="5345906"/>
                <a:ext cx="365760" cy="36576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533775" y="5345906"/>
                <a:ext cx="365760" cy="365760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914140" y="5345906"/>
                <a:ext cx="365760" cy="36576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>
                <a:off x="5435600" y="5345906"/>
                <a:ext cx="365760" cy="365760"/>
              </a:xfrm>
              <a:prstGeom prst="rect">
                <a:avLst/>
              </a:prstGeom>
              <a:solidFill>
                <a:srgbClr val="00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5055235" y="5345906"/>
                <a:ext cx="365760" cy="365760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802"/>
            <a:ext cx="5410200" cy="461665"/>
          </a:xfrm>
        </p:spPr>
        <p:txBody>
          <a:bodyPr/>
          <a:lstStyle/>
          <a:p>
            <a:pPr lvl="0"/>
            <a:r>
              <a:rPr lang="en-US" kern="0" dirty="0" smtClean="0">
                <a:ea typeface="MS PGothic" pitchFamily="34" charset="-128"/>
              </a:rPr>
              <a:t>Seismic Facies Mapping </a:t>
            </a:r>
            <a:r>
              <a:rPr lang="en-US" kern="0" dirty="0" smtClean="0">
                <a:ea typeface="MS PGothic" pitchFamily="34" charset="-128"/>
              </a:rPr>
              <a:t>Exercise</a:t>
            </a:r>
            <a:endParaRPr 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</a:rPr>
              <a:t>Orange Time Structure</a:t>
            </a:r>
          </a:p>
        </p:txBody>
      </p:sp>
      <p:sp>
        <p:nvSpPr>
          <p:cNvPr id="35" name="Footer Placeholder 3"/>
          <p:cNvSpPr txBox="1">
            <a:spLocks/>
          </p:cNvSpPr>
          <p:nvPr/>
        </p:nvSpPr>
        <p:spPr>
          <a:xfrm>
            <a:off x="0" y="6611779"/>
            <a:ext cx="3886200" cy="246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Schroeder,  (2006)  Courtesy of ExxonMobil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55</Words>
  <Application>Microsoft Office PowerPoint</Application>
  <PresentationFormat>Letter Paper (8.5x11 in)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Seismic Facies Mapping Exercise</vt:lpstr>
      <vt:lpstr>Seismic Facies Mapping Exercise</vt:lpstr>
      <vt:lpstr>Seismic Facies Mapping Exercise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payson</dc:creator>
  <cp:lastModifiedBy>payson</cp:lastModifiedBy>
  <cp:revision>13</cp:revision>
  <dcterms:created xsi:type="dcterms:W3CDTF">2018-01-08T20:28:11Z</dcterms:created>
  <dcterms:modified xsi:type="dcterms:W3CDTF">2018-01-13T18:05:40Z</dcterms:modified>
</cp:coreProperties>
</file>