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4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5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3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7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2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4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96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2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8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C012-3DC5-4ADF-A396-C31D4BA3ECB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3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01788" y="977153"/>
            <a:ext cx="8454278" cy="5450821"/>
            <a:chOff x="1971675" y="833437"/>
            <a:chExt cx="8248650" cy="51911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1675" y="833437"/>
              <a:ext cx="8248650" cy="51911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6336792" y="833437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58640" y="2275141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4719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93086" y="0"/>
            <a:ext cx="9598914" cy="6863037"/>
            <a:chOff x="1172718" y="0"/>
            <a:chExt cx="9598914" cy="6863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18" y="0"/>
              <a:ext cx="9598914" cy="686303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72768" y="5265229"/>
              <a:ext cx="758952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92296" y="5265229"/>
              <a:ext cx="758952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626346" y="612648"/>
            <a:ext cx="24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27000@Sybil.mines.edu</a:t>
            </a:r>
            <a:endParaRPr lang="en-US" dirty="0"/>
          </a:p>
        </p:txBody>
      </p:sp>
      <p:pic>
        <p:nvPicPr>
          <p:cNvPr id="8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584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95202" y="151032"/>
            <a:ext cx="8516203" cy="6400800"/>
            <a:chOff x="1716025" y="177927"/>
            <a:chExt cx="8516203" cy="640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025" y="177927"/>
              <a:ext cx="8516203" cy="6400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635746" y="731520"/>
              <a:ext cx="846582" cy="2194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596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8952" cy="7207252"/>
          </a:xfrm>
          <a:prstGeom prst="rect">
            <a:avLst/>
          </a:prstGeom>
        </p:spPr>
      </p:pic>
      <p:sp>
        <p:nvSpPr>
          <p:cNvPr id="3" name="Striped Right Arrow 2"/>
          <p:cNvSpPr/>
          <p:nvPr/>
        </p:nvSpPr>
        <p:spPr>
          <a:xfrm rot="16200000" flipH="1">
            <a:off x="6279780" y="5939120"/>
            <a:ext cx="1757081" cy="546847"/>
          </a:xfrm>
          <a:prstGeom prst="stripedRightArrow">
            <a:avLst>
              <a:gd name="adj1" fmla="val 53280"/>
              <a:gd name="adj2" fmla="val 99180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1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897" y="0"/>
            <a:ext cx="96611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6777" y="137320"/>
            <a:ext cx="8734425" cy="1969386"/>
            <a:chOff x="1957387" y="1557718"/>
            <a:chExt cx="8734425" cy="19693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rcRect b="16292"/>
            <a:stretch>
              <a:fillRect/>
            </a:stretch>
          </p:blipFill>
          <p:spPr>
            <a:xfrm>
              <a:off x="1957387" y="1557718"/>
              <a:ext cx="8734425" cy="1969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513832" y="1674685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75888" y="2960941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1993" b="21739"/>
          <a:stretch>
            <a:fillRect/>
          </a:stretch>
        </p:blipFill>
        <p:spPr bwMode="auto">
          <a:xfrm>
            <a:off x="3956733" y="2288961"/>
            <a:ext cx="8114590" cy="456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771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323" y="0"/>
            <a:ext cx="6256978" cy="680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15558" y="2775005"/>
            <a:ext cx="4396442" cy="17810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flipH="1">
            <a:off x="9359244" y="3092824"/>
            <a:ext cx="1479176" cy="546847"/>
          </a:xfrm>
          <a:prstGeom prst="stripedRightArrow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3766" y="1147482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Wedge Model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RCP-05</dc:creator>
  <cp:lastModifiedBy>payson</cp:lastModifiedBy>
  <cp:revision>7</cp:revision>
  <dcterms:created xsi:type="dcterms:W3CDTF">2019-03-07T15:31:55Z</dcterms:created>
  <dcterms:modified xsi:type="dcterms:W3CDTF">2019-03-18T17:18:13Z</dcterms:modified>
</cp:coreProperties>
</file>