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66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120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24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44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053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632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577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423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15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349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960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726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C012-3DC5-4ADF-A396-C31D4BA3ECBC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086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BC012-3DC5-4ADF-A396-C31D4BA3ECBC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5018A-BAC0-4A1C-BBF9-DF6C22FC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635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9312" y="2176462"/>
            <a:ext cx="7953375" cy="2505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902338" y="2171571"/>
            <a:ext cx="3426594" cy="1834308"/>
            <a:chOff x="4831485" y="833437"/>
            <a:chExt cx="3343251" cy="1746915"/>
          </a:xfrm>
        </p:grpSpPr>
        <p:sp>
          <p:nvSpPr>
            <p:cNvPr id="5" name="Rectangle 4"/>
            <p:cNvSpPr/>
            <p:nvPr/>
          </p:nvSpPr>
          <p:spPr>
            <a:xfrm>
              <a:off x="6336792" y="833437"/>
              <a:ext cx="1837944" cy="4010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31485" y="2179349"/>
              <a:ext cx="1837944" cy="4010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0" name="Picture 2" descr="ikon Rok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43424" cy="138952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13766" y="114748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Gassmann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14719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8897" y="0"/>
            <a:ext cx="5253103" cy="6858000"/>
          </a:xfrm>
          <a:prstGeom prst="rect">
            <a:avLst/>
          </a:prstGeom>
        </p:spPr>
      </p:pic>
      <p:pic>
        <p:nvPicPr>
          <p:cNvPr id="9" name="Picture 2" descr="ikon Rok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43424" cy="138952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13766" y="114748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Gassmann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8897" y="827442"/>
            <a:ext cx="329184" cy="89163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523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kon RokDo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43424" cy="138952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13766" y="114748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Gassmann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61063" y="838962"/>
            <a:ext cx="6372225" cy="4686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04304" y="1488443"/>
            <a:ext cx="1499616" cy="3100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1063" y="2980944"/>
            <a:ext cx="329184" cy="795528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3293" y="2537011"/>
            <a:ext cx="3657600" cy="32194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3808" y="3027087"/>
            <a:ext cx="1499616" cy="3100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80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8807" y="457200"/>
            <a:ext cx="10703193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ikon Rok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43424" cy="138952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13766" y="114748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Gassmann</a:t>
            </a:r>
          </a:p>
        </p:txBody>
      </p:sp>
      <p:sp>
        <p:nvSpPr>
          <p:cNvPr id="5" name="Rectangle 4"/>
          <p:cNvSpPr/>
          <p:nvPr/>
        </p:nvSpPr>
        <p:spPr>
          <a:xfrm>
            <a:off x="9272016" y="1431302"/>
            <a:ext cx="2002536" cy="3100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47302" y="2866882"/>
            <a:ext cx="697992" cy="3100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61302" y="533952"/>
            <a:ext cx="38319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GR        </a:t>
            </a:r>
            <a:r>
              <a:rPr lang="en-US" dirty="0" smtClean="0"/>
              <a:t>           </a:t>
            </a:r>
            <a:r>
              <a:rPr lang="en-US" dirty="0" err="1" smtClean="0"/>
              <a:t>Por</a:t>
            </a:r>
            <a:r>
              <a:rPr lang="en-US" dirty="0" smtClean="0"/>
              <a:t>       Vp        </a:t>
            </a:r>
            <a:r>
              <a:rPr lang="en-US" dirty="0" smtClean="0"/>
              <a:t>Vs    </a:t>
            </a:r>
            <a:r>
              <a:rPr lang="en-US" dirty="0" smtClean="0"/>
              <a:t>  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31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wedge models with the original and Gassmann logs and compare the amplitudes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93086" y="0"/>
            <a:ext cx="9598914" cy="6863037"/>
            <a:chOff x="1172718" y="0"/>
            <a:chExt cx="9598914" cy="68630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2718" y="0"/>
              <a:ext cx="9598914" cy="6863037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572768" y="5265229"/>
              <a:ext cx="758952" cy="4010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892296" y="5265229"/>
              <a:ext cx="758952" cy="4010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626346" y="612648"/>
            <a:ext cx="245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27000@Sybil.mines.edu</a:t>
            </a:r>
            <a:endParaRPr lang="en-US" dirty="0"/>
          </a:p>
        </p:txBody>
      </p:sp>
      <p:pic>
        <p:nvPicPr>
          <p:cNvPr id="8" name="Picture 2" descr="ikon Rok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43424" cy="138952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13766" y="114748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Gassmann</a:t>
            </a:r>
          </a:p>
        </p:txBody>
      </p:sp>
    </p:spTree>
    <p:extLst>
      <p:ext uri="{BB962C8B-B14F-4D97-AF65-F5344CB8AC3E}">
        <p14:creationId xmlns:p14="http://schemas.microsoft.com/office/powerpoint/2010/main" xmlns="" val="35840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kon RokDo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43424" cy="138952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13766" y="114748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Gassmann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7218" y="34993"/>
            <a:ext cx="6458141" cy="68230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8072" y="325432"/>
            <a:ext cx="34087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GR        </a:t>
            </a:r>
            <a:r>
              <a:rPr lang="en-US" dirty="0" err="1" smtClean="0"/>
              <a:t>Por</a:t>
            </a:r>
            <a:r>
              <a:rPr lang="en-US" dirty="0" smtClean="0"/>
              <a:t>         </a:t>
            </a:r>
            <a:r>
              <a:rPr lang="en-US" dirty="0" err="1" smtClean="0"/>
              <a:t>Vp</a:t>
            </a:r>
            <a:r>
              <a:rPr lang="en-US" dirty="0" smtClean="0"/>
              <a:t>        Vs        Den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21860" y="715617"/>
            <a:ext cx="1690182" cy="19878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6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kon RokDo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43424" cy="138952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13766" y="114748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Gassmann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/>
          <a:srcRect b="57984"/>
          <a:stretch/>
        </p:blipFill>
        <p:spPr>
          <a:xfrm>
            <a:off x="665549" y="1580822"/>
            <a:ext cx="10746245" cy="4481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11312" y="2560320"/>
            <a:ext cx="2542032" cy="3100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05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kon RokDo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43424" cy="138952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13766" y="114748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Gassmann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2082" y="0"/>
            <a:ext cx="831731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6448" y="1022099"/>
            <a:ext cx="2542032" cy="3100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31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kon RokDo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43424" cy="138952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13766" y="114748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Gassmann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1938" y="0"/>
            <a:ext cx="8167338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60920" y="1808483"/>
            <a:ext cx="2542032" cy="3100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3576" y="3429000"/>
            <a:ext cx="3294888" cy="7132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28755" y="3000954"/>
            <a:ext cx="3294888" cy="3147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42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0055" y="310515"/>
            <a:ext cx="8505825" cy="6419850"/>
          </a:xfrm>
          <a:prstGeom prst="rect">
            <a:avLst/>
          </a:prstGeom>
        </p:spPr>
      </p:pic>
      <p:pic>
        <p:nvPicPr>
          <p:cNvPr id="9" name="Picture 2" descr="ikon Rok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43424" cy="138952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13766" y="114748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Gassmann</a:t>
            </a:r>
          </a:p>
        </p:txBody>
      </p:sp>
      <p:sp>
        <p:nvSpPr>
          <p:cNvPr id="5" name="Rectangle 4"/>
          <p:cNvSpPr/>
          <p:nvPr/>
        </p:nvSpPr>
        <p:spPr>
          <a:xfrm>
            <a:off x="7214616" y="2997203"/>
            <a:ext cx="1435608" cy="3100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62072" y="2921598"/>
            <a:ext cx="1380744" cy="3100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14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3416" y="0"/>
            <a:ext cx="102685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ikon Rok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43424" cy="138952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13766" y="114748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Gassmann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5679" y="2565447"/>
            <a:ext cx="2542032" cy="3100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82907" y="3164619"/>
            <a:ext cx="792613" cy="28469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57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0686" y="0"/>
            <a:ext cx="489131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ikon Rok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43424" cy="138952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13766" y="114748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Gassmann</a:t>
            </a:r>
          </a:p>
        </p:txBody>
      </p:sp>
      <p:sp>
        <p:nvSpPr>
          <p:cNvPr id="7" name="Rectangle 6"/>
          <p:cNvSpPr/>
          <p:nvPr/>
        </p:nvSpPr>
        <p:spPr>
          <a:xfrm>
            <a:off x="7277829" y="797625"/>
            <a:ext cx="329184" cy="82762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57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36</Words>
  <Application>Microsoft Office PowerPoint</Application>
  <PresentationFormat>Custom</PresentationFormat>
  <Paragraphs>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RCP-05</dc:creator>
  <cp:lastModifiedBy>payson</cp:lastModifiedBy>
  <cp:revision>20</cp:revision>
  <dcterms:created xsi:type="dcterms:W3CDTF">2019-03-07T15:31:55Z</dcterms:created>
  <dcterms:modified xsi:type="dcterms:W3CDTF">2019-04-17T21:14:38Z</dcterms:modified>
</cp:coreProperties>
</file>