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97" r:id="rId3"/>
    <p:sldId id="298" r:id="rId4"/>
    <p:sldId id="276" r:id="rId5"/>
    <p:sldId id="302" r:id="rId6"/>
    <p:sldId id="300" r:id="rId7"/>
    <p:sldId id="306" r:id="rId8"/>
    <p:sldId id="303" r:id="rId9"/>
    <p:sldId id="260" r:id="rId10"/>
    <p:sldId id="304" r:id="rId11"/>
    <p:sldId id="305" r:id="rId12"/>
    <p:sldId id="301" r:id="rId13"/>
  </p:sldIdLst>
  <p:sldSz cx="9144000" cy="5143500" type="screen16x9"/>
  <p:notesSz cx="6858000" cy="9144000"/>
  <p:embeddedFontLst>
    <p:embeddedFont>
      <p:font typeface="Barlow Medium" panose="00000600000000000000" pitchFamily="2"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ontserrat SemiBold" panose="00000700000000000000" pitchFamily="2" charset="0"/>
      <p:regular r:id="rId23"/>
      <p:bold r:id="rId24"/>
      <p:italic r:id="rId25"/>
      <p:boldItalic r:id="rId26"/>
    </p:embeddedFont>
    <p:embeddedFont>
      <p:font typeface="Nunito Light" pitchFamily="2" charset="0"/>
      <p:regular r:id="rId27"/>
      <p:italic r:id="rId28"/>
    </p:embeddedFont>
    <p:embeddedFont>
      <p:font typeface="PT Sans" panose="020B05030202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61DAD5-93FD-498C-88E6-18CA79001023}">
  <a:tblStyle styleId="{4461DAD5-93FD-498C-88E6-18CA790010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C27C1FA-FC53-4B13-B774-5A0C989CCB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74" autoAdjust="0"/>
  </p:normalViewPr>
  <p:slideViewPr>
    <p:cSldViewPr snapToGrid="0">
      <p:cViewPr varScale="1">
        <p:scale>
          <a:sx n="147" d="100"/>
          <a:sy n="147" d="100"/>
        </p:scale>
        <p:origin x="45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A48750-4A99-40C6-B77A-CF2C93F1B93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8A063C74-46D2-410C-B1EC-6771901CB03C}">
      <dgm:prSet phldrT="[Text]"/>
      <dgm:spPr/>
      <dgm:t>
        <a:bodyPr/>
        <a:lstStyle/>
        <a:p>
          <a:r>
            <a:rPr lang="en-US" dirty="0"/>
            <a:t>Colleting Data</a:t>
          </a:r>
        </a:p>
      </dgm:t>
    </dgm:pt>
    <dgm:pt modelId="{2D80EB7F-5962-436A-9A91-753B4AF2B624}" type="parTrans" cxnId="{4BC7BC2B-A0A7-40B3-9979-61B351CF09AD}">
      <dgm:prSet/>
      <dgm:spPr/>
      <dgm:t>
        <a:bodyPr/>
        <a:lstStyle/>
        <a:p>
          <a:endParaRPr lang="en-US"/>
        </a:p>
      </dgm:t>
    </dgm:pt>
    <dgm:pt modelId="{267042D9-9FAC-4243-9B6F-EA8DEF84091A}" type="sibTrans" cxnId="{4BC7BC2B-A0A7-40B3-9979-61B351CF09AD}">
      <dgm:prSet/>
      <dgm:spPr/>
      <dgm:t>
        <a:bodyPr/>
        <a:lstStyle/>
        <a:p>
          <a:endParaRPr lang="en-US"/>
        </a:p>
      </dgm:t>
    </dgm:pt>
    <dgm:pt modelId="{8D41F150-50CA-44A0-9B42-085D732549E7}">
      <dgm:prSet phldrT="[Text]"/>
      <dgm:spPr/>
      <dgm:t>
        <a:bodyPr/>
        <a:lstStyle/>
        <a:p>
          <a:r>
            <a:rPr lang="en-US" dirty="0"/>
            <a:t>Preprocessing</a:t>
          </a:r>
        </a:p>
      </dgm:t>
    </dgm:pt>
    <dgm:pt modelId="{626ACE5E-4FFA-42E3-8FB3-D777BA97B4F0}" type="parTrans" cxnId="{6CE2E0CE-43AF-4986-B31E-909F4C28CD3F}">
      <dgm:prSet/>
      <dgm:spPr/>
      <dgm:t>
        <a:bodyPr/>
        <a:lstStyle/>
        <a:p>
          <a:endParaRPr lang="en-US"/>
        </a:p>
      </dgm:t>
    </dgm:pt>
    <dgm:pt modelId="{FA6711CB-D1FC-4094-B939-8C33DA83187D}" type="sibTrans" cxnId="{6CE2E0CE-43AF-4986-B31E-909F4C28CD3F}">
      <dgm:prSet/>
      <dgm:spPr/>
      <dgm:t>
        <a:bodyPr/>
        <a:lstStyle/>
        <a:p>
          <a:endParaRPr lang="en-US"/>
        </a:p>
      </dgm:t>
    </dgm:pt>
    <dgm:pt modelId="{9C05FBD6-32DD-46F2-9F33-4EDE81BCA6B5}">
      <dgm:prSet phldrT="[Text]"/>
      <dgm:spPr/>
      <dgm:t>
        <a:bodyPr/>
        <a:lstStyle/>
        <a:p>
          <a:r>
            <a:rPr lang="en-US" dirty="0"/>
            <a:t>Model</a:t>
          </a:r>
        </a:p>
      </dgm:t>
    </dgm:pt>
    <dgm:pt modelId="{E2EBDFD2-B9D0-4851-A2B2-7005D1001A26}" type="parTrans" cxnId="{97488EC1-220C-479C-ACE4-59D6E3214728}">
      <dgm:prSet/>
      <dgm:spPr/>
      <dgm:t>
        <a:bodyPr/>
        <a:lstStyle/>
        <a:p>
          <a:endParaRPr lang="en-US"/>
        </a:p>
      </dgm:t>
    </dgm:pt>
    <dgm:pt modelId="{62B441C2-28A2-4BC3-B2EE-41528340F108}" type="sibTrans" cxnId="{97488EC1-220C-479C-ACE4-59D6E3214728}">
      <dgm:prSet/>
      <dgm:spPr/>
      <dgm:t>
        <a:bodyPr/>
        <a:lstStyle/>
        <a:p>
          <a:endParaRPr lang="en-US"/>
        </a:p>
      </dgm:t>
    </dgm:pt>
    <dgm:pt modelId="{E1EA8C94-53B8-4B45-A7E0-3C4C8C225F94}">
      <dgm:prSet phldrT="[Text]"/>
      <dgm:spPr/>
      <dgm:t>
        <a:bodyPr/>
        <a:lstStyle/>
        <a:p>
          <a:r>
            <a:rPr lang="en-US" dirty="0"/>
            <a:t>Website</a:t>
          </a:r>
        </a:p>
      </dgm:t>
    </dgm:pt>
    <dgm:pt modelId="{9F0FA236-5FC9-476B-8DC5-105003DE676F}" type="parTrans" cxnId="{17D5A642-1797-472A-97A1-F4E818DE26F5}">
      <dgm:prSet/>
      <dgm:spPr/>
      <dgm:t>
        <a:bodyPr/>
        <a:lstStyle/>
        <a:p>
          <a:endParaRPr lang="en-US"/>
        </a:p>
      </dgm:t>
    </dgm:pt>
    <dgm:pt modelId="{B64DFC08-2DE1-411A-A4DE-ED3379AF391E}" type="sibTrans" cxnId="{17D5A642-1797-472A-97A1-F4E818DE26F5}">
      <dgm:prSet/>
      <dgm:spPr/>
      <dgm:t>
        <a:bodyPr/>
        <a:lstStyle/>
        <a:p>
          <a:endParaRPr lang="en-US"/>
        </a:p>
      </dgm:t>
    </dgm:pt>
    <dgm:pt modelId="{F569C299-361F-4E87-BBD7-48D4A460025F}">
      <dgm:prSet phldrT="[Text]"/>
      <dgm:spPr/>
      <dgm:t>
        <a:bodyPr/>
        <a:lstStyle/>
        <a:p>
          <a:r>
            <a:rPr lang="en-US" dirty="0"/>
            <a:t>Deploy</a:t>
          </a:r>
        </a:p>
      </dgm:t>
    </dgm:pt>
    <dgm:pt modelId="{B389E336-92C5-49D3-B4D1-F0B0B3BCBA6C}" type="parTrans" cxnId="{8B888524-9EBD-4964-B7C3-3C316D65CAAC}">
      <dgm:prSet/>
      <dgm:spPr/>
      <dgm:t>
        <a:bodyPr/>
        <a:lstStyle/>
        <a:p>
          <a:endParaRPr lang="en-US"/>
        </a:p>
      </dgm:t>
    </dgm:pt>
    <dgm:pt modelId="{EE735B17-0C2A-41B4-B5E1-69A5750FC54E}" type="sibTrans" cxnId="{8B888524-9EBD-4964-B7C3-3C316D65CAAC}">
      <dgm:prSet/>
      <dgm:spPr/>
      <dgm:t>
        <a:bodyPr/>
        <a:lstStyle/>
        <a:p>
          <a:endParaRPr lang="en-US"/>
        </a:p>
      </dgm:t>
    </dgm:pt>
    <dgm:pt modelId="{D90B376F-E12B-48FD-89D8-31585DBBD747}" type="pres">
      <dgm:prSet presAssocID="{4AA48750-4A99-40C6-B77A-CF2C93F1B93A}" presName="rootnode" presStyleCnt="0">
        <dgm:presLayoutVars>
          <dgm:chMax/>
          <dgm:chPref/>
          <dgm:dir/>
          <dgm:animLvl val="lvl"/>
        </dgm:presLayoutVars>
      </dgm:prSet>
      <dgm:spPr/>
    </dgm:pt>
    <dgm:pt modelId="{2B890B27-8CD5-40E0-9FD5-8477AFCB311A}" type="pres">
      <dgm:prSet presAssocID="{8A063C74-46D2-410C-B1EC-6771901CB03C}" presName="composite" presStyleCnt="0"/>
      <dgm:spPr/>
    </dgm:pt>
    <dgm:pt modelId="{AEEB46A0-488A-4612-BE0C-5C9306FB7B34}" type="pres">
      <dgm:prSet presAssocID="{8A063C74-46D2-410C-B1EC-6771901CB03C}" presName="bentUpArrow1" presStyleLbl="alignImgPlace1" presStyleIdx="0" presStyleCnt="4"/>
      <dgm:spPr/>
    </dgm:pt>
    <dgm:pt modelId="{2F258615-41C5-4C0A-B6E1-CF5CE02ABAE8}" type="pres">
      <dgm:prSet presAssocID="{8A063C74-46D2-410C-B1EC-6771901CB03C}" presName="ParentText" presStyleLbl="node1" presStyleIdx="0" presStyleCnt="5">
        <dgm:presLayoutVars>
          <dgm:chMax val="1"/>
          <dgm:chPref val="1"/>
          <dgm:bulletEnabled val="1"/>
        </dgm:presLayoutVars>
      </dgm:prSet>
      <dgm:spPr/>
    </dgm:pt>
    <dgm:pt modelId="{70D947B6-CCEE-45C7-9885-8824896EADFB}" type="pres">
      <dgm:prSet presAssocID="{8A063C74-46D2-410C-B1EC-6771901CB03C}" presName="ChildText" presStyleLbl="revTx" presStyleIdx="0" presStyleCnt="4">
        <dgm:presLayoutVars>
          <dgm:chMax val="0"/>
          <dgm:chPref val="0"/>
          <dgm:bulletEnabled val="1"/>
        </dgm:presLayoutVars>
      </dgm:prSet>
      <dgm:spPr/>
    </dgm:pt>
    <dgm:pt modelId="{8EACD1F9-40BE-42EC-8B32-C8F359B07DB5}" type="pres">
      <dgm:prSet presAssocID="{267042D9-9FAC-4243-9B6F-EA8DEF84091A}" presName="sibTrans" presStyleCnt="0"/>
      <dgm:spPr/>
    </dgm:pt>
    <dgm:pt modelId="{37BE89AD-C9B3-492A-AC46-35807D1584D6}" type="pres">
      <dgm:prSet presAssocID="{8D41F150-50CA-44A0-9B42-085D732549E7}" presName="composite" presStyleCnt="0"/>
      <dgm:spPr/>
    </dgm:pt>
    <dgm:pt modelId="{FC004CF8-7037-4255-AABA-4C65A1F34DFE}" type="pres">
      <dgm:prSet presAssocID="{8D41F150-50CA-44A0-9B42-085D732549E7}" presName="bentUpArrow1" presStyleLbl="alignImgPlace1" presStyleIdx="1" presStyleCnt="4"/>
      <dgm:spPr/>
    </dgm:pt>
    <dgm:pt modelId="{69EE6DEF-F180-4DC9-9819-FB76CBBAE3CF}" type="pres">
      <dgm:prSet presAssocID="{8D41F150-50CA-44A0-9B42-085D732549E7}" presName="ParentText" presStyleLbl="node1" presStyleIdx="1" presStyleCnt="5">
        <dgm:presLayoutVars>
          <dgm:chMax val="1"/>
          <dgm:chPref val="1"/>
          <dgm:bulletEnabled val="1"/>
        </dgm:presLayoutVars>
      </dgm:prSet>
      <dgm:spPr/>
    </dgm:pt>
    <dgm:pt modelId="{5F6FB968-454B-49C0-8CD5-28FD384AA7A1}" type="pres">
      <dgm:prSet presAssocID="{8D41F150-50CA-44A0-9B42-085D732549E7}" presName="ChildText" presStyleLbl="revTx" presStyleIdx="1" presStyleCnt="4">
        <dgm:presLayoutVars>
          <dgm:chMax val="0"/>
          <dgm:chPref val="0"/>
          <dgm:bulletEnabled val="1"/>
        </dgm:presLayoutVars>
      </dgm:prSet>
      <dgm:spPr/>
    </dgm:pt>
    <dgm:pt modelId="{28726B54-C313-4DA1-8A4D-5A0AADA9265F}" type="pres">
      <dgm:prSet presAssocID="{FA6711CB-D1FC-4094-B939-8C33DA83187D}" presName="sibTrans" presStyleCnt="0"/>
      <dgm:spPr/>
    </dgm:pt>
    <dgm:pt modelId="{8346CB38-AC20-4A1F-8CD6-5A7158EBC65F}" type="pres">
      <dgm:prSet presAssocID="{9C05FBD6-32DD-46F2-9F33-4EDE81BCA6B5}" presName="composite" presStyleCnt="0"/>
      <dgm:spPr/>
    </dgm:pt>
    <dgm:pt modelId="{09F5F685-C773-489F-A810-DCC89A59F33B}" type="pres">
      <dgm:prSet presAssocID="{9C05FBD6-32DD-46F2-9F33-4EDE81BCA6B5}" presName="bentUpArrow1" presStyleLbl="alignImgPlace1" presStyleIdx="2" presStyleCnt="4"/>
      <dgm:spPr/>
    </dgm:pt>
    <dgm:pt modelId="{66149BF3-4C4B-45C5-BF8A-A30B81794A26}" type="pres">
      <dgm:prSet presAssocID="{9C05FBD6-32DD-46F2-9F33-4EDE81BCA6B5}" presName="ParentText" presStyleLbl="node1" presStyleIdx="2" presStyleCnt="5" custLinFactNeighborX="422" custLinFactNeighborY="1882">
        <dgm:presLayoutVars>
          <dgm:chMax val="1"/>
          <dgm:chPref val="1"/>
          <dgm:bulletEnabled val="1"/>
        </dgm:presLayoutVars>
      </dgm:prSet>
      <dgm:spPr/>
    </dgm:pt>
    <dgm:pt modelId="{321C6687-4039-4826-A52C-33EF387C5DE8}" type="pres">
      <dgm:prSet presAssocID="{9C05FBD6-32DD-46F2-9F33-4EDE81BCA6B5}" presName="ChildText" presStyleLbl="revTx" presStyleIdx="2" presStyleCnt="4">
        <dgm:presLayoutVars>
          <dgm:chMax val="0"/>
          <dgm:chPref val="0"/>
          <dgm:bulletEnabled val="1"/>
        </dgm:presLayoutVars>
      </dgm:prSet>
      <dgm:spPr/>
    </dgm:pt>
    <dgm:pt modelId="{D6A87CE5-8542-4103-996C-0C6C5E76FD3C}" type="pres">
      <dgm:prSet presAssocID="{62B441C2-28A2-4BC3-B2EE-41528340F108}" presName="sibTrans" presStyleCnt="0"/>
      <dgm:spPr/>
    </dgm:pt>
    <dgm:pt modelId="{51408C34-649A-413C-A1C5-8F94A3B00F7C}" type="pres">
      <dgm:prSet presAssocID="{E1EA8C94-53B8-4B45-A7E0-3C4C8C225F94}" presName="composite" presStyleCnt="0"/>
      <dgm:spPr/>
    </dgm:pt>
    <dgm:pt modelId="{F9174966-6F14-438A-BF42-A9BE2242495C}" type="pres">
      <dgm:prSet presAssocID="{E1EA8C94-53B8-4B45-A7E0-3C4C8C225F94}" presName="bentUpArrow1" presStyleLbl="alignImgPlace1" presStyleIdx="3" presStyleCnt="4"/>
      <dgm:spPr/>
    </dgm:pt>
    <dgm:pt modelId="{09AE7243-C9A6-4C85-9534-834C8A10EDB1}" type="pres">
      <dgm:prSet presAssocID="{E1EA8C94-53B8-4B45-A7E0-3C4C8C225F94}" presName="ParentText" presStyleLbl="node1" presStyleIdx="3" presStyleCnt="5">
        <dgm:presLayoutVars>
          <dgm:chMax val="1"/>
          <dgm:chPref val="1"/>
          <dgm:bulletEnabled val="1"/>
        </dgm:presLayoutVars>
      </dgm:prSet>
      <dgm:spPr/>
    </dgm:pt>
    <dgm:pt modelId="{2F6EED26-9E28-4C2A-9F57-10ED979F37DC}" type="pres">
      <dgm:prSet presAssocID="{E1EA8C94-53B8-4B45-A7E0-3C4C8C225F94}" presName="ChildText" presStyleLbl="revTx" presStyleIdx="3" presStyleCnt="4">
        <dgm:presLayoutVars>
          <dgm:chMax val="0"/>
          <dgm:chPref val="0"/>
          <dgm:bulletEnabled val="1"/>
        </dgm:presLayoutVars>
      </dgm:prSet>
      <dgm:spPr/>
    </dgm:pt>
    <dgm:pt modelId="{6C671F5F-258C-4C31-B8FE-E4F3E1B89D8E}" type="pres">
      <dgm:prSet presAssocID="{B64DFC08-2DE1-411A-A4DE-ED3379AF391E}" presName="sibTrans" presStyleCnt="0"/>
      <dgm:spPr/>
    </dgm:pt>
    <dgm:pt modelId="{9C4A49CB-AF47-431D-8408-57299337378D}" type="pres">
      <dgm:prSet presAssocID="{F569C299-361F-4E87-BBD7-48D4A460025F}" presName="composite" presStyleCnt="0"/>
      <dgm:spPr/>
    </dgm:pt>
    <dgm:pt modelId="{D08210B7-669E-44D7-B4E2-CF810786C4FD}" type="pres">
      <dgm:prSet presAssocID="{F569C299-361F-4E87-BBD7-48D4A460025F}" presName="ParentText" presStyleLbl="node1" presStyleIdx="4" presStyleCnt="5">
        <dgm:presLayoutVars>
          <dgm:chMax val="1"/>
          <dgm:chPref val="1"/>
          <dgm:bulletEnabled val="1"/>
        </dgm:presLayoutVars>
      </dgm:prSet>
      <dgm:spPr/>
    </dgm:pt>
  </dgm:ptLst>
  <dgm:cxnLst>
    <dgm:cxn modelId="{63916A06-C154-418A-B9EC-2ED2AC3E83E7}" type="presOf" srcId="{F569C299-361F-4E87-BBD7-48D4A460025F}" destId="{D08210B7-669E-44D7-B4E2-CF810786C4FD}" srcOrd="0" destOrd="0" presId="urn:microsoft.com/office/officeart/2005/8/layout/StepDownProcess"/>
    <dgm:cxn modelId="{8B888524-9EBD-4964-B7C3-3C316D65CAAC}" srcId="{4AA48750-4A99-40C6-B77A-CF2C93F1B93A}" destId="{F569C299-361F-4E87-BBD7-48D4A460025F}" srcOrd="4" destOrd="0" parTransId="{B389E336-92C5-49D3-B4D1-F0B0B3BCBA6C}" sibTransId="{EE735B17-0C2A-41B4-B5E1-69A5750FC54E}"/>
    <dgm:cxn modelId="{4BC7BC2B-A0A7-40B3-9979-61B351CF09AD}" srcId="{4AA48750-4A99-40C6-B77A-CF2C93F1B93A}" destId="{8A063C74-46D2-410C-B1EC-6771901CB03C}" srcOrd="0" destOrd="0" parTransId="{2D80EB7F-5962-436A-9A91-753B4AF2B624}" sibTransId="{267042D9-9FAC-4243-9B6F-EA8DEF84091A}"/>
    <dgm:cxn modelId="{17D5A642-1797-472A-97A1-F4E818DE26F5}" srcId="{4AA48750-4A99-40C6-B77A-CF2C93F1B93A}" destId="{E1EA8C94-53B8-4B45-A7E0-3C4C8C225F94}" srcOrd="3" destOrd="0" parTransId="{9F0FA236-5FC9-476B-8DC5-105003DE676F}" sibTransId="{B64DFC08-2DE1-411A-A4DE-ED3379AF391E}"/>
    <dgm:cxn modelId="{7F4A304A-0EC7-41E2-B860-D394AA749F58}" type="presOf" srcId="{4AA48750-4A99-40C6-B77A-CF2C93F1B93A}" destId="{D90B376F-E12B-48FD-89D8-31585DBBD747}" srcOrd="0" destOrd="0" presId="urn:microsoft.com/office/officeart/2005/8/layout/StepDownProcess"/>
    <dgm:cxn modelId="{F4671499-A180-4FDE-AF46-1A9DA9BCC3E5}" type="presOf" srcId="{8A063C74-46D2-410C-B1EC-6771901CB03C}" destId="{2F258615-41C5-4C0A-B6E1-CF5CE02ABAE8}" srcOrd="0" destOrd="0" presId="urn:microsoft.com/office/officeart/2005/8/layout/StepDownProcess"/>
    <dgm:cxn modelId="{97488EC1-220C-479C-ACE4-59D6E3214728}" srcId="{4AA48750-4A99-40C6-B77A-CF2C93F1B93A}" destId="{9C05FBD6-32DD-46F2-9F33-4EDE81BCA6B5}" srcOrd="2" destOrd="0" parTransId="{E2EBDFD2-B9D0-4851-A2B2-7005D1001A26}" sibTransId="{62B441C2-28A2-4BC3-B2EE-41528340F108}"/>
    <dgm:cxn modelId="{6CE2E0CE-43AF-4986-B31E-909F4C28CD3F}" srcId="{4AA48750-4A99-40C6-B77A-CF2C93F1B93A}" destId="{8D41F150-50CA-44A0-9B42-085D732549E7}" srcOrd="1" destOrd="0" parTransId="{626ACE5E-4FFA-42E3-8FB3-D777BA97B4F0}" sibTransId="{FA6711CB-D1FC-4094-B939-8C33DA83187D}"/>
    <dgm:cxn modelId="{E90157DA-13D5-4BF7-8CD0-2B2F58ED0F04}" type="presOf" srcId="{8D41F150-50CA-44A0-9B42-085D732549E7}" destId="{69EE6DEF-F180-4DC9-9819-FB76CBBAE3CF}" srcOrd="0" destOrd="0" presId="urn:microsoft.com/office/officeart/2005/8/layout/StepDownProcess"/>
    <dgm:cxn modelId="{2CE0E7E5-BE67-4E0F-B70C-702E461163F6}" type="presOf" srcId="{E1EA8C94-53B8-4B45-A7E0-3C4C8C225F94}" destId="{09AE7243-C9A6-4C85-9534-834C8A10EDB1}" srcOrd="0" destOrd="0" presId="urn:microsoft.com/office/officeart/2005/8/layout/StepDownProcess"/>
    <dgm:cxn modelId="{751409EF-4722-46EB-8B9E-A300144074F6}" type="presOf" srcId="{9C05FBD6-32DD-46F2-9F33-4EDE81BCA6B5}" destId="{66149BF3-4C4B-45C5-BF8A-A30B81794A26}" srcOrd="0" destOrd="0" presId="urn:microsoft.com/office/officeart/2005/8/layout/StepDownProcess"/>
    <dgm:cxn modelId="{86F7C4BC-7A5B-4B8F-B6A7-1925244C3F0A}" type="presParOf" srcId="{D90B376F-E12B-48FD-89D8-31585DBBD747}" destId="{2B890B27-8CD5-40E0-9FD5-8477AFCB311A}" srcOrd="0" destOrd="0" presId="urn:microsoft.com/office/officeart/2005/8/layout/StepDownProcess"/>
    <dgm:cxn modelId="{4BD03659-1822-4ED4-BE2F-A65D8310D245}" type="presParOf" srcId="{2B890B27-8CD5-40E0-9FD5-8477AFCB311A}" destId="{AEEB46A0-488A-4612-BE0C-5C9306FB7B34}" srcOrd="0" destOrd="0" presId="urn:microsoft.com/office/officeart/2005/8/layout/StepDownProcess"/>
    <dgm:cxn modelId="{D1ADD564-BC9F-492A-8F0B-741F2AB75734}" type="presParOf" srcId="{2B890B27-8CD5-40E0-9FD5-8477AFCB311A}" destId="{2F258615-41C5-4C0A-B6E1-CF5CE02ABAE8}" srcOrd="1" destOrd="0" presId="urn:microsoft.com/office/officeart/2005/8/layout/StepDownProcess"/>
    <dgm:cxn modelId="{A61A4E39-DFA3-47BB-AC81-5D6BE7F00F8C}" type="presParOf" srcId="{2B890B27-8CD5-40E0-9FD5-8477AFCB311A}" destId="{70D947B6-CCEE-45C7-9885-8824896EADFB}" srcOrd="2" destOrd="0" presId="urn:microsoft.com/office/officeart/2005/8/layout/StepDownProcess"/>
    <dgm:cxn modelId="{5E46E0CC-880C-475C-A9D6-31BA121C8A8A}" type="presParOf" srcId="{D90B376F-E12B-48FD-89D8-31585DBBD747}" destId="{8EACD1F9-40BE-42EC-8B32-C8F359B07DB5}" srcOrd="1" destOrd="0" presId="urn:microsoft.com/office/officeart/2005/8/layout/StepDownProcess"/>
    <dgm:cxn modelId="{68F2996B-5A27-454D-A6CF-EA78ACA17E2E}" type="presParOf" srcId="{D90B376F-E12B-48FD-89D8-31585DBBD747}" destId="{37BE89AD-C9B3-492A-AC46-35807D1584D6}" srcOrd="2" destOrd="0" presId="urn:microsoft.com/office/officeart/2005/8/layout/StepDownProcess"/>
    <dgm:cxn modelId="{6196D110-2901-4DE1-857D-6AF7FC0A43FF}" type="presParOf" srcId="{37BE89AD-C9B3-492A-AC46-35807D1584D6}" destId="{FC004CF8-7037-4255-AABA-4C65A1F34DFE}" srcOrd="0" destOrd="0" presId="urn:microsoft.com/office/officeart/2005/8/layout/StepDownProcess"/>
    <dgm:cxn modelId="{0088D516-AB3F-4295-B647-0C6EE572ACFD}" type="presParOf" srcId="{37BE89AD-C9B3-492A-AC46-35807D1584D6}" destId="{69EE6DEF-F180-4DC9-9819-FB76CBBAE3CF}" srcOrd="1" destOrd="0" presId="urn:microsoft.com/office/officeart/2005/8/layout/StepDownProcess"/>
    <dgm:cxn modelId="{5EE935A9-00E7-40CB-82E0-A8B226C7233A}" type="presParOf" srcId="{37BE89AD-C9B3-492A-AC46-35807D1584D6}" destId="{5F6FB968-454B-49C0-8CD5-28FD384AA7A1}" srcOrd="2" destOrd="0" presId="urn:microsoft.com/office/officeart/2005/8/layout/StepDownProcess"/>
    <dgm:cxn modelId="{7646B579-4CD6-45B3-99D1-82AF8A3C1F44}" type="presParOf" srcId="{D90B376F-E12B-48FD-89D8-31585DBBD747}" destId="{28726B54-C313-4DA1-8A4D-5A0AADA9265F}" srcOrd="3" destOrd="0" presId="urn:microsoft.com/office/officeart/2005/8/layout/StepDownProcess"/>
    <dgm:cxn modelId="{C23F92E7-3651-474E-B7D8-755767353B5F}" type="presParOf" srcId="{D90B376F-E12B-48FD-89D8-31585DBBD747}" destId="{8346CB38-AC20-4A1F-8CD6-5A7158EBC65F}" srcOrd="4" destOrd="0" presId="urn:microsoft.com/office/officeart/2005/8/layout/StepDownProcess"/>
    <dgm:cxn modelId="{1C47A287-814B-44DF-8DF0-CD7ADF448FC1}" type="presParOf" srcId="{8346CB38-AC20-4A1F-8CD6-5A7158EBC65F}" destId="{09F5F685-C773-489F-A810-DCC89A59F33B}" srcOrd="0" destOrd="0" presId="urn:microsoft.com/office/officeart/2005/8/layout/StepDownProcess"/>
    <dgm:cxn modelId="{BC33803F-90EF-4331-B164-D1A44D87A97F}" type="presParOf" srcId="{8346CB38-AC20-4A1F-8CD6-5A7158EBC65F}" destId="{66149BF3-4C4B-45C5-BF8A-A30B81794A26}" srcOrd="1" destOrd="0" presId="urn:microsoft.com/office/officeart/2005/8/layout/StepDownProcess"/>
    <dgm:cxn modelId="{E4594D74-A062-4FE7-9E22-447C31CE8CCA}" type="presParOf" srcId="{8346CB38-AC20-4A1F-8CD6-5A7158EBC65F}" destId="{321C6687-4039-4826-A52C-33EF387C5DE8}" srcOrd="2" destOrd="0" presId="urn:microsoft.com/office/officeart/2005/8/layout/StepDownProcess"/>
    <dgm:cxn modelId="{9FF2A421-4C8F-4889-8C94-E6E0DE2A5F95}" type="presParOf" srcId="{D90B376F-E12B-48FD-89D8-31585DBBD747}" destId="{D6A87CE5-8542-4103-996C-0C6C5E76FD3C}" srcOrd="5" destOrd="0" presId="urn:microsoft.com/office/officeart/2005/8/layout/StepDownProcess"/>
    <dgm:cxn modelId="{089506A2-746D-4C18-AC86-71CC0EE368A4}" type="presParOf" srcId="{D90B376F-E12B-48FD-89D8-31585DBBD747}" destId="{51408C34-649A-413C-A1C5-8F94A3B00F7C}" srcOrd="6" destOrd="0" presId="urn:microsoft.com/office/officeart/2005/8/layout/StepDownProcess"/>
    <dgm:cxn modelId="{5ADCA6E6-4AC2-4E0B-8EEC-319878332348}" type="presParOf" srcId="{51408C34-649A-413C-A1C5-8F94A3B00F7C}" destId="{F9174966-6F14-438A-BF42-A9BE2242495C}" srcOrd="0" destOrd="0" presId="urn:microsoft.com/office/officeart/2005/8/layout/StepDownProcess"/>
    <dgm:cxn modelId="{DDF083C7-DCF9-461D-8B8F-86C31A75AB95}" type="presParOf" srcId="{51408C34-649A-413C-A1C5-8F94A3B00F7C}" destId="{09AE7243-C9A6-4C85-9534-834C8A10EDB1}" srcOrd="1" destOrd="0" presId="urn:microsoft.com/office/officeart/2005/8/layout/StepDownProcess"/>
    <dgm:cxn modelId="{1EE81584-0066-499F-BCFF-734D351774E9}" type="presParOf" srcId="{51408C34-649A-413C-A1C5-8F94A3B00F7C}" destId="{2F6EED26-9E28-4C2A-9F57-10ED979F37DC}" srcOrd="2" destOrd="0" presId="urn:microsoft.com/office/officeart/2005/8/layout/StepDownProcess"/>
    <dgm:cxn modelId="{EB5DD0BD-7F37-40C1-881A-90107D9A5A3C}" type="presParOf" srcId="{D90B376F-E12B-48FD-89D8-31585DBBD747}" destId="{6C671F5F-258C-4C31-B8FE-E4F3E1B89D8E}" srcOrd="7" destOrd="0" presId="urn:microsoft.com/office/officeart/2005/8/layout/StepDownProcess"/>
    <dgm:cxn modelId="{0444E0C7-BE79-428C-AD26-3D960F6F76B9}" type="presParOf" srcId="{D90B376F-E12B-48FD-89D8-31585DBBD747}" destId="{9C4A49CB-AF47-431D-8408-57299337378D}" srcOrd="8" destOrd="0" presId="urn:microsoft.com/office/officeart/2005/8/layout/StepDownProcess"/>
    <dgm:cxn modelId="{46715F44-B466-4368-AD24-25236759D033}" type="presParOf" srcId="{9C4A49CB-AF47-431D-8408-57299337378D}" destId="{D08210B7-669E-44D7-B4E2-CF810786C4FD}"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A48750-4A99-40C6-B77A-CF2C93F1B93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90B376F-E12B-48FD-89D8-31585DBBD747}" type="pres">
      <dgm:prSet presAssocID="{4AA48750-4A99-40C6-B77A-CF2C93F1B93A}" presName="rootnode" presStyleCnt="0">
        <dgm:presLayoutVars>
          <dgm:chMax/>
          <dgm:chPref/>
          <dgm:dir/>
          <dgm:animLvl val="lvl"/>
        </dgm:presLayoutVars>
      </dgm:prSet>
      <dgm:spPr/>
    </dgm:pt>
  </dgm:ptLst>
  <dgm:cxnLst>
    <dgm:cxn modelId="{7F4A304A-0EC7-41E2-B860-D394AA749F58}" type="presOf" srcId="{4AA48750-4A99-40C6-B77A-CF2C93F1B93A}" destId="{D90B376F-E12B-48FD-89D8-31585DBBD747}"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B46A0-488A-4612-BE0C-5C9306FB7B34}">
      <dsp:nvSpPr>
        <dsp:cNvPr id="0" name=""/>
        <dsp:cNvSpPr/>
      </dsp:nvSpPr>
      <dsp:spPr>
        <a:xfrm rot="5400000">
          <a:off x="719360" y="691966"/>
          <a:ext cx="602208" cy="68559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258615-41C5-4C0A-B6E1-CF5CE02ABAE8}">
      <dsp:nvSpPr>
        <dsp:cNvPr id="0" name=""/>
        <dsp:cNvSpPr/>
      </dsp:nvSpPr>
      <dsp:spPr>
        <a:xfrm>
          <a:off x="559811" y="24406"/>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Colleting Data</a:t>
          </a:r>
        </a:p>
      </dsp:txBody>
      <dsp:txXfrm>
        <a:off x="594457" y="59052"/>
        <a:ext cx="944471" cy="640309"/>
      </dsp:txXfrm>
    </dsp:sp>
    <dsp:sp modelId="{70D947B6-CCEE-45C7-9885-8824896EADFB}">
      <dsp:nvSpPr>
        <dsp:cNvPr id="0" name=""/>
        <dsp:cNvSpPr/>
      </dsp:nvSpPr>
      <dsp:spPr>
        <a:xfrm>
          <a:off x="1573575" y="92083"/>
          <a:ext cx="737315" cy="573531"/>
        </a:xfrm>
        <a:prstGeom prst="rect">
          <a:avLst/>
        </a:prstGeom>
        <a:noFill/>
        <a:ln>
          <a:noFill/>
        </a:ln>
        <a:effectLst/>
      </dsp:spPr>
      <dsp:style>
        <a:lnRef idx="0">
          <a:scrgbClr r="0" g="0" b="0"/>
        </a:lnRef>
        <a:fillRef idx="0">
          <a:scrgbClr r="0" g="0" b="0"/>
        </a:fillRef>
        <a:effectRef idx="0">
          <a:scrgbClr r="0" g="0" b="0"/>
        </a:effectRef>
        <a:fontRef idx="minor"/>
      </dsp:style>
    </dsp:sp>
    <dsp:sp modelId="{FC004CF8-7037-4255-AABA-4C65A1F34DFE}">
      <dsp:nvSpPr>
        <dsp:cNvPr id="0" name=""/>
        <dsp:cNvSpPr/>
      </dsp:nvSpPr>
      <dsp:spPr>
        <a:xfrm rot="5400000">
          <a:off x="1559878" y="1489083"/>
          <a:ext cx="602208" cy="68559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EE6DEF-F180-4DC9-9819-FB76CBBAE3CF}">
      <dsp:nvSpPr>
        <dsp:cNvPr id="0" name=""/>
        <dsp:cNvSpPr/>
      </dsp:nvSpPr>
      <dsp:spPr>
        <a:xfrm>
          <a:off x="1400329" y="821523"/>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Preprocessing</a:t>
          </a:r>
        </a:p>
      </dsp:txBody>
      <dsp:txXfrm>
        <a:off x="1434975" y="856169"/>
        <a:ext cx="944471" cy="640309"/>
      </dsp:txXfrm>
    </dsp:sp>
    <dsp:sp modelId="{5F6FB968-454B-49C0-8CD5-28FD384AA7A1}">
      <dsp:nvSpPr>
        <dsp:cNvPr id="0" name=""/>
        <dsp:cNvSpPr/>
      </dsp:nvSpPr>
      <dsp:spPr>
        <a:xfrm>
          <a:off x="2414093" y="889200"/>
          <a:ext cx="737315" cy="573531"/>
        </a:xfrm>
        <a:prstGeom prst="rect">
          <a:avLst/>
        </a:prstGeom>
        <a:noFill/>
        <a:ln>
          <a:noFill/>
        </a:ln>
        <a:effectLst/>
      </dsp:spPr>
      <dsp:style>
        <a:lnRef idx="0">
          <a:scrgbClr r="0" g="0" b="0"/>
        </a:lnRef>
        <a:fillRef idx="0">
          <a:scrgbClr r="0" g="0" b="0"/>
        </a:fillRef>
        <a:effectRef idx="0">
          <a:scrgbClr r="0" g="0" b="0"/>
        </a:effectRef>
        <a:fontRef idx="minor"/>
      </dsp:style>
    </dsp:sp>
    <dsp:sp modelId="{09F5F685-C773-489F-A810-DCC89A59F33B}">
      <dsp:nvSpPr>
        <dsp:cNvPr id="0" name=""/>
        <dsp:cNvSpPr/>
      </dsp:nvSpPr>
      <dsp:spPr>
        <a:xfrm rot="5400000">
          <a:off x="2400396" y="2286200"/>
          <a:ext cx="602208" cy="68559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149BF3-4C4B-45C5-BF8A-A30B81794A26}">
      <dsp:nvSpPr>
        <dsp:cNvPr id="0" name=""/>
        <dsp:cNvSpPr/>
      </dsp:nvSpPr>
      <dsp:spPr>
        <a:xfrm>
          <a:off x="2245125" y="1631995"/>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a:t>
          </a:r>
        </a:p>
      </dsp:txBody>
      <dsp:txXfrm>
        <a:off x="2279771" y="1666641"/>
        <a:ext cx="944471" cy="640309"/>
      </dsp:txXfrm>
    </dsp:sp>
    <dsp:sp modelId="{321C6687-4039-4826-A52C-33EF387C5DE8}">
      <dsp:nvSpPr>
        <dsp:cNvPr id="0" name=""/>
        <dsp:cNvSpPr/>
      </dsp:nvSpPr>
      <dsp:spPr>
        <a:xfrm>
          <a:off x="3254611" y="1686317"/>
          <a:ext cx="737315" cy="573531"/>
        </a:xfrm>
        <a:prstGeom prst="rect">
          <a:avLst/>
        </a:prstGeom>
        <a:noFill/>
        <a:ln>
          <a:noFill/>
        </a:ln>
        <a:effectLst/>
      </dsp:spPr>
      <dsp:style>
        <a:lnRef idx="0">
          <a:scrgbClr r="0" g="0" b="0"/>
        </a:lnRef>
        <a:fillRef idx="0">
          <a:scrgbClr r="0" g="0" b="0"/>
        </a:fillRef>
        <a:effectRef idx="0">
          <a:scrgbClr r="0" g="0" b="0"/>
        </a:effectRef>
        <a:fontRef idx="minor"/>
      </dsp:style>
    </dsp:sp>
    <dsp:sp modelId="{F9174966-6F14-438A-BF42-A9BE2242495C}">
      <dsp:nvSpPr>
        <dsp:cNvPr id="0" name=""/>
        <dsp:cNvSpPr/>
      </dsp:nvSpPr>
      <dsp:spPr>
        <a:xfrm rot="5400000">
          <a:off x="3240914" y="3083317"/>
          <a:ext cx="602208" cy="68559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AE7243-C9A6-4C85-9534-834C8A10EDB1}">
      <dsp:nvSpPr>
        <dsp:cNvPr id="0" name=""/>
        <dsp:cNvSpPr/>
      </dsp:nvSpPr>
      <dsp:spPr>
        <a:xfrm>
          <a:off x="3081365" y="2415757"/>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Website</a:t>
          </a:r>
        </a:p>
      </dsp:txBody>
      <dsp:txXfrm>
        <a:off x="3116011" y="2450403"/>
        <a:ext cx="944471" cy="640309"/>
      </dsp:txXfrm>
    </dsp:sp>
    <dsp:sp modelId="{2F6EED26-9E28-4C2A-9F57-10ED979F37DC}">
      <dsp:nvSpPr>
        <dsp:cNvPr id="0" name=""/>
        <dsp:cNvSpPr/>
      </dsp:nvSpPr>
      <dsp:spPr>
        <a:xfrm>
          <a:off x="4095129" y="2483434"/>
          <a:ext cx="737315" cy="573531"/>
        </a:xfrm>
        <a:prstGeom prst="rect">
          <a:avLst/>
        </a:prstGeom>
        <a:noFill/>
        <a:ln>
          <a:noFill/>
        </a:ln>
        <a:effectLst/>
      </dsp:spPr>
      <dsp:style>
        <a:lnRef idx="0">
          <a:scrgbClr r="0" g="0" b="0"/>
        </a:lnRef>
        <a:fillRef idx="0">
          <a:scrgbClr r="0" g="0" b="0"/>
        </a:fillRef>
        <a:effectRef idx="0">
          <a:scrgbClr r="0" g="0" b="0"/>
        </a:effectRef>
        <a:fontRef idx="minor"/>
      </dsp:style>
    </dsp:sp>
    <dsp:sp modelId="{D08210B7-669E-44D7-B4E2-CF810786C4FD}">
      <dsp:nvSpPr>
        <dsp:cNvPr id="0" name=""/>
        <dsp:cNvSpPr/>
      </dsp:nvSpPr>
      <dsp:spPr>
        <a:xfrm>
          <a:off x="3921883" y="3212874"/>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Deploy</a:t>
          </a:r>
        </a:p>
      </dsp:txBody>
      <dsp:txXfrm>
        <a:off x="3956529" y="3247520"/>
        <a:ext cx="944471" cy="640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910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18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808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955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54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392c813e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392c813e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20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5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08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392c813e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392c813e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908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69775" y="1461413"/>
            <a:ext cx="5361000" cy="161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b="0">
                <a:latin typeface="Montserrat SemiBold"/>
                <a:ea typeface="Montserrat SemiBold"/>
                <a:cs typeface="Montserrat SemiBold"/>
                <a:sym typeface="Montserrat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785875" y="3167513"/>
            <a:ext cx="3928800" cy="4758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lt1"/>
                </a:solidFill>
                <a:latin typeface="Barlow Medium"/>
                <a:ea typeface="Barlow Medium"/>
                <a:cs typeface="Barlow Medium"/>
                <a:sym typeface="Barlow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110727">
            <a:off x="901478" y="278914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887913">
            <a:off x="6922359" y="31977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46845">
            <a:off x="-451780" y="-692935"/>
            <a:ext cx="2329997" cy="2812372"/>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110727">
            <a:off x="6921278" y="-881789"/>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6"/>
        <p:cNvGrpSpPr/>
        <p:nvPr/>
      </p:nvGrpSpPr>
      <p:grpSpPr>
        <a:xfrm>
          <a:off x="0" y="0"/>
          <a:ext cx="0" cy="0"/>
          <a:chOff x="0" y="0"/>
          <a:chExt cx="0" cy="0"/>
        </a:xfrm>
      </p:grpSpPr>
      <p:sp>
        <p:nvSpPr>
          <p:cNvPr id="547" name="Google Shape;547;p23"/>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430675"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23"/>
          <p:cNvGrpSpPr/>
          <p:nvPr/>
        </p:nvGrpSpPr>
        <p:grpSpPr>
          <a:xfrm>
            <a:off x="239338" y="1654950"/>
            <a:ext cx="285575" cy="285575"/>
            <a:chOff x="5719425" y="7613975"/>
            <a:chExt cx="285575" cy="285575"/>
          </a:xfrm>
        </p:grpSpPr>
        <p:sp>
          <p:nvSpPr>
            <p:cNvPr id="554" name="Google Shape;554;p23"/>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rot="-1393077">
            <a:off x="7648708" y="3829823"/>
            <a:ext cx="1012042" cy="1057191"/>
            <a:chOff x="5145200" y="5500050"/>
            <a:chExt cx="929800" cy="952425"/>
          </a:xfrm>
        </p:grpSpPr>
        <p:sp>
          <p:nvSpPr>
            <p:cNvPr id="563" name="Google Shape;563;p23"/>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3"/>
          <p:cNvGrpSpPr/>
          <p:nvPr/>
        </p:nvGrpSpPr>
        <p:grpSpPr>
          <a:xfrm rot="-782122" flipH="1">
            <a:off x="412074" y="4106595"/>
            <a:ext cx="947579" cy="1237842"/>
            <a:chOff x="4062275" y="5769925"/>
            <a:chExt cx="999200" cy="1305275"/>
          </a:xfrm>
        </p:grpSpPr>
        <p:sp>
          <p:nvSpPr>
            <p:cNvPr id="573" name="Google Shape;573;p23"/>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0"/>
        <p:cNvGrpSpPr/>
        <p:nvPr/>
      </p:nvGrpSpPr>
      <p:grpSpPr>
        <a:xfrm>
          <a:off x="0" y="0"/>
          <a:ext cx="0" cy="0"/>
          <a:chOff x="0" y="0"/>
          <a:chExt cx="0" cy="0"/>
        </a:xfrm>
      </p:grpSpPr>
      <p:sp>
        <p:nvSpPr>
          <p:cNvPr id="601" name="Google Shape;601;p24"/>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608375" y="32452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24"/>
          <p:cNvGrpSpPr/>
          <p:nvPr/>
        </p:nvGrpSpPr>
        <p:grpSpPr>
          <a:xfrm>
            <a:off x="7201275" y="396700"/>
            <a:ext cx="285575" cy="285575"/>
            <a:chOff x="5719425" y="7613975"/>
            <a:chExt cx="285575" cy="285575"/>
          </a:xfrm>
        </p:grpSpPr>
        <p:sp>
          <p:nvSpPr>
            <p:cNvPr id="605" name="Google Shape;605;p2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4"/>
          <p:cNvGrpSpPr/>
          <p:nvPr/>
        </p:nvGrpSpPr>
        <p:grpSpPr>
          <a:xfrm>
            <a:off x="8689088" y="3673138"/>
            <a:ext cx="212225" cy="212525"/>
            <a:chOff x="5462525" y="6910750"/>
            <a:chExt cx="212225" cy="212525"/>
          </a:xfrm>
        </p:grpSpPr>
        <p:sp>
          <p:nvSpPr>
            <p:cNvPr id="614" name="Google Shape;614;p24"/>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24"/>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24"/>
          <p:cNvGrpSpPr/>
          <p:nvPr/>
        </p:nvGrpSpPr>
        <p:grpSpPr>
          <a:xfrm>
            <a:off x="471913" y="1409200"/>
            <a:ext cx="285575" cy="285575"/>
            <a:chOff x="5719425" y="7613975"/>
            <a:chExt cx="285575" cy="285575"/>
          </a:xfrm>
        </p:grpSpPr>
        <p:sp>
          <p:nvSpPr>
            <p:cNvPr id="625" name="Google Shape;625;p2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4"/>
          <p:cNvGrpSpPr/>
          <p:nvPr/>
        </p:nvGrpSpPr>
        <p:grpSpPr>
          <a:xfrm rot="2700000">
            <a:off x="7826187" y="769815"/>
            <a:ext cx="1060208" cy="986907"/>
            <a:chOff x="3101325" y="7410475"/>
            <a:chExt cx="906725" cy="871875"/>
          </a:xfrm>
        </p:grpSpPr>
        <p:sp>
          <p:nvSpPr>
            <p:cNvPr id="634" name="Google Shape;634;p24"/>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24"/>
            <p:cNvGrpSpPr/>
            <p:nvPr/>
          </p:nvGrpSpPr>
          <p:grpSpPr>
            <a:xfrm>
              <a:off x="3314925" y="7640675"/>
              <a:ext cx="481225" cy="406175"/>
              <a:chOff x="3314925" y="7640675"/>
              <a:chExt cx="481225" cy="406175"/>
            </a:xfrm>
          </p:grpSpPr>
          <p:sp>
            <p:nvSpPr>
              <p:cNvPr id="638" name="Google Shape;638;p24"/>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24"/>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24"/>
          <p:cNvGrpSpPr/>
          <p:nvPr/>
        </p:nvGrpSpPr>
        <p:grpSpPr>
          <a:xfrm>
            <a:off x="8037838" y="3245225"/>
            <a:ext cx="636900" cy="1649850"/>
            <a:chOff x="3098800" y="5574875"/>
            <a:chExt cx="636900" cy="1649850"/>
          </a:xfrm>
        </p:grpSpPr>
        <p:sp>
          <p:nvSpPr>
            <p:cNvPr id="651" name="Google Shape;651;p24"/>
            <p:cNvSpPr/>
            <p:nvPr/>
          </p:nvSpPr>
          <p:spPr>
            <a:xfrm>
              <a:off x="3098800" y="6866075"/>
              <a:ext cx="635225" cy="142250"/>
            </a:xfrm>
            <a:custGeom>
              <a:avLst/>
              <a:gdLst/>
              <a:ahLst/>
              <a:cxnLst/>
              <a:rect l="l" t="t" r="r" b="b"/>
              <a:pathLst>
                <a:path w="25409" h="5690" extrusionOk="0">
                  <a:moveTo>
                    <a:pt x="21980" y="0"/>
                  </a:moveTo>
                  <a:lnTo>
                    <a:pt x="3351" y="158"/>
                  </a:lnTo>
                  <a:cubicBezTo>
                    <a:pt x="3025" y="158"/>
                    <a:pt x="2732" y="338"/>
                    <a:pt x="2575" y="630"/>
                  </a:cubicBezTo>
                  <a:lnTo>
                    <a:pt x="1" y="5689"/>
                  </a:lnTo>
                  <a:lnTo>
                    <a:pt x="25409" y="5475"/>
                  </a:lnTo>
                  <a:lnTo>
                    <a:pt x="22755" y="461"/>
                  </a:lnTo>
                  <a:cubicBezTo>
                    <a:pt x="22598" y="169"/>
                    <a:pt x="22306" y="0"/>
                    <a:pt x="21980" y="0"/>
                  </a:cubicBezTo>
                  <a:close/>
                </a:path>
              </a:pathLst>
            </a:custGeom>
            <a:solidFill>
              <a:srgbClr val="312650">
                <a:alpha val="61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3209825" y="6901175"/>
              <a:ext cx="407275" cy="85250"/>
            </a:xfrm>
            <a:custGeom>
              <a:avLst/>
              <a:gdLst/>
              <a:ahLst/>
              <a:cxnLst/>
              <a:rect l="l" t="t" r="r" b="b"/>
              <a:pathLst>
                <a:path w="16291" h="3410" extrusionOk="0">
                  <a:moveTo>
                    <a:pt x="8427" y="1"/>
                  </a:moveTo>
                  <a:cubicBezTo>
                    <a:pt x="8328" y="1"/>
                    <a:pt x="8229" y="1"/>
                    <a:pt x="8129" y="2"/>
                  </a:cubicBezTo>
                  <a:cubicBezTo>
                    <a:pt x="3632" y="35"/>
                    <a:pt x="0" y="834"/>
                    <a:pt x="0" y="1767"/>
                  </a:cubicBezTo>
                  <a:cubicBezTo>
                    <a:pt x="11" y="2690"/>
                    <a:pt x="3505" y="3409"/>
                    <a:pt x="7853" y="3409"/>
                  </a:cubicBezTo>
                  <a:cubicBezTo>
                    <a:pt x="7952" y="3409"/>
                    <a:pt x="8051" y="3409"/>
                    <a:pt x="8151" y="3408"/>
                  </a:cubicBezTo>
                  <a:cubicBezTo>
                    <a:pt x="12648" y="3363"/>
                    <a:pt x="16291" y="2576"/>
                    <a:pt x="16279" y="1632"/>
                  </a:cubicBezTo>
                  <a:cubicBezTo>
                    <a:pt x="16268" y="719"/>
                    <a:pt x="12786"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3236250" y="6884350"/>
              <a:ext cx="362575" cy="87800"/>
            </a:xfrm>
            <a:custGeom>
              <a:avLst/>
              <a:gdLst/>
              <a:ahLst/>
              <a:cxnLst/>
              <a:rect l="l" t="t" r="r" b="b"/>
              <a:pathLst>
                <a:path w="14503" h="3512" extrusionOk="0">
                  <a:moveTo>
                    <a:pt x="13907" y="0"/>
                  </a:moveTo>
                  <a:lnTo>
                    <a:pt x="618" y="113"/>
                  </a:lnTo>
                  <a:lnTo>
                    <a:pt x="68" y="2069"/>
                  </a:lnTo>
                  <a:cubicBezTo>
                    <a:pt x="0" y="2327"/>
                    <a:pt x="135" y="2608"/>
                    <a:pt x="405" y="2698"/>
                  </a:cubicBezTo>
                  <a:cubicBezTo>
                    <a:pt x="1242" y="2980"/>
                    <a:pt x="3219" y="3512"/>
                    <a:pt x="6289" y="3512"/>
                  </a:cubicBezTo>
                  <a:cubicBezTo>
                    <a:pt x="8374" y="3512"/>
                    <a:pt x="10963" y="3266"/>
                    <a:pt x="14042" y="2530"/>
                  </a:cubicBezTo>
                  <a:cubicBezTo>
                    <a:pt x="14323" y="2451"/>
                    <a:pt x="14503" y="2159"/>
                    <a:pt x="14413" y="1878"/>
                  </a:cubicBezTo>
                  <a:lnTo>
                    <a:pt x="13907" y="0"/>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3251700" y="6859000"/>
              <a:ext cx="332525" cy="53525"/>
            </a:xfrm>
            <a:custGeom>
              <a:avLst/>
              <a:gdLst/>
              <a:ahLst/>
              <a:cxnLst/>
              <a:rect l="l" t="t" r="r" b="b"/>
              <a:pathLst>
                <a:path w="13301" h="2141" extrusionOk="0">
                  <a:moveTo>
                    <a:pt x="7022" y="1"/>
                  </a:moveTo>
                  <a:cubicBezTo>
                    <a:pt x="6897" y="1"/>
                    <a:pt x="6771" y="1"/>
                    <a:pt x="6645" y="2"/>
                  </a:cubicBezTo>
                  <a:cubicBezTo>
                    <a:pt x="2968" y="36"/>
                    <a:pt x="0" y="542"/>
                    <a:pt x="0" y="1127"/>
                  </a:cubicBezTo>
                  <a:cubicBezTo>
                    <a:pt x="11" y="1691"/>
                    <a:pt x="2789" y="2140"/>
                    <a:pt x="6279" y="2140"/>
                  </a:cubicBezTo>
                  <a:cubicBezTo>
                    <a:pt x="6404" y="2140"/>
                    <a:pt x="6529" y="2140"/>
                    <a:pt x="6656" y="2138"/>
                  </a:cubicBezTo>
                  <a:cubicBezTo>
                    <a:pt x="10332" y="2105"/>
                    <a:pt x="13300" y="1599"/>
                    <a:pt x="13300" y="1014"/>
                  </a:cubicBezTo>
                  <a:cubicBezTo>
                    <a:pt x="13289" y="450"/>
                    <a:pt x="10512" y="1"/>
                    <a:pt x="7022"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3098800" y="7002675"/>
              <a:ext cx="636900" cy="222050"/>
            </a:xfrm>
            <a:custGeom>
              <a:avLst/>
              <a:gdLst/>
              <a:ahLst/>
              <a:cxnLst/>
              <a:rect l="l" t="t" r="r" b="b"/>
              <a:pathLst>
                <a:path w="25476" h="8882" extrusionOk="0">
                  <a:moveTo>
                    <a:pt x="25420" y="0"/>
                  </a:moveTo>
                  <a:lnTo>
                    <a:pt x="1" y="225"/>
                  </a:lnTo>
                  <a:lnTo>
                    <a:pt x="57" y="7499"/>
                  </a:lnTo>
                  <a:cubicBezTo>
                    <a:pt x="57" y="8275"/>
                    <a:pt x="686" y="8882"/>
                    <a:pt x="1462" y="8882"/>
                  </a:cubicBezTo>
                  <a:lnTo>
                    <a:pt x="24104" y="8691"/>
                  </a:lnTo>
                  <a:cubicBezTo>
                    <a:pt x="24880" y="8691"/>
                    <a:pt x="25476" y="8050"/>
                    <a:pt x="25476" y="7274"/>
                  </a:cubicBezTo>
                  <a:lnTo>
                    <a:pt x="25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3284575" y="6831500"/>
              <a:ext cx="265075" cy="64250"/>
            </a:xfrm>
            <a:custGeom>
              <a:avLst/>
              <a:gdLst/>
              <a:ahLst/>
              <a:cxnLst/>
              <a:rect l="l" t="t" r="r" b="b"/>
              <a:pathLst>
                <a:path w="10603" h="2570" extrusionOk="0">
                  <a:moveTo>
                    <a:pt x="10175" y="1"/>
                  </a:moveTo>
                  <a:lnTo>
                    <a:pt x="450" y="79"/>
                  </a:lnTo>
                  <a:lnTo>
                    <a:pt x="57" y="1507"/>
                  </a:lnTo>
                  <a:cubicBezTo>
                    <a:pt x="1" y="1709"/>
                    <a:pt x="113" y="1901"/>
                    <a:pt x="304" y="1968"/>
                  </a:cubicBezTo>
                  <a:cubicBezTo>
                    <a:pt x="912" y="2182"/>
                    <a:pt x="2351" y="2570"/>
                    <a:pt x="4583" y="2570"/>
                  </a:cubicBezTo>
                  <a:cubicBezTo>
                    <a:pt x="6110" y="2570"/>
                    <a:pt x="8009" y="2388"/>
                    <a:pt x="10265" y="1844"/>
                  </a:cubicBezTo>
                  <a:cubicBezTo>
                    <a:pt x="10479" y="1788"/>
                    <a:pt x="10602" y="1575"/>
                    <a:pt x="10546" y="1383"/>
                  </a:cubicBezTo>
                  <a:lnTo>
                    <a:pt x="10175" y="1"/>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3295825" y="6812675"/>
              <a:ext cx="242850" cy="39100"/>
            </a:xfrm>
            <a:custGeom>
              <a:avLst/>
              <a:gdLst/>
              <a:ahLst/>
              <a:cxnLst/>
              <a:rect l="l" t="t" r="r" b="b"/>
              <a:pathLst>
                <a:path w="9714" h="1564" extrusionOk="0">
                  <a:moveTo>
                    <a:pt x="4987" y="0"/>
                  </a:moveTo>
                  <a:cubicBezTo>
                    <a:pt x="4944" y="0"/>
                    <a:pt x="4901" y="0"/>
                    <a:pt x="4857" y="0"/>
                  </a:cubicBezTo>
                  <a:cubicBezTo>
                    <a:pt x="2170" y="12"/>
                    <a:pt x="0" y="383"/>
                    <a:pt x="0" y="810"/>
                  </a:cubicBezTo>
                  <a:cubicBezTo>
                    <a:pt x="0" y="1241"/>
                    <a:pt x="2109" y="1563"/>
                    <a:pt x="4734" y="1563"/>
                  </a:cubicBezTo>
                  <a:cubicBezTo>
                    <a:pt x="4779" y="1563"/>
                    <a:pt x="4823" y="1563"/>
                    <a:pt x="4868" y="1563"/>
                  </a:cubicBezTo>
                  <a:cubicBezTo>
                    <a:pt x="7555" y="1541"/>
                    <a:pt x="9714" y="1181"/>
                    <a:pt x="9714" y="742"/>
                  </a:cubicBezTo>
                  <a:cubicBezTo>
                    <a:pt x="9714" y="333"/>
                    <a:pt x="7603" y="0"/>
                    <a:pt x="4987"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3197175" y="5574875"/>
              <a:ext cx="419650" cy="1263725"/>
            </a:xfrm>
            <a:custGeom>
              <a:avLst/>
              <a:gdLst/>
              <a:ahLst/>
              <a:cxnLst/>
              <a:rect l="l" t="t" r="r" b="b"/>
              <a:pathLst>
                <a:path w="16786" h="50549" extrusionOk="0">
                  <a:moveTo>
                    <a:pt x="8328" y="1"/>
                  </a:moveTo>
                  <a:cubicBezTo>
                    <a:pt x="8310" y="1"/>
                    <a:pt x="8293" y="1"/>
                    <a:pt x="8275" y="1"/>
                  </a:cubicBezTo>
                  <a:cubicBezTo>
                    <a:pt x="2789" y="46"/>
                    <a:pt x="3857" y="7016"/>
                    <a:pt x="6723" y="8196"/>
                  </a:cubicBezTo>
                  <a:lnTo>
                    <a:pt x="6544" y="8927"/>
                  </a:lnTo>
                  <a:lnTo>
                    <a:pt x="2249" y="10501"/>
                  </a:lnTo>
                  <a:cubicBezTo>
                    <a:pt x="810" y="11063"/>
                    <a:pt x="0" y="12536"/>
                    <a:pt x="304" y="14009"/>
                  </a:cubicBezTo>
                  <a:lnTo>
                    <a:pt x="2845" y="25611"/>
                  </a:lnTo>
                  <a:cubicBezTo>
                    <a:pt x="2912" y="25948"/>
                    <a:pt x="3182" y="26229"/>
                    <a:pt x="3531" y="26319"/>
                  </a:cubicBezTo>
                  <a:cubicBezTo>
                    <a:pt x="3935" y="26432"/>
                    <a:pt x="4216" y="26803"/>
                    <a:pt x="4228" y="27207"/>
                  </a:cubicBezTo>
                  <a:lnTo>
                    <a:pt x="4925" y="50153"/>
                  </a:lnTo>
                  <a:cubicBezTo>
                    <a:pt x="4925" y="50153"/>
                    <a:pt x="5497" y="50549"/>
                    <a:pt x="8423" y="50549"/>
                  </a:cubicBezTo>
                  <a:cubicBezTo>
                    <a:pt x="8539" y="50549"/>
                    <a:pt x="8658" y="50548"/>
                    <a:pt x="8781" y="50547"/>
                  </a:cubicBezTo>
                  <a:cubicBezTo>
                    <a:pt x="12030" y="50524"/>
                    <a:pt x="12491" y="50097"/>
                    <a:pt x="12491" y="50097"/>
                  </a:cubicBezTo>
                  <a:lnTo>
                    <a:pt x="12806" y="27140"/>
                  </a:lnTo>
                  <a:cubicBezTo>
                    <a:pt x="12806" y="26735"/>
                    <a:pt x="13087" y="26364"/>
                    <a:pt x="13491" y="26241"/>
                  </a:cubicBezTo>
                  <a:cubicBezTo>
                    <a:pt x="13840" y="26128"/>
                    <a:pt x="14098" y="25847"/>
                    <a:pt x="14166" y="25510"/>
                  </a:cubicBezTo>
                  <a:lnTo>
                    <a:pt x="16482" y="13874"/>
                  </a:lnTo>
                  <a:cubicBezTo>
                    <a:pt x="16785" y="12401"/>
                    <a:pt x="15942" y="10940"/>
                    <a:pt x="14492" y="10400"/>
                  </a:cubicBezTo>
                  <a:lnTo>
                    <a:pt x="10164" y="8894"/>
                  </a:lnTo>
                  <a:lnTo>
                    <a:pt x="9984" y="8163"/>
                  </a:lnTo>
                  <a:cubicBezTo>
                    <a:pt x="12819" y="6930"/>
                    <a:pt x="13777" y="1"/>
                    <a:pt x="8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3361300" y="5778925"/>
              <a:ext cx="85475" cy="19650"/>
            </a:xfrm>
            <a:custGeom>
              <a:avLst/>
              <a:gdLst/>
              <a:ahLst/>
              <a:cxnLst/>
              <a:rect l="l" t="t" r="r" b="b"/>
              <a:pathLst>
                <a:path w="3419" h="786" extrusionOk="0">
                  <a:moveTo>
                    <a:pt x="3419" y="1"/>
                  </a:moveTo>
                  <a:cubicBezTo>
                    <a:pt x="3419" y="1"/>
                    <a:pt x="2694" y="301"/>
                    <a:pt x="1706" y="301"/>
                  </a:cubicBezTo>
                  <a:cubicBezTo>
                    <a:pt x="1237" y="301"/>
                    <a:pt x="708" y="233"/>
                    <a:pt x="170" y="34"/>
                  </a:cubicBezTo>
                  <a:lnTo>
                    <a:pt x="1" y="765"/>
                  </a:lnTo>
                  <a:cubicBezTo>
                    <a:pt x="267" y="779"/>
                    <a:pt x="512" y="786"/>
                    <a:pt x="738" y="786"/>
                  </a:cubicBezTo>
                  <a:cubicBezTo>
                    <a:pt x="3239" y="786"/>
                    <a:pt x="3419" y="1"/>
                    <a:pt x="3419"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3278950" y="5926200"/>
              <a:ext cx="203250" cy="131000"/>
            </a:xfrm>
            <a:custGeom>
              <a:avLst/>
              <a:gdLst/>
              <a:ahLst/>
              <a:cxnLst/>
              <a:rect l="l" t="t" r="r" b="b"/>
              <a:pathLst>
                <a:path w="8130" h="5240" extrusionOk="0">
                  <a:moveTo>
                    <a:pt x="1" y="1"/>
                  </a:moveTo>
                  <a:lnTo>
                    <a:pt x="642" y="5240"/>
                  </a:lnTo>
                  <a:lnTo>
                    <a:pt x="8129" y="4869"/>
                  </a:lnTo>
                  <a:lnTo>
                    <a:pt x="1170" y="4768"/>
                  </a:lnTo>
                  <a:lnTo>
                    <a:pt x="1"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3340525" y="5923675"/>
              <a:ext cx="200700" cy="131575"/>
            </a:xfrm>
            <a:custGeom>
              <a:avLst/>
              <a:gdLst/>
              <a:ahLst/>
              <a:cxnLst/>
              <a:rect l="l" t="t" r="r" b="b"/>
              <a:pathLst>
                <a:path w="8028" h="5263" extrusionOk="0">
                  <a:moveTo>
                    <a:pt x="8027" y="1"/>
                  </a:moveTo>
                  <a:lnTo>
                    <a:pt x="6948" y="4812"/>
                  </a:lnTo>
                  <a:lnTo>
                    <a:pt x="0" y="5003"/>
                  </a:lnTo>
                  <a:lnTo>
                    <a:pt x="7476" y="5262"/>
                  </a:lnTo>
                  <a:lnTo>
                    <a:pt x="8027"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3255925" y="6112000"/>
              <a:ext cx="306100" cy="17450"/>
            </a:xfrm>
            <a:custGeom>
              <a:avLst/>
              <a:gdLst/>
              <a:ahLst/>
              <a:cxnLst/>
              <a:rect l="l" t="t" r="r" b="b"/>
              <a:pathLst>
                <a:path w="12244" h="698" extrusionOk="0">
                  <a:moveTo>
                    <a:pt x="6363" y="0"/>
                  </a:moveTo>
                  <a:lnTo>
                    <a:pt x="0" y="697"/>
                  </a:lnTo>
                  <a:lnTo>
                    <a:pt x="12243" y="596"/>
                  </a:lnTo>
                  <a:lnTo>
                    <a:pt x="6363"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3393925" y="6354825"/>
              <a:ext cx="41900" cy="484000"/>
            </a:xfrm>
            <a:custGeom>
              <a:avLst/>
              <a:gdLst/>
              <a:ahLst/>
              <a:cxnLst/>
              <a:rect l="l" t="t" r="r" b="b"/>
              <a:pathLst>
                <a:path w="1676" h="19360" extrusionOk="0">
                  <a:moveTo>
                    <a:pt x="675" y="0"/>
                  </a:moveTo>
                  <a:lnTo>
                    <a:pt x="0" y="19360"/>
                  </a:lnTo>
                  <a:lnTo>
                    <a:pt x="1675" y="19349"/>
                  </a:lnTo>
                  <a:lnTo>
                    <a:pt x="675"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3247475" y="7033575"/>
              <a:ext cx="344900" cy="161075"/>
            </a:xfrm>
            <a:custGeom>
              <a:avLst/>
              <a:gdLst/>
              <a:ahLst/>
              <a:cxnLst/>
              <a:rect l="l" t="t" r="r" b="b"/>
              <a:pathLst>
                <a:path w="13796" h="6443" extrusionOk="0">
                  <a:moveTo>
                    <a:pt x="12694" y="1"/>
                  </a:moveTo>
                  <a:lnTo>
                    <a:pt x="1058" y="102"/>
                  </a:lnTo>
                  <a:cubicBezTo>
                    <a:pt x="1058" y="552"/>
                    <a:pt x="687" y="912"/>
                    <a:pt x="237" y="934"/>
                  </a:cubicBezTo>
                  <a:lnTo>
                    <a:pt x="1" y="934"/>
                  </a:lnTo>
                  <a:lnTo>
                    <a:pt x="46" y="5622"/>
                  </a:lnTo>
                  <a:lnTo>
                    <a:pt x="282" y="5622"/>
                  </a:lnTo>
                  <a:cubicBezTo>
                    <a:pt x="732" y="5622"/>
                    <a:pt x="1091" y="5993"/>
                    <a:pt x="1114" y="6443"/>
                  </a:cubicBezTo>
                  <a:lnTo>
                    <a:pt x="12750" y="6342"/>
                  </a:lnTo>
                  <a:cubicBezTo>
                    <a:pt x="12750" y="5892"/>
                    <a:pt x="13110" y="5521"/>
                    <a:pt x="13559" y="5510"/>
                  </a:cubicBezTo>
                  <a:lnTo>
                    <a:pt x="13795" y="5510"/>
                  </a:lnTo>
                  <a:lnTo>
                    <a:pt x="13762" y="822"/>
                  </a:lnTo>
                  <a:lnTo>
                    <a:pt x="13514" y="822"/>
                  </a:lnTo>
                  <a:cubicBezTo>
                    <a:pt x="13065" y="822"/>
                    <a:pt x="12705" y="451"/>
                    <a:pt x="1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3280375" y="7090075"/>
              <a:ext cx="273200" cy="11275"/>
            </a:xfrm>
            <a:custGeom>
              <a:avLst/>
              <a:gdLst/>
              <a:ahLst/>
              <a:cxnLst/>
              <a:rect l="l" t="t" r="r" b="b"/>
              <a:pathLst>
                <a:path w="10928" h="451" extrusionOk="0">
                  <a:moveTo>
                    <a:pt x="10737" y="1"/>
                  </a:moveTo>
                  <a:lnTo>
                    <a:pt x="191" y="91"/>
                  </a:lnTo>
                  <a:cubicBezTo>
                    <a:pt x="90" y="91"/>
                    <a:pt x="0" y="169"/>
                    <a:pt x="0" y="270"/>
                  </a:cubicBezTo>
                  <a:cubicBezTo>
                    <a:pt x="0" y="372"/>
                    <a:pt x="90" y="450"/>
                    <a:pt x="191" y="450"/>
                  </a:cubicBezTo>
                  <a:lnTo>
                    <a:pt x="10737" y="372"/>
                  </a:lnTo>
                  <a:cubicBezTo>
                    <a:pt x="10838" y="372"/>
                    <a:pt x="10928" y="282"/>
                    <a:pt x="10928" y="180"/>
                  </a:cubicBezTo>
                  <a:cubicBezTo>
                    <a:pt x="10928" y="68"/>
                    <a:pt x="10838" y="1"/>
                    <a:pt x="10737"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3351750" y="7129150"/>
              <a:ext cx="131575" cy="10150"/>
            </a:xfrm>
            <a:custGeom>
              <a:avLst/>
              <a:gdLst/>
              <a:ahLst/>
              <a:cxnLst/>
              <a:rect l="l" t="t" r="r" b="b"/>
              <a:pathLst>
                <a:path w="5263" h="406" extrusionOk="0">
                  <a:moveTo>
                    <a:pt x="5172" y="0"/>
                  </a:moveTo>
                  <a:lnTo>
                    <a:pt x="91" y="45"/>
                  </a:lnTo>
                  <a:cubicBezTo>
                    <a:pt x="46" y="45"/>
                    <a:pt x="1" y="124"/>
                    <a:pt x="1" y="225"/>
                  </a:cubicBezTo>
                  <a:cubicBezTo>
                    <a:pt x="1" y="326"/>
                    <a:pt x="46" y="405"/>
                    <a:pt x="91" y="405"/>
                  </a:cubicBezTo>
                  <a:lnTo>
                    <a:pt x="5172" y="360"/>
                  </a:lnTo>
                  <a:cubicBezTo>
                    <a:pt x="5217" y="360"/>
                    <a:pt x="5262" y="281"/>
                    <a:pt x="5262" y="180"/>
                  </a:cubicBezTo>
                  <a:cubicBezTo>
                    <a:pt x="5262" y="90"/>
                    <a:pt x="5217" y="0"/>
                    <a:pt x="517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3306775" y="6236500"/>
              <a:ext cx="201850" cy="16075"/>
            </a:xfrm>
            <a:custGeom>
              <a:avLst/>
              <a:gdLst/>
              <a:ahLst/>
              <a:cxnLst/>
              <a:rect l="l" t="t" r="r" b="b"/>
              <a:pathLst>
                <a:path w="8074" h="643" extrusionOk="0">
                  <a:moveTo>
                    <a:pt x="8073" y="0"/>
                  </a:moveTo>
                  <a:lnTo>
                    <a:pt x="1" y="68"/>
                  </a:lnTo>
                  <a:cubicBezTo>
                    <a:pt x="1" y="68"/>
                    <a:pt x="1800" y="643"/>
                    <a:pt x="4040" y="643"/>
                  </a:cubicBezTo>
                  <a:cubicBezTo>
                    <a:pt x="4103" y="643"/>
                    <a:pt x="4165" y="642"/>
                    <a:pt x="4228" y="641"/>
                  </a:cubicBezTo>
                  <a:cubicBezTo>
                    <a:pt x="6567" y="619"/>
                    <a:pt x="8073" y="0"/>
                    <a:pt x="8073"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3432150" y="5594650"/>
              <a:ext cx="58475" cy="66000"/>
            </a:xfrm>
            <a:custGeom>
              <a:avLst/>
              <a:gdLst/>
              <a:ahLst/>
              <a:cxnLst/>
              <a:rect l="l" t="t" r="r" b="b"/>
              <a:pathLst>
                <a:path w="2339" h="2640" extrusionOk="0">
                  <a:moveTo>
                    <a:pt x="393" y="1"/>
                  </a:moveTo>
                  <a:cubicBezTo>
                    <a:pt x="313" y="1"/>
                    <a:pt x="234" y="18"/>
                    <a:pt x="146" y="53"/>
                  </a:cubicBezTo>
                  <a:cubicBezTo>
                    <a:pt x="23" y="109"/>
                    <a:pt x="0" y="278"/>
                    <a:pt x="56" y="390"/>
                  </a:cubicBezTo>
                  <a:cubicBezTo>
                    <a:pt x="169" y="604"/>
                    <a:pt x="427" y="705"/>
                    <a:pt x="618" y="829"/>
                  </a:cubicBezTo>
                  <a:cubicBezTo>
                    <a:pt x="641" y="840"/>
                    <a:pt x="652" y="851"/>
                    <a:pt x="675" y="874"/>
                  </a:cubicBezTo>
                  <a:lnTo>
                    <a:pt x="697" y="874"/>
                  </a:lnTo>
                  <a:lnTo>
                    <a:pt x="708" y="885"/>
                  </a:lnTo>
                  <a:cubicBezTo>
                    <a:pt x="753" y="907"/>
                    <a:pt x="787" y="952"/>
                    <a:pt x="821" y="986"/>
                  </a:cubicBezTo>
                  <a:cubicBezTo>
                    <a:pt x="899" y="1054"/>
                    <a:pt x="978" y="1132"/>
                    <a:pt x="1046" y="1222"/>
                  </a:cubicBezTo>
                  <a:lnTo>
                    <a:pt x="1068" y="1245"/>
                  </a:lnTo>
                  <a:cubicBezTo>
                    <a:pt x="1091" y="1256"/>
                    <a:pt x="1091" y="1278"/>
                    <a:pt x="1102" y="1278"/>
                  </a:cubicBezTo>
                  <a:lnTo>
                    <a:pt x="1181" y="1402"/>
                  </a:lnTo>
                  <a:cubicBezTo>
                    <a:pt x="1237" y="1481"/>
                    <a:pt x="1293" y="1582"/>
                    <a:pt x="1338" y="1683"/>
                  </a:cubicBezTo>
                  <a:cubicBezTo>
                    <a:pt x="1349" y="1706"/>
                    <a:pt x="1349" y="1728"/>
                    <a:pt x="1372" y="1751"/>
                  </a:cubicBezTo>
                  <a:cubicBezTo>
                    <a:pt x="1383" y="1796"/>
                    <a:pt x="1394" y="1852"/>
                    <a:pt x="1428" y="1897"/>
                  </a:cubicBezTo>
                  <a:cubicBezTo>
                    <a:pt x="1439" y="1953"/>
                    <a:pt x="1462" y="2020"/>
                    <a:pt x="1484" y="2077"/>
                  </a:cubicBezTo>
                  <a:lnTo>
                    <a:pt x="1484" y="2099"/>
                  </a:lnTo>
                  <a:lnTo>
                    <a:pt x="1484" y="2212"/>
                  </a:lnTo>
                  <a:cubicBezTo>
                    <a:pt x="1484" y="2431"/>
                    <a:pt x="1666" y="2639"/>
                    <a:pt x="1893" y="2639"/>
                  </a:cubicBezTo>
                  <a:cubicBezTo>
                    <a:pt x="1899" y="2639"/>
                    <a:pt x="1905" y="2639"/>
                    <a:pt x="1911" y="2639"/>
                  </a:cubicBezTo>
                  <a:cubicBezTo>
                    <a:pt x="2170" y="2627"/>
                    <a:pt x="2327" y="2436"/>
                    <a:pt x="2339" y="2200"/>
                  </a:cubicBezTo>
                  <a:cubicBezTo>
                    <a:pt x="2339" y="1919"/>
                    <a:pt x="2215" y="1604"/>
                    <a:pt x="2069" y="1335"/>
                  </a:cubicBezTo>
                  <a:cubicBezTo>
                    <a:pt x="1945" y="1099"/>
                    <a:pt x="1788" y="885"/>
                    <a:pt x="1608" y="683"/>
                  </a:cubicBezTo>
                  <a:cubicBezTo>
                    <a:pt x="1428" y="503"/>
                    <a:pt x="1226" y="334"/>
                    <a:pt x="1001" y="210"/>
                  </a:cubicBezTo>
                  <a:cubicBezTo>
                    <a:pt x="888" y="143"/>
                    <a:pt x="765" y="87"/>
                    <a:pt x="618" y="42"/>
                  </a:cubicBezTo>
                  <a:cubicBezTo>
                    <a:pt x="538" y="15"/>
                    <a:pt x="465"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3472050" y="5673950"/>
              <a:ext cx="18300" cy="31625"/>
            </a:xfrm>
            <a:custGeom>
              <a:avLst/>
              <a:gdLst/>
              <a:ahLst/>
              <a:cxnLst/>
              <a:rect l="l" t="t" r="r" b="b"/>
              <a:pathLst>
                <a:path w="732" h="1265" extrusionOk="0">
                  <a:moveTo>
                    <a:pt x="439" y="0"/>
                  </a:moveTo>
                  <a:cubicBezTo>
                    <a:pt x="381" y="0"/>
                    <a:pt x="317" y="30"/>
                    <a:pt x="259" y="74"/>
                  </a:cubicBezTo>
                  <a:cubicBezTo>
                    <a:pt x="192" y="130"/>
                    <a:pt x="147" y="254"/>
                    <a:pt x="147" y="344"/>
                  </a:cubicBezTo>
                  <a:cubicBezTo>
                    <a:pt x="147" y="377"/>
                    <a:pt x="147" y="411"/>
                    <a:pt x="135" y="456"/>
                  </a:cubicBezTo>
                  <a:cubicBezTo>
                    <a:pt x="124" y="602"/>
                    <a:pt x="79" y="748"/>
                    <a:pt x="34" y="883"/>
                  </a:cubicBezTo>
                  <a:cubicBezTo>
                    <a:pt x="1" y="1041"/>
                    <a:pt x="90" y="1221"/>
                    <a:pt x="248" y="1254"/>
                  </a:cubicBezTo>
                  <a:cubicBezTo>
                    <a:pt x="275" y="1262"/>
                    <a:pt x="302" y="1265"/>
                    <a:pt x="328" y="1265"/>
                  </a:cubicBezTo>
                  <a:cubicBezTo>
                    <a:pt x="465" y="1265"/>
                    <a:pt x="581" y="1173"/>
                    <a:pt x="619" y="1041"/>
                  </a:cubicBezTo>
                  <a:cubicBezTo>
                    <a:pt x="653" y="883"/>
                    <a:pt x="686" y="737"/>
                    <a:pt x="686" y="580"/>
                  </a:cubicBezTo>
                  <a:cubicBezTo>
                    <a:pt x="731" y="490"/>
                    <a:pt x="731" y="422"/>
                    <a:pt x="709" y="355"/>
                  </a:cubicBezTo>
                  <a:cubicBezTo>
                    <a:pt x="709" y="287"/>
                    <a:pt x="698" y="209"/>
                    <a:pt x="653" y="153"/>
                  </a:cubicBezTo>
                  <a:cubicBezTo>
                    <a:pt x="630" y="96"/>
                    <a:pt x="585" y="63"/>
                    <a:pt x="529" y="29"/>
                  </a:cubicBezTo>
                  <a:cubicBezTo>
                    <a:pt x="501" y="9"/>
                    <a:pt x="471"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3562925" y="5860375"/>
              <a:ext cx="33650" cy="88275"/>
            </a:xfrm>
            <a:custGeom>
              <a:avLst/>
              <a:gdLst/>
              <a:ahLst/>
              <a:cxnLst/>
              <a:rect l="l" t="t" r="r" b="b"/>
              <a:pathLst>
                <a:path w="1346" h="3531" extrusionOk="0">
                  <a:moveTo>
                    <a:pt x="272" y="0"/>
                  </a:moveTo>
                  <a:cubicBezTo>
                    <a:pt x="121" y="0"/>
                    <a:pt x="0" y="118"/>
                    <a:pt x="42" y="284"/>
                  </a:cubicBezTo>
                  <a:cubicBezTo>
                    <a:pt x="76" y="408"/>
                    <a:pt x="165" y="498"/>
                    <a:pt x="244" y="599"/>
                  </a:cubicBezTo>
                  <a:cubicBezTo>
                    <a:pt x="312" y="689"/>
                    <a:pt x="379" y="790"/>
                    <a:pt x="435" y="902"/>
                  </a:cubicBezTo>
                  <a:cubicBezTo>
                    <a:pt x="536" y="1082"/>
                    <a:pt x="593" y="1296"/>
                    <a:pt x="615" y="1510"/>
                  </a:cubicBezTo>
                  <a:cubicBezTo>
                    <a:pt x="660" y="1779"/>
                    <a:pt x="649" y="2060"/>
                    <a:pt x="604" y="2308"/>
                  </a:cubicBezTo>
                  <a:cubicBezTo>
                    <a:pt x="593" y="2431"/>
                    <a:pt x="559" y="2544"/>
                    <a:pt x="548" y="2679"/>
                  </a:cubicBezTo>
                  <a:cubicBezTo>
                    <a:pt x="525" y="2825"/>
                    <a:pt x="447" y="3016"/>
                    <a:pt x="469" y="3185"/>
                  </a:cubicBezTo>
                  <a:cubicBezTo>
                    <a:pt x="480" y="3342"/>
                    <a:pt x="559" y="3477"/>
                    <a:pt x="728" y="3522"/>
                  </a:cubicBezTo>
                  <a:cubicBezTo>
                    <a:pt x="755" y="3528"/>
                    <a:pt x="782" y="3531"/>
                    <a:pt x="809" y="3531"/>
                  </a:cubicBezTo>
                  <a:cubicBezTo>
                    <a:pt x="940" y="3531"/>
                    <a:pt x="1065" y="3465"/>
                    <a:pt x="1121" y="3353"/>
                  </a:cubicBezTo>
                  <a:cubicBezTo>
                    <a:pt x="1211" y="3207"/>
                    <a:pt x="1222" y="3027"/>
                    <a:pt x="1245" y="2870"/>
                  </a:cubicBezTo>
                  <a:cubicBezTo>
                    <a:pt x="1278" y="2690"/>
                    <a:pt x="1301" y="2521"/>
                    <a:pt x="1323" y="2341"/>
                  </a:cubicBezTo>
                  <a:cubicBezTo>
                    <a:pt x="1346" y="2004"/>
                    <a:pt x="1335" y="1667"/>
                    <a:pt x="1256" y="1352"/>
                  </a:cubicBezTo>
                  <a:cubicBezTo>
                    <a:pt x="1177" y="1094"/>
                    <a:pt x="1065" y="835"/>
                    <a:pt x="930" y="610"/>
                  </a:cubicBezTo>
                  <a:cubicBezTo>
                    <a:pt x="840" y="486"/>
                    <a:pt x="761" y="374"/>
                    <a:pt x="660" y="262"/>
                  </a:cubicBezTo>
                  <a:cubicBezTo>
                    <a:pt x="559" y="160"/>
                    <a:pt x="469" y="14"/>
                    <a:pt x="312" y="3"/>
                  </a:cubicBezTo>
                  <a:cubicBezTo>
                    <a:pt x="298" y="1"/>
                    <a:pt x="285"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3474025" y="6273175"/>
              <a:ext cx="27850" cy="129700"/>
            </a:xfrm>
            <a:custGeom>
              <a:avLst/>
              <a:gdLst/>
              <a:ahLst/>
              <a:cxnLst/>
              <a:rect l="l" t="t" r="r" b="b"/>
              <a:pathLst>
                <a:path w="1114" h="5188" extrusionOk="0">
                  <a:moveTo>
                    <a:pt x="532" y="1"/>
                  </a:moveTo>
                  <a:cubicBezTo>
                    <a:pt x="479" y="1"/>
                    <a:pt x="425" y="13"/>
                    <a:pt x="371" y="40"/>
                  </a:cubicBezTo>
                  <a:cubicBezTo>
                    <a:pt x="0" y="231"/>
                    <a:pt x="90" y="827"/>
                    <a:pt x="68" y="1175"/>
                  </a:cubicBezTo>
                  <a:cubicBezTo>
                    <a:pt x="56" y="1569"/>
                    <a:pt x="56" y="1951"/>
                    <a:pt x="68" y="2345"/>
                  </a:cubicBezTo>
                  <a:cubicBezTo>
                    <a:pt x="90" y="3132"/>
                    <a:pt x="113" y="3930"/>
                    <a:pt x="113" y="4717"/>
                  </a:cubicBezTo>
                  <a:cubicBezTo>
                    <a:pt x="113" y="5030"/>
                    <a:pt x="363" y="5188"/>
                    <a:pt x="612" y="5188"/>
                  </a:cubicBezTo>
                  <a:cubicBezTo>
                    <a:pt x="864" y="5188"/>
                    <a:pt x="1113" y="5027"/>
                    <a:pt x="1102" y="4705"/>
                  </a:cubicBezTo>
                  <a:cubicBezTo>
                    <a:pt x="1068" y="3862"/>
                    <a:pt x="1068" y="3019"/>
                    <a:pt x="1057" y="2153"/>
                  </a:cubicBezTo>
                  <a:cubicBezTo>
                    <a:pt x="1046" y="1737"/>
                    <a:pt x="1023" y="1333"/>
                    <a:pt x="1001" y="906"/>
                  </a:cubicBezTo>
                  <a:cubicBezTo>
                    <a:pt x="990" y="714"/>
                    <a:pt x="990" y="467"/>
                    <a:pt x="911" y="287"/>
                  </a:cubicBezTo>
                  <a:cubicBezTo>
                    <a:pt x="851" y="125"/>
                    <a:pt x="700"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rot="1559155">
            <a:off x="108691" y="4075383"/>
            <a:ext cx="1012031" cy="1057230"/>
            <a:chOff x="5145200" y="5500050"/>
            <a:chExt cx="929800" cy="952425"/>
          </a:xfrm>
        </p:grpSpPr>
        <p:sp>
          <p:nvSpPr>
            <p:cNvPr id="673" name="Google Shape;673;p24"/>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24"/>
          <p:cNvSpPr/>
          <p:nvPr/>
        </p:nvSpPr>
        <p:spPr>
          <a:xfrm rot="-10564376">
            <a:off x="-1444612" y="173186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98300" y="3069075"/>
            <a:ext cx="3682200" cy="655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98000" y="1890725"/>
            <a:ext cx="1347000" cy="10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8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p:nvPr/>
        </p:nvSpPr>
        <p:spPr>
          <a:xfrm rot="-6167820">
            <a:off x="4618" y="3221912"/>
            <a:ext cx="2604292" cy="3143454"/>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319960">
            <a:off x="8102575" y="1307104"/>
            <a:ext cx="2330034" cy="2812417"/>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454436">
            <a:off x="6922386" y="3608605"/>
            <a:ext cx="2330016" cy="2812395"/>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110727">
            <a:off x="6921278" y="-881789"/>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0"/>
        <p:cNvGrpSpPr/>
        <p:nvPr/>
      </p:nvGrpSpPr>
      <p:grpSpPr>
        <a:xfrm>
          <a:off x="0" y="0"/>
          <a:ext cx="0" cy="0"/>
          <a:chOff x="0" y="0"/>
          <a:chExt cx="0" cy="0"/>
        </a:xfrm>
      </p:grpSpPr>
      <p:sp>
        <p:nvSpPr>
          <p:cNvPr id="201" name="Google Shape;201;p9"/>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430675"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9"/>
          <p:cNvGrpSpPr/>
          <p:nvPr/>
        </p:nvGrpSpPr>
        <p:grpSpPr>
          <a:xfrm>
            <a:off x="8689088" y="3673138"/>
            <a:ext cx="212225" cy="212525"/>
            <a:chOff x="5462525" y="6910750"/>
            <a:chExt cx="212225" cy="212525"/>
          </a:xfrm>
        </p:grpSpPr>
        <p:sp>
          <p:nvSpPr>
            <p:cNvPr id="205" name="Google Shape;205;p9"/>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9"/>
          <p:cNvGrpSpPr/>
          <p:nvPr/>
        </p:nvGrpSpPr>
        <p:grpSpPr>
          <a:xfrm>
            <a:off x="239338" y="1654950"/>
            <a:ext cx="285575" cy="285575"/>
            <a:chOff x="5719425" y="7613975"/>
            <a:chExt cx="285575" cy="285575"/>
          </a:xfrm>
        </p:grpSpPr>
        <p:sp>
          <p:nvSpPr>
            <p:cNvPr id="216" name="Google Shape;216;p9"/>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9"/>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txBox="1">
            <a:spLocks noGrp="1"/>
          </p:cNvSpPr>
          <p:nvPr>
            <p:ph type="title"/>
          </p:nvPr>
        </p:nvSpPr>
        <p:spPr>
          <a:xfrm>
            <a:off x="1399325" y="621450"/>
            <a:ext cx="3000300" cy="1115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9"/>
          <p:cNvSpPr txBox="1">
            <a:spLocks noGrp="1"/>
          </p:cNvSpPr>
          <p:nvPr>
            <p:ph type="subTitle" idx="1"/>
          </p:nvPr>
        </p:nvSpPr>
        <p:spPr>
          <a:xfrm>
            <a:off x="1399325" y="1781900"/>
            <a:ext cx="3494400" cy="248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227" name="Google Shape;227;p9"/>
          <p:cNvSpPr>
            <a:spLocks noGrp="1"/>
          </p:cNvSpPr>
          <p:nvPr>
            <p:ph type="pic" idx="2"/>
          </p:nvPr>
        </p:nvSpPr>
        <p:spPr>
          <a:xfrm>
            <a:off x="5188650" y="742825"/>
            <a:ext cx="2593800" cy="3521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0"/>
        <p:cNvGrpSpPr/>
        <p:nvPr/>
      </p:nvGrpSpPr>
      <p:grpSpPr>
        <a:xfrm>
          <a:off x="0" y="0"/>
          <a:ext cx="0" cy="0"/>
          <a:chOff x="0" y="0"/>
          <a:chExt cx="0" cy="0"/>
        </a:xfrm>
      </p:grpSpPr>
      <p:sp>
        <p:nvSpPr>
          <p:cNvPr id="231" name="Google Shape;231;p11"/>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2" name="Google Shape;232;p11"/>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3"/>
        <p:cNvGrpSpPr/>
        <p:nvPr/>
      </p:nvGrpSpPr>
      <p:grpSpPr>
        <a:xfrm>
          <a:off x="0" y="0"/>
          <a:ext cx="0" cy="0"/>
          <a:chOff x="0" y="0"/>
          <a:chExt cx="0" cy="0"/>
        </a:xfrm>
      </p:grpSpPr>
      <p:sp>
        <p:nvSpPr>
          <p:cNvPr id="234" name="Google Shape;234;p12"/>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8">
    <p:bg>
      <p:bgPr>
        <a:solidFill>
          <a:schemeClr val="accent3"/>
        </a:solidFill>
        <a:effectLst/>
      </p:bgPr>
    </p:bg>
    <p:spTree>
      <p:nvGrpSpPr>
        <p:cNvPr id="1" name="Shape 235"/>
        <p:cNvGrpSpPr/>
        <p:nvPr/>
      </p:nvGrpSpPr>
      <p:grpSpPr>
        <a:xfrm>
          <a:off x="0" y="0"/>
          <a:ext cx="0" cy="0"/>
          <a:chOff x="0" y="0"/>
          <a:chExt cx="0" cy="0"/>
        </a:xfrm>
      </p:grpSpPr>
      <p:sp>
        <p:nvSpPr>
          <p:cNvPr id="236" name="Google Shape;236;p13"/>
          <p:cNvSpPr txBox="1">
            <a:spLocks noGrp="1"/>
          </p:cNvSpPr>
          <p:nvPr>
            <p:ph type="title" hasCustomPrompt="1"/>
          </p:nvPr>
        </p:nvSpPr>
        <p:spPr>
          <a:xfrm>
            <a:off x="855956" y="3260125"/>
            <a:ext cx="3383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7" name="Google Shape;237;p13"/>
          <p:cNvSpPr txBox="1">
            <a:spLocks noGrp="1"/>
          </p:cNvSpPr>
          <p:nvPr>
            <p:ph type="subTitle" idx="1"/>
          </p:nvPr>
        </p:nvSpPr>
        <p:spPr>
          <a:xfrm>
            <a:off x="855956" y="4029600"/>
            <a:ext cx="33834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38" name="Google Shape;238;p13"/>
          <p:cNvSpPr txBox="1">
            <a:spLocks noGrp="1"/>
          </p:cNvSpPr>
          <p:nvPr>
            <p:ph type="title" idx="2" hasCustomPrompt="1"/>
          </p:nvPr>
        </p:nvSpPr>
        <p:spPr>
          <a:xfrm>
            <a:off x="2880300" y="1605075"/>
            <a:ext cx="3383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9" name="Google Shape;239;p13"/>
          <p:cNvSpPr txBox="1">
            <a:spLocks noGrp="1"/>
          </p:cNvSpPr>
          <p:nvPr>
            <p:ph type="subTitle" idx="3"/>
          </p:nvPr>
        </p:nvSpPr>
        <p:spPr>
          <a:xfrm>
            <a:off x="2880300" y="2380000"/>
            <a:ext cx="33834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40" name="Google Shape;240;p13"/>
          <p:cNvSpPr txBox="1">
            <a:spLocks noGrp="1"/>
          </p:cNvSpPr>
          <p:nvPr>
            <p:ph type="title" idx="4" hasCustomPrompt="1"/>
          </p:nvPr>
        </p:nvSpPr>
        <p:spPr>
          <a:xfrm>
            <a:off x="4943163" y="3260125"/>
            <a:ext cx="3383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1" name="Google Shape;241;p13"/>
          <p:cNvSpPr txBox="1">
            <a:spLocks noGrp="1"/>
          </p:cNvSpPr>
          <p:nvPr>
            <p:ph type="subTitle" idx="5"/>
          </p:nvPr>
        </p:nvSpPr>
        <p:spPr>
          <a:xfrm>
            <a:off x="4943163" y="4029600"/>
            <a:ext cx="33834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42" name="Google Shape;242;p13"/>
          <p:cNvSpPr/>
          <p:nvPr/>
        </p:nvSpPr>
        <p:spPr>
          <a:xfrm rot="-5400000">
            <a:off x="-809652" y="3323314"/>
            <a:ext cx="2604336" cy="314350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602750"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a:off x="8449550" y="3380363"/>
            <a:ext cx="212225" cy="212525"/>
            <a:chOff x="5462525" y="6910750"/>
            <a:chExt cx="212225" cy="212525"/>
          </a:xfrm>
        </p:grpSpPr>
        <p:sp>
          <p:nvSpPr>
            <p:cNvPr id="245" name="Google Shape;245;p13"/>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13"/>
          <p:cNvSpPr/>
          <p:nvPr/>
        </p:nvSpPr>
        <p:spPr>
          <a:xfrm>
            <a:off x="8521125" y="18077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3"/>
          <p:cNvGrpSpPr/>
          <p:nvPr/>
        </p:nvGrpSpPr>
        <p:grpSpPr>
          <a:xfrm>
            <a:off x="239338" y="1654950"/>
            <a:ext cx="285575" cy="285575"/>
            <a:chOff x="5719425" y="7613975"/>
            <a:chExt cx="285575" cy="285575"/>
          </a:xfrm>
        </p:grpSpPr>
        <p:sp>
          <p:nvSpPr>
            <p:cNvPr id="255" name="Google Shape;255;p13"/>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3"/>
          <p:cNvSpPr/>
          <p:nvPr/>
        </p:nvSpPr>
        <p:spPr>
          <a:xfrm rot="-5400000">
            <a:off x="7253498" y="-1264286"/>
            <a:ext cx="2604336" cy="314350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328"/>
        <p:cNvGrpSpPr/>
        <p:nvPr/>
      </p:nvGrpSpPr>
      <p:grpSpPr>
        <a:xfrm>
          <a:off x="0" y="0"/>
          <a:ext cx="0" cy="0"/>
          <a:chOff x="0" y="0"/>
          <a:chExt cx="0" cy="0"/>
        </a:xfrm>
      </p:grpSpPr>
      <p:sp>
        <p:nvSpPr>
          <p:cNvPr id="329" name="Google Shape;329;p17"/>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17"/>
          <p:cNvGrpSpPr/>
          <p:nvPr/>
        </p:nvGrpSpPr>
        <p:grpSpPr>
          <a:xfrm>
            <a:off x="8449550" y="3380363"/>
            <a:ext cx="212225" cy="212525"/>
            <a:chOff x="5462525" y="6910750"/>
            <a:chExt cx="212225" cy="212525"/>
          </a:xfrm>
        </p:grpSpPr>
        <p:sp>
          <p:nvSpPr>
            <p:cNvPr id="332" name="Google Shape;332;p17"/>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17"/>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8521125" y="18077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7"/>
          <p:cNvGrpSpPr/>
          <p:nvPr/>
        </p:nvGrpSpPr>
        <p:grpSpPr>
          <a:xfrm>
            <a:off x="239338" y="1654950"/>
            <a:ext cx="285575" cy="285575"/>
            <a:chOff x="5719425" y="7613975"/>
            <a:chExt cx="285575" cy="285575"/>
          </a:xfrm>
        </p:grpSpPr>
        <p:sp>
          <p:nvSpPr>
            <p:cNvPr id="343" name="Google Shape;343;p17"/>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7"/>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txBox="1">
            <a:spLocks noGrp="1"/>
          </p:cNvSpPr>
          <p:nvPr>
            <p:ph type="title"/>
          </p:nvPr>
        </p:nvSpPr>
        <p:spPr>
          <a:xfrm>
            <a:off x="722376" y="448056"/>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3" name="Google Shape;353;p17"/>
          <p:cNvSpPr txBox="1">
            <a:spLocks noGrp="1"/>
          </p:cNvSpPr>
          <p:nvPr>
            <p:ph type="subTitle" idx="1"/>
          </p:nvPr>
        </p:nvSpPr>
        <p:spPr>
          <a:xfrm>
            <a:off x="722375" y="1174950"/>
            <a:ext cx="7708500" cy="155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2pPr>
            <a:lvl3pPr lvl="2"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3pPr>
            <a:lvl4pPr lvl="3"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4pPr>
            <a:lvl5pPr lvl="4"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5pPr>
            <a:lvl6pPr lvl="5"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6pPr>
            <a:lvl7pPr lvl="6"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7pPr>
            <a:lvl8pPr lvl="7"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8pPr>
            <a:lvl9pPr lvl="8"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1pPr>
            <a:lvl2pPr marL="914400" lvl="1"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2pPr>
            <a:lvl3pPr marL="1371600" lvl="2"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3pPr>
            <a:lvl4pPr marL="1828800" lvl="3"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4pPr>
            <a:lvl5pPr marL="2286000" lvl="4"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5pPr>
            <a:lvl6pPr marL="2743200" lvl="5"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6pPr>
            <a:lvl7pPr marL="3200400" lvl="6"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7pPr>
            <a:lvl8pPr marL="3657600" lvl="7"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8pPr>
            <a:lvl9pPr marL="4114800" lvl="8"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7" r:id="rId5"/>
    <p:sldLayoutId id="2147483658" r:id="rId6"/>
    <p:sldLayoutId id="2147483659" r:id="rId7"/>
    <p:sldLayoutId id="2147483661" r:id="rId8"/>
    <p:sldLayoutId id="2147483663"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2"/>
        <p:cNvGrpSpPr/>
        <p:nvPr/>
      </p:nvGrpSpPr>
      <p:grpSpPr>
        <a:xfrm>
          <a:off x="0" y="0"/>
          <a:ext cx="0" cy="0"/>
          <a:chOff x="0" y="0"/>
          <a:chExt cx="0" cy="0"/>
        </a:xfrm>
      </p:grpSpPr>
      <p:sp>
        <p:nvSpPr>
          <p:cNvPr id="693" name="Google Shape;693;p28"/>
          <p:cNvSpPr txBox="1">
            <a:spLocks noGrp="1"/>
          </p:cNvSpPr>
          <p:nvPr>
            <p:ph type="ctrTitle"/>
          </p:nvPr>
        </p:nvSpPr>
        <p:spPr>
          <a:xfrm>
            <a:off x="2326351" y="630222"/>
            <a:ext cx="6954556" cy="1610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sz="4000" dirty="0"/>
              <a:t>Movie Recommendation System Using </a:t>
            </a:r>
            <a:br>
              <a:rPr lang="en-IN" sz="4000" dirty="0"/>
            </a:br>
            <a:r>
              <a:rPr lang="en-IN" sz="4000" dirty="0"/>
              <a:t>Machine Learning</a:t>
            </a:r>
            <a:endParaRPr sz="4000" dirty="0"/>
          </a:p>
        </p:txBody>
      </p:sp>
      <p:sp>
        <p:nvSpPr>
          <p:cNvPr id="694" name="Google Shape;694;p28"/>
          <p:cNvSpPr txBox="1">
            <a:spLocks noGrp="1"/>
          </p:cNvSpPr>
          <p:nvPr>
            <p:ph type="subTitle" idx="1"/>
          </p:nvPr>
        </p:nvSpPr>
        <p:spPr>
          <a:xfrm>
            <a:off x="3461932" y="2774465"/>
            <a:ext cx="3928800" cy="20964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mn-lt"/>
              </a:rPr>
              <a:t>TEAM: P7015</a:t>
            </a:r>
            <a:br>
              <a:rPr lang="en" sz="1600" dirty="0">
                <a:latin typeface="+mn-lt"/>
              </a:rPr>
            </a:br>
            <a:r>
              <a:rPr lang="en" sz="1600" dirty="0">
                <a:latin typeface="+mn-lt"/>
              </a:rPr>
              <a:t>SAI PRAMOD NADIMPALLI</a:t>
            </a:r>
            <a:br>
              <a:rPr lang="en" sz="1600" dirty="0">
                <a:latin typeface="+mn-lt"/>
              </a:rPr>
            </a:br>
            <a:r>
              <a:rPr lang="en" sz="1600" dirty="0">
                <a:latin typeface="+mn-lt"/>
              </a:rPr>
              <a:t>KAILA SAI PRANAVA KARTHIK</a:t>
            </a:r>
            <a:br>
              <a:rPr lang="en" sz="1600" dirty="0">
                <a:latin typeface="+mn-lt"/>
              </a:rPr>
            </a:br>
            <a:r>
              <a:rPr lang="en" sz="1600" dirty="0">
                <a:latin typeface="+mn-lt"/>
              </a:rPr>
              <a:t>NIKHIL TANKALA</a:t>
            </a:r>
            <a:br>
              <a:rPr lang="en" sz="1600" dirty="0">
                <a:latin typeface="+mn-lt"/>
              </a:rPr>
            </a:br>
            <a:r>
              <a:rPr lang="en" sz="1600" dirty="0">
                <a:latin typeface="+mn-lt"/>
              </a:rPr>
              <a:t>KVR SAI SAKETH</a:t>
            </a:r>
            <a:br>
              <a:rPr lang="en" sz="1600" dirty="0">
                <a:latin typeface="+mn-lt"/>
              </a:rPr>
            </a:br>
            <a:br>
              <a:rPr lang="en" sz="1600" dirty="0">
                <a:latin typeface="+mn-lt"/>
              </a:rPr>
            </a:br>
            <a:r>
              <a:rPr lang="en" sz="1600" dirty="0">
                <a:latin typeface="+mn-lt"/>
              </a:rPr>
              <a:t>PROJECT GUIDE:</a:t>
            </a:r>
            <a:br>
              <a:rPr lang="en" sz="1600" dirty="0">
                <a:latin typeface="+mn-lt"/>
              </a:rPr>
            </a:br>
            <a:r>
              <a:rPr lang="en" sz="1600" dirty="0">
                <a:latin typeface="+mn-lt"/>
              </a:rPr>
              <a:t>T ARUN SINGH</a:t>
            </a:r>
            <a:endParaRPr dirty="0"/>
          </a:p>
        </p:txBody>
      </p:sp>
      <p:sp>
        <p:nvSpPr>
          <p:cNvPr id="695" name="Google Shape;695;p28"/>
          <p:cNvSpPr/>
          <p:nvPr/>
        </p:nvSpPr>
        <p:spPr>
          <a:xfrm>
            <a:off x="2326351" y="295167"/>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28"/>
          <p:cNvGrpSpPr/>
          <p:nvPr/>
        </p:nvGrpSpPr>
        <p:grpSpPr>
          <a:xfrm>
            <a:off x="6547825" y="396713"/>
            <a:ext cx="285575" cy="285575"/>
            <a:chOff x="5719425" y="7613975"/>
            <a:chExt cx="285575" cy="285575"/>
          </a:xfrm>
        </p:grpSpPr>
        <p:sp>
          <p:nvSpPr>
            <p:cNvPr id="697" name="Google Shape;697;p28"/>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8"/>
          <p:cNvGrpSpPr/>
          <p:nvPr/>
        </p:nvGrpSpPr>
        <p:grpSpPr>
          <a:xfrm>
            <a:off x="7959625" y="3430788"/>
            <a:ext cx="212225" cy="212525"/>
            <a:chOff x="5462525" y="6910750"/>
            <a:chExt cx="212225" cy="212525"/>
          </a:xfrm>
        </p:grpSpPr>
        <p:sp>
          <p:nvSpPr>
            <p:cNvPr id="706" name="Google Shape;706;p28"/>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8"/>
          <p:cNvSpPr/>
          <p:nvPr/>
        </p:nvSpPr>
        <p:spPr>
          <a:xfrm>
            <a:off x="2972656" y="43110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1818675" y="205373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28"/>
          <p:cNvGrpSpPr/>
          <p:nvPr/>
        </p:nvGrpSpPr>
        <p:grpSpPr>
          <a:xfrm rot="-230852">
            <a:off x="-183737" y="1866976"/>
            <a:ext cx="3049120" cy="4603370"/>
            <a:chOff x="660825" y="3244525"/>
            <a:chExt cx="1345175" cy="2030950"/>
          </a:xfrm>
        </p:grpSpPr>
        <p:sp>
          <p:nvSpPr>
            <p:cNvPr id="717" name="Google Shape;717;p28"/>
            <p:cNvSpPr/>
            <p:nvPr/>
          </p:nvSpPr>
          <p:spPr>
            <a:xfrm>
              <a:off x="1282250" y="4272650"/>
              <a:ext cx="504250" cy="902225"/>
            </a:xfrm>
            <a:custGeom>
              <a:avLst/>
              <a:gdLst/>
              <a:ahLst/>
              <a:cxnLst/>
              <a:rect l="l" t="t" r="r" b="b"/>
              <a:pathLst>
                <a:path w="20170" h="36089" extrusionOk="0">
                  <a:moveTo>
                    <a:pt x="4385" y="0"/>
                  </a:moveTo>
                  <a:lnTo>
                    <a:pt x="0" y="315"/>
                  </a:lnTo>
                  <a:lnTo>
                    <a:pt x="18550" y="36088"/>
                  </a:lnTo>
                  <a:lnTo>
                    <a:pt x="20169" y="35964"/>
                  </a:lnTo>
                  <a:lnTo>
                    <a:pt x="4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1460425" y="4609875"/>
              <a:ext cx="146475" cy="149000"/>
            </a:xfrm>
            <a:custGeom>
              <a:avLst/>
              <a:gdLst/>
              <a:ahLst/>
              <a:cxnLst/>
              <a:rect l="l" t="t" r="r" b="b"/>
              <a:pathLst>
                <a:path w="5859" h="5960" extrusionOk="0">
                  <a:moveTo>
                    <a:pt x="3488" y="1"/>
                  </a:moveTo>
                  <a:cubicBezTo>
                    <a:pt x="3412" y="1"/>
                    <a:pt x="3335" y="16"/>
                    <a:pt x="3261" y="47"/>
                  </a:cubicBezTo>
                  <a:lnTo>
                    <a:pt x="451" y="1239"/>
                  </a:lnTo>
                  <a:cubicBezTo>
                    <a:pt x="125" y="1385"/>
                    <a:pt x="1" y="1756"/>
                    <a:pt x="169" y="2071"/>
                  </a:cubicBezTo>
                  <a:lnTo>
                    <a:pt x="2148" y="5668"/>
                  </a:lnTo>
                  <a:cubicBezTo>
                    <a:pt x="2256" y="5850"/>
                    <a:pt x="2455" y="5959"/>
                    <a:pt x="2664" y="5959"/>
                  </a:cubicBezTo>
                  <a:cubicBezTo>
                    <a:pt x="2739" y="5959"/>
                    <a:pt x="2816" y="5945"/>
                    <a:pt x="2890" y="5915"/>
                  </a:cubicBezTo>
                  <a:lnTo>
                    <a:pt x="5408" y="4870"/>
                  </a:lnTo>
                  <a:cubicBezTo>
                    <a:pt x="5723" y="4735"/>
                    <a:pt x="5858" y="4375"/>
                    <a:pt x="5723" y="4083"/>
                  </a:cubicBezTo>
                  <a:lnTo>
                    <a:pt x="4037" y="339"/>
                  </a:lnTo>
                  <a:cubicBezTo>
                    <a:pt x="3928" y="129"/>
                    <a:pt x="3712" y="1"/>
                    <a:pt x="3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1109100" y="4279375"/>
              <a:ext cx="201000" cy="996100"/>
            </a:xfrm>
            <a:custGeom>
              <a:avLst/>
              <a:gdLst/>
              <a:ahLst/>
              <a:cxnLst/>
              <a:rect l="l" t="t" r="r" b="b"/>
              <a:pathLst>
                <a:path w="8040" h="39844" extrusionOk="0">
                  <a:moveTo>
                    <a:pt x="1" y="1"/>
                  </a:moveTo>
                  <a:lnTo>
                    <a:pt x="6094" y="39844"/>
                  </a:lnTo>
                  <a:lnTo>
                    <a:pt x="8039" y="39732"/>
                  </a:lnTo>
                  <a:lnTo>
                    <a:pt x="4239" y="11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686675" y="4298225"/>
              <a:ext cx="360900" cy="959000"/>
            </a:xfrm>
            <a:custGeom>
              <a:avLst/>
              <a:gdLst/>
              <a:ahLst/>
              <a:cxnLst/>
              <a:rect l="l" t="t" r="r" b="b"/>
              <a:pathLst>
                <a:path w="14436" h="38360" extrusionOk="0">
                  <a:moveTo>
                    <a:pt x="14436" y="0"/>
                  </a:moveTo>
                  <a:lnTo>
                    <a:pt x="10062" y="382"/>
                  </a:lnTo>
                  <a:lnTo>
                    <a:pt x="0" y="38359"/>
                  </a:lnTo>
                  <a:lnTo>
                    <a:pt x="1619" y="38224"/>
                  </a:lnTo>
                  <a:lnTo>
                    <a:pt x="14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39500" y="3465900"/>
              <a:ext cx="231625" cy="205225"/>
            </a:xfrm>
            <a:custGeom>
              <a:avLst/>
              <a:gdLst/>
              <a:ahLst/>
              <a:cxnLst/>
              <a:rect l="l" t="t" r="r" b="b"/>
              <a:pathLst>
                <a:path w="9265" h="8209" extrusionOk="0">
                  <a:moveTo>
                    <a:pt x="4625" y="0"/>
                  </a:moveTo>
                  <a:cubicBezTo>
                    <a:pt x="3756" y="0"/>
                    <a:pt x="2880" y="276"/>
                    <a:pt x="2137" y="848"/>
                  </a:cubicBezTo>
                  <a:cubicBezTo>
                    <a:pt x="338" y="2230"/>
                    <a:pt x="1" y="4805"/>
                    <a:pt x="1372" y="6604"/>
                  </a:cubicBezTo>
                  <a:cubicBezTo>
                    <a:pt x="2182" y="7656"/>
                    <a:pt x="3399" y="8208"/>
                    <a:pt x="4630" y="8208"/>
                  </a:cubicBezTo>
                  <a:cubicBezTo>
                    <a:pt x="5502" y="8208"/>
                    <a:pt x="6382" y="7931"/>
                    <a:pt x="7129" y="7357"/>
                  </a:cubicBezTo>
                  <a:cubicBezTo>
                    <a:pt x="8927" y="5985"/>
                    <a:pt x="9265" y="3411"/>
                    <a:pt x="7893" y="1612"/>
                  </a:cubicBezTo>
                  <a:cubicBezTo>
                    <a:pt x="7082" y="556"/>
                    <a:pt x="5860" y="0"/>
                    <a:pt x="4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661100" y="3374650"/>
              <a:ext cx="388725" cy="387900"/>
            </a:xfrm>
            <a:custGeom>
              <a:avLst/>
              <a:gdLst/>
              <a:ahLst/>
              <a:cxnLst/>
              <a:rect l="l" t="t" r="r" b="b"/>
              <a:pathLst>
                <a:path w="15549" h="15516" extrusionOk="0">
                  <a:moveTo>
                    <a:pt x="7317" y="1214"/>
                  </a:moveTo>
                  <a:cubicBezTo>
                    <a:pt x="7329" y="1214"/>
                    <a:pt x="7341" y="1214"/>
                    <a:pt x="7353" y="1215"/>
                  </a:cubicBezTo>
                  <a:lnTo>
                    <a:pt x="8275" y="1215"/>
                  </a:lnTo>
                  <a:cubicBezTo>
                    <a:pt x="8837" y="1215"/>
                    <a:pt x="9264" y="1721"/>
                    <a:pt x="9152" y="2260"/>
                  </a:cubicBezTo>
                  <a:lnTo>
                    <a:pt x="8668" y="4655"/>
                  </a:lnTo>
                  <a:cubicBezTo>
                    <a:pt x="8592" y="5046"/>
                    <a:pt x="8243" y="5353"/>
                    <a:pt x="7844" y="5353"/>
                  </a:cubicBezTo>
                  <a:cubicBezTo>
                    <a:pt x="7831" y="5353"/>
                    <a:pt x="7817" y="5353"/>
                    <a:pt x="7803" y="5352"/>
                  </a:cubicBezTo>
                  <a:cubicBezTo>
                    <a:pt x="7375" y="5352"/>
                    <a:pt x="7016" y="5060"/>
                    <a:pt x="6948" y="4644"/>
                  </a:cubicBezTo>
                  <a:lnTo>
                    <a:pt x="6476" y="2249"/>
                  </a:lnTo>
                  <a:cubicBezTo>
                    <a:pt x="6388" y="1710"/>
                    <a:pt x="6774" y="1214"/>
                    <a:pt x="7317" y="1214"/>
                  </a:cubicBezTo>
                  <a:close/>
                  <a:moveTo>
                    <a:pt x="4146" y="2531"/>
                  </a:moveTo>
                  <a:cubicBezTo>
                    <a:pt x="4426" y="2531"/>
                    <a:pt x="4704" y="2666"/>
                    <a:pt x="4879" y="2924"/>
                  </a:cubicBezTo>
                  <a:lnTo>
                    <a:pt x="6229" y="4947"/>
                  </a:lnTo>
                  <a:cubicBezTo>
                    <a:pt x="6453" y="5296"/>
                    <a:pt x="6408" y="5768"/>
                    <a:pt x="6116" y="6060"/>
                  </a:cubicBezTo>
                  <a:cubicBezTo>
                    <a:pt x="5950" y="6226"/>
                    <a:pt x="5725" y="6313"/>
                    <a:pt x="5499" y="6313"/>
                  </a:cubicBezTo>
                  <a:cubicBezTo>
                    <a:pt x="5327" y="6313"/>
                    <a:pt x="5153" y="6263"/>
                    <a:pt x="5003" y="6161"/>
                  </a:cubicBezTo>
                  <a:lnTo>
                    <a:pt x="2991" y="4790"/>
                  </a:lnTo>
                  <a:cubicBezTo>
                    <a:pt x="2530" y="4486"/>
                    <a:pt x="2474" y="3834"/>
                    <a:pt x="2867" y="3441"/>
                  </a:cubicBezTo>
                  <a:lnTo>
                    <a:pt x="3530" y="2789"/>
                  </a:lnTo>
                  <a:cubicBezTo>
                    <a:pt x="3704" y="2615"/>
                    <a:pt x="3926" y="2531"/>
                    <a:pt x="4146" y="2531"/>
                  </a:cubicBezTo>
                  <a:close/>
                  <a:moveTo>
                    <a:pt x="11485" y="2549"/>
                  </a:moveTo>
                  <a:cubicBezTo>
                    <a:pt x="11710" y="2549"/>
                    <a:pt x="11939" y="2635"/>
                    <a:pt x="12120" y="2811"/>
                  </a:cubicBezTo>
                  <a:lnTo>
                    <a:pt x="12772" y="3474"/>
                  </a:lnTo>
                  <a:cubicBezTo>
                    <a:pt x="13165" y="3868"/>
                    <a:pt x="13098" y="4509"/>
                    <a:pt x="12637" y="4824"/>
                  </a:cubicBezTo>
                  <a:lnTo>
                    <a:pt x="10613" y="6173"/>
                  </a:lnTo>
                  <a:cubicBezTo>
                    <a:pt x="10466" y="6272"/>
                    <a:pt x="10298" y="6320"/>
                    <a:pt x="10130" y="6320"/>
                  </a:cubicBezTo>
                  <a:cubicBezTo>
                    <a:pt x="9899" y="6320"/>
                    <a:pt x="9669" y="6229"/>
                    <a:pt x="9500" y="6060"/>
                  </a:cubicBezTo>
                  <a:cubicBezTo>
                    <a:pt x="9219" y="5768"/>
                    <a:pt x="9163" y="5296"/>
                    <a:pt x="9399" y="4947"/>
                  </a:cubicBezTo>
                  <a:lnTo>
                    <a:pt x="10759" y="2935"/>
                  </a:lnTo>
                  <a:cubicBezTo>
                    <a:pt x="10933" y="2680"/>
                    <a:pt x="11207" y="2549"/>
                    <a:pt x="11485" y="2549"/>
                  </a:cubicBezTo>
                  <a:close/>
                  <a:moveTo>
                    <a:pt x="2127" y="6402"/>
                  </a:moveTo>
                  <a:cubicBezTo>
                    <a:pt x="2186" y="6402"/>
                    <a:pt x="2245" y="6408"/>
                    <a:pt x="2305" y="6420"/>
                  </a:cubicBezTo>
                  <a:lnTo>
                    <a:pt x="4700" y="6903"/>
                  </a:lnTo>
                  <a:cubicBezTo>
                    <a:pt x="5104" y="6982"/>
                    <a:pt x="5408" y="7353"/>
                    <a:pt x="5397" y="7769"/>
                  </a:cubicBezTo>
                  <a:cubicBezTo>
                    <a:pt x="5397" y="8196"/>
                    <a:pt x="5104" y="8556"/>
                    <a:pt x="4677" y="8623"/>
                  </a:cubicBezTo>
                  <a:lnTo>
                    <a:pt x="2294" y="9096"/>
                  </a:lnTo>
                  <a:cubicBezTo>
                    <a:pt x="2249" y="9102"/>
                    <a:pt x="2204" y="9105"/>
                    <a:pt x="2159" y="9105"/>
                  </a:cubicBezTo>
                  <a:cubicBezTo>
                    <a:pt x="1673" y="9105"/>
                    <a:pt x="1248" y="8723"/>
                    <a:pt x="1248" y="8208"/>
                  </a:cubicBezTo>
                  <a:lnTo>
                    <a:pt x="1248" y="7274"/>
                  </a:lnTo>
                  <a:cubicBezTo>
                    <a:pt x="1248" y="6793"/>
                    <a:pt x="1650" y="6402"/>
                    <a:pt x="2127" y="6402"/>
                  </a:cubicBezTo>
                  <a:close/>
                  <a:moveTo>
                    <a:pt x="13476" y="6419"/>
                  </a:moveTo>
                  <a:cubicBezTo>
                    <a:pt x="13964" y="6419"/>
                    <a:pt x="14378" y="6799"/>
                    <a:pt x="14368" y="7308"/>
                  </a:cubicBezTo>
                  <a:lnTo>
                    <a:pt x="14368" y="8241"/>
                  </a:lnTo>
                  <a:cubicBezTo>
                    <a:pt x="14348" y="8741"/>
                    <a:pt x="13946" y="9125"/>
                    <a:pt x="13486" y="9125"/>
                  </a:cubicBezTo>
                  <a:cubicBezTo>
                    <a:pt x="13428" y="9125"/>
                    <a:pt x="13370" y="9119"/>
                    <a:pt x="13311" y="9107"/>
                  </a:cubicBezTo>
                  <a:lnTo>
                    <a:pt x="10917" y="8635"/>
                  </a:lnTo>
                  <a:cubicBezTo>
                    <a:pt x="10512" y="8545"/>
                    <a:pt x="10197" y="8185"/>
                    <a:pt x="10220" y="7758"/>
                  </a:cubicBezTo>
                  <a:cubicBezTo>
                    <a:pt x="10220" y="7342"/>
                    <a:pt x="10512" y="6971"/>
                    <a:pt x="10939" y="6903"/>
                  </a:cubicBezTo>
                  <a:lnTo>
                    <a:pt x="13323" y="6431"/>
                  </a:lnTo>
                  <a:cubicBezTo>
                    <a:pt x="13374" y="6423"/>
                    <a:pt x="13426" y="6419"/>
                    <a:pt x="13476" y="6419"/>
                  </a:cubicBezTo>
                  <a:close/>
                  <a:moveTo>
                    <a:pt x="5486" y="9196"/>
                  </a:moveTo>
                  <a:cubicBezTo>
                    <a:pt x="5717" y="9196"/>
                    <a:pt x="5947" y="9286"/>
                    <a:pt x="6116" y="9455"/>
                  </a:cubicBezTo>
                  <a:cubicBezTo>
                    <a:pt x="6397" y="9759"/>
                    <a:pt x="6442" y="10231"/>
                    <a:pt x="6217" y="10568"/>
                  </a:cubicBezTo>
                  <a:lnTo>
                    <a:pt x="4846" y="12581"/>
                  </a:lnTo>
                  <a:cubicBezTo>
                    <a:pt x="4678" y="12835"/>
                    <a:pt x="4404" y="12967"/>
                    <a:pt x="4126" y="12967"/>
                  </a:cubicBezTo>
                  <a:cubicBezTo>
                    <a:pt x="3901" y="12967"/>
                    <a:pt x="3673" y="12881"/>
                    <a:pt x="3497" y="12704"/>
                  </a:cubicBezTo>
                  <a:lnTo>
                    <a:pt x="2845" y="12041"/>
                  </a:lnTo>
                  <a:cubicBezTo>
                    <a:pt x="2451" y="11648"/>
                    <a:pt x="2519" y="11007"/>
                    <a:pt x="2980" y="10692"/>
                  </a:cubicBezTo>
                  <a:lnTo>
                    <a:pt x="5003" y="9343"/>
                  </a:lnTo>
                  <a:cubicBezTo>
                    <a:pt x="5150" y="9244"/>
                    <a:pt x="5318" y="9196"/>
                    <a:pt x="5486" y="9196"/>
                  </a:cubicBezTo>
                  <a:close/>
                  <a:moveTo>
                    <a:pt x="10125" y="9205"/>
                  </a:moveTo>
                  <a:cubicBezTo>
                    <a:pt x="10298" y="9205"/>
                    <a:pt x="10472" y="9257"/>
                    <a:pt x="10624" y="9365"/>
                  </a:cubicBezTo>
                  <a:lnTo>
                    <a:pt x="12637" y="10726"/>
                  </a:lnTo>
                  <a:cubicBezTo>
                    <a:pt x="13086" y="11029"/>
                    <a:pt x="13154" y="11693"/>
                    <a:pt x="12760" y="12075"/>
                  </a:cubicBezTo>
                  <a:lnTo>
                    <a:pt x="12097" y="12738"/>
                  </a:lnTo>
                  <a:cubicBezTo>
                    <a:pt x="11926" y="12909"/>
                    <a:pt x="11708" y="12991"/>
                    <a:pt x="11491" y="12991"/>
                  </a:cubicBezTo>
                  <a:cubicBezTo>
                    <a:pt x="11208" y="12991"/>
                    <a:pt x="10926" y="12853"/>
                    <a:pt x="10748" y="12592"/>
                  </a:cubicBezTo>
                  <a:lnTo>
                    <a:pt x="9399" y="10568"/>
                  </a:lnTo>
                  <a:cubicBezTo>
                    <a:pt x="9163" y="10220"/>
                    <a:pt x="9219" y="9759"/>
                    <a:pt x="9511" y="9455"/>
                  </a:cubicBezTo>
                  <a:cubicBezTo>
                    <a:pt x="9682" y="9291"/>
                    <a:pt x="9902" y="9205"/>
                    <a:pt x="10125" y="9205"/>
                  </a:cubicBezTo>
                  <a:close/>
                  <a:moveTo>
                    <a:pt x="7791" y="10175"/>
                  </a:moveTo>
                  <a:cubicBezTo>
                    <a:pt x="7799" y="10175"/>
                    <a:pt x="7806" y="10175"/>
                    <a:pt x="7814" y="10175"/>
                  </a:cubicBezTo>
                  <a:cubicBezTo>
                    <a:pt x="8241" y="10175"/>
                    <a:pt x="8601" y="10467"/>
                    <a:pt x="8668" y="10894"/>
                  </a:cubicBezTo>
                  <a:lnTo>
                    <a:pt x="9140" y="13278"/>
                  </a:lnTo>
                  <a:cubicBezTo>
                    <a:pt x="9219" y="13817"/>
                    <a:pt x="8814" y="14323"/>
                    <a:pt x="8252" y="14323"/>
                  </a:cubicBezTo>
                  <a:lnTo>
                    <a:pt x="7319" y="14323"/>
                  </a:lnTo>
                  <a:cubicBezTo>
                    <a:pt x="6779" y="14323"/>
                    <a:pt x="6352" y="13817"/>
                    <a:pt x="6465" y="13267"/>
                  </a:cubicBezTo>
                  <a:lnTo>
                    <a:pt x="6948" y="10883"/>
                  </a:lnTo>
                  <a:cubicBezTo>
                    <a:pt x="7025" y="10475"/>
                    <a:pt x="7385" y="10175"/>
                    <a:pt x="7791" y="10175"/>
                  </a:cubicBezTo>
                  <a:close/>
                  <a:moveTo>
                    <a:pt x="7759" y="1"/>
                  </a:moveTo>
                  <a:cubicBezTo>
                    <a:pt x="3485" y="1"/>
                    <a:pt x="11" y="3470"/>
                    <a:pt x="11" y="7747"/>
                  </a:cubicBezTo>
                  <a:cubicBezTo>
                    <a:pt x="0" y="12030"/>
                    <a:pt x="3474" y="15515"/>
                    <a:pt x="7758" y="15515"/>
                  </a:cubicBezTo>
                  <a:cubicBezTo>
                    <a:pt x="7764" y="15515"/>
                    <a:pt x="7771" y="15515"/>
                    <a:pt x="7778" y="15515"/>
                  </a:cubicBezTo>
                  <a:cubicBezTo>
                    <a:pt x="12052" y="15515"/>
                    <a:pt x="15526" y="12045"/>
                    <a:pt x="15526" y="7769"/>
                  </a:cubicBezTo>
                  <a:cubicBezTo>
                    <a:pt x="15549" y="3497"/>
                    <a:pt x="12075" y="12"/>
                    <a:pt x="7780" y="1"/>
                  </a:cubicBezTo>
                  <a:cubicBezTo>
                    <a:pt x="7773" y="1"/>
                    <a:pt x="7766" y="1"/>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830575" y="3543575"/>
              <a:ext cx="49775" cy="50050"/>
            </a:xfrm>
            <a:custGeom>
              <a:avLst/>
              <a:gdLst/>
              <a:ahLst/>
              <a:cxnLst/>
              <a:rect l="l" t="t" r="r" b="b"/>
              <a:pathLst>
                <a:path w="1991" h="2002" extrusionOk="0">
                  <a:moveTo>
                    <a:pt x="990" y="0"/>
                  </a:moveTo>
                  <a:cubicBezTo>
                    <a:pt x="450" y="0"/>
                    <a:pt x="0" y="450"/>
                    <a:pt x="0" y="1001"/>
                  </a:cubicBezTo>
                  <a:cubicBezTo>
                    <a:pt x="0" y="1552"/>
                    <a:pt x="450" y="2001"/>
                    <a:pt x="990" y="2001"/>
                  </a:cubicBezTo>
                  <a:cubicBezTo>
                    <a:pt x="1541" y="2001"/>
                    <a:pt x="1990" y="1552"/>
                    <a:pt x="1990" y="1001"/>
                  </a:cubicBezTo>
                  <a:cubicBezTo>
                    <a:pt x="1990" y="450"/>
                    <a:pt x="1541" y="0"/>
                    <a:pt x="990"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840400" y="3553400"/>
              <a:ext cx="30100" cy="30375"/>
            </a:xfrm>
            <a:custGeom>
              <a:avLst/>
              <a:gdLst/>
              <a:ahLst/>
              <a:cxnLst/>
              <a:rect l="l" t="t" r="r" b="b"/>
              <a:pathLst>
                <a:path w="1204" h="1215" extrusionOk="0">
                  <a:moveTo>
                    <a:pt x="597" y="1"/>
                  </a:moveTo>
                  <a:cubicBezTo>
                    <a:pt x="260" y="1"/>
                    <a:pt x="1" y="271"/>
                    <a:pt x="1" y="608"/>
                  </a:cubicBezTo>
                  <a:cubicBezTo>
                    <a:pt x="1" y="945"/>
                    <a:pt x="260" y="1215"/>
                    <a:pt x="597" y="1215"/>
                  </a:cubicBezTo>
                  <a:cubicBezTo>
                    <a:pt x="934" y="1215"/>
                    <a:pt x="1204" y="945"/>
                    <a:pt x="1204" y="608"/>
                  </a:cubicBezTo>
                  <a:cubicBezTo>
                    <a:pt x="1204" y="282"/>
                    <a:pt x="934" y="1"/>
                    <a:pt x="597" y="1"/>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903925" y="3393650"/>
              <a:ext cx="78725" cy="48200"/>
            </a:xfrm>
            <a:custGeom>
              <a:avLst/>
              <a:gdLst/>
              <a:ahLst/>
              <a:cxnLst/>
              <a:rect l="l" t="t" r="r" b="b"/>
              <a:pathLst>
                <a:path w="3149" h="1928" extrusionOk="0">
                  <a:moveTo>
                    <a:pt x="156" y="0"/>
                  </a:moveTo>
                  <a:cubicBezTo>
                    <a:pt x="88" y="0"/>
                    <a:pt x="22" y="52"/>
                    <a:pt x="12" y="129"/>
                  </a:cubicBezTo>
                  <a:cubicBezTo>
                    <a:pt x="1" y="207"/>
                    <a:pt x="57" y="297"/>
                    <a:pt x="136" y="309"/>
                  </a:cubicBezTo>
                  <a:cubicBezTo>
                    <a:pt x="158" y="309"/>
                    <a:pt x="1485" y="578"/>
                    <a:pt x="2845" y="1883"/>
                  </a:cubicBezTo>
                  <a:cubicBezTo>
                    <a:pt x="2879" y="1916"/>
                    <a:pt x="2924" y="1927"/>
                    <a:pt x="2969" y="1927"/>
                  </a:cubicBezTo>
                  <a:cubicBezTo>
                    <a:pt x="3002" y="1927"/>
                    <a:pt x="3047" y="1916"/>
                    <a:pt x="3081" y="1883"/>
                  </a:cubicBezTo>
                  <a:cubicBezTo>
                    <a:pt x="3149" y="1826"/>
                    <a:pt x="3149" y="1714"/>
                    <a:pt x="3081" y="1658"/>
                  </a:cubicBezTo>
                  <a:cubicBezTo>
                    <a:pt x="1631" y="286"/>
                    <a:pt x="248" y="16"/>
                    <a:pt x="192" y="5"/>
                  </a:cubicBezTo>
                  <a:cubicBezTo>
                    <a:pt x="180" y="2"/>
                    <a:pt x="168" y="0"/>
                    <a:pt x="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728275" y="3694875"/>
              <a:ext cx="62425" cy="43775"/>
            </a:xfrm>
            <a:custGeom>
              <a:avLst/>
              <a:gdLst/>
              <a:ahLst/>
              <a:cxnLst/>
              <a:rect l="l" t="t" r="r" b="b"/>
              <a:pathLst>
                <a:path w="2497" h="1751" extrusionOk="0">
                  <a:moveTo>
                    <a:pt x="179" y="1"/>
                  </a:moveTo>
                  <a:cubicBezTo>
                    <a:pt x="140" y="1"/>
                    <a:pt x="100" y="15"/>
                    <a:pt x="68" y="42"/>
                  </a:cubicBezTo>
                  <a:cubicBezTo>
                    <a:pt x="0" y="87"/>
                    <a:pt x="0" y="188"/>
                    <a:pt x="56" y="266"/>
                  </a:cubicBezTo>
                  <a:cubicBezTo>
                    <a:pt x="1147" y="1514"/>
                    <a:pt x="2249" y="1739"/>
                    <a:pt x="2294" y="1750"/>
                  </a:cubicBezTo>
                  <a:lnTo>
                    <a:pt x="2316" y="1750"/>
                  </a:lnTo>
                  <a:cubicBezTo>
                    <a:pt x="2384" y="1750"/>
                    <a:pt x="2462" y="1705"/>
                    <a:pt x="2485" y="1627"/>
                  </a:cubicBezTo>
                  <a:cubicBezTo>
                    <a:pt x="2496" y="1526"/>
                    <a:pt x="2440" y="1447"/>
                    <a:pt x="2361" y="1424"/>
                  </a:cubicBezTo>
                  <a:cubicBezTo>
                    <a:pt x="2350" y="1424"/>
                    <a:pt x="1316" y="1211"/>
                    <a:pt x="293" y="53"/>
                  </a:cubicBezTo>
                  <a:cubicBezTo>
                    <a:pt x="263" y="18"/>
                    <a:pt x="221"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1107700" y="3304675"/>
              <a:ext cx="329425" cy="300125"/>
            </a:xfrm>
            <a:custGeom>
              <a:avLst/>
              <a:gdLst/>
              <a:ahLst/>
              <a:cxnLst/>
              <a:rect l="l" t="t" r="r" b="b"/>
              <a:pathLst>
                <a:path w="13177" h="12005" extrusionOk="0">
                  <a:moveTo>
                    <a:pt x="6590" y="0"/>
                  </a:moveTo>
                  <a:cubicBezTo>
                    <a:pt x="5054" y="0"/>
                    <a:pt x="3519" y="585"/>
                    <a:pt x="2350" y="1754"/>
                  </a:cubicBezTo>
                  <a:cubicBezTo>
                    <a:pt x="1" y="4104"/>
                    <a:pt x="1" y="7904"/>
                    <a:pt x="2350" y="10242"/>
                  </a:cubicBezTo>
                  <a:cubicBezTo>
                    <a:pt x="3519" y="11417"/>
                    <a:pt x="5054" y="12004"/>
                    <a:pt x="6590" y="12004"/>
                  </a:cubicBezTo>
                  <a:cubicBezTo>
                    <a:pt x="8126" y="12004"/>
                    <a:pt x="9663" y="11417"/>
                    <a:pt x="10838" y="10242"/>
                  </a:cubicBezTo>
                  <a:cubicBezTo>
                    <a:pt x="13177" y="7904"/>
                    <a:pt x="13177" y="4104"/>
                    <a:pt x="10838" y="1754"/>
                  </a:cubicBezTo>
                  <a:cubicBezTo>
                    <a:pt x="9663" y="585"/>
                    <a:pt x="8126" y="0"/>
                    <a:pt x="6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1045300" y="3244525"/>
              <a:ext cx="454225" cy="420550"/>
            </a:xfrm>
            <a:custGeom>
              <a:avLst/>
              <a:gdLst/>
              <a:ahLst/>
              <a:cxnLst/>
              <a:rect l="l" t="t" r="r" b="b"/>
              <a:pathLst>
                <a:path w="18169" h="16822" extrusionOk="0">
                  <a:moveTo>
                    <a:pt x="9650" y="1310"/>
                  </a:moveTo>
                  <a:cubicBezTo>
                    <a:pt x="9708" y="1310"/>
                    <a:pt x="9767" y="1315"/>
                    <a:pt x="9827" y="1327"/>
                  </a:cubicBezTo>
                  <a:lnTo>
                    <a:pt x="10827" y="1496"/>
                  </a:lnTo>
                  <a:cubicBezTo>
                    <a:pt x="11423" y="1597"/>
                    <a:pt x="11772" y="2215"/>
                    <a:pt x="11547" y="2777"/>
                  </a:cubicBezTo>
                  <a:lnTo>
                    <a:pt x="10614" y="5239"/>
                  </a:lnTo>
                  <a:cubicBezTo>
                    <a:pt x="10465" y="5605"/>
                    <a:pt x="10117" y="5849"/>
                    <a:pt x="9729" y="5849"/>
                  </a:cubicBezTo>
                  <a:cubicBezTo>
                    <a:pt x="9676" y="5849"/>
                    <a:pt x="9622" y="5845"/>
                    <a:pt x="9568" y="5835"/>
                  </a:cubicBezTo>
                  <a:cubicBezTo>
                    <a:pt x="9118" y="5768"/>
                    <a:pt x="8770" y="5374"/>
                    <a:pt x="8770" y="4924"/>
                  </a:cubicBezTo>
                  <a:lnTo>
                    <a:pt x="8725" y="2283"/>
                  </a:lnTo>
                  <a:cubicBezTo>
                    <a:pt x="8705" y="1737"/>
                    <a:pt x="9138" y="1310"/>
                    <a:pt x="9650" y="1310"/>
                  </a:cubicBezTo>
                  <a:close/>
                  <a:moveTo>
                    <a:pt x="5992" y="2136"/>
                  </a:moveTo>
                  <a:cubicBezTo>
                    <a:pt x="6355" y="2136"/>
                    <a:pt x="6707" y="2347"/>
                    <a:pt x="6870" y="2710"/>
                  </a:cubicBezTo>
                  <a:lnTo>
                    <a:pt x="7949" y="5104"/>
                  </a:lnTo>
                  <a:cubicBezTo>
                    <a:pt x="8129" y="5532"/>
                    <a:pt x="7994" y="6026"/>
                    <a:pt x="7623" y="6285"/>
                  </a:cubicBezTo>
                  <a:cubicBezTo>
                    <a:pt x="7452" y="6405"/>
                    <a:pt x="7257" y="6463"/>
                    <a:pt x="7065" y="6463"/>
                  </a:cubicBezTo>
                  <a:cubicBezTo>
                    <a:pt x="6827" y="6463"/>
                    <a:pt x="6594" y="6374"/>
                    <a:pt x="6420" y="6206"/>
                  </a:cubicBezTo>
                  <a:lnTo>
                    <a:pt x="4509" y="4374"/>
                  </a:lnTo>
                  <a:cubicBezTo>
                    <a:pt x="4070" y="3969"/>
                    <a:pt x="4127" y="3249"/>
                    <a:pt x="4621" y="2901"/>
                  </a:cubicBezTo>
                  <a:lnTo>
                    <a:pt x="5442" y="2316"/>
                  </a:lnTo>
                  <a:cubicBezTo>
                    <a:pt x="5611" y="2193"/>
                    <a:pt x="5803" y="2136"/>
                    <a:pt x="5992" y="2136"/>
                  </a:cubicBezTo>
                  <a:close/>
                  <a:moveTo>
                    <a:pt x="13860" y="3492"/>
                  </a:moveTo>
                  <a:cubicBezTo>
                    <a:pt x="14160" y="3492"/>
                    <a:pt x="14460" y="3632"/>
                    <a:pt x="14650" y="3901"/>
                  </a:cubicBezTo>
                  <a:lnTo>
                    <a:pt x="15246" y="4733"/>
                  </a:lnTo>
                  <a:cubicBezTo>
                    <a:pt x="15594" y="5217"/>
                    <a:pt x="15392" y="5903"/>
                    <a:pt x="14852" y="6150"/>
                  </a:cubicBezTo>
                  <a:lnTo>
                    <a:pt x="12446" y="7229"/>
                  </a:lnTo>
                  <a:cubicBezTo>
                    <a:pt x="12317" y="7284"/>
                    <a:pt x="12182" y="7310"/>
                    <a:pt x="12050" y="7310"/>
                  </a:cubicBezTo>
                  <a:cubicBezTo>
                    <a:pt x="11747" y="7310"/>
                    <a:pt x="11457" y="7170"/>
                    <a:pt x="11277" y="6903"/>
                  </a:cubicBezTo>
                  <a:cubicBezTo>
                    <a:pt x="10996" y="6532"/>
                    <a:pt x="11030" y="6026"/>
                    <a:pt x="11344" y="5700"/>
                  </a:cubicBezTo>
                  <a:lnTo>
                    <a:pt x="13177" y="3789"/>
                  </a:lnTo>
                  <a:cubicBezTo>
                    <a:pt x="13361" y="3590"/>
                    <a:pt x="13610" y="3492"/>
                    <a:pt x="13860" y="3492"/>
                  </a:cubicBezTo>
                  <a:close/>
                  <a:moveTo>
                    <a:pt x="3154" y="5918"/>
                  </a:moveTo>
                  <a:cubicBezTo>
                    <a:pt x="3268" y="5918"/>
                    <a:pt x="3384" y="5938"/>
                    <a:pt x="3497" y="5981"/>
                  </a:cubicBezTo>
                  <a:lnTo>
                    <a:pt x="5948" y="6903"/>
                  </a:lnTo>
                  <a:cubicBezTo>
                    <a:pt x="6375" y="7072"/>
                    <a:pt x="6623" y="7510"/>
                    <a:pt x="6555" y="7960"/>
                  </a:cubicBezTo>
                  <a:cubicBezTo>
                    <a:pt x="6488" y="8410"/>
                    <a:pt x="6094" y="8747"/>
                    <a:pt x="5644" y="8747"/>
                  </a:cubicBezTo>
                  <a:lnTo>
                    <a:pt x="3002" y="8803"/>
                  </a:lnTo>
                  <a:cubicBezTo>
                    <a:pt x="2979" y="8805"/>
                    <a:pt x="2956" y="8806"/>
                    <a:pt x="2933" y="8806"/>
                  </a:cubicBezTo>
                  <a:cubicBezTo>
                    <a:pt x="2361" y="8806"/>
                    <a:pt x="1939" y="8275"/>
                    <a:pt x="2047" y="7713"/>
                  </a:cubicBezTo>
                  <a:lnTo>
                    <a:pt x="2215" y="6712"/>
                  </a:lnTo>
                  <a:cubicBezTo>
                    <a:pt x="2287" y="6236"/>
                    <a:pt x="2703" y="5918"/>
                    <a:pt x="3154" y="5918"/>
                  </a:cubicBezTo>
                  <a:close/>
                  <a:moveTo>
                    <a:pt x="15276" y="8016"/>
                  </a:moveTo>
                  <a:cubicBezTo>
                    <a:pt x="15873" y="8016"/>
                    <a:pt x="16324" y="8540"/>
                    <a:pt x="16212" y="9129"/>
                  </a:cubicBezTo>
                  <a:lnTo>
                    <a:pt x="16044" y="10130"/>
                  </a:lnTo>
                  <a:cubicBezTo>
                    <a:pt x="15963" y="10587"/>
                    <a:pt x="15553" y="10901"/>
                    <a:pt x="15105" y="10901"/>
                  </a:cubicBezTo>
                  <a:cubicBezTo>
                    <a:pt x="14992" y="10901"/>
                    <a:pt x="14876" y="10881"/>
                    <a:pt x="14762" y="10838"/>
                  </a:cubicBezTo>
                  <a:lnTo>
                    <a:pt x="12300" y="9916"/>
                  </a:lnTo>
                  <a:cubicBezTo>
                    <a:pt x="11884" y="9747"/>
                    <a:pt x="11625" y="9309"/>
                    <a:pt x="11704" y="8859"/>
                  </a:cubicBezTo>
                  <a:cubicBezTo>
                    <a:pt x="11772" y="8410"/>
                    <a:pt x="12165" y="8072"/>
                    <a:pt x="12615" y="8072"/>
                  </a:cubicBezTo>
                  <a:lnTo>
                    <a:pt x="15257" y="8016"/>
                  </a:lnTo>
                  <a:cubicBezTo>
                    <a:pt x="15263" y="8016"/>
                    <a:pt x="15269" y="8016"/>
                    <a:pt x="15276" y="8016"/>
                  </a:cubicBezTo>
                  <a:close/>
                  <a:moveTo>
                    <a:pt x="6204" y="9509"/>
                  </a:moveTo>
                  <a:cubicBezTo>
                    <a:pt x="6507" y="9509"/>
                    <a:pt x="6802" y="9650"/>
                    <a:pt x="6982" y="9916"/>
                  </a:cubicBezTo>
                  <a:cubicBezTo>
                    <a:pt x="7263" y="10298"/>
                    <a:pt x="7218" y="10804"/>
                    <a:pt x="6904" y="11119"/>
                  </a:cubicBezTo>
                  <a:lnTo>
                    <a:pt x="5082" y="13030"/>
                  </a:lnTo>
                  <a:cubicBezTo>
                    <a:pt x="4898" y="13230"/>
                    <a:pt x="4649" y="13327"/>
                    <a:pt x="4399" y="13327"/>
                  </a:cubicBezTo>
                  <a:cubicBezTo>
                    <a:pt x="4100" y="13327"/>
                    <a:pt x="3800" y="13187"/>
                    <a:pt x="3610" y="12918"/>
                  </a:cubicBezTo>
                  <a:lnTo>
                    <a:pt x="3014" y="12097"/>
                  </a:lnTo>
                  <a:cubicBezTo>
                    <a:pt x="2665" y="11602"/>
                    <a:pt x="2856" y="10917"/>
                    <a:pt x="3407" y="10669"/>
                  </a:cubicBezTo>
                  <a:lnTo>
                    <a:pt x="5813" y="9590"/>
                  </a:lnTo>
                  <a:cubicBezTo>
                    <a:pt x="5939" y="9536"/>
                    <a:pt x="6072" y="9509"/>
                    <a:pt x="6204" y="9509"/>
                  </a:cubicBezTo>
                  <a:close/>
                  <a:moveTo>
                    <a:pt x="11181" y="10369"/>
                  </a:moveTo>
                  <a:cubicBezTo>
                    <a:pt x="11420" y="10369"/>
                    <a:pt x="11657" y="10460"/>
                    <a:pt x="11839" y="10636"/>
                  </a:cubicBezTo>
                  <a:lnTo>
                    <a:pt x="13750" y="12457"/>
                  </a:lnTo>
                  <a:cubicBezTo>
                    <a:pt x="14189" y="12862"/>
                    <a:pt x="14133" y="13570"/>
                    <a:pt x="13638" y="13918"/>
                  </a:cubicBezTo>
                  <a:lnTo>
                    <a:pt x="12806" y="14514"/>
                  </a:lnTo>
                  <a:cubicBezTo>
                    <a:pt x="12642" y="14632"/>
                    <a:pt x="12454" y="14687"/>
                    <a:pt x="12268" y="14687"/>
                  </a:cubicBezTo>
                  <a:cubicBezTo>
                    <a:pt x="11903" y="14687"/>
                    <a:pt x="11546" y="14478"/>
                    <a:pt x="11389" y="14121"/>
                  </a:cubicBezTo>
                  <a:lnTo>
                    <a:pt x="10310" y="11715"/>
                  </a:lnTo>
                  <a:cubicBezTo>
                    <a:pt x="10130" y="11288"/>
                    <a:pt x="10254" y="10804"/>
                    <a:pt x="10636" y="10546"/>
                  </a:cubicBezTo>
                  <a:cubicBezTo>
                    <a:pt x="10800" y="10426"/>
                    <a:pt x="10991" y="10369"/>
                    <a:pt x="11181" y="10369"/>
                  </a:cubicBezTo>
                  <a:close/>
                  <a:moveTo>
                    <a:pt x="8533" y="10973"/>
                  </a:moveTo>
                  <a:cubicBezTo>
                    <a:pt x="8581" y="10973"/>
                    <a:pt x="8631" y="10977"/>
                    <a:pt x="8680" y="10984"/>
                  </a:cubicBezTo>
                  <a:cubicBezTo>
                    <a:pt x="9130" y="11052"/>
                    <a:pt x="9467" y="11445"/>
                    <a:pt x="9467" y="11895"/>
                  </a:cubicBezTo>
                  <a:lnTo>
                    <a:pt x="9523" y="14537"/>
                  </a:lnTo>
                  <a:cubicBezTo>
                    <a:pt x="9543" y="15082"/>
                    <a:pt x="9119" y="15509"/>
                    <a:pt x="8601" y="15509"/>
                  </a:cubicBezTo>
                  <a:cubicBezTo>
                    <a:pt x="8542" y="15509"/>
                    <a:pt x="8482" y="15504"/>
                    <a:pt x="8421" y="15492"/>
                  </a:cubicBezTo>
                  <a:lnTo>
                    <a:pt x="7432" y="15324"/>
                  </a:lnTo>
                  <a:cubicBezTo>
                    <a:pt x="6836" y="15223"/>
                    <a:pt x="6488" y="14604"/>
                    <a:pt x="6701" y="14042"/>
                  </a:cubicBezTo>
                  <a:lnTo>
                    <a:pt x="7623" y="11591"/>
                  </a:lnTo>
                  <a:cubicBezTo>
                    <a:pt x="7773" y="11211"/>
                    <a:pt x="8137" y="10973"/>
                    <a:pt x="8533" y="10973"/>
                  </a:cubicBezTo>
                  <a:close/>
                  <a:moveTo>
                    <a:pt x="9066" y="1"/>
                  </a:moveTo>
                  <a:cubicBezTo>
                    <a:pt x="5050" y="1"/>
                    <a:pt x="1503" y="2890"/>
                    <a:pt x="799" y="6993"/>
                  </a:cubicBezTo>
                  <a:cubicBezTo>
                    <a:pt x="1" y="11569"/>
                    <a:pt x="3081" y="15920"/>
                    <a:pt x="7668" y="16695"/>
                  </a:cubicBezTo>
                  <a:cubicBezTo>
                    <a:pt x="8155" y="16780"/>
                    <a:pt x="8639" y="16821"/>
                    <a:pt x="9116" y="16821"/>
                  </a:cubicBezTo>
                  <a:cubicBezTo>
                    <a:pt x="13129" y="16821"/>
                    <a:pt x="16678" y="13925"/>
                    <a:pt x="17382" y="9826"/>
                  </a:cubicBezTo>
                  <a:cubicBezTo>
                    <a:pt x="18169" y="5251"/>
                    <a:pt x="15088" y="888"/>
                    <a:pt x="10501" y="124"/>
                  </a:cubicBezTo>
                  <a:cubicBezTo>
                    <a:pt x="10019" y="41"/>
                    <a:pt x="9539" y="1"/>
                    <a:pt x="9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1241775" y="3427575"/>
              <a:ext cx="61300" cy="54175"/>
            </a:xfrm>
            <a:custGeom>
              <a:avLst/>
              <a:gdLst/>
              <a:ahLst/>
              <a:cxnLst/>
              <a:rect l="l" t="t" r="r" b="b"/>
              <a:pathLst>
                <a:path w="2452" h="2167" extrusionOk="0">
                  <a:moveTo>
                    <a:pt x="1222" y="0"/>
                  </a:moveTo>
                  <a:cubicBezTo>
                    <a:pt x="1006" y="0"/>
                    <a:pt x="787" y="65"/>
                    <a:pt x="596" y="199"/>
                  </a:cubicBezTo>
                  <a:cubicBezTo>
                    <a:pt x="113" y="548"/>
                    <a:pt x="0" y="1223"/>
                    <a:pt x="337" y="1706"/>
                  </a:cubicBezTo>
                  <a:cubicBezTo>
                    <a:pt x="550" y="2007"/>
                    <a:pt x="883" y="2167"/>
                    <a:pt x="1223" y="2167"/>
                  </a:cubicBezTo>
                  <a:cubicBezTo>
                    <a:pt x="1441" y="2167"/>
                    <a:pt x="1662" y="2101"/>
                    <a:pt x="1855" y="1965"/>
                  </a:cubicBezTo>
                  <a:cubicBezTo>
                    <a:pt x="2339" y="1616"/>
                    <a:pt x="2451" y="941"/>
                    <a:pt x="2114" y="458"/>
                  </a:cubicBezTo>
                  <a:cubicBezTo>
                    <a:pt x="1900" y="162"/>
                    <a:pt x="1564" y="0"/>
                    <a:pt x="1222"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254975" y="3437975"/>
              <a:ext cx="35450" cy="32750"/>
            </a:xfrm>
            <a:custGeom>
              <a:avLst/>
              <a:gdLst/>
              <a:ahLst/>
              <a:cxnLst/>
              <a:rect l="l" t="t" r="r" b="b"/>
              <a:pathLst>
                <a:path w="1418" h="1310" extrusionOk="0">
                  <a:moveTo>
                    <a:pt x="708" y="0"/>
                  </a:moveTo>
                  <a:cubicBezTo>
                    <a:pt x="388" y="0"/>
                    <a:pt x="108" y="233"/>
                    <a:pt x="57" y="548"/>
                  </a:cubicBezTo>
                  <a:cubicBezTo>
                    <a:pt x="1" y="908"/>
                    <a:pt x="237" y="1245"/>
                    <a:pt x="585" y="1301"/>
                  </a:cubicBezTo>
                  <a:cubicBezTo>
                    <a:pt x="622" y="1307"/>
                    <a:pt x="658" y="1309"/>
                    <a:pt x="694" y="1309"/>
                  </a:cubicBezTo>
                  <a:cubicBezTo>
                    <a:pt x="1020" y="1309"/>
                    <a:pt x="1299" y="1087"/>
                    <a:pt x="1350" y="773"/>
                  </a:cubicBezTo>
                  <a:cubicBezTo>
                    <a:pt x="1417" y="424"/>
                    <a:pt x="1159" y="87"/>
                    <a:pt x="810" y="8"/>
                  </a:cubicBezTo>
                  <a:cubicBezTo>
                    <a:pt x="776" y="3"/>
                    <a:pt x="741" y="0"/>
                    <a:pt x="708" y="0"/>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55025" y="3276725"/>
              <a:ext cx="77600" cy="64325"/>
            </a:xfrm>
            <a:custGeom>
              <a:avLst/>
              <a:gdLst/>
              <a:ahLst/>
              <a:cxnLst/>
              <a:rect l="l" t="t" r="r" b="b"/>
              <a:pathLst>
                <a:path w="3104" h="2573" extrusionOk="0">
                  <a:moveTo>
                    <a:pt x="197" y="0"/>
                  </a:moveTo>
                  <a:cubicBezTo>
                    <a:pt x="124" y="0"/>
                    <a:pt x="60" y="47"/>
                    <a:pt x="35" y="106"/>
                  </a:cubicBezTo>
                  <a:cubicBezTo>
                    <a:pt x="1" y="196"/>
                    <a:pt x="57" y="309"/>
                    <a:pt x="136" y="331"/>
                  </a:cubicBezTo>
                  <a:cubicBezTo>
                    <a:pt x="158" y="331"/>
                    <a:pt x="1530" y="860"/>
                    <a:pt x="2755" y="2501"/>
                  </a:cubicBezTo>
                  <a:cubicBezTo>
                    <a:pt x="2778" y="2546"/>
                    <a:pt x="2823" y="2557"/>
                    <a:pt x="2868" y="2568"/>
                  </a:cubicBezTo>
                  <a:cubicBezTo>
                    <a:pt x="2880" y="2571"/>
                    <a:pt x="2893" y="2573"/>
                    <a:pt x="2906" y="2573"/>
                  </a:cubicBezTo>
                  <a:cubicBezTo>
                    <a:pt x="2941" y="2573"/>
                    <a:pt x="2978" y="2562"/>
                    <a:pt x="3003" y="2546"/>
                  </a:cubicBezTo>
                  <a:cubicBezTo>
                    <a:pt x="3093" y="2490"/>
                    <a:pt x="3104" y="2389"/>
                    <a:pt x="3048" y="2299"/>
                  </a:cubicBezTo>
                  <a:cubicBezTo>
                    <a:pt x="1744" y="556"/>
                    <a:pt x="316" y="39"/>
                    <a:pt x="271" y="16"/>
                  </a:cubicBezTo>
                  <a:cubicBezTo>
                    <a:pt x="246" y="5"/>
                    <a:pt x="221"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12475" y="3567250"/>
              <a:ext cx="61300" cy="57050"/>
            </a:xfrm>
            <a:custGeom>
              <a:avLst/>
              <a:gdLst/>
              <a:ahLst/>
              <a:cxnLst/>
              <a:rect l="l" t="t" r="r" b="b"/>
              <a:pathLst>
                <a:path w="2452" h="2282" extrusionOk="0">
                  <a:moveTo>
                    <a:pt x="216" y="1"/>
                  </a:moveTo>
                  <a:cubicBezTo>
                    <a:pt x="182" y="1"/>
                    <a:pt x="146" y="11"/>
                    <a:pt x="113" y="31"/>
                  </a:cubicBezTo>
                  <a:cubicBezTo>
                    <a:pt x="34" y="65"/>
                    <a:pt x="1" y="177"/>
                    <a:pt x="57" y="267"/>
                  </a:cubicBezTo>
                  <a:cubicBezTo>
                    <a:pt x="1001" y="1796"/>
                    <a:pt x="2137" y="2246"/>
                    <a:pt x="2182" y="2257"/>
                  </a:cubicBezTo>
                  <a:cubicBezTo>
                    <a:pt x="2182" y="2280"/>
                    <a:pt x="2193" y="2280"/>
                    <a:pt x="2215" y="2280"/>
                  </a:cubicBezTo>
                  <a:cubicBezTo>
                    <a:pt x="2222" y="2281"/>
                    <a:pt x="2229" y="2281"/>
                    <a:pt x="2236" y="2281"/>
                  </a:cubicBezTo>
                  <a:cubicBezTo>
                    <a:pt x="2309" y="2281"/>
                    <a:pt x="2386" y="2229"/>
                    <a:pt x="2407" y="2167"/>
                  </a:cubicBezTo>
                  <a:cubicBezTo>
                    <a:pt x="2452" y="2077"/>
                    <a:pt x="2395" y="1965"/>
                    <a:pt x="2305" y="1943"/>
                  </a:cubicBezTo>
                  <a:cubicBezTo>
                    <a:pt x="2294" y="1920"/>
                    <a:pt x="1237" y="1515"/>
                    <a:pt x="349" y="88"/>
                  </a:cubicBezTo>
                  <a:cubicBezTo>
                    <a:pt x="328" y="31"/>
                    <a:pt x="275"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398875" y="3735825"/>
              <a:ext cx="440725" cy="286700"/>
            </a:xfrm>
            <a:custGeom>
              <a:avLst/>
              <a:gdLst/>
              <a:ahLst/>
              <a:cxnLst/>
              <a:rect l="l" t="t" r="r" b="b"/>
              <a:pathLst>
                <a:path w="17629" h="11468" extrusionOk="0">
                  <a:moveTo>
                    <a:pt x="16763" y="0"/>
                  </a:moveTo>
                  <a:lnTo>
                    <a:pt x="1" y="3463"/>
                  </a:lnTo>
                  <a:lnTo>
                    <a:pt x="619" y="11467"/>
                  </a:lnTo>
                  <a:lnTo>
                    <a:pt x="17629" y="11029"/>
                  </a:lnTo>
                  <a:lnTo>
                    <a:pt x="1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660825" y="3589100"/>
              <a:ext cx="896600" cy="763675"/>
            </a:xfrm>
            <a:custGeom>
              <a:avLst/>
              <a:gdLst/>
              <a:ahLst/>
              <a:cxnLst/>
              <a:rect l="l" t="t" r="r" b="b"/>
              <a:pathLst>
                <a:path w="35864" h="30547" extrusionOk="0">
                  <a:moveTo>
                    <a:pt x="33729" y="1"/>
                  </a:moveTo>
                  <a:cubicBezTo>
                    <a:pt x="33655" y="1"/>
                    <a:pt x="33579" y="8"/>
                    <a:pt x="33503" y="23"/>
                  </a:cubicBezTo>
                  <a:lnTo>
                    <a:pt x="1057" y="7038"/>
                  </a:lnTo>
                  <a:cubicBezTo>
                    <a:pt x="393" y="7173"/>
                    <a:pt x="0" y="7848"/>
                    <a:pt x="214" y="8500"/>
                  </a:cubicBezTo>
                  <a:lnTo>
                    <a:pt x="7083" y="29759"/>
                  </a:lnTo>
                  <a:cubicBezTo>
                    <a:pt x="7237" y="30234"/>
                    <a:pt x="7674" y="30546"/>
                    <a:pt x="8170" y="30546"/>
                  </a:cubicBezTo>
                  <a:cubicBezTo>
                    <a:pt x="8178" y="30546"/>
                    <a:pt x="8187" y="30546"/>
                    <a:pt x="8196" y="30546"/>
                  </a:cubicBezTo>
                  <a:lnTo>
                    <a:pt x="34739" y="29883"/>
                  </a:lnTo>
                  <a:cubicBezTo>
                    <a:pt x="35369" y="29872"/>
                    <a:pt x="35864" y="29343"/>
                    <a:pt x="35852" y="28702"/>
                  </a:cubicBezTo>
                  <a:lnTo>
                    <a:pt x="34863" y="1102"/>
                  </a:lnTo>
                  <a:cubicBezTo>
                    <a:pt x="34853" y="463"/>
                    <a:pt x="34328" y="1"/>
                    <a:pt x="33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1633275" y="3768425"/>
              <a:ext cx="45000" cy="251000"/>
            </a:xfrm>
            <a:custGeom>
              <a:avLst/>
              <a:gdLst/>
              <a:ahLst/>
              <a:cxnLst/>
              <a:rect l="l" t="t" r="r" b="b"/>
              <a:pathLst>
                <a:path w="1800" h="10040" extrusionOk="0">
                  <a:moveTo>
                    <a:pt x="1024" y="0"/>
                  </a:moveTo>
                  <a:lnTo>
                    <a:pt x="1" y="10040"/>
                  </a:lnTo>
                  <a:lnTo>
                    <a:pt x="1800" y="9893"/>
                  </a:lnTo>
                  <a:lnTo>
                    <a:pt x="1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934000" y="3884950"/>
              <a:ext cx="64100" cy="61500"/>
            </a:xfrm>
            <a:custGeom>
              <a:avLst/>
              <a:gdLst/>
              <a:ahLst/>
              <a:cxnLst/>
              <a:rect l="l" t="t" r="r" b="b"/>
              <a:pathLst>
                <a:path w="2564" h="2460" extrusionOk="0">
                  <a:moveTo>
                    <a:pt x="1287" y="0"/>
                  </a:moveTo>
                  <a:cubicBezTo>
                    <a:pt x="1252" y="0"/>
                    <a:pt x="1217" y="2"/>
                    <a:pt x="1181" y="5"/>
                  </a:cubicBezTo>
                  <a:cubicBezTo>
                    <a:pt x="507" y="61"/>
                    <a:pt x="1" y="657"/>
                    <a:pt x="57" y="1331"/>
                  </a:cubicBezTo>
                  <a:cubicBezTo>
                    <a:pt x="110" y="1972"/>
                    <a:pt x="650" y="2460"/>
                    <a:pt x="1281" y="2460"/>
                  </a:cubicBezTo>
                  <a:cubicBezTo>
                    <a:pt x="1315" y="2460"/>
                    <a:pt x="1349" y="2458"/>
                    <a:pt x="1384" y="2456"/>
                  </a:cubicBezTo>
                  <a:cubicBezTo>
                    <a:pt x="2058" y="2399"/>
                    <a:pt x="2564" y="1804"/>
                    <a:pt x="2508" y="1129"/>
                  </a:cubicBezTo>
                  <a:cubicBezTo>
                    <a:pt x="2465" y="489"/>
                    <a:pt x="1936"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942150" y="3986650"/>
              <a:ext cx="64125" cy="61275"/>
            </a:xfrm>
            <a:custGeom>
              <a:avLst/>
              <a:gdLst/>
              <a:ahLst/>
              <a:cxnLst/>
              <a:rect l="l" t="t" r="r" b="b"/>
              <a:pathLst>
                <a:path w="2565" h="2451" extrusionOk="0">
                  <a:moveTo>
                    <a:pt x="1299" y="1"/>
                  </a:moveTo>
                  <a:cubicBezTo>
                    <a:pt x="1260" y="1"/>
                    <a:pt x="1221" y="3"/>
                    <a:pt x="1181" y="7"/>
                  </a:cubicBezTo>
                  <a:cubicBezTo>
                    <a:pt x="507" y="63"/>
                    <a:pt x="1" y="647"/>
                    <a:pt x="57" y="1322"/>
                  </a:cubicBezTo>
                  <a:cubicBezTo>
                    <a:pt x="110" y="1962"/>
                    <a:pt x="650" y="2450"/>
                    <a:pt x="1281" y="2450"/>
                  </a:cubicBezTo>
                  <a:cubicBezTo>
                    <a:pt x="1315" y="2450"/>
                    <a:pt x="1349" y="2449"/>
                    <a:pt x="1384" y="2446"/>
                  </a:cubicBezTo>
                  <a:cubicBezTo>
                    <a:pt x="2058" y="2390"/>
                    <a:pt x="2564" y="1805"/>
                    <a:pt x="2508" y="1131"/>
                  </a:cubicBezTo>
                  <a:cubicBezTo>
                    <a:pt x="2444" y="496"/>
                    <a:pt x="1923"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034350" y="3844525"/>
              <a:ext cx="330825" cy="208450"/>
            </a:xfrm>
            <a:custGeom>
              <a:avLst/>
              <a:gdLst/>
              <a:ahLst/>
              <a:cxnLst/>
              <a:rect l="l" t="t" r="r" b="b"/>
              <a:pathLst>
                <a:path w="13233" h="8338" extrusionOk="0">
                  <a:moveTo>
                    <a:pt x="11451" y="0"/>
                  </a:moveTo>
                  <a:cubicBezTo>
                    <a:pt x="11423" y="0"/>
                    <a:pt x="11395" y="1"/>
                    <a:pt x="11366" y="3"/>
                  </a:cubicBezTo>
                  <a:lnTo>
                    <a:pt x="1271" y="801"/>
                  </a:lnTo>
                  <a:cubicBezTo>
                    <a:pt x="540" y="846"/>
                    <a:pt x="0" y="1498"/>
                    <a:pt x="56" y="2229"/>
                  </a:cubicBezTo>
                  <a:lnTo>
                    <a:pt x="427" y="7108"/>
                  </a:lnTo>
                  <a:cubicBezTo>
                    <a:pt x="481" y="7804"/>
                    <a:pt x="1076" y="8337"/>
                    <a:pt x="1764" y="8337"/>
                  </a:cubicBezTo>
                  <a:cubicBezTo>
                    <a:pt x="1798" y="8337"/>
                    <a:pt x="1832" y="8336"/>
                    <a:pt x="1867" y="8333"/>
                  </a:cubicBezTo>
                  <a:lnTo>
                    <a:pt x="11951" y="7547"/>
                  </a:lnTo>
                  <a:cubicBezTo>
                    <a:pt x="12682" y="7490"/>
                    <a:pt x="13233" y="6838"/>
                    <a:pt x="13176" y="6107"/>
                  </a:cubicBezTo>
                  <a:lnTo>
                    <a:pt x="12794" y="1228"/>
                  </a:lnTo>
                  <a:cubicBezTo>
                    <a:pt x="12740" y="526"/>
                    <a:pt x="12146" y="0"/>
                    <a:pt x="1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053175" y="3860175"/>
              <a:ext cx="293175" cy="177275"/>
            </a:xfrm>
            <a:custGeom>
              <a:avLst/>
              <a:gdLst/>
              <a:ahLst/>
              <a:cxnLst/>
              <a:rect l="l" t="t" r="r" b="b"/>
              <a:pathLst>
                <a:path w="11727" h="7091" extrusionOk="0">
                  <a:moveTo>
                    <a:pt x="10218" y="0"/>
                  </a:moveTo>
                  <a:cubicBezTo>
                    <a:pt x="10178" y="0"/>
                    <a:pt x="10137" y="2"/>
                    <a:pt x="10096" y="6"/>
                  </a:cubicBezTo>
                  <a:lnTo>
                    <a:pt x="1136" y="692"/>
                  </a:lnTo>
                  <a:cubicBezTo>
                    <a:pt x="495" y="748"/>
                    <a:pt x="1" y="1277"/>
                    <a:pt x="45" y="1918"/>
                  </a:cubicBezTo>
                  <a:lnTo>
                    <a:pt x="372" y="6044"/>
                  </a:lnTo>
                  <a:cubicBezTo>
                    <a:pt x="404" y="6641"/>
                    <a:pt x="940" y="7091"/>
                    <a:pt x="1563" y="7091"/>
                  </a:cubicBezTo>
                  <a:cubicBezTo>
                    <a:pt x="1586" y="7091"/>
                    <a:pt x="1608" y="7090"/>
                    <a:pt x="1631" y="7089"/>
                  </a:cubicBezTo>
                  <a:lnTo>
                    <a:pt x="10580" y="6392"/>
                  </a:lnTo>
                  <a:cubicBezTo>
                    <a:pt x="11232" y="6336"/>
                    <a:pt x="11726" y="5808"/>
                    <a:pt x="11681" y="5178"/>
                  </a:cubicBezTo>
                  <a:lnTo>
                    <a:pt x="11355" y="1041"/>
                  </a:lnTo>
                  <a:cubicBezTo>
                    <a:pt x="11313" y="451"/>
                    <a:pt x="10808" y="0"/>
                    <a:pt x="10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067800" y="3933650"/>
              <a:ext cx="267575" cy="29875"/>
            </a:xfrm>
            <a:custGeom>
              <a:avLst/>
              <a:gdLst/>
              <a:ahLst/>
              <a:cxnLst/>
              <a:rect l="l" t="t" r="r" b="b"/>
              <a:pathLst>
                <a:path w="10703" h="1195" extrusionOk="0">
                  <a:moveTo>
                    <a:pt x="10499" y="1"/>
                  </a:moveTo>
                  <a:cubicBezTo>
                    <a:pt x="10492" y="1"/>
                    <a:pt x="10485" y="1"/>
                    <a:pt x="10478" y="2"/>
                  </a:cubicBezTo>
                  <a:lnTo>
                    <a:pt x="202" y="800"/>
                  </a:lnTo>
                  <a:cubicBezTo>
                    <a:pt x="90" y="800"/>
                    <a:pt x="0" y="901"/>
                    <a:pt x="23" y="1014"/>
                  </a:cubicBezTo>
                  <a:cubicBezTo>
                    <a:pt x="23" y="1119"/>
                    <a:pt x="101" y="1194"/>
                    <a:pt x="204" y="1194"/>
                  </a:cubicBezTo>
                  <a:cubicBezTo>
                    <a:pt x="211" y="1194"/>
                    <a:pt x="218" y="1194"/>
                    <a:pt x="225" y="1193"/>
                  </a:cubicBezTo>
                  <a:lnTo>
                    <a:pt x="10501" y="395"/>
                  </a:lnTo>
                  <a:cubicBezTo>
                    <a:pt x="10613" y="373"/>
                    <a:pt x="10703" y="294"/>
                    <a:pt x="10680" y="182"/>
                  </a:cubicBezTo>
                  <a:cubicBezTo>
                    <a:pt x="10680" y="76"/>
                    <a:pt x="10602" y="1"/>
                    <a:pt x="10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191175" y="3877750"/>
              <a:ext cx="14650" cy="58800"/>
            </a:xfrm>
            <a:custGeom>
              <a:avLst/>
              <a:gdLst/>
              <a:ahLst/>
              <a:cxnLst/>
              <a:rect l="l" t="t" r="r" b="b"/>
              <a:pathLst>
                <a:path w="586" h="2352" extrusionOk="0">
                  <a:moveTo>
                    <a:pt x="203" y="0"/>
                  </a:moveTo>
                  <a:cubicBezTo>
                    <a:pt x="91" y="0"/>
                    <a:pt x="1" y="102"/>
                    <a:pt x="23" y="214"/>
                  </a:cubicBezTo>
                  <a:lnTo>
                    <a:pt x="169" y="2170"/>
                  </a:lnTo>
                  <a:cubicBezTo>
                    <a:pt x="169" y="2275"/>
                    <a:pt x="258" y="2351"/>
                    <a:pt x="361" y="2351"/>
                  </a:cubicBezTo>
                  <a:cubicBezTo>
                    <a:pt x="369" y="2351"/>
                    <a:pt x="376" y="2351"/>
                    <a:pt x="383" y="2350"/>
                  </a:cubicBezTo>
                  <a:cubicBezTo>
                    <a:pt x="495" y="2350"/>
                    <a:pt x="585" y="2249"/>
                    <a:pt x="563" y="2137"/>
                  </a:cubicBezTo>
                  <a:lnTo>
                    <a:pt x="417" y="180"/>
                  </a:lnTo>
                  <a:cubicBezTo>
                    <a:pt x="417" y="68"/>
                    <a:pt x="315"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775200" y="3689500"/>
              <a:ext cx="750475" cy="453625"/>
            </a:xfrm>
            <a:custGeom>
              <a:avLst/>
              <a:gdLst/>
              <a:ahLst/>
              <a:cxnLst/>
              <a:rect l="l" t="t" r="r" b="b"/>
              <a:pathLst>
                <a:path w="30019" h="18145" extrusionOk="0">
                  <a:moveTo>
                    <a:pt x="29729" y="1"/>
                  </a:moveTo>
                  <a:cubicBezTo>
                    <a:pt x="29705" y="1"/>
                    <a:pt x="29682" y="3"/>
                    <a:pt x="29658" y="9"/>
                  </a:cubicBezTo>
                  <a:lnTo>
                    <a:pt x="27151" y="852"/>
                  </a:lnTo>
                  <a:cubicBezTo>
                    <a:pt x="27061" y="886"/>
                    <a:pt x="26983" y="987"/>
                    <a:pt x="26983" y="1100"/>
                  </a:cubicBezTo>
                  <a:lnTo>
                    <a:pt x="27196" y="15906"/>
                  </a:lnTo>
                  <a:lnTo>
                    <a:pt x="5150" y="17626"/>
                  </a:lnTo>
                  <a:lnTo>
                    <a:pt x="540" y="3101"/>
                  </a:lnTo>
                  <a:cubicBezTo>
                    <a:pt x="503" y="2989"/>
                    <a:pt x="404" y="2924"/>
                    <a:pt x="288" y="2924"/>
                  </a:cubicBezTo>
                  <a:cubicBezTo>
                    <a:pt x="264" y="2924"/>
                    <a:pt x="239" y="2927"/>
                    <a:pt x="214" y="2932"/>
                  </a:cubicBezTo>
                  <a:cubicBezTo>
                    <a:pt x="79" y="2977"/>
                    <a:pt x="1" y="3112"/>
                    <a:pt x="46" y="3258"/>
                  </a:cubicBezTo>
                  <a:lnTo>
                    <a:pt x="4711" y="17963"/>
                  </a:lnTo>
                  <a:cubicBezTo>
                    <a:pt x="4753" y="18069"/>
                    <a:pt x="4855" y="18144"/>
                    <a:pt x="4960" y="18144"/>
                  </a:cubicBezTo>
                  <a:cubicBezTo>
                    <a:pt x="4967" y="18144"/>
                    <a:pt x="4974" y="18144"/>
                    <a:pt x="4981" y="18143"/>
                  </a:cubicBezTo>
                  <a:lnTo>
                    <a:pt x="27477" y="16401"/>
                  </a:lnTo>
                  <a:cubicBezTo>
                    <a:pt x="27623" y="16389"/>
                    <a:pt x="27713" y="16277"/>
                    <a:pt x="27702" y="16142"/>
                  </a:cubicBezTo>
                  <a:lnTo>
                    <a:pt x="27489" y="1280"/>
                  </a:lnTo>
                  <a:lnTo>
                    <a:pt x="29827" y="493"/>
                  </a:lnTo>
                  <a:cubicBezTo>
                    <a:pt x="29951" y="448"/>
                    <a:pt x="30018" y="302"/>
                    <a:pt x="29984" y="167"/>
                  </a:cubicBezTo>
                  <a:cubicBezTo>
                    <a:pt x="29947" y="64"/>
                    <a:pt x="29841" y="1"/>
                    <a:pt x="29729"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963525" y="3626075"/>
              <a:ext cx="393775" cy="167375"/>
            </a:xfrm>
            <a:custGeom>
              <a:avLst/>
              <a:gdLst/>
              <a:ahLst/>
              <a:cxnLst/>
              <a:rect l="l" t="t" r="r" b="b"/>
              <a:pathLst>
                <a:path w="15751" h="6695" extrusionOk="0">
                  <a:moveTo>
                    <a:pt x="15450" y="0"/>
                  </a:moveTo>
                  <a:cubicBezTo>
                    <a:pt x="15362" y="0"/>
                    <a:pt x="15278" y="47"/>
                    <a:pt x="15234" y="129"/>
                  </a:cubicBezTo>
                  <a:lnTo>
                    <a:pt x="12322" y="5379"/>
                  </a:lnTo>
                  <a:lnTo>
                    <a:pt x="2192" y="6166"/>
                  </a:lnTo>
                  <a:lnTo>
                    <a:pt x="495" y="3772"/>
                  </a:lnTo>
                  <a:cubicBezTo>
                    <a:pt x="441" y="3704"/>
                    <a:pt x="366" y="3669"/>
                    <a:pt x="291" y="3669"/>
                  </a:cubicBezTo>
                  <a:cubicBezTo>
                    <a:pt x="241" y="3669"/>
                    <a:pt x="191" y="3684"/>
                    <a:pt x="146" y="3715"/>
                  </a:cubicBezTo>
                  <a:cubicBezTo>
                    <a:pt x="34" y="3783"/>
                    <a:pt x="0" y="3952"/>
                    <a:pt x="90" y="4064"/>
                  </a:cubicBezTo>
                  <a:lnTo>
                    <a:pt x="1866" y="6582"/>
                  </a:lnTo>
                  <a:cubicBezTo>
                    <a:pt x="1911" y="6672"/>
                    <a:pt x="2013" y="6695"/>
                    <a:pt x="2102" y="6695"/>
                  </a:cubicBezTo>
                  <a:lnTo>
                    <a:pt x="12513" y="5897"/>
                  </a:lnTo>
                  <a:cubicBezTo>
                    <a:pt x="12592" y="5897"/>
                    <a:pt x="12670" y="5840"/>
                    <a:pt x="12715" y="5739"/>
                  </a:cubicBezTo>
                  <a:lnTo>
                    <a:pt x="15683" y="388"/>
                  </a:lnTo>
                  <a:cubicBezTo>
                    <a:pt x="15751" y="264"/>
                    <a:pt x="15717" y="107"/>
                    <a:pt x="15582" y="39"/>
                  </a:cubicBezTo>
                  <a:cubicBezTo>
                    <a:pt x="15540" y="13"/>
                    <a:pt x="15494" y="0"/>
                    <a:pt x="15450"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911525" y="4166100"/>
              <a:ext cx="195075" cy="27325"/>
            </a:xfrm>
            <a:custGeom>
              <a:avLst/>
              <a:gdLst/>
              <a:ahLst/>
              <a:cxnLst/>
              <a:rect l="l" t="t" r="r" b="b"/>
              <a:pathLst>
                <a:path w="7803" h="1093" extrusionOk="0">
                  <a:moveTo>
                    <a:pt x="7529" y="0"/>
                  </a:moveTo>
                  <a:cubicBezTo>
                    <a:pt x="7523" y="0"/>
                    <a:pt x="7517" y="1"/>
                    <a:pt x="7510" y="1"/>
                  </a:cubicBezTo>
                  <a:lnTo>
                    <a:pt x="259" y="563"/>
                  </a:lnTo>
                  <a:cubicBezTo>
                    <a:pt x="113" y="586"/>
                    <a:pt x="0" y="709"/>
                    <a:pt x="12" y="844"/>
                  </a:cubicBezTo>
                  <a:cubicBezTo>
                    <a:pt x="33" y="984"/>
                    <a:pt x="146" y="1092"/>
                    <a:pt x="274" y="1092"/>
                  </a:cubicBezTo>
                  <a:cubicBezTo>
                    <a:pt x="280" y="1092"/>
                    <a:pt x="286" y="1092"/>
                    <a:pt x="293" y="1092"/>
                  </a:cubicBezTo>
                  <a:lnTo>
                    <a:pt x="7555" y="530"/>
                  </a:lnTo>
                  <a:cubicBezTo>
                    <a:pt x="7690" y="507"/>
                    <a:pt x="7803" y="383"/>
                    <a:pt x="7791" y="248"/>
                  </a:cubicBezTo>
                  <a:cubicBezTo>
                    <a:pt x="7781" y="109"/>
                    <a:pt x="7657" y="0"/>
                    <a:pt x="7529"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914600" y="4205725"/>
              <a:ext cx="195100" cy="27325"/>
            </a:xfrm>
            <a:custGeom>
              <a:avLst/>
              <a:gdLst/>
              <a:ahLst/>
              <a:cxnLst/>
              <a:rect l="l" t="t" r="r" b="b"/>
              <a:pathLst>
                <a:path w="7804" h="1093" extrusionOk="0">
                  <a:moveTo>
                    <a:pt x="7531" y="1"/>
                  </a:moveTo>
                  <a:cubicBezTo>
                    <a:pt x="7524" y="1"/>
                    <a:pt x="7518" y="1"/>
                    <a:pt x="7511" y="1"/>
                  </a:cubicBezTo>
                  <a:lnTo>
                    <a:pt x="260" y="563"/>
                  </a:lnTo>
                  <a:cubicBezTo>
                    <a:pt x="113" y="586"/>
                    <a:pt x="1" y="710"/>
                    <a:pt x="23" y="845"/>
                  </a:cubicBezTo>
                  <a:cubicBezTo>
                    <a:pt x="34" y="984"/>
                    <a:pt x="147" y="1093"/>
                    <a:pt x="284" y="1093"/>
                  </a:cubicBezTo>
                  <a:cubicBezTo>
                    <a:pt x="291" y="1093"/>
                    <a:pt x="298" y="1092"/>
                    <a:pt x="305" y="1092"/>
                  </a:cubicBezTo>
                  <a:lnTo>
                    <a:pt x="7556" y="530"/>
                  </a:lnTo>
                  <a:cubicBezTo>
                    <a:pt x="7691" y="530"/>
                    <a:pt x="7803" y="384"/>
                    <a:pt x="7792" y="249"/>
                  </a:cubicBezTo>
                  <a:cubicBezTo>
                    <a:pt x="7781" y="109"/>
                    <a:pt x="7668" y="1"/>
                    <a:pt x="7531"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917425" y="4245925"/>
              <a:ext cx="195075" cy="27100"/>
            </a:xfrm>
            <a:custGeom>
              <a:avLst/>
              <a:gdLst/>
              <a:ahLst/>
              <a:cxnLst/>
              <a:rect l="l" t="t" r="r" b="b"/>
              <a:pathLst>
                <a:path w="7803" h="1084" extrusionOk="0">
                  <a:moveTo>
                    <a:pt x="7531" y="0"/>
                  </a:moveTo>
                  <a:cubicBezTo>
                    <a:pt x="7524" y="0"/>
                    <a:pt x="7517" y="0"/>
                    <a:pt x="7510" y="1"/>
                  </a:cubicBezTo>
                  <a:lnTo>
                    <a:pt x="259" y="563"/>
                  </a:lnTo>
                  <a:cubicBezTo>
                    <a:pt x="113" y="574"/>
                    <a:pt x="0" y="709"/>
                    <a:pt x="23" y="844"/>
                  </a:cubicBezTo>
                  <a:cubicBezTo>
                    <a:pt x="33" y="978"/>
                    <a:pt x="137" y="1083"/>
                    <a:pt x="267" y="1083"/>
                  </a:cubicBezTo>
                  <a:cubicBezTo>
                    <a:pt x="279" y="1083"/>
                    <a:pt x="291" y="1082"/>
                    <a:pt x="304" y="1080"/>
                  </a:cubicBezTo>
                  <a:lnTo>
                    <a:pt x="7555" y="518"/>
                  </a:lnTo>
                  <a:cubicBezTo>
                    <a:pt x="7690" y="507"/>
                    <a:pt x="7803" y="394"/>
                    <a:pt x="7791" y="237"/>
                  </a:cubicBezTo>
                  <a:cubicBezTo>
                    <a:pt x="7781" y="108"/>
                    <a:pt x="7668" y="0"/>
                    <a:pt x="7531"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699325" y="3617400"/>
              <a:ext cx="833075" cy="715425"/>
            </a:xfrm>
            <a:custGeom>
              <a:avLst/>
              <a:gdLst/>
              <a:ahLst/>
              <a:cxnLst/>
              <a:rect l="l" t="t" r="r" b="b"/>
              <a:pathLst>
                <a:path w="33323" h="28617" extrusionOk="0">
                  <a:moveTo>
                    <a:pt x="31751" y="1"/>
                  </a:moveTo>
                  <a:cubicBezTo>
                    <a:pt x="31732" y="1"/>
                    <a:pt x="31712" y="2"/>
                    <a:pt x="31693" y="4"/>
                  </a:cubicBezTo>
                  <a:cubicBezTo>
                    <a:pt x="31389" y="26"/>
                    <a:pt x="31164" y="296"/>
                    <a:pt x="31176" y="611"/>
                  </a:cubicBezTo>
                  <a:cubicBezTo>
                    <a:pt x="31187" y="907"/>
                    <a:pt x="31455" y="1129"/>
                    <a:pt x="31760" y="1129"/>
                  </a:cubicBezTo>
                  <a:cubicBezTo>
                    <a:pt x="31768" y="1129"/>
                    <a:pt x="31775" y="1128"/>
                    <a:pt x="31783" y="1128"/>
                  </a:cubicBezTo>
                  <a:cubicBezTo>
                    <a:pt x="32086" y="1094"/>
                    <a:pt x="32311" y="836"/>
                    <a:pt x="32300" y="521"/>
                  </a:cubicBezTo>
                  <a:cubicBezTo>
                    <a:pt x="32268" y="217"/>
                    <a:pt x="32021" y="1"/>
                    <a:pt x="31751" y="1"/>
                  </a:cubicBezTo>
                  <a:close/>
                  <a:moveTo>
                    <a:pt x="580" y="6860"/>
                  </a:moveTo>
                  <a:cubicBezTo>
                    <a:pt x="567" y="6860"/>
                    <a:pt x="553" y="6861"/>
                    <a:pt x="540" y="6862"/>
                  </a:cubicBezTo>
                  <a:cubicBezTo>
                    <a:pt x="225" y="6884"/>
                    <a:pt x="0" y="7154"/>
                    <a:pt x="23" y="7458"/>
                  </a:cubicBezTo>
                  <a:cubicBezTo>
                    <a:pt x="45" y="7765"/>
                    <a:pt x="302" y="7986"/>
                    <a:pt x="597" y="7986"/>
                  </a:cubicBezTo>
                  <a:cubicBezTo>
                    <a:pt x="604" y="7986"/>
                    <a:pt x="611" y="7986"/>
                    <a:pt x="619" y="7986"/>
                  </a:cubicBezTo>
                  <a:cubicBezTo>
                    <a:pt x="933" y="7952"/>
                    <a:pt x="1158" y="7683"/>
                    <a:pt x="1147" y="7379"/>
                  </a:cubicBezTo>
                  <a:cubicBezTo>
                    <a:pt x="1115" y="7089"/>
                    <a:pt x="867" y="6860"/>
                    <a:pt x="580" y="6860"/>
                  </a:cubicBezTo>
                  <a:close/>
                  <a:moveTo>
                    <a:pt x="32715" y="26671"/>
                  </a:moveTo>
                  <a:cubicBezTo>
                    <a:pt x="32708" y="26671"/>
                    <a:pt x="32701" y="26671"/>
                    <a:pt x="32693" y="26671"/>
                  </a:cubicBezTo>
                  <a:cubicBezTo>
                    <a:pt x="32379" y="26705"/>
                    <a:pt x="32142" y="26963"/>
                    <a:pt x="32176" y="27278"/>
                  </a:cubicBezTo>
                  <a:cubicBezTo>
                    <a:pt x="32197" y="27573"/>
                    <a:pt x="32435" y="27798"/>
                    <a:pt x="32714" y="27798"/>
                  </a:cubicBezTo>
                  <a:cubicBezTo>
                    <a:pt x="32733" y="27798"/>
                    <a:pt x="32753" y="27797"/>
                    <a:pt x="32772" y="27795"/>
                  </a:cubicBezTo>
                  <a:cubicBezTo>
                    <a:pt x="33087" y="27773"/>
                    <a:pt x="33323" y="27503"/>
                    <a:pt x="33300" y="27199"/>
                  </a:cubicBezTo>
                  <a:cubicBezTo>
                    <a:pt x="33268" y="26892"/>
                    <a:pt x="33010" y="26671"/>
                    <a:pt x="32715" y="26671"/>
                  </a:cubicBezTo>
                  <a:close/>
                  <a:moveTo>
                    <a:pt x="7078" y="27488"/>
                  </a:moveTo>
                  <a:cubicBezTo>
                    <a:pt x="7057" y="27488"/>
                    <a:pt x="7036" y="27489"/>
                    <a:pt x="7016" y="27492"/>
                  </a:cubicBezTo>
                  <a:cubicBezTo>
                    <a:pt x="6712" y="27514"/>
                    <a:pt x="6487" y="27784"/>
                    <a:pt x="6498" y="28099"/>
                  </a:cubicBezTo>
                  <a:cubicBezTo>
                    <a:pt x="6520" y="28395"/>
                    <a:pt x="6778" y="28616"/>
                    <a:pt x="7083" y="28616"/>
                  </a:cubicBezTo>
                  <a:cubicBezTo>
                    <a:pt x="7090" y="28616"/>
                    <a:pt x="7098" y="28616"/>
                    <a:pt x="7105" y="28616"/>
                  </a:cubicBezTo>
                  <a:cubicBezTo>
                    <a:pt x="7409" y="28582"/>
                    <a:pt x="7634" y="28324"/>
                    <a:pt x="7623" y="28009"/>
                  </a:cubicBezTo>
                  <a:cubicBezTo>
                    <a:pt x="7591" y="27704"/>
                    <a:pt x="7364" y="27488"/>
                    <a:pt x="7078" y="27488"/>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794875" y="4664550"/>
              <a:ext cx="134375" cy="144775"/>
            </a:xfrm>
            <a:custGeom>
              <a:avLst/>
              <a:gdLst/>
              <a:ahLst/>
              <a:cxnLst/>
              <a:rect l="l" t="t" r="r" b="b"/>
              <a:pathLst>
                <a:path w="5375" h="5791" extrusionOk="0">
                  <a:moveTo>
                    <a:pt x="1741" y="0"/>
                  </a:moveTo>
                  <a:cubicBezTo>
                    <a:pt x="1481" y="0"/>
                    <a:pt x="1246" y="169"/>
                    <a:pt x="1170" y="434"/>
                  </a:cubicBezTo>
                  <a:lnTo>
                    <a:pt x="91" y="4380"/>
                  </a:lnTo>
                  <a:cubicBezTo>
                    <a:pt x="1" y="4707"/>
                    <a:pt x="192" y="5021"/>
                    <a:pt x="507" y="5111"/>
                  </a:cubicBezTo>
                  <a:lnTo>
                    <a:pt x="3149" y="5775"/>
                  </a:lnTo>
                  <a:cubicBezTo>
                    <a:pt x="3196" y="5785"/>
                    <a:pt x="3243" y="5790"/>
                    <a:pt x="3289" y="5790"/>
                  </a:cubicBezTo>
                  <a:cubicBezTo>
                    <a:pt x="3538" y="5790"/>
                    <a:pt x="3760" y="5641"/>
                    <a:pt x="3846" y="5404"/>
                  </a:cubicBezTo>
                  <a:lnTo>
                    <a:pt x="5251" y="1536"/>
                  </a:lnTo>
                  <a:cubicBezTo>
                    <a:pt x="5375" y="1221"/>
                    <a:pt x="5195" y="862"/>
                    <a:pt x="4857" y="783"/>
                  </a:cubicBezTo>
                  <a:lnTo>
                    <a:pt x="1889" y="18"/>
                  </a:lnTo>
                  <a:cubicBezTo>
                    <a:pt x="1840" y="6"/>
                    <a:pt x="1790" y="0"/>
                    <a:pt x="1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310625" y="4338975"/>
              <a:ext cx="110200" cy="33475"/>
            </a:xfrm>
            <a:custGeom>
              <a:avLst/>
              <a:gdLst/>
              <a:ahLst/>
              <a:cxnLst/>
              <a:rect l="l" t="t" r="r" b="b"/>
              <a:pathLst>
                <a:path w="4408" h="1339" extrusionOk="0">
                  <a:moveTo>
                    <a:pt x="4408" y="0"/>
                  </a:moveTo>
                  <a:lnTo>
                    <a:pt x="1" y="113"/>
                  </a:lnTo>
                  <a:lnTo>
                    <a:pt x="776" y="1338"/>
                  </a:lnTo>
                  <a:lnTo>
                    <a:pt x="4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119225" y="4344025"/>
              <a:ext cx="99525" cy="35150"/>
            </a:xfrm>
            <a:custGeom>
              <a:avLst/>
              <a:gdLst/>
              <a:ahLst/>
              <a:cxnLst/>
              <a:rect l="l" t="t" r="r" b="b"/>
              <a:pathLst>
                <a:path w="3981" h="1406" extrusionOk="0">
                  <a:moveTo>
                    <a:pt x="3980" y="1"/>
                  </a:moveTo>
                  <a:lnTo>
                    <a:pt x="0" y="102"/>
                  </a:lnTo>
                  <a:lnTo>
                    <a:pt x="214" y="1406"/>
                  </a:lnTo>
                  <a:lnTo>
                    <a:pt x="3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924725" y="4348800"/>
              <a:ext cx="106000" cy="43325"/>
            </a:xfrm>
            <a:custGeom>
              <a:avLst/>
              <a:gdLst/>
              <a:ahLst/>
              <a:cxnLst/>
              <a:rect l="l" t="t" r="r" b="b"/>
              <a:pathLst>
                <a:path w="4240" h="1733" extrusionOk="0">
                  <a:moveTo>
                    <a:pt x="4239" y="1"/>
                  </a:moveTo>
                  <a:lnTo>
                    <a:pt x="1" y="102"/>
                  </a:lnTo>
                  <a:lnTo>
                    <a:pt x="3654" y="1732"/>
                  </a:lnTo>
                  <a:lnTo>
                    <a:pt x="4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09775" y="4792875"/>
              <a:ext cx="66350" cy="36575"/>
            </a:xfrm>
            <a:custGeom>
              <a:avLst/>
              <a:gdLst/>
              <a:ahLst/>
              <a:cxnLst/>
              <a:rect l="l" t="t" r="r" b="b"/>
              <a:pathLst>
                <a:path w="2654" h="1463" extrusionOk="0">
                  <a:moveTo>
                    <a:pt x="1" y="1"/>
                  </a:moveTo>
                  <a:lnTo>
                    <a:pt x="2384" y="1462"/>
                  </a:lnTo>
                  <a:lnTo>
                    <a:pt x="2654" y="664"/>
                  </a:lnTo>
                  <a:lnTo>
                    <a:pt x="1"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1190625" y="4806925"/>
              <a:ext cx="73650" cy="27850"/>
            </a:xfrm>
            <a:custGeom>
              <a:avLst/>
              <a:gdLst/>
              <a:ahLst/>
              <a:cxnLst/>
              <a:rect l="l" t="t" r="r" b="b"/>
              <a:pathLst>
                <a:path w="2946" h="1114" extrusionOk="0">
                  <a:moveTo>
                    <a:pt x="2946" y="1"/>
                  </a:moveTo>
                  <a:lnTo>
                    <a:pt x="0" y="214"/>
                  </a:lnTo>
                  <a:lnTo>
                    <a:pt x="135" y="1114"/>
                  </a:lnTo>
                  <a:lnTo>
                    <a:pt x="2946"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158000" y="4675600"/>
              <a:ext cx="117250" cy="136450"/>
            </a:xfrm>
            <a:custGeom>
              <a:avLst/>
              <a:gdLst/>
              <a:ahLst/>
              <a:cxnLst/>
              <a:rect l="l" t="t" r="r" b="b"/>
              <a:pathLst>
                <a:path w="4690" h="5458" extrusionOk="0">
                  <a:moveTo>
                    <a:pt x="3692" y="1"/>
                  </a:moveTo>
                  <a:cubicBezTo>
                    <a:pt x="3672" y="1"/>
                    <a:pt x="3652" y="2"/>
                    <a:pt x="3632" y="4"/>
                  </a:cubicBezTo>
                  <a:lnTo>
                    <a:pt x="586" y="240"/>
                  </a:lnTo>
                  <a:cubicBezTo>
                    <a:pt x="237" y="273"/>
                    <a:pt x="1" y="588"/>
                    <a:pt x="68" y="926"/>
                  </a:cubicBezTo>
                  <a:lnTo>
                    <a:pt x="788" y="4973"/>
                  </a:lnTo>
                  <a:cubicBezTo>
                    <a:pt x="841" y="5261"/>
                    <a:pt x="1077" y="5458"/>
                    <a:pt x="1360" y="5458"/>
                  </a:cubicBezTo>
                  <a:cubicBezTo>
                    <a:pt x="1376" y="5458"/>
                    <a:pt x="1391" y="5457"/>
                    <a:pt x="1406" y="5456"/>
                  </a:cubicBezTo>
                  <a:lnTo>
                    <a:pt x="4116" y="5254"/>
                  </a:lnTo>
                  <a:cubicBezTo>
                    <a:pt x="4453" y="5231"/>
                    <a:pt x="4689" y="4928"/>
                    <a:pt x="4667" y="4613"/>
                  </a:cubicBezTo>
                  <a:lnTo>
                    <a:pt x="4273" y="532"/>
                  </a:lnTo>
                  <a:cubicBezTo>
                    <a:pt x="4241" y="237"/>
                    <a:pt x="3992" y="1"/>
                    <a:pt x="3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530425" y="4732175"/>
              <a:ext cx="63250" cy="39650"/>
            </a:xfrm>
            <a:custGeom>
              <a:avLst/>
              <a:gdLst/>
              <a:ahLst/>
              <a:cxnLst/>
              <a:rect l="l" t="t" r="r" b="b"/>
              <a:pathLst>
                <a:path w="2530" h="1586" extrusionOk="0">
                  <a:moveTo>
                    <a:pt x="2530" y="0"/>
                  </a:moveTo>
                  <a:lnTo>
                    <a:pt x="0" y="1068"/>
                  </a:lnTo>
                  <a:lnTo>
                    <a:pt x="259" y="1586"/>
                  </a:lnTo>
                  <a:lnTo>
                    <a:pt x="2530"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8"/>
          <p:cNvGrpSpPr/>
          <p:nvPr/>
        </p:nvGrpSpPr>
        <p:grpSpPr>
          <a:xfrm rot="1086812">
            <a:off x="8043677" y="3809909"/>
            <a:ext cx="1081472" cy="1412749"/>
            <a:chOff x="4062275" y="5769925"/>
            <a:chExt cx="999200" cy="1305275"/>
          </a:xfrm>
        </p:grpSpPr>
        <p:sp>
          <p:nvSpPr>
            <p:cNvPr id="759" name="Google Shape;759;p28"/>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2570339" y="143138"/>
            <a:ext cx="36822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Parameters </a:t>
            </a:r>
            <a:endParaRPr b="1" dirty="0">
              <a:latin typeface="Montserrat"/>
              <a:ea typeface="Montserrat"/>
              <a:cs typeface="Montserrat"/>
              <a:sym typeface="Montserrat"/>
            </a:endParaRPr>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7861601" y="3314320"/>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58780" y="3433450"/>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725562" y="6862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4F016344-777A-91EB-9861-CFBD7AB4094E}"/>
              </a:ext>
            </a:extLst>
          </p:cNvPr>
          <p:cNvPicPr>
            <a:picLocks noChangeAspect="1"/>
          </p:cNvPicPr>
          <p:nvPr/>
        </p:nvPicPr>
        <p:blipFill>
          <a:blip r:embed="rId3"/>
          <a:stretch>
            <a:fillRect/>
          </a:stretch>
        </p:blipFill>
        <p:spPr>
          <a:xfrm>
            <a:off x="1225525" y="1416640"/>
            <a:ext cx="4890075" cy="689420"/>
          </a:xfrm>
          <a:prstGeom prst="rect">
            <a:avLst/>
          </a:prstGeom>
        </p:spPr>
      </p:pic>
      <p:pic>
        <p:nvPicPr>
          <p:cNvPr id="7" name="Picture 6">
            <a:extLst>
              <a:ext uri="{FF2B5EF4-FFF2-40B4-BE49-F238E27FC236}">
                <a16:creationId xmlns:a16="http://schemas.microsoft.com/office/drawing/2014/main" id="{014F1063-B47E-DFC6-62EE-C2B4ACFC7B54}"/>
              </a:ext>
            </a:extLst>
          </p:cNvPr>
          <p:cNvPicPr>
            <a:picLocks noChangeAspect="1"/>
          </p:cNvPicPr>
          <p:nvPr/>
        </p:nvPicPr>
        <p:blipFill>
          <a:blip r:embed="rId4"/>
          <a:stretch>
            <a:fillRect/>
          </a:stretch>
        </p:blipFill>
        <p:spPr>
          <a:xfrm>
            <a:off x="2037993" y="2511818"/>
            <a:ext cx="5899448" cy="686414"/>
          </a:xfrm>
          <a:prstGeom prst="rect">
            <a:avLst/>
          </a:prstGeom>
        </p:spPr>
      </p:pic>
    </p:spTree>
    <p:extLst>
      <p:ext uri="{BB962C8B-B14F-4D97-AF65-F5344CB8AC3E}">
        <p14:creationId xmlns:p14="http://schemas.microsoft.com/office/powerpoint/2010/main" val="373512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2570339" y="143138"/>
            <a:ext cx="36822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 </a:t>
            </a:r>
            <a:endParaRPr b="1" dirty="0">
              <a:latin typeface="Montserrat"/>
              <a:ea typeface="Montserrat"/>
              <a:cs typeface="Montserrat"/>
              <a:sym typeface="Montserrat"/>
            </a:endParaRPr>
          </a:p>
        </p:txBody>
      </p:sp>
      <p:sp>
        <p:nvSpPr>
          <p:cNvPr id="939" name="Google Shape;939;p32"/>
          <p:cNvSpPr/>
          <p:nvPr/>
        </p:nvSpPr>
        <p:spPr>
          <a:xfrm>
            <a:off x="1124584" y="2460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644947" y="1648107"/>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2221512" y="4242716"/>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7861601" y="3314320"/>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58780" y="3433450"/>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725562" y="6862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BD9D9B2-E4E3-1C2C-513D-59F32AD67A7E}"/>
              </a:ext>
            </a:extLst>
          </p:cNvPr>
          <p:cNvPicPr>
            <a:picLocks noChangeAspect="1"/>
          </p:cNvPicPr>
          <p:nvPr/>
        </p:nvPicPr>
        <p:blipFill>
          <a:blip r:embed="rId3"/>
          <a:stretch>
            <a:fillRect/>
          </a:stretch>
        </p:blipFill>
        <p:spPr>
          <a:xfrm>
            <a:off x="3756206" y="3605062"/>
            <a:ext cx="1631588" cy="1329102"/>
          </a:xfrm>
          <a:prstGeom prst="rect">
            <a:avLst/>
          </a:prstGeom>
        </p:spPr>
      </p:pic>
      <p:pic>
        <p:nvPicPr>
          <p:cNvPr id="6" name="Picture 5">
            <a:extLst>
              <a:ext uri="{FF2B5EF4-FFF2-40B4-BE49-F238E27FC236}">
                <a16:creationId xmlns:a16="http://schemas.microsoft.com/office/drawing/2014/main" id="{782C236D-58B7-C961-DF6C-C8DAE8E2A4A1}"/>
              </a:ext>
            </a:extLst>
          </p:cNvPr>
          <p:cNvPicPr>
            <a:picLocks noChangeAspect="1"/>
          </p:cNvPicPr>
          <p:nvPr/>
        </p:nvPicPr>
        <p:blipFill>
          <a:blip r:embed="rId4"/>
          <a:stretch>
            <a:fillRect/>
          </a:stretch>
        </p:blipFill>
        <p:spPr>
          <a:xfrm>
            <a:off x="1782081" y="730758"/>
            <a:ext cx="5510329" cy="2862859"/>
          </a:xfrm>
          <a:prstGeom prst="rect">
            <a:avLst/>
          </a:prstGeom>
        </p:spPr>
      </p:pic>
    </p:spTree>
    <p:extLst>
      <p:ext uri="{BB962C8B-B14F-4D97-AF65-F5344CB8AC3E}">
        <p14:creationId xmlns:p14="http://schemas.microsoft.com/office/powerpoint/2010/main" val="408879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1727659" y="2065945"/>
            <a:ext cx="5658478" cy="34605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THANK YOU!</a:t>
            </a:r>
            <a:endParaRPr sz="4000" b="1" dirty="0">
              <a:latin typeface="Montserrat"/>
              <a:ea typeface="Montserrat"/>
              <a:cs typeface="Montserrat"/>
              <a:sym typeface="Montserrat"/>
            </a:endParaRPr>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7696659" y="3358614"/>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207319" y="3377171"/>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895;p31"/>
          <p:cNvGrpSpPr/>
          <p:nvPr/>
        </p:nvGrpSpPr>
        <p:grpSpPr>
          <a:xfrm rot="-1393077">
            <a:off x="8195139" y="-67582"/>
            <a:ext cx="1012042" cy="1057191"/>
            <a:chOff x="5145200" y="5500050"/>
            <a:chExt cx="929800" cy="952425"/>
          </a:xfrm>
        </p:grpSpPr>
        <p:sp>
          <p:nvSpPr>
            <p:cNvPr id="58" name="Google Shape;896;p31"/>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897;p31"/>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898;p31"/>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899;p31"/>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900;p31"/>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901;p31"/>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902;p31"/>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903;p31"/>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904;p31"/>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7" name="Google Shape;1550;p48"/>
          <p:cNvGrpSpPr/>
          <p:nvPr/>
        </p:nvGrpSpPr>
        <p:grpSpPr>
          <a:xfrm>
            <a:off x="0" y="-98143"/>
            <a:ext cx="1190775" cy="1084275"/>
            <a:chOff x="3351725" y="3027375"/>
            <a:chExt cx="1190775" cy="1084275"/>
          </a:xfrm>
        </p:grpSpPr>
        <p:sp>
          <p:nvSpPr>
            <p:cNvPr id="68" name="Google Shape;1551;p48"/>
            <p:cNvSpPr/>
            <p:nvPr/>
          </p:nvSpPr>
          <p:spPr>
            <a:xfrm>
              <a:off x="4304050" y="3027375"/>
              <a:ext cx="219825" cy="112050"/>
            </a:xfrm>
            <a:custGeom>
              <a:avLst/>
              <a:gdLst/>
              <a:ahLst/>
              <a:cxnLst/>
              <a:rect l="l" t="t" r="r" b="b"/>
              <a:pathLst>
                <a:path w="8793" h="4482" extrusionOk="0">
                  <a:moveTo>
                    <a:pt x="7525" y="1"/>
                  </a:moveTo>
                  <a:cubicBezTo>
                    <a:pt x="7460" y="1"/>
                    <a:pt x="7395" y="1"/>
                    <a:pt x="7342" y="14"/>
                  </a:cubicBezTo>
                  <a:lnTo>
                    <a:pt x="27" y="1229"/>
                  </a:lnTo>
                  <a:lnTo>
                    <a:pt x="1" y="4455"/>
                  </a:lnTo>
                  <a:lnTo>
                    <a:pt x="3646" y="4481"/>
                  </a:lnTo>
                  <a:lnTo>
                    <a:pt x="5958" y="4103"/>
                  </a:lnTo>
                  <a:lnTo>
                    <a:pt x="6337" y="4037"/>
                  </a:lnTo>
                  <a:lnTo>
                    <a:pt x="7970" y="3763"/>
                  </a:lnTo>
                  <a:cubicBezTo>
                    <a:pt x="8466" y="3685"/>
                    <a:pt x="8793" y="3227"/>
                    <a:pt x="8714" y="2731"/>
                  </a:cubicBezTo>
                  <a:lnTo>
                    <a:pt x="8388" y="745"/>
                  </a:lnTo>
                  <a:cubicBezTo>
                    <a:pt x="8348" y="562"/>
                    <a:pt x="8270" y="406"/>
                    <a:pt x="8152" y="275"/>
                  </a:cubicBezTo>
                  <a:cubicBezTo>
                    <a:pt x="8061" y="197"/>
                    <a:pt x="7970" y="131"/>
                    <a:pt x="7865" y="79"/>
                  </a:cubicBezTo>
                  <a:cubicBezTo>
                    <a:pt x="7761" y="27"/>
                    <a:pt x="7643" y="1"/>
                    <a:pt x="7525" y="1"/>
                  </a:cubicBezTo>
                  <a:close/>
                </a:path>
              </a:pathLst>
            </a:custGeom>
            <a:solidFill>
              <a:srgbClr val="2829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552;p48"/>
            <p:cNvSpPr/>
            <p:nvPr/>
          </p:nvSpPr>
          <p:spPr>
            <a:xfrm>
              <a:off x="3407250" y="3293225"/>
              <a:ext cx="1135250" cy="95725"/>
            </a:xfrm>
            <a:custGeom>
              <a:avLst/>
              <a:gdLst/>
              <a:ahLst/>
              <a:cxnLst/>
              <a:rect l="l" t="t" r="r" b="b"/>
              <a:pathLst>
                <a:path w="45410" h="3829" extrusionOk="0">
                  <a:moveTo>
                    <a:pt x="902" y="0"/>
                  </a:moveTo>
                  <a:cubicBezTo>
                    <a:pt x="406" y="0"/>
                    <a:pt x="1" y="405"/>
                    <a:pt x="1" y="902"/>
                  </a:cubicBezTo>
                  <a:lnTo>
                    <a:pt x="1" y="2939"/>
                  </a:lnTo>
                  <a:cubicBezTo>
                    <a:pt x="1" y="3428"/>
                    <a:pt x="393" y="3828"/>
                    <a:pt x="879" y="3828"/>
                  </a:cubicBezTo>
                  <a:cubicBezTo>
                    <a:pt x="886" y="3828"/>
                    <a:pt x="894" y="3828"/>
                    <a:pt x="902" y="3828"/>
                  </a:cubicBezTo>
                  <a:lnTo>
                    <a:pt x="44508" y="3828"/>
                  </a:lnTo>
                  <a:cubicBezTo>
                    <a:pt x="44516" y="3828"/>
                    <a:pt x="44523" y="3828"/>
                    <a:pt x="44531" y="3828"/>
                  </a:cubicBezTo>
                  <a:cubicBezTo>
                    <a:pt x="45017" y="3828"/>
                    <a:pt x="45409" y="3428"/>
                    <a:pt x="45409" y="2939"/>
                  </a:cubicBezTo>
                  <a:lnTo>
                    <a:pt x="45409"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553;p48"/>
            <p:cNvSpPr/>
            <p:nvPr/>
          </p:nvSpPr>
          <p:spPr>
            <a:xfrm>
              <a:off x="3414775" y="3374200"/>
              <a:ext cx="1127725" cy="737450"/>
            </a:xfrm>
            <a:custGeom>
              <a:avLst/>
              <a:gdLst/>
              <a:ahLst/>
              <a:cxnLst/>
              <a:rect l="l" t="t" r="r" b="b"/>
              <a:pathLst>
                <a:path w="45109" h="29498" extrusionOk="0">
                  <a:moveTo>
                    <a:pt x="0" y="1"/>
                  </a:moveTo>
                  <a:lnTo>
                    <a:pt x="0" y="27995"/>
                  </a:lnTo>
                  <a:cubicBezTo>
                    <a:pt x="0" y="28831"/>
                    <a:pt x="666" y="29498"/>
                    <a:pt x="1489" y="29498"/>
                  </a:cubicBezTo>
                  <a:lnTo>
                    <a:pt x="43606" y="29498"/>
                  </a:lnTo>
                  <a:cubicBezTo>
                    <a:pt x="44442" y="29498"/>
                    <a:pt x="45108" y="28831"/>
                    <a:pt x="45108" y="27995"/>
                  </a:cubicBezTo>
                  <a:lnTo>
                    <a:pt x="45108"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554;p48"/>
            <p:cNvSpPr/>
            <p:nvPr/>
          </p:nvSpPr>
          <p:spPr>
            <a:xfrm>
              <a:off x="3369700"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555;p48"/>
            <p:cNvSpPr/>
            <p:nvPr/>
          </p:nvSpPr>
          <p:spPr>
            <a:xfrm>
              <a:off x="3369700" y="3374200"/>
              <a:ext cx="1172800" cy="35300"/>
            </a:xfrm>
            <a:custGeom>
              <a:avLst/>
              <a:gdLst/>
              <a:ahLst/>
              <a:cxnLst/>
              <a:rect l="l" t="t" r="r" b="b"/>
              <a:pathLst>
                <a:path w="46912" h="1412" extrusionOk="0">
                  <a:moveTo>
                    <a:pt x="0" y="1"/>
                  </a:moveTo>
                  <a:lnTo>
                    <a:pt x="0" y="1412"/>
                  </a:lnTo>
                  <a:lnTo>
                    <a:pt x="46911" y="1412"/>
                  </a:lnTo>
                  <a:lnTo>
                    <a:pt x="4691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556;p48"/>
            <p:cNvSpPr/>
            <p:nvPr/>
          </p:nvSpPr>
          <p:spPr>
            <a:xfrm>
              <a:off x="3362175" y="3293225"/>
              <a:ext cx="1135575" cy="95725"/>
            </a:xfrm>
            <a:custGeom>
              <a:avLst/>
              <a:gdLst/>
              <a:ahLst/>
              <a:cxnLst/>
              <a:rect l="l" t="t" r="r" b="b"/>
              <a:pathLst>
                <a:path w="45423" h="3829" extrusionOk="0">
                  <a:moveTo>
                    <a:pt x="915" y="0"/>
                  </a:moveTo>
                  <a:cubicBezTo>
                    <a:pt x="406" y="0"/>
                    <a:pt x="14" y="405"/>
                    <a:pt x="1" y="902"/>
                  </a:cubicBezTo>
                  <a:lnTo>
                    <a:pt x="1" y="2939"/>
                  </a:lnTo>
                  <a:cubicBezTo>
                    <a:pt x="14" y="3428"/>
                    <a:pt x="394" y="3828"/>
                    <a:pt x="891" y="3828"/>
                  </a:cubicBezTo>
                  <a:cubicBezTo>
                    <a:pt x="899" y="3828"/>
                    <a:pt x="907" y="3828"/>
                    <a:pt x="915" y="3828"/>
                  </a:cubicBezTo>
                  <a:lnTo>
                    <a:pt x="44508" y="3828"/>
                  </a:lnTo>
                  <a:cubicBezTo>
                    <a:pt x="44516" y="3828"/>
                    <a:pt x="44524" y="3828"/>
                    <a:pt x="44531" y="3828"/>
                  </a:cubicBezTo>
                  <a:cubicBezTo>
                    <a:pt x="45017" y="3828"/>
                    <a:pt x="45410" y="3428"/>
                    <a:pt x="45422" y="2939"/>
                  </a:cubicBezTo>
                  <a:lnTo>
                    <a:pt x="45422"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557;p48"/>
            <p:cNvSpPr/>
            <p:nvPr/>
          </p:nvSpPr>
          <p:spPr>
            <a:xfrm>
              <a:off x="3395500"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558;p48"/>
            <p:cNvSpPr/>
            <p:nvPr/>
          </p:nvSpPr>
          <p:spPr>
            <a:xfrm>
              <a:off x="3560425"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559;p48"/>
            <p:cNvSpPr/>
            <p:nvPr/>
          </p:nvSpPr>
          <p:spPr>
            <a:xfrm>
              <a:off x="3732850" y="3293225"/>
              <a:ext cx="113675" cy="96025"/>
            </a:xfrm>
            <a:custGeom>
              <a:avLst/>
              <a:gdLst/>
              <a:ahLst/>
              <a:cxnLst/>
              <a:rect l="l" t="t" r="r" b="b"/>
              <a:pathLst>
                <a:path w="4547" h="3841" extrusionOk="0">
                  <a:moveTo>
                    <a:pt x="1399"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560;p48"/>
            <p:cNvSpPr/>
            <p:nvPr/>
          </p:nvSpPr>
          <p:spPr>
            <a:xfrm>
              <a:off x="3890275" y="3293225"/>
              <a:ext cx="113350" cy="96025"/>
            </a:xfrm>
            <a:custGeom>
              <a:avLst/>
              <a:gdLst/>
              <a:ahLst/>
              <a:cxnLst/>
              <a:rect l="l" t="t" r="r" b="b"/>
              <a:pathLst>
                <a:path w="4534" h="3841" extrusionOk="0">
                  <a:moveTo>
                    <a:pt x="1385" y="0"/>
                  </a:moveTo>
                  <a:lnTo>
                    <a:pt x="0" y="3841"/>
                  </a:lnTo>
                  <a:lnTo>
                    <a:pt x="3149" y="3841"/>
                  </a:lnTo>
                  <a:lnTo>
                    <a:pt x="4533"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561;p48"/>
            <p:cNvSpPr/>
            <p:nvPr/>
          </p:nvSpPr>
          <p:spPr>
            <a:xfrm>
              <a:off x="4054875" y="3293225"/>
              <a:ext cx="113675" cy="96025"/>
            </a:xfrm>
            <a:custGeom>
              <a:avLst/>
              <a:gdLst/>
              <a:ahLst/>
              <a:cxnLst/>
              <a:rect l="l" t="t" r="r" b="b"/>
              <a:pathLst>
                <a:path w="4547" h="3841" extrusionOk="0">
                  <a:moveTo>
                    <a:pt x="1398" y="0"/>
                  </a:moveTo>
                  <a:lnTo>
                    <a:pt x="0"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562;p48"/>
            <p:cNvSpPr/>
            <p:nvPr/>
          </p:nvSpPr>
          <p:spPr>
            <a:xfrm>
              <a:off x="4212300" y="3293225"/>
              <a:ext cx="113675" cy="96025"/>
            </a:xfrm>
            <a:custGeom>
              <a:avLst/>
              <a:gdLst/>
              <a:ahLst/>
              <a:cxnLst/>
              <a:rect l="l" t="t" r="r" b="b"/>
              <a:pathLst>
                <a:path w="4547" h="3841" extrusionOk="0">
                  <a:moveTo>
                    <a:pt x="1398" y="0"/>
                  </a:moveTo>
                  <a:lnTo>
                    <a:pt x="0" y="3841"/>
                  </a:lnTo>
                  <a:lnTo>
                    <a:pt x="3148" y="3841"/>
                  </a:lnTo>
                  <a:lnTo>
                    <a:pt x="4546"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563;p48"/>
            <p:cNvSpPr/>
            <p:nvPr/>
          </p:nvSpPr>
          <p:spPr>
            <a:xfrm>
              <a:off x="4354675" y="3293225"/>
              <a:ext cx="113675" cy="96025"/>
            </a:xfrm>
            <a:custGeom>
              <a:avLst/>
              <a:gdLst/>
              <a:ahLst/>
              <a:cxnLst/>
              <a:rect l="l" t="t" r="r" b="b"/>
              <a:pathLst>
                <a:path w="4547" h="3841" extrusionOk="0">
                  <a:moveTo>
                    <a:pt x="1398"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564;p48"/>
            <p:cNvSpPr/>
            <p:nvPr/>
          </p:nvSpPr>
          <p:spPr>
            <a:xfrm>
              <a:off x="3362500" y="3293225"/>
              <a:ext cx="232900" cy="98650"/>
            </a:xfrm>
            <a:custGeom>
              <a:avLst/>
              <a:gdLst/>
              <a:ahLst/>
              <a:cxnLst/>
              <a:rect l="l" t="t" r="r" b="b"/>
              <a:pathLst>
                <a:path w="9316" h="3946" extrusionOk="0">
                  <a:moveTo>
                    <a:pt x="889" y="0"/>
                  </a:moveTo>
                  <a:cubicBezTo>
                    <a:pt x="393" y="0"/>
                    <a:pt x="1" y="405"/>
                    <a:pt x="1" y="902"/>
                  </a:cubicBezTo>
                  <a:lnTo>
                    <a:pt x="1" y="3044"/>
                  </a:lnTo>
                  <a:cubicBezTo>
                    <a:pt x="1" y="3540"/>
                    <a:pt x="393" y="3945"/>
                    <a:pt x="889" y="3945"/>
                  </a:cubicBezTo>
                  <a:lnTo>
                    <a:pt x="9315" y="3945"/>
                  </a:lnTo>
                  <a:lnTo>
                    <a:pt x="931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565;p48"/>
            <p:cNvSpPr/>
            <p:nvPr/>
          </p:nvSpPr>
          <p:spPr>
            <a:xfrm>
              <a:off x="3351725" y="3033950"/>
              <a:ext cx="1131975" cy="277300"/>
            </a:xfrm>
            <a:custGeom>
              <a:avLst/>
              <a:gdLst/>
              <a:ahLst/>
              <a:cxnLst/>
              <a:rect l="l" t="t" r="r" b="b"/>
              <a:pathLst>
                <a:path w="45279" h="11092" extrusionOk="0">
                  <a:moveTo>
                    <a:pt x="43960" y="0"/>
                  </a:moveTo>
                  <a:cubicBezTo>
                    <a:pt x="43912" y="0"/>
                    <a:pt x="43864" y="4"/>
                    <a:pt x="43816" y="12"/>
                  </a:cubicBezTo>
                  <a:lnTo>
                    <a:pt x="824" y="7301"/>
                  </a:lnTo>
                  <a:cubicBezTo>
                    <a:pt x="327" y="7380"/>
                    <a:pt x="1" y="7850"/>
                    <a:pt x="79" y="8346"/>
                  </a:cubicBezTo>
                  <a:lnTo>
                    <a:pt x="419" y="10345"/>
                  </a:lnTo>
                  <a:cubicBezTo>
                    <a:pt x="500" y="10785"/>
                    <a:pt x="879" y="11092"/>
                    <a:pt x="1301" y="11092"/>
                  </a:cubicBezTo>
                  <a:cubicBezTo>
                    <a:pt x="1355" y="11092"/>
                    <a:pt x="1409" y="11087"/>
                    <a:pt x="1464" y="11077"/>
                  </a:cubicBezTo>
                  <a:lnTo>
                    <a:pt x="44456" y="3787"/>
                  </a:lnTo>
                  <a:cubicBezTo>
                    <a:pt x="44952" y="3709"/>
                    <a:pt x="45279" y="3252"/>
                    <a:pt x="45200" y="2755"/>
                  </a:cubicBezTo>
                  <a:lnTo>
                    <a:pt x="44861" y="744"/>
                  </a:lnTo>
                  <a:cubicBezTo>
                    <a:pt x="44778" y="308"/>
                    <a:pt x="44389" y="0"/>
                    <a:pt x="4396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566;p48"/>
            <p:cNvSpPr/>
            <p:nvPr/>
          </p:nvSpPr>
          <p:spPr>
            <a:xfrm>
              <a:off x="3398750" y="3195575"/>
              <a:ext cx="96050" cy="113675"/>
            </a:xfrm>
            <a:custGeom>
              <a:avLst/>
              <a:gdLst/>
              <a:ahLst/>
              <a:cxnLst/>
              <a:rect l="l" t="t" r="r" b="b"/>
              <a:pathLst>
                <a:path w="3842" h="4547" extrusionOk="0">
                  <a:moveTo>
                    <a:pt x="3842" y="0"/>
                  </a:moveTo>
                  <a:lnTo>
                    <a:pt x="746" y="536"/>
                  </a:lnTo>
                  <a:lnTo>
                    <a:pt x="1" y="4546"/>
                  </a:lnTo>
                  <a:lnTo>
                    <a:pt x="3110" y="4024"/>
                  </a:lnTo>
                  <a:lnTo>
                    <a:pt x="3842"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567;p48"/>
            <p:cNvSpPr/>
            <p:nvPr/>
          </p:nvSpPr>
          <p:spPr>
            <a:xfrm>
              <a:off x="3561400" y="3168125"/>
              <a:ext cx="96050" cy="113675"/>
            </a:xfrm>
            <a:custGeom>
              <a:avLst/>
              <a:gdLst/>
              <a:ahLst/>
              <a:cxnLst/>
              <a:rect l="l" t="t" r="r" b="b"/>
              <a:pathLst>
                <a:path w="3842" h="4547" extrusionOk="0">
                  <a:moveTo>
                    <a:pt x="3841" y="1"/>
                  </a:moveTo>
                  <a:lnTo>
                    <a:pt x="732" y="523"/>
                  </a:lnTo>
                  <a:lnTo>
                    <a:pt x="1" y="4547"/>
                  </a:lnTo>
                  <a:lnTo>
                    <a:pt x="3110" y="4011"/>
                  </a:lnTo>
                  <a:lnTo>
                    <a:pt x="3841" y="1"/>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568;p48"/>
            <p:cNvSpPr/>
            <p:nvPr/>
          </p:nvSpPr>
          <p:spPr>
            <a:xfrm>
              <a:off x="3731550" y="3139400"/>
              <a:ext cx="95725" cy="113350"/>
            </a:xfrm>
            <a:custGeom>
              <a:avLst/>
              <a:gdLst/>
              <a:ahLst/>
              <a:cxnLst/>
              <a:rect l="l" t="t" r="r" b="b"/>
              <a:pathLst>
                <a:path w="3829" h="4534" extrusionOk="0">
                  <a:moveTo>
                    <a:pt x="3828" y="0"/>
                  </a:moveTo>
                  <a:lnTo>
                    <a:pt x="732" y="523"/>
                  </a:lnTo>
                  <a:lnTo>
                    <a:pt x="1" y="4533"/>
                  </a:lnTo>
                  <a:lnTo>
                    <a:pt x="3097" y="4011"/>
                  </a:lnTo>
                  <a:lnTo>
                    <a:pt x="3828"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569;p48"/>
            <p:cNvSpPr/>
            <p:nvPr/>
          </p:nvSpPr>
          <p:spPr>
            <a:xfrm>
              <a:off x="3886675" y="3112950"/>
              <a:ext cx="95725" cy="113675"/>
            </a:xfrm>
            <a:custGeom>
              <a:avLst/>
              <a:gdLst/>
              <a:ahLst/>
              <a:cxnLst/>
              <a:rect l="l" t="t" r="r" b="b"/>
              <a:pathLst>
                <a:path w="3829" h="4547" extrusionOk="0">
                  <a:moveTo>
                    <a:pt x="3828" y="0"/>
                  </a:moveTo>
                  <a:lnTo>
                    <a:pt x="732" y="536"/>
                  </a:lnTo>
                  <a:lnTo>
                    <a:pt x="1" y="4546"/>
                  </a:lnTo>
                  <a:lnTo>
                    <a:pt x="3097" y="4024"/>
                  </a:lnTo>
                  <a:lnTo>
                    <a:pt x="3828"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570;p48"/>
            <p:cNvSpPr/>
            <p:nvPr/>
          </p:nvSpPr>
          <p:spPr>
            <a:xfrm>
              <a:off x="4049000" y="3085500"/>
              <a:ext cx="96025" cy="113350"/>
            </a:xfrm>
            <a:custGeom>
              <a:avLst/>
              <a:gdLst/>
              <a:ahLst/>
              <a:cxnLst/>
              <a:rect l="l" t="t" r="r" b="b"/>
              <a:pathLst>
                <a:path w="3841" h="4534" extrusionOk="0">
                  <a:moveTo>
                    <a:pt x="3841" y="1"/>
                  </a:moveTo>
                  <a:lnTo>
                    <a:pt x="732" y="523"/>
                  </a:lnTo>
                  <a:lnTo>
                    <a:pt x="0" y="4534"/>
                  </a:lnTo>
                  <a:lnTo>
                    <a:pt x="3109" y="4011"/>
                  </a:lnTo>
                  <a:lnTo>
                    <a:pt x="3841" y="1"/>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571;p48"/>
            <p:cNvSpPr/>
            <p:nvPr/>
          </p:nvSpPr>
          <p:spPr>
            <a:xfrm>
              <a:off x="4204125" y="3059050"/>
              <a:ext cx="96050" cy="113675"/>
            </a:xfrm>
            <a:custGeom>
              <a:avLst/>
              <a:gdLst/>
              <a:ahLst/>
              <a:cxnLst/>
              <a:rect l="l" t="t" r="r" b="b"/>
              <a:pathLst>
                <a:path w="3842" h="4547" extrusionOk="0">
                  <a:moveTo>
                    <a:pt x="3841" y="1"/>
                  </a:moveTo>
                  <a:lnTo>
                    <a:pt x="745" y="536"/>
                  </a:lnTo>
                  <a:lnTo>
                    <a:pt x="0" y="4547"/>
                  </a:lnTo>
                  <a:lnTo>
                    <a:pt x="3110" y="4024"/>
                  </a:lnTo>
                  <a:lnTo>
                    <a:pt x="3841" y="1"/>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572;p48"/>
            <p:cNvSpPr/>
            <p:nvPr/>
          </p:nvSpPr>
          <p:spPr>
            <a:xfrm>
              <a:off x="4344550" y="3035225"/>
              <a:ext cx="96050" cy="113675"/>
            </a:xfrm>
            <a:custGeom>
              <a:avLst/>
              <a:gdLst/>
              <a:ahLst/>
              <a:cxnLst/>
              <a:rect l="l" t="t" r="r" b="b"/>
              <a:pathLst>
                <a:path w="3842" h="4547" extrusionOk="0">
                  <a:moveTo>
                    <a:pt x="3841" y="0"/>
                  </a:moveTo>
                  <a:lnTo>
                    <a:pt x="745" y="536"/>
                  </a:lnTo>
                  <a:lnTo>
                    <a:pt x="1" y="4546"/>
                  </a:lnTo>
                  <a:lnTo>
                    <a:pt x="1" y="4546"/>
                  </a:lnTo>
                  <a:lnTo>
                    <a:pt x="3110" y="4024"/>
                  </a:lnTo>
                  <a:lnTo>
                    <a:pt x="3841"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573;p48"/>
            <p:cNvSpPr/>
            <p:nvPr/>
          </p:nvSpPr>
          <p:spPr>
            <a:xfrm>
              <a:off x="3351725" y="3181200"/>
              <a:ext cx="244650" cy="132900"/>
            </a:xfrm>
            <a:custGeom>
              <a:avLst/>
              <a:gdLst/>
              <a:ahLst/>
              <a:cxnLst/>
              <a:rect l="l" t="t" r="r" b="b"/>
              <a:pathLst>
                <a:path w="9786" h="5316" extrusionOk="0">
                  <a:moveTo>
                    <a:pt x="9132" y="0"/>
                  </a:moveTo>
                  <a:lnTo>
                    <a:pt x="837" y="1411"/>
                  </a:lnTo>
                  <a:cubicBezTo>
                    <a:pt x="340" y="1490"/>
                    <a:pt x="1" y="1960"/>
                    <a:pt x="92" y="2456"/>
                  </a:cubicBezTo>
                  <a:lnTo>
                    <a:pt x="445" y="4560"/>
                  </a:lnTo>
                  <a:cubicBezTo>
                    <a:pt x="516" y="5006"/>
                    <a:pt x="904" y="5316"/>
                    <a:pt x="1333" y="5316"/>
                  </a:cubicBezTo>
                  <a:cubicBezTo>
                    <a:pt x="1381" y="5316"/>
                    <a:pt x="1429" y="5312"/>
                    <a:pt x="1477" y="5304"/>
                  </a:cubicBezTo>
                  <a:lnTo>
                    <a:pt x="9785" y="3893"/>
                  </a:lnTo>
                  <a:lnTo>
                    <a:pt x="9132"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574;p48"/>
            <p:cNvSpPr/>
            <p:nvPr/>
          </p:nvSpPr>
          <p:spPr>
            <a:xfrm>
              <a:off x="3377200" y="3228875"/>
              <a:ext cx="117600" cy="137850"/>
            </a:xfrm>
            <a:custGeom>
              <a:avLst/>
              <a:gdLst/>
              <a:ahLst/>
              <a:cxnLst/>
              <a:rect l="l" t="t" r="r" b="b"/>
              <a:pathLst>
                <a:path w="4704" h="5514" extrusionOk="0">
                  <a:moveTo>
                    <a:pt x="1320" y="1"/>
                  </a:moveTo>
                  <a:cubicBezTo>
                    <a:pt x="589" y="1"/>
                    <a:pt x="1" y="589"/>
                    <a:pt x="1" y="1320"/>
                  </a:cubicBezTo>
                  <a:lnTo>
                    <a:pt x="1" y="4194"/>
                  </a:lnTo>
                  <a:cubicBezTo>
                    <a:pt x="1" y="4926"/>
                    <a:pt x="589" y="5513"/>
                    <a:pt x="1320" y="5513"/>
                  </a:cubicBezTo>
                  <a:lnTo>
                    <a:pt x="3384" y="5513"/>
                  </a:lnTo>
                  <a:cubicBezTo>
                    <a:pt x="4116" y="5513"/>
                    <a:pt x="4704" y="4926"/>
                    <a:pt x="4704" y="4194"/>
                  </a:cubicBezTo>
                  <a:lnTo>
                    <a:pt x="4704" y="1320"/>
                  </a:lnTo>
                  <a:cubicBezTo>
                    <a:pt x="4704" y="589"/>
                    <a:pt x="4116" y="1"/>
                    <a:pt x="3384"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575;p48"/>
            <p:cNvSpPr/>
            <p:nvPr/>
          </p:nvSpPr>
          <p:spPr>
            <a:xfrm>
              <a:off x="3391575" y="3247500"/>
              <a:ext cx="33350" cy="28650"/>
            </a:xfrm>
            <a:custGeom>
              <a:avLst/>
              <a:gdLst/>
              <a:ahLst/>
              <a:cxnLst/>
              <a:rect l="l" t="t" r="r" b="b"/>
              <a:pathLst>
                <a:path w="1334" h="1146" extrusionOk="0">
                  <a:moveTo>
                    <a:pt x="771" y="0"/>
                  </a:moveTo>
                  <a:cubicBezTo>
                    <a:pt x="262" y="0"/>
                    <a:pt x="1" y="614"/>
                    <a:pt x="366" y="980"/>
                  </a:cubicBezTo>
                  <a:cubicBezTo>
                    <a:pt x="480" y="1094"/>
                    <a:pt x="621" y="1145"/>
                    <a:pt x="760" y="1145"/>
                  </a:cubicBezTo>
                  <a:cubicBezTo>
                    <a:pt x="1052" y="1145"/>
                    <a:pt x="1333" y="920"/>
                    <a:pt x="1333" y="575"/>
                  </a:cubicBezTo>
                  <a:cubicBezTo>
                    <a:pt x="1333" y="262"/>
                    <a:pt x="1085" y="0"/>
                    <a:pt x="771"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576;p48"/>
            <p:cNvSpPr/>
            <p:nvPr/>
          </p:nvSpPr>
          <p:spPr>
            <a:xfrm>
              <a:off x="3401700" y="3255975"/>
              <a:ext cx="14400" cy="12600"/>
            </a:xfrm>
            <a:custGeom>
              <a:avLst/>
              <a:gdLst/>
              <a:ahLst/>
              <a:cxnLst/>
              <a:rect l="l" t="t" r="r" b="b"/>
              <a:pathLst>
                <a:path w="576" h="504" extrusionOk="0">
                  <a:moveTo>
                    <a:pt x="340" y="1"/>
                  </a:moveTo>
                  <a:cubicBezTo>
                    <a:pt x="118" y="1"/>
                    <a:pt x="1" y="275"/>
                    <a:pt x="157" y="432"/>
                  </a:cubicBezTo>
                  <a:cubicBezTo>
                    <a:pt x="207" y="482"/>
                    <a:pt x="267" y="504"/>
                    <a:pt x="326" y="504"/>
                  </a:cubicBezTo>
                  <a:cubicBezTo>
                    <a:pt x="453" y="504"/>
                    <a:pt x="575" y="401"/>
                    <a:pt x="575" y="249"/>
                  </a:cubicBezTo>
                  <a:cubicBezTo>
                    <a:pt x="575" y="119"/>
                    <a:pt x="471" y="1"/>
                    <a:pt x="34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577;p48"/>
            <p:cNvSpPr/>
            <p:nvPr/>
          </p:nvSpPr>
          <p:spPr>
            <a:xfrm>
              <a:off x="3443825" y="3247500"/>
              <a:ext cx="33350" cy="28650"/>
            </a:xfrm>
            <a:custGeom>
              <a:avLst/>
              <a:gdLst/>
              <a:ahLst/>
              <a:cxnLst/>
              <a:rect l="l" t="t" r="r" b="b"/>
              <a:pathLst>
                <a:path w="1334" h="1146" extrusionOk="0">
                  <a:moveTo>
                    <a:pt x="758" y="0"/>
                  </a:moveTo>
                  <a:cubicBezTo>
                    <a:pt x="262" y="0"/>
                    <a:pt x="1" y="614"/>
                    <a:pt x="366" y="980"/>
                  </a:cubicBezTo>
                  <a:cubicBezTo>
                    <a:pt x="480" y="1094"/>
                    <a:pt x="622" y="1145"/>
                    <a:pt x="760" y="1145"/>
                  </a:cubicBezTo>
                  <a:cubicBezTo>
                    <a:pt x="1052" y="1145"/>
                    <a:pt x="1333" y="920"/>
                    <a:pt x="1333" y="575"/>
                  </a:cubicBezTo>
                  <a:cubicBezTo>
                    <a:pt x="1333" y="262"/>
                    <a:pt x="1085" y="0"/>
                    <a:pt x="758"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578;p48"/>
            <p:cNvSpPr/>
            <p:nvPr/>
          </p:nvSpPr>
          <p:spPr>
            <a:xfrm>
              <a:off x="3454275" y="3255975"/>
              <a:ext cx="14400" cy="12600"/>
            </a:xfrm>
            <a:custGeom>
              <a:avLst/>
              <a:gdLst/>
              <a:ahLst/>
              <a:cxnLst/>
              <a:rect l="l" t="t" r="r" b="b"/>
              <a:pathLst>
                <a:path w="576" h="504" extrusionOk="0">
                  <a:moveTo>
                    <a:pt x="327" y="1"/>
                  </a:moveTo>
                  <a:cubicBezTo>
                    <a:pt x="105" y="1"/>
                    <a:pt x="1" y="275"/>
                    <a:pt x="157" y="432"/>
                  </a:cubicBezTo>
                  <a:cubicBezTo>
                    <a:pt x="207" y="482"/>
                    <a:pt x="267" y="504"/>
                    <a:pt x="326" y="504"/>
                  </a:cubicBezTo>
                  <a:cubicBezTo>
                    <a:pt x="454" y="504"/>
                    <a:pt x="576" y="401"/>
                    <a:pt x="576" y="249"/>
                  </a:cubicBezTo>
                  <a:cubicBezTo>
                    <a:pt x="576" y="119"/>
                    <a:pt x="458" y="1"/>
                    <a:pt x="32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579;p48"/>
            <p:cNvSpPr/>
            <p:nvPr/>
          </p:nvSpPr>
          <p:spPr>
            <a:xfrm>
              <a:off x="3443825" y="3315100"/>
              <a:ext cx="33350" cy="28475"/>
            </a:xfrm>
            <a:custGeom>
              <a:avLst/>
              <a:gdLst/>
              <a:ahLst/>
              <a:cxnLst/>
              <a:rect l="l" t="t" r="r" b="b"/>
              <a:pathLst>
                <a:path w="1334" h="1139" extrusionOk="0">
                  <a:moveTo>
                    <a:pt x="758" y="0"/>
                  </a:moveTo>
                  <a:cubicBezTo>
                    <a:pt x="262" y="0"/>
                    <a:pt x="1" y="614"/>
                    <a:pt x="366" y="967"/>
                  </a:cubicBezTo>
                  <a:cubicBezTo>
                    <a:pt x="480" y="1085"/>
                    <a:pt x="622" y="1138"/>
                    <a:pt x="761" y="1138"/>
                  </a:cubicBezTo>
                  <a:cubicBezTo>
                    <a:pt x="1052" y="1138"/>
                    <a:pt x="1333" y="907"/>
                    <a:pt x="1333" y="562"/>
                  </a:cubicBezTo>
                  <a:cubicBezTo>
                    <a:pt x="1333" y="249"/>
                    <a:pt x="1072" y="0"/>
                    <a:pt x="758"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580;p48"/>
            <p:cNvSpPr/>
            <p:nvPr/>
          </p:nvSpPr>
          <p:spPr>
            <a:xfrm>
              <a:off x="3454275" y="3323600"/>
              <a:ext cx="14400" cy="12350"/>
            </a:xfrm>
            <a:custGeom>
              <a:avLst/>
              <a:gdLst/>
              <a:ahLst/>
              <a:cxnLst/>
              <a:rect l="l" t="t" r="r" b="b"/>
              <a:pathLst>
                <a:path w="576" h="494" extrusionOk="0">
                  <a:moveTo>
                    <a:pt x="327" y="0"/>
                  </a:moveTo>
                  <a:cubicBezTo>
                    <a:pt x="105" y="0"/>
                    <a:pt x="1" y="261"/>
                    <a:pt x="157" y="418"/>
                  </a:cubicBezTo>
                  <a:cubicBezTo>
                    <a:pt x="209" y="470"/>
                    <a:pt x="272" y="493"/>
                    <a:pt x="334" y="493"/>
                  </a:cubicBezTo>
                  <a:cubicBezTo>
                    <a:pt x="458" y="493"/>
                    <a:pt x="576" y="397"/>
                    <a:pt x="576" y="248"/>
                  </a:cubicBezTo>
                  <a:cubicBezTo>
                    <a:pt x="576" y="105"/>
                    <a:pt x="458" y="0"/>
                    <a:pt x="32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581;p48"/>
            <p:cNvSpPr/>
            <p:nvPr/>
          </p:nvSpPr>
          <p:spPr>
            <a:xfrm>
              <a:off x="3391575" y="3315100"/>
              <a:ext cx="33350" cy="28475"/>
            </a:xfrm>
            <a:custGeom>
              <a:avLst/>
              <a:gdLst/>
              <a:ahLst/>
              <a:cxnLst/>
              <a:rect l="l" t="t" r="r" b="b"/>
              <a:pathLst>
                <a:path w="1334" h="1139" extrusionOk="0">
                  <a:moveTo>
                    <a:pt x="771" y="0"/>
                  </a:moveTo>
                  <a:cubicBezTo>
                    <a:pt x="262" y="0"/>
                    <a:pt x="1" y="614"/>
                    <a:pt x="366" y="967"/>
                  </a:cubicBezTo>
                  <a:cubicBezTo>
                    <a:pt x="480" y="1085"/>
                    <a:pt x="622" y="1138"/>
                    <a:pt x="761" y="1138"/>
                  </a:cubicBezTo>
                  <a:cubicBezTo>
                    <a:pt x="1052" y="1138"/>
                    <a:pt x="1333" y="907"/>
                    <a:pt x="1333" y="562"/>
                  </a:cubicBezTo>
                  <a:cubicBezTo>
                    <a:pt x="1333" y="249"/>
                    <a:pt x="1085" y="0"/>
                    <a:pt x="771"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1582;p48"/>
            <p:cNvSpPr/>
            <p:nvPr/>
          </p:nvSpPr>
          <p:spPr>
            <a:xfrm>
              <a:off x="3401700" y="3323600"/>
              <a:ext cx="14400" cy="12350"/>
            </a:xfrm>
            <a:custGeom>
              <a:avLst/>
              <a:gdLst/>
              <a:ahLst/>
              <a:cxnLst/>
              <a:rect l="l" t="t" r="r" b="b"/>
              <a:pathLst>
                <a:path w="576" h="494" extrusionOk="0">
                  <a:moveTo>
                    <a:pt x="340" y="0"/>
                  </a:moveTo>
                  <a:cubicBezTo>
                    <a:pt x="118" y="0"/>
                    <a:pt x="1" y="261"/>
                    <a:pt x="157" y="418"/>
                  </a:cubicBezTo>
                  <a:cubicBezTo>
                    <a:pt x="209" y="470"/>
                    <a:pt x="272" y="493"/>
                    <a:pt x="333" y="493"/>
                  </a:cubicBezTo>
                  <a:cubicBezTo>
                    <a:pt x="458" y="493"/>
                    <a:pt x="575" y="397"/>
                    <a:pt x="575" y="248"/>
                  </a:cubicBezTo>
                  <a:cubicBezTo>
                    <a:pt x="575" y="105"/>
                    <a:pt x="471" y="0"/>
                    <a:pt x="34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1583;p48"/>
            <p:cNvSpPr/>
            <p:nvPr/>
          </p:nvSpPr>
          <p:spPr>
            <a:xfrm>
              <a:off x="3372638"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rgbClr val="312650">
                <a:alpha val="618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584;p48"/>
            <p:cNvSpPr/>
            <p:nvPr/>
          </p:nvSpPr>
          <p:spPr>
            <a:xfrm>
              <a:off x="3369700" y="3527700"/>
              <a:ext cx="1127725" cy="24200"/>
            </a:xfrm>
            <a:custGeom>
              <a:avLst/>
              <a:gdLst/>
              <a:ahLst/>
              <a:cxnLst/>
              <a:rect l="l" t="t" r="r" b="b"/>
              <a:pathLst>
                <a:path w="45109" h="968" extrusionOk="0">
                  <a:moveTo>
                    <a:pt x="0" y="1"/>
                  </a:moveTo>
                  <a:lnTo>
                    <a:pt x="0" y="967"/>
                  </a:lnTo>
                  <a:lnTo>
                    <a:pt x="45108" y="967"/>
                  </a:lnTo>
                  <a:lnTo>
                    <a:pt x="45108" y="1"/>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585;p48"/>
            <p:cNvSpPr/>
            <p:nvPr/>
          </p:nvSpPr>
          <p:spPr>
            <a:xfrm>
              <a:off x="3369700" y="3782425"/>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586;p48"/>
            <p:cNvSpPr/>
            <p:nvPr/>
          </p:nvSpPr>
          <p:spPr>
            <a:xfrm>
              <a:off x="3369700" y="3947350"/>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587;p48"/>
            <p:cNvSpPr/>
            <p:nvPr/>
          </p:nvSpPr>
          <p:spPr>
            <a:xfrm>
              <a:off x="3901700" y="3534875"/>
              <a:ext cx="32025" cy="260650"/>
            </a:xfrm>
            <a:custGeom>
              <a:avLst/>
              <a:gdLst/>
              <a:ahLst/>
              <a:cxnLst/>
              <a:rect l="l" t="t" r="r" b="b"/>
              <a:pathLst>
                <a:path w="1281" h="10426" extrusionOk="0">
                  <a:moveTo>
                    <a:pt x="1" y="1"/>
                  </a:moveTo>
                  <a:lnTo>
                    <a:pt x="1" y="10425"/>
                  </a:lnTo>
                  <a:lnTo>
                    <a:pt x="1281" y="10425"/>
                  </a:lnTo>
                  <a:lnTo>
                    <a:pt x="1281" y="1"/>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588;p48"/>
            <p:cNvSpPr/>
            <p:nvPr/>
          </p:nvSpPr>
          <p:spPr>
            <a:xfrm>
              <a:off x="3515350" y="3585825"/>
              <a:ext cx="34650" cy="52275"/>
            </a:xfrm>
            <a:custGeom>
              <a:avLst/>
              <a:gdLst/>
              <a:ahLst/>
              <a:cxnLst/>
              <a:rect l="l" t="t" r="r" b="b"/>
              <a:pathLst>
                <a:path w="1386" h="2091" extrusionOk="0">
                  <a:moveTo>
                    <a:pt x="784" y="1"/>
                  </a:moveTo>
                  <a:cubicBezTo>
                    <a:pt x="314" y="1"/>
                    <a:pt x="27" y="275"/>
                    <a:pt x="27" y="615"/>
                  </a:cubicBezTo>
                  <a:cubicBezTo>
                    <a:pt x="27" y="915"/>
                    <a:pt x="236" y="1098"/>
                    <a:pt x="575" y="1216"/>
                  </a:cubicBezTo>
                  <a:cubicBezTo>
                    <a:pt x="824" y="1294"/>
                    <a:pt x="915" y="1372"/>
                    <a:pt x="915" y="1503"/>
                  </a:cubicBezTo>
                  <a:cubicBezTo>
                    <a:pt x="915" y="1634"/>
                    <a:pt x="797" y="1712"/>
                    <a:pt x="588" y="1712"/>
                  </a:cubicBezTo>
                  <a:cubicBezTo>
                    <a:pt x="419" y="1712"/>
                    <a:pt x="236" y="1673"/>
                    <a:pt x="79" y="1595"/>
                  </a:cubicBezTo>
                  <a:lnTo>
                    <a:pt x="1" y="1973"/>
                  </a:lnTo>
                  <a:cubicBezTo>
                    <a:pt x="170" y="2052"/>
                    <a:pt x="366" y="2091"/>
                    <a:pt x="562" y="2091"/>
                  </a:cubicBezTo>
                  <a:cubicBezTo>
                    <a:pt x="1124" y="2091"/>
                    <a:pt x="1385" y="1804"/>
                    <a:pt x="1385" y="1464"/>
                  </a:cubicBezTo>
                  <a:cubicBezTo>
                    <a:pt x="1385" y="1190"/>
                    <a:pt x="1215" y="994"/>
                    <a:pt x="863" y="863"/>
                  </a:cubicBezTo>
                  <a:cubicBezTo>
                    <a:pt x="602" y="759"/>
                    <a:pt x="484" y="706"/>
                    <a:pt x="484" y="576"/>
                  </a:cubicBezTo>
                  <a:cubicBezTo>
                    <a:pt x="484" y="471"/>
                    <a:pt x="575" y="380"/>
                    <a:pt x="771" y="380"/>
                  </a:cubicBezTo>
                  <a:cubicBezTo>
                    <a:pt x="928" y="380"/>
                    <a:pt x="1072" y="419"/>
                    <a:pt x="1202" y="484"/>
                  </a:cubicBezTo>
                  <a:lnTo>
                    <a:pt x="1307" y="105"/>
                  </a:lnTo>
                  <a:cubicBezTo>
                    <a:pt x="1137" y="40"/>
                    <a:pt x="967" y="1"/>
                    <a:pt x="784" y="1"/>
                  </a:cubicBez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589;p48"/>
            <p:cNvSpPr/>
            <p:nvPr/>
          </p:nvSpPr>
          <p:spPr>
            <a:xfrm>
              <a:off x="3562050" y="3585825"/>
              <a:ext cx="40200" cy="52350"/>
            </a:xfrm>
            <a:custGeom>
              <a:avLst/>
              <a:gdLst/>
              <a:ahLst/>
              <a:cxnLst/>
              <a:rect l="l" t="t" r="r" b="b"/>
              <a:pathLst>
                <a:path w="1608" h="2094" extrusionOk="0">
                  <a:moveTo>
                    <a:pt x="1111" y="1"/>
                  </a:moveTo>
                  <a:cubicBezTo>
                    <a:pt x="497" y="1"/>
                    <a:pt x="1" y="393"/>
                    <a:pt x="1" y="1085"/>
                  </a:cubicBezTo>
                  <a:cubicBezTo>
                    <a:pt x="1" y="1660"/>
                    <a:pt x="366" y="2091"/>
                    <a:pt x="1059" y="2091"/>
                  </a:cubicBezTo>
                  <a:cubicBezTo>
                    <a:pt x="1082" y="2093"/>
                    <a:pt x="1106" y="2093"/>
                    <a:pt x="1129" y="2093"/>
                  </a:cubicBezTo>
                  <a:cubicBezTo>
                    <a:pt x="1286" y="2093"/>
                    <a:pt x="1433" y="2056"/>
                    <a:pt x="1581" y="2000"/>
                  </a:cubicBezTo>
                  <a:lnTo>
                    <a:pt x="1516" y="1647"/>
                  </a:lnTo>
                  <a:cubicBezTo>
                    <a:pt x="1385" y="1686"/>
                    <a:pt x="1255" y="1712"/>
                    <a:pt x="1124" y="1712"/>
                  </a:cubicBezTo>
                  <a:cubicBezTo>
                    <a:pt x="249" y="1712"/>
                    <a:pt x="249" y="380"/>
                    <a:pt x="1124" y="380"/>
                  </a:cubicBezTo>
                  <a:cubicBezTo>
                    <a:pt x="1268" y="380"/>
                    <a:pt x="1398" y="406"/>
                    <a:pt x="1516" y="458"/>
                  </a:cubicBezTo>
                  <a:lnTo>
                    <a:pt x="1607" y="92"/>
                  </a:lnTo>
                  <a:cubicBezTo>
                    <a:pt x="1451" y="27"/>
                    <a:pt x="1281" y="1"/>
                    <a:pt x="1111" y="1"/>
                  </a:cubicBez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590;p48"/>
            <p:cNvSpPr/>
            <p:nvPr/>
          </p:nvSpPr>
          <p:spPr>
            <a:xfrm>
              <a:off x="3615950" y="3586825"/>
              <a:ext cx="32350" cy="50625"/>
            </a:xfrm>
            <a:custGeom>
              <a:avLst/>
              <a:gdLst/>
              <a:ahLst/>
              <a:cxnLst/>
              <a:rect l="l" t="t" r="r" b="b"/>
              <a:pathLst>
                <a:path w="1294" h="2025" extrusionOk="0">
                  <a:moveTo>
                    <a:pt x="0" y="0"/>
                  </a:moveTo>
                  <a:lnTo>
                    <a:pt x="0" y="2025"/>
                  </a:lnTo>
                  <a:lnTo>
                    <a:pt x="1293" y="2025"/>
                  </a:lnTo>
                  <a:lnTo>
                    <a:pt x="1293" y="1646"/>
                  </a:lnTo>
                  <a:lnTo>
                    <a:pt x="470" y="1646"/>
                  </a:lnTo>
                  <a:lnTo>
                    <a:pt x="470" y="1163"/>
                  </a:lnTo>
                  <a:lnTo>
                    <a:pt x="1202" y="1163"/>
                  </a:lnTo>
                  <a:lnTo>
                    <a:pt x="1202" y="797"/>
                  </a:lnTo>
                  <a:lnTo>
                    <a:pt x="470" y="797"/>
                  </a:lnTo>
                  <a:lnTo>
                    <a:pt x="470" y="379"/>
                  </a:lnTo>
                  <a:lnTo>
                    <a:pt x="1254" y="379"/>
                  </a:lnTo>
                  <a:lnTo>
                    <a:pt x="1254"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1591;p48"/>
            <p:cNvSpPr/>
            <p:nvPr/>
          </p:nvSpPr>
          <p:spPr>
            <a:xfrm>
              <a:off x="3662975" y="3586825"/>
              <a:ext cx="41825" cy="50625"/>
            </a:xfrm>
            <a:custGeom>
              <a:avLst/>
              <a:gdLst/>
              <a:ahLst/>
              <a:cxnLst/>
              <a:rect l="l" t="t" r="r" b="b"/>
              <a:pathLst>
                <a:path w="1673" h="2025" extrusionOk="0">
                  <a:moveTo>
                    <a:pt x="0" y="0"/>
                  </a:moveTo>
                  <a:lnTo>
                    <a:pt x="0" y="2025"/>
                  </a:lnTo>
                  <a:lnTo>
                    <a:pt x="418" y="2025"/>
                  </a:lnTo>
                  <a:lnTo>
                    <a:pt x="418" y="1411"/>
                  </a:lnTo>
                  <a:cubicBezTo>
                    <a:pt x="418" y="1084"/>
                    <a:pt x="418" y="797"/>
                    <a:pt x="405" y="536"/>
                  </a:cubicBezTo>
                  <a:lnTo>
                    <a:pt x="418" y="536"/>
                  </a:lnTo>
                  <a:cubicBezTo>
                    <a:pt x="523" y="771"/>
                    <a:pt x="640" y="1006"/>
                    <a:pt x="771" y="1241"/>
                  </a:cubicBezTo>
                  <a:lnTo>
                    <a:pt x="1189" y="2025"/>
                  </a:lnTo>
                  <a:lnTo>
                    <a:pt x="1672" y="2025"/>
                  </a:lnTo>
                  <a:lnTo>
                    <a:pt x="1672" y="0"/>
                  </a:lnTo>
                  <a:lnTo>
                    <a:pt x="1241" y="0"/>
                  </a:lnTo>
                  <a:lnTo>
                    <a:pt x="1241" y="588"/>
                  </a:lnTo>
                  <a:cubicBezTo>
                    <a:pt x="1241" y="875"/>
                    <a:pt x="1254" y="1150"/>
                    <a:pt x="1280" y="1437"/>
                  </a:cubicBezTo>
                  <a:cubicBezTo>
                    <a:pt x="1189" y="1202"/>
                    <a:pt x="1085" y="967"/>
                    <a:pt x="954" y="745"/>
                  </a:cubicBezTo>
                  <a:lnTo>
                    <a:pt x="536"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1592;p48"/>
            <p:cNvSpPr/>
            <p:nvPr/>
          </p:nvSpPr>
          <p:spPr>
            <a:xfrm>
              <a:off x="3721750" y="3586825"/>
              <a:ext cx="32350" cy="50625"/>
            </a:xfrm>
            <a:custGeom>
              <a:avLst/>
              <a:gdLst/>
              <a:ahLst/>
              <a:cxnLst/>
              <a:rect l="l" t="t" r="r" b="b"/>
              <a:pathLst>
                <a:path w="1294" h="2025" extrusionOk="0">
                  <a:moveTo>
                    <a:pt x="1" y="0"/>
                  </a:moveTo>
                  <a:lnTo>
                    <a:pt x="1" y="2025"/>
                  </a:lnTo>
                  <a:lnTo>
                    <a:pt x="1294" y="2025"/>
                  </a:lnTo>
                  <a:lnTo>
                    <a:pt x="1294" y="1646"/>
                  </a:lnTo>
                  <a:lnTo>
                    <a:pt x="458" y="1646"/>
                  </a:lnTo>
                  <a:lnTo>
                    <a:pt x="458" y="1163"/>
                  </a:lnTo>
                  <a:lnTo>
                    <a:pt x="1203" y="1163"/>
                  </a:lnTo>
                  <a:lnTo>
                    <a:pt x="1203" y="797"/>
                  </a:lnTo>
                  <a:lnTo>
                    <a:pt x="458" y="797"/>
                  </a:lnTo>
                  <a:lnTo>
                    <a:pt x="458" y="379"/>
                  </a:lnTo>
                  <a:lnTo>
                    <a:pt x="1242" y="379"/>
                  </a:lnTo>
                  <a:lnTo>
                    <a:pt x="1242"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1593;p48"/>
            <p:cNvSpPr/>
            <p:nvPr/>
          </p:nvSpPr>
          <p:spPr>
            <a:xfrm>
              <a:off x="4097650" y="3586825"/>
              <a:ext cx="38900" cy="50625"/>
            </a:xfrm>
            <a:custGeom>
              <a:avLst/>
              <a:gdLst/>
              <a:ahLst/>
              <a:cxnLst/>
              <a:rect l="l" t="t" r="r" b="b"/>
              <a:pathLst>
                <a:path w="1556" h="2025" extrusionOk="0">
                  <a:moveTo>
                    <a:pt x="1" y="0"/>
                  </a:moveTo>
                  <a:lnTo>
                    <a:pt x="1" y="392"/>
                  </a:lnTo>
                  <a:lnTo>
                    <a:pt x="549" y="392"/>
                  </a:lnTo>
                  <a:lnTo>
                    <a:pt x="549" y="2025"/>
                  </a:lnTo>
                  <a:lnTo>
                    <a:pt x="1020" y="2025"/>
                  </a:lnTo>
                  <a:lnTo>
                    <a:pt x="1020" y="392"/>
                  </a:lnTo>
                  <a:lnTo>
                    <a:pt x="1555" y="392"/>
                  </a:lnTo>
                  <a:lnTo>
                    <a:pt x="1555"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1594;p48"/>
            <p:cNvSpPr/>
            <p:nvPr/>
          </p:nvSpPr>
          <p:spPr>
            <a:xfrm>
              <a:off x="4140450" y="3586825"/>
              <a:ext cx="46400" cy="50625"/>
            </a:xfrm>
            <a:custGeom>
              <a:avLst/>
              <a:gdLst/>
              <a:ahLst/>
              <a:cxnLst/>
              <a:rect l="l" t="t" r="r" b="b"/>
              <a:pathLst>
                <a:path w="1856" h="2025" extrusionOk="0">
                  <a:moveTo>
                    <a:pt x="914" y="340"/>
                  </a:moveTo>
                  <a:cubicBezTo>
                    <a:pt x="941" y="470"/>
                    <a:pt x="980" y="614"/>
                    <a:pt x="1006" y="732"/>
                  </a:cubicBezTo>
                  <a:lnTo>
                    <a:pt x="1137" y="1163"/>
                  </a:lnTo>
                  <a:lnTo>
                    <a:pt x="692" y="1163"/>
                  </a:lnTo>
                  <a:lnTo>
                    <a:pt x="810" y="732"/>
                  </a:lnTo>
                  <a:cubicBezTo>
                    <a:pt x="849" y="614"/>
                    <a:pt x="875" y="470"/>
                    <a:pt x="914" y="340"/>
                  </a:cubicBezTo>
                  <a:close/>
                  <a:moveTo>
                    <a:pt x="627" y="0"/>
                  </a:moveTo>
                  <a:lnTo>
                    <a:pt x="0" y="2025"/>
                  </a:lnTo>
                  <a:lnTo>
                    <a:pt x="483" y="2025"/>
                  </a:lnTo>
                  <a:lnTo>
                    <a:pt x="627" y="1502"/>
                  </a:lnTo>
                  <a:lnTo>
                    <a:pt x="1202" y="1502"/>
                  </a:lnTo>
                  <a:lnTo>
                    <a:pt x="1359" y="2025"/>
                  </a:lnTo>
                  <a:lnTo>
                    <a:pt x="1855" y="2025"/>
                  </a:lnTo>
                  <a:lnTo>
                    <a:pt x="1228"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1595;p48"/>
            <p:cNvSpPr/>
            <p:nvPr/>
          </p:nvSpPr>
          <p:spPr>
            <a:xfrm>
              <a:off x="4200525" y="3586825"/>
              <a:ext cx="41500" cy="50625"/>
            </a:xfrm>
            <a:custGeom>
              <a:avLst/>
              <a:gdLst/>
              <a:ahLst/>
              <a:cxnLst/>
              <a:rect l="l" t="t" r="r" b="b"/>
              <a:pathLst>
                <a:path w="1660" h="2025" extrusionOk="0">
                  <a:moveTo>
                    <a:pt x="1" y="0"/>
                  </a:moveTo>
                  <a:lnTo>
                    <a:pt x="1" y="2012"/>
                  </a:lnTo>
                  <a:lnTo>
                    <a:pt x="458" y="2012"/>
                  </a:lnTo>
                  <a:lnTo>
                    <a:pt x="458" y="1359"/>
                  </a:lnTo>
                  <a:lnTo>
                    <a:pt x="628" y="1150"/>
                  </a:lnTo>
                  <a:lnTo>
                    <a:pt x="1124" y="2025"/>
                  </a:lnTo>
                  <a:lnTo>
                    <a:pt x="1660" y="2025"/>
                  </a:lnTo>
                  <a:lnTo>
                    <a:pt x="954" y="862"/>
                  </a:lnTo>
                  <a:lnTo>
                    <a:pt x="1621" y="0"/>
                  </a:lnTo>
                  <a:lnTo>
                    <a:pt x="1059" y="0"/>
                  </a:lnTo>
                  <a:lnTo>
                    <a:pt x="602" y="679"/>
                  </a:lnTo>
                  <a:cubicBezTo>
                    <a:pt x="549" y="745"/>
                    <a:pt x="510" y="823"/>
                    <a:pt x="458" y="901"/>
                  </a:cubicBezTo>
                  <a:lnTo>
                    <a:pt x="458"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1596;p48"/>
            <p:cNvSpPr/>
            <p:nvPr/>
          </p:nvSpPr>
          <p:spPr>
            <a:xfrm>
              <a:off x="4253450" y="3586825"/>
              <a:ext cx="32350" cy="50625"/>
            </a:xfrm>
            <a:custGeom>
              <a:avLst/>
              <a:gdLst/>
              <a:ahLst/>
              <a:cxnLst/>
              <a:rect l="l" t="t" r="r" b="b"/>
              <a:pathLst>
                <a:path w="1294" h="2025" extrusionOk="0">
                  <a:moveTo>
                    <a:pt x="0" y="0"/>
                  </a:moveTo>
                  <a:lnTo>
                    <a:pt x="0" y="2025"/>
                  </a:lnTo>
                  <a:lnTo>
                    <a:pt x="1293" y="2025"/>
                  </a:lnTo>
                  <a:lnTo>
                    <a:pt x="1293" y="1646"/>
                  </a:lnTo>
                  <a:lnTo>
                    <a:pt x="457" y="1646"/>
                  </a:lnTo>
                  <a:lnTo>
                    <a:pt x="457" y="1163"/>
                  </a:lnTo>
                  <a:lnTo>
                    <a:pt x="1202" y="1163"/>
                  </a:lnTo>
                  <a:lnTo>
                    <a:pt x="1202" y="797"/>
                  </a:lnTo>
                  <a:lnTo>
                    <a:pt x="457" y="797"/>
                  </a:lnTo>
                  <a:lnTo>
                    <a:pt x="457" y="379"/>
                  </a:lnTo>
                  <a:lnTo>
                    <a:pt x="1241" y="379"/>
                  </a:lnTo>
                  <a:lnTo>
                    <a:pt x="1241"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4" name="Google Shape;1597;p48"/>
          <p:cNvGrpSpPr/>
          <p:nvPr/>
        </p:nvGrpSpPr>
        <p:grpSpPr>
          <a:xfrm>
            <a:off x="4232957" y="4150013"/>
            <a:ext cx="770797" cy="952425"/>
            <a:chOff x="5109401" y="3226925"/>
            <a:chExt cx="770797" cy="952425"/>
          </a:xfrm>
        </p:grpSpPr>
        <p:sp>
          <p:nvSpPr>
            <p:cNvPr id="115" name="Google Shape;1598;p48"/>
            <p:cNvSpPr/>
            <p:nvPr/>
          </p:nvSpPr>
          <p:spPr>
            <a:xfrm>
              <a:off x="5348324"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99;p48"/>
            <p:cNvSpPr/>
            <p:nvPr/>
          </p:nvSpPr>
          <p:spPr>
            <a:xfrm>
              <a:off x="5346934" y="3226925"/>
              <a:ext cx="27292" cy="441478"/>
            </a:xfrm>
            <a:custGeom>
              <a:avLst/>
              <a:gdLst/>
              <a:ahLst/>
              <a:cxnLst/>
              <a:rect l="l" t="t" r="r" b="b"/>
              <a:pathLst>
                <a:path w="785" h="12698" extrusionOk="0">
                  <a:moveTo>
                    <a:pt x="1" y="0"/>
                  </a:moveTo>
                  <a:lnTo>
                    <a:pt x="1" y="12698"/>
                  </a:lnTo>
                  <a:lnTo>
                    <a:pt x="785" y="12698"/>
                  </a:lnTo>
                  <a:lnTo>
                    <a:pt x="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00;p48"/>
            <p:cNvSpPr/>
            <p:nvPr/>
          </p:nvSpPr>
          <p:spPr>
            <a:xfrm>
              <a:off x="5822486"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01;p48"/>
            <p:cNvSpPr/>
            <p:nvPr/>
          </p:nvSpPr>
          <p:spPr>
            <a:xfrm>
              <a:off x="5821582" y="3226925"/>
              <a:ext cx="26806" cy="441478"/>
            </a:xfrm>
            <a:custGeom>
              <a:avLst/>
              <a:gdLst/>
              <a:ahLst/>
              <a:cxnLst/>
              <a:rect l="l" t="t" r="r" b="b"/>
              <a:pathLst>
                <a:path w="771" h="12698" extrusionOk="0">
                  <a:moveTo>
                    <a:pt x="0" y="0"/>
                  </a:moveTo>
                  <a:lnTo>
                    <a:pt x="0" y="12698"/>
                  </a:lnTo>
                  <a:lnTo>
                    <a:pt x="771" y="12698"/>
                  </a:lnTo>
                  <a:lnTo>
                    <a:pt x="7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02;p48"/>
            <p:cNvSpPr/>
            <p:nvPr/>
          </p:nvSpPr>
          <p:spPr>
            <a:xfrm>
              <a:off x="5303787" y="3260545"/>
              <a:ext cx="576410" cy="407858"/>
            </a:xfrm>
            <a:custGeom>
              <a:avLst/>
              <a:gdLst/>
              <a:ahLst/>
              <a:cxnLst/>
              <a:rect l="l" t="t" r="r" b="b"/>
              <a:pathLst>
                <a:path w="16579" h="11731" extrusionOk="0">
                  <a:moveTo>
                    <a:pt x="1" y="0"/>
                  </a:moveTo>
                  <a:lnTo>
                    <a:pt x="1" y="11731"/>
                  </a:lnTo>
                  <a:lnTo>
                    <a:pt x="16578" y="11731"/>
                  </a:lnTo>
                  <a:lnTo>
                    <a:pt x="16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03;p48"/>
            <p:cNvSpPr/>
            <p:nvPr/>
          </p:nvSpPr>
          <p:spPr>
            <a:xfrm>
              <a:off x="5303787"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04;p48"/>
            <p:cNvSpPr/>
            <p:nvPr/>
          </p:nvSpPr>
          <p:spPr>
            <a:xfrm>
              <a:off x="5109401" y="3668370"/>
              <a:ext cx="477845" cy="51838"/>
            </a:xfrm>
            <a:custGeom>
              <a:avLst/>
              <a:gdLst/>
              <a:ahLst/>
              <a:cxnLst/>
              <a:rect l="l" t="t" r="r" b="b"/>
              <a:pathLst>
                <a:path w="13744" h="1491" extrusionOk="0">
                  <a:moveTo>
                    <a:pt x="1" y="1"/>
                  </a:moveTo>
                  <a:lnTo>
                    <a:pt x="1" y="1490"/>
                  </a:lnTo>
                  <a:lnTo>
                    <a:pt x="13743" y="1490"/>
                  </a:lnTo>
                  <a:lnTo>
                    <a:pt x="13743" y="1"/>
                  </a:lnTo>
                  <a:close/>
                </a:path>
              </a:pathLst>
            </a:custGeom>
            <a:solidFill>
              <a:srgbClr val="FC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05;p48"/>
            <p:cNvSpPr/>
            <p:nvPr/>
          </p:nvSpPr>
          <p:spPr>
            <a:xfrm>
              <a:off x="5568126" y="3668370"/>
              <a:ext cx="312073" cy="51838"/>
            </a:xfrm>
            <a:custGeom>
              <a:avLst/>
              <a:gdLst/>
              <a:ahLst/>
              <a:cxnLst/>
              <a:rect l="l" t="t" r="r" b="b"/>
              <a:pathLst>
                <a:path w="8976" h="1491" extrusionOk="0">
                  <a:moveTo>
                    <a:pt x="1" y="1"/>
                  </a:moveTo>
                  <a:lnTo>
                    <a:pt x="1" y="1490"/>
                  </a:lnTo>
                  <a:lnTo>
                    <a:pt x="8975" y="1490"/>
                  </a:lnTo>
                  <a:lnTo>
                    <a:pt x="8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06;p48"/>
            <p:cNvSpPr/>
            <p:nvPr/>
          </p:nvSpPr>
          <p:spPr>
            <a:xfrm>
              <a:off x="5259285" y="3720174"/>
              <a:ext cx="491473" cy="405598"/>
            </a:xfrm>
            <a:custGeom>
              <a:avLst/>
              <a:gdLst/>
              <a:ahLst/>
              <a:cxnLst/>
              <a:rect l="l" t="t" r="r" b="b"/>
              <a:pathLst>
                <a:path w="14136" h="11666" extrusionOk="0">
                  <a:moveTo>
                    <a:pt x="12633" y="0"/>
                  </a:moveTo>
                  <a:lnTo>
                    <a:pt x="1" y="11665"/>
                  </a:lnTo>
                  <a:lnTo>
                    <a:pt x="1503" y="11665"/>
                  </a:lnTo>
                  <a:lnTo>
                    <a:pt x="14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07;p48"/>
            <p:cNvSpPr/>
            <p:nvPr/>
          </p:nvSpPr>
          <p:spPr>
            <a:xfrm>
              <a:off x="5221596" y="3720174"/>
              <a:ext cx="491439" cy="405598"/>
            </a:xfrm>
            <a:custGeom>
              <a:avLst/>
              <a:gdLst/>
              <a:ahLst/>
              <a:cxnLst/>
              <a:rect l="l" t="t" r="r" b="b"/>
              <a:pathLst>
                <a:path w="14135" h="11666" extrusionOk="0">
                  <a:moveTo>
                    <a:pt x="12633" y="0"/>
                  </a:moveTo>
                  <a:lnTo>
                    <a:pt x="0" y="11665"/>
                  </a:lnTo>
                  <a:lnTo>
                    <a:pt x="1503" y="11665"/>
                  </a:lnTo>
                  <a:lnTo>
                    <a:pt x="14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08;p48"/>
            <p:cNvSpPr/>
            <p:nvPr/>
          </p:nvSpPr>
          <p:spPr>
            <a:xfrm>
              <a:off x="5221596" y="3720174"/>
              <a:ext cx="491439" cy="405598"/>
            </a:xfrm>
            <a:custGeom>
              <a:avLst/>
              <a:gdLst/>
              <a:ahLst/>
              <a:cxnLst/>
              <a:rect l="l" t="t" r="r" b="b"/>
              <a:pathLst>
                <a:path w="14135" h="11666" extrusionOk="0">
                  <a:moveTo>
                    <a:pt x="0" y="0"/>
                  </a:moveTo>
                  <a:lnTo>
                    <a:pt x="12633" y="11665"/>
                  </a:lnTo>
                  <a:lnTo>
                    <a:pt x="14135" y="11665"/>
                  </a:lnTo>
                  <a:lnTo>
                    <a:pt x="15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9;p48"/>
            <p:cNvSpPr/>
            <p:nvPr/>
          </p:nvSpPr>
          <p:spPr>
            <a:xfrm>
              <a:off x="5259285" y="3720174"/>
              <a:ext cx="491473" cy="405598"/>
            </a:xfrm>
            <a:custGeom>
              <a:avLst/>
              <a:gdLst/>
              <a:ahLst/>
              <a:cxnLst/>
              <a:rect l="l" t="t" r="r" b="b"/>
              <a:pathLst>
                <a:path w="14136" h="11666" extrusionOk="0">
                  <a:moveTo>
                    <a:pt x="1" y="0"/>
                  </a:moveTo>
                  <a:lnTo>
                    <a:pt x="12633" y="11665"/>
                  </a:lnTo>
                  <a:lnTo>
                    <a:pt x="14135" y="11665"/>
                  </a:lnTo>
                  <a:lnTo>
                    <a:pt x="1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10;p48"/>
            <p:cNvSpPr/>
            <p:nvPr/>
          </p:nvSpPr>
          <p:spPr>
            <a:xfrm>
              <a:off x="5109401" y="4113917"/>
              <a:ext cx="205789" cy="53646"/>
            </a:xfrm>
            <a:custGeom>
              <a:avLst/>
              <a:gdLst/>
              <a:ahLst/>
              <a:cxnLst/>
              <a:rect l="l" t="t" r="r" b="b"/>
              <a:pathLst>
                <a:path w="5919" h="1543" extrusionOk="0">
                  <a:moveTo>
                    <a:pt x="1" y="1"/>
                  </a:moveTo>
                  <a:lnTo>
                    <a:pt x="1" y="1542"/>
                  </a:lnTo>
                  <a:lnTo>
                    <a:pt x="5918" y="1542"/>
                  </a:lnTo>
                  <a:lnTo>
                    <a:pt x="59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11;p48"/>
            <p:cNvSpPr/>
            <p:nvPr/>
          </p:nvSpPr>
          <p:spPr>
            <a:xfrm>
              <a:off x="5109401" y="4113917"/>
              <a:ext cx="171265" cy="53646"/>
            </a:xfrm>
            <a:custGeom>
              <a:avLst/>
              <a:gdLst/>
              <a:ahLst/>
              <a:cxnLst/>
              <a:rect l="l" t="t" r="r" b="b"/>
              <a:pathLst>
                <a:path w="4926" h="1543" extrusionOk="0">
                  <a:moveTo>
                    <a:pt x="1" y="1"/>
                  </a:moveTo>
                  <a:lnTo>
                    <a:pt x="1" y="1542"/>
                  </a:lnTo>
                  <a:lnTo>
                    <a:pt x="4926" y="1542"/>
                  </a:lnTo>
                  <a:lnTo>
                    <a:pt x="49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12;p48"/>
            <p:cNvSpPr/>
            <p:nvPr/>
          </p:nvSpPr>
          <p:spPr>
            <a:xfrm>
              <a:off x="5621737" y="4125738"/>
              <a:ext cx="206241" cy="53611"/>
            </a:xfrm>
            <a:custGeom>
              <a:avLst/>
              <a:gdLst/>
              <a:ahLst/>
              <a:cxnLst/>
              <a:rect l="l" t="t" r="r" b="b"/>
              <a:pathLst>
                <a:path w="5932" h="1542" extrusionOk="0">
                  <a:moveTo>
                    <a:pt x="0" y="0"/>
                  </a:moveTo>
                  <a:lnTo>
                    <a:pt x="0" y="1542"/>
                  </a:lnTo>
                  <a:lnTo>
                    <a:pt x="5931" y="1542"/>
                  </a:lnTo>
                  <a:lnTo>
                    <a:pt x="5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13;p48"/>
            <p:cNvSpPr/>
            <p:nvPr/>
          </p:nvSpPr>
          <p:spPr>
            <a:xfrm>
              <a:off x="5621737" y="4125738"/>
              <a:ext cx="171265" cy="53611"/>
            </a:xfrm>
            <a:custGeom>
              <a:avLst/>
              <a:gdLst/>
              <a:ahLst/>
              <a:cxnLst/>
              <a:rect l="l" t="t" r="r" b="b"/>
              <a:pathLst>
                <a:path w="4926" h="1542" extrusionOk="0">
                  <a:moveTo>
                    <a:pt x="0" y="0"/>
                  </a:moveTo>
                  <a:lnTo>
                    <a:pt x="0" y="1542"/>
                  </a:lnTo>
                  <a:lnTo>
                    <a:pt x="4925" y="1542"/>
                  </a:lnTo>
                  <a:lnTo>
                    <a:pt x="4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14;p48"/>
            <p:cNvSpPr/>
            <p:nvPr/>
          </p:nvSpPr>
          <p:spPr>
            <a:xfrm>
              <a:off x="5303600"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15;p48"/>
            <p:cNvSpPr/>
            <p:nvPr/>
          </p:nvSpPr>
          <p:spPr>
            <a:xfrm>
              <a:off x="5369637" y="3331332"/>
              <a:ext cx="46832" cy="57366"/>
            </a:xfrm>
            <a:custGeom>
              <a:avLst/>
              <a:gdLst/>
              <a:ahLst/>
              <a:cxnLst/>
              <a:rect l="l" t="t" r="r" b="b"/>
              <a:pathLst>
                <a:path w="1347" h="1650" extrusionOk="0">
                  <a:moveTo>
                    <a:pt x="458" y="172"/>
                  </a:moveTo>
                  <a:cubicBezTo>
                    <a:pt x="902" y="172"/>
                    <a:pt x="1111" y="420"/>
                    <a:pt x="1111" y="799"/>
                  </a:cubicBezTo>
                  <a:cubicBezTo>
                    <a:pt x="1111" y="1230"/>
                    <a:pt x="876" y="1478"/>
                    <a:pt x="432" y="1478"/>
                  </a:cubicBezTo>
                  <a:cubicBezTo>
                    <a:pt x="354" y="1478"/>
                    <a:pt x="288" y="1478"/>
                    <a:pt x="210" y="1465"/>
                  </a:cubicBezTo>
                  <a:lnTo>
                    <a:pt x="210" y="198"/>
                  </a:lnTo>
                  <a:cubicBezTo>
                    <a:pt x="301" y="172"/>
                    <a:pt x="380" y="172"/>
                    <a:pt x="458" y="172"/>
                  </a:cubicBezTo>
                  <a:close/>
                  <a:moveTo>
                    <a:pt x="504" y="0"/>
                  </a:moveTo>
                  <a:cubicBezTo>
                    <a:pt x="484" y="0"/>
                    <a:pt x="465" y="1"/>
                    <a:pt x="445" y="2"/>
                  </a:cubicBezTo>
                  <a:cubicBezTo>
                    <a:pt x="301" y="2"/>
                    <a:pt x="158" y="15"/>
                    <a:pt x="1" y="41"/>
                  </a:cubicBezTo>
                  <a:lnTo>
                    <a:pt x="1" y="1622"/>
                  </a:lnTo>
                  <a:cubicBezTo>
                    <a:pt x="132" y="1648"/>
                    <a:pt x="262" y="1648"/>
                    <a:pt x="380" y="1648"/>
                  </a:cubicBezTo>
                  <a:cubicBezTo>
                    <a:pt x="398" y="1649"/>
                    <a:pt x="417" y="1649"/>
                    <a:pt x="436" y="1649"/>
                  </a:cubicBezTo>
                  <a:cubicBezTo>
                    <a:pt x="678" y="1649"/>
                    <a:pt x="916" y="1570"/>
                    <a:pt x="1098" y="1413"/>
                  </a:cubicBezTo>
                  <a:cubicBezTo>
                    <a:pt x="1255" y="1243"/>
                    <a:pt x="1347" y="1021"/>
                    <a:pt x="1333" y="786"/>
                  </a:cubicBezTo>
                  <a:cubicBezTo>
                    <a:pt x="1347" y="564"/>
                    <a:pt x="1255" y="355"/>
                    <a:pt x="1098" y="211"/>
                  </a:cubicBezTo>
                  <a:cubicBezTo>
                    <a:pt x="931" y="67"/>
                    <a:pt x="719"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16;p48"/>
            <p:cNvSpPr/>
            <p:nvPr/>
          </p:nvSpPr>
          <p:spPr>
            <a:xfrm>
              <a:off x="5433227" y="3331819"/>
              <a:ext cx="7301" cy="56358"/>
            </a:xfrm>
            <a:custGeom>
              <a:avLst/>
              <a:gdLst/>
              <a:ahLst/>
              <a:cxnLst/>
              <a:rect l="l" t="t" r="r" b="b"/>
              <a:pathLst>
                <a:path w="210" h="1621" extrusionOk="0">
                  <a:moveTo>
                    <a:pt x="1" y="1"/>
                  </a:moveTo>
                  <a:lnTo>
                    <a:pt x="1" y="1621"/>
                  </a:lnTo>
                  <a:lnTo>
                    <a:pt x="210" y="1621"/>
                  </a:lnTo>
                  <a:lnTo>
                    <a:pt x="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17;p48"/>
            <p:cNvSpPr/>
            <p:nvPr/>
          </p:nvSpPr>
          <p:spPr>
            <a:xfrm>
              <a:off x="5460937" y="3331297"/>
              <a:ext cx="36367" cy="56428"/>
            </a:xfrm>
            <a:custGeom>
              <a:avLst/>
              <a:gdLst/>
              <a:ahLst/>
              <a:cxnLst/>
              <a:rect l="l" t="t" r="r" b="b"/>
              <a:pathLst>
                <a:path w="1046" h="1623" extrusionOk="0">
                  <a:moveTo>
                    <a:pt x="353" y="167"/>
                  </a:moveTo>
                  <a:cubicBezTo>
                    <a:pt x="374" y="167"/>
                    <a:pt x="396" y="169"/>
                    <a:pt x="419" y="173"/>
                  </a:cubicBezTo>
                  <a:cubicBezTo>
                    <a:pt x="628" y="173"/>
                    <a:pt x="785" y="290"/>
                    <a:pt x="785" y="473"/>
                  </a:cubicBezTo>
                  <a:cubicBezTo>
                    <a:pt x="785" y="656"/>
                    <a:pt x="641" y="774"/>
                    <a:pt x="419" y="774"/>
                  </a:cubicBezTo>
                  <a:lnTo>
                    <a:pt x="210" y="774"/>
                  </a:lnTo>
                  <a:lnTo>
                    <a:pt x="210" y="186"/>
                  </a:lnTo>
                  <a:cubicBezTo>
                    <a:pt x="256" y="177"/>
                    <a:pt x="302" y="167"/>
                    <a:pt x="353" y="167"/>
                  </a:cubicBezTo>
                  <a:close/>
                  <a:moveTo>
                    <a:pt x="454" y="1"/>
                  </a:moveTo>
                  <a:cubicBezTo>
                    <a:pt x="438" y="1"/>
                    <a:pt x="422" y="2"/>
                    <a:pt x="406" y="3"/>
                  </a:cubicBezTo>
                  <a:cubicBezTo>
                    <a:pt x="262" y="3"/>
                    <a:pt x="131" y="16"/>
                    <a:pt x="1" y="42"/>
                  </a:cubicBezTo>
                  <a:lnTo>
                    <a:pt x="1" y="1623"/>
                  </a:lnTo>
                  <a:lnTo>
                    <a:pt x="210" y="1623"/>
                  </a:lnTo>
                  <a:lnTo>
                    <a:pt x="210" y="930"/>
                  </a:lnTo>
                  <a:lnTo>
                    <a:pt x="406" y="930"/>
                  </a:lnTo>
                  <a:cubicBezTo>
                    <a:pt x="589" y="930"/>
                    <a:pt x="680" y="1022"/>
                    <a:pt x="732" y="1244"/>
                  </a:cubicBezTo>
                  <a:cubicBezTo>
                    <a:pt x="745" y="1375"/>
                    <a:pt x="785" y="1505"/>
                    <a:pt x="837" y="1623"/>
                  </a:cubicBezTo>
                  <a:lnTo>
                    <a:pt x="1046" y="1623"/>
                  </a:lnTo>
                  <a:cubicBezTo>
                    <a:pt x="994" y="1479"/>
                    <a:pt x="954" y="1335"/>
                    <a:pt x="928" y="1179"/>
                  </a:cubicBezTo>
                  <a:cubicBezTo>
                    <a:pt x="915" y="1035"/>
                    <a:pt x="824" y="917"/>
                    <a:pt x="693" y="852"/>
                  </a:cubicBezTo>
                  <a:cubicBezTo>
                    <a:pt x="876" y="800"/>
                    <a:pt x="994" y="630"/>
                    <a:pt x="994" y="447"/>
                  </a:cubicBezTo>
                  <a:cubicBezTo>
                    <a:pt x="994" y="329"/>
                    <a:pt x="954" y="212"/>
                    <a:pt x="863" y="134"/>
                  </a:cubicBezTo>
                  <a:cubicBezTo>
                    <a:pt x="746" y="51"/>
                    <a:pt x="59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18;p48"/>
            <p:cNvSpPr/>
            <p:nvPr/>
          </p:nvSpPr>
          <p:spPr>
            <a:xfrm>
              <a:off x="5513645" y="3331819"/>
              <a:ext cx="31360" cy="56358"/>
            </a:xfrm>
            <a:custGeom>
              <a:avLst/>
              <a:gdLst/>
              <a:ahLst/>
              <a:cxnLst/>
              <a:rect l="l" t="t" r="r" b="b"/>
              <a:pathLst>
                <a:path w="902" h="1621" extrusionOk="0">
                  <a:moveTo>
                    <a:pt x="0" y="1"/>
                  </a:moveTo>
                  <a:lnTo>
                    <a:pt x="0" y="1621"/>
                  </a:lnTo>
                  <a:lnTo>
                    <a:pt x="901" y="1621"/>
                  </a:lnTo>
                  <a:lnTo>
                    <a:pt x="901" y="1451"/>
                  </a:lnTo>
                  <a:lnTo>
                    <a:pt x="209" y="1451"/>
                  </a:lnTo>
                  <a:lnTo>
                    <a:pt x="209" y="863"/>
                  </a:lnTo>
                  <a:lnTo>
                    <a:pt x="836" y="863"/>
                  </a:lnTo>
                  <a:lnTo>
                    <a:pt x="823" y="693"/>
                  </a:lnTo>
                  <a:lnTo>
                    <a:pt x="209" y="693"/>
                  </a:lnTo>
                  <a:lnTo>
                    <a:pt x="209" y="184"/>
                  </a:lnTo>
                  <a:lnTo>
                    <a:pt x="862" y="184"/>
                  </a:lnTo>
                  <a:lnTo>
                    <a:pt x="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19;p48"/>
            <p:cNvSpPr/>
            <p:nvPr/>
          </p:nvSpPr>
          <p:spPr>
            <a:xfrm>
              <a:off x="5557730" y="3330880"/>
              <a:ext cx="44050" cy="58270"/>
            </a:xfrm>
            <a:custGeom>
              <a:avLst/>
              <a:gdLst/>
              <a:ahLst/>
              <a:cxnLst/>
              <a:rect l="l" t="t" r="r" b="b"/>
              <a:pathLst>
                <a:path w="1267" h="1676" extrusionOk="0">
                  <a:moveTo>
                    <a:pt x="843" y="1"/>
                  </a:moveTo>
                  <a:cubicBezTo>
                    <a:pt x="381" y="1"/>
                    <a:pt x="13" y="395"/>
                    <a:pt x="38" y="851"/>
                  </a:cubicBezTo>
                  <a:cubicBezTo>
                    <a:pt x="1" y="1294"/>
                    <a:pt x="355" y="1675"/>
                    <a:pt x="792" y="1675"/>
                  </a:cubicBezTo>
                  <a:cubicBezTo>
                    <a:pt x="806" y="1675"/>
                    <a:pt x="821" y="1675"/>
                    <a:pt x="835" y="1674"/>
                  </a:cubicBezTo>
                  <a:cubicBezTo>
                    <a:pt x="992" y="1674"/>
                    <a:pt x="1136" y="1648"/>
                    <a:pt x="1266" y="1596"/>
                  </a:cubicBezTo>
                  <a:lnTo>
                    <a:pt x="1227" y="1426"/>
                  </a:lnTo>
                  <a:cubicBezTo>
                    <a:pt x="1110" y="1465"/>
                    <a:pt x="1005" y="1491"/>
                    <a:pt x="888" y="1491"/>
                  </a:cubicBezTo>
                  <a:cubicBezTo>
                    <a:pt x="496" y="1491"/>
                    <a:pt x="261" y="1230"/>
                    <a:pt x="261" y="838"/>
                  </a:cubicBezTo>
                  <a:cubicBezTo>
                    <a:pt x="261" y="420"/>
                    <a:pt x="509" y="172"/>
                    <a:pt x="888" y="172"/>
                  </a:cubicBezTo>
                  <a:cubicBezTo>
                    <a:pt x="1005" y="172"/>
                    <a:pt x="1123" y="198"/>
                    <a:pt x="1214" y="237"/>
                  </a:cubicBezTo>
                  <a:lnTo>
                    <a:pt x="1266" y="80"/>
                  </a:lnTo>
                  <a:cubicBezTo>
                    <a:pt x="1149" y="28"/>
                    <a:pt x="1018" y="2"/>
                    <a:pt x="888" y="2"/>
                  </a:cubicBezTo>
                  <a:cubicBezTo>
                    <a:pt x="873" y="1"/>
                    <a:pt x="858"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20;p48"/>
            <p:cNvSpPr/>
            <p:nvPr/>
          </p:nvSpPr>
          <p:spPr>
            <a:xfrm>
              <a:off x="5614471" y="3331819"/>
              <a:ext cx="41825" cy="56358"/>
            </a:xfrm>
            <a:custGeom>
              <a:avLst/>
              <a:gdLst/>
              <a:ahLst/>
              <a:cxnLst/>
              <a:rect l="l" t="t" r="r" b="b"/>
              <a:pathLst>
                <a:path w="1203" h="1621" extrusionOk="0">
                  <a:moveTo>
                    <a:pt x="0" y="1"/>
                  </a:moveTo>
                  <a:lnTo>
                    <a:pt x="0" y="184"/>
                  </a:lnTo>
                  <a:lnTo>
                    <a:pt x="497" y="184"/>
                  </a:lnTo>
                  <a:lnTo>
                    <a:pt x="497" y="1621"/>
                  </a:lnTo>
                  <a:lnTo>
                    <a:pt x="706" y="1621"/>
                  </a:lnTo>
                  <a:lnTo>
                    <a:pt x="706" y="184"/>
                  </a:lnTo>
                  <a:lnTo>
                    <a:pt x="1202" y="184"/>
                  </a:lnTo>
                  <a:lnTo>
                    <a:pt x="1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21;p48"/>
            <p:cNvSpPr/>
            <p:nvPr/>
          </p:nvSpPr>
          <p:spPr>
            <a:xfrm>
              <a:off x="5664432" y="3330915"/>
              <a:ext cx="51352" cy="58166"/>
            </a:xfrm>
            <a:custGeom>
              <a:avLst/>
              <a:gdLst/>
              <a:ahLst/>
              <a:cxnLst/>
              <a:rect l="l" t="t" r="r" b="b"/>
              <a:pathLst>
                <a:path w="1477" h="1673" extrusionOk="0">
                  <a:moveTo>
                    <a:pt x="745" y="171"/>
                  </a:moveTo>
                  <a:cubicBezTo>
                    <a:pt x="1098" y="171"/>
                    <a:pt x="1254" y="497"/>
                    <a:pt x="1254" y="824"/>
                  </a:cubicBezTo>
                  <a:cubicBezTo>
                    <a:pt x="1254" y="1190"/>
                    <a:pt x="1071" y="1503"/>
                    <a:pt x="745" y="1503"/>
                  </a:cubicBezTo>
                  <a:cubicBezTo>
                    <a:pt x="405" y="1503"/>
                    <a:pt x="222" y="1190"/>
                    <a:pt x="222" y="850"/>
                  </a:cubicBezTo>
                  <a:cubicBezTo>
                    <a:pt x="222" y="497"/>
                    <a:pt x="392" y="171"/>
                    <a:pt x="745" y="171"/>
                  </a:cubicBezTo>
                  <a:close/>
                  <a:moveTo>
                    <a:pt x="745" y="1"/>
                  </a:moveTo>
                  <a:cubicBezTo>
                    <a:pt x="327" y="1"/>
                    <a:pt x="0" y="367"/>
                    <a:pt x="0" y="850"/>
                  </a:cubicBezTo>
                  <a:cubicBezTo>
                    <a:pt x="0" y="1346"/>
                    <a:pt x="314" y="1673"/>
                    <a:pt x="732" y="1673"/>
                  </a:cubicBezTo>
                  <a:cubicBezTo>
                    <a:pt x="1137" y="1673"/>
                    <a:pt x="1476" y="1372"/>
                    <a:pt x="1476" y="824"/>
                  </a:cubicBezTo>
                  <a:cubicBezTo>
                    <a:pt x="1476" y="340"/>
                    <a:pt x="1176"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22;p48"/>
            <p:cNvSpPr/>
            <p:nvPr/>
          </p:nvSpPr>
          <p:spPr>
            <a:xfrm>
              <a:off x="5732994" y="3331297"/>
              <a:ext cx="36819" cy="56428"/>
            </a:xfrm>
            <a:custGeom>
              <a:avLst/>
              <a:gdLst/>
              <a:ahLst/>
              <a:cxnLst/>
              <a:rect l="l" t="t" r="r" b="b"/>
              <a:pathLst>
                <a:path w="1059" h="1623" extrusionOk="0">
                  <a:moveTo>
                    <a:pt x="359" y="167"/>
                  </a:moveTo>
                  <a:cubicBezTo>
                    <a:pt x="379" y="167"/>
                    <a:pt x="400" y="169"/>
                    <a:pt x="419" y="173"/>
                  </a:cubicBezTo>
                  <a:cubicBezTo>
                    <a:pt x="641" y="173"/>
                    <a:pt x="785" y="290"/>
                    <a:pt x="785" y="473"/>
                  </a:cubicBezTo>
                  <a:cubicBezTo>
                    <a:pt x="785" y="656"/>
                    <a:pt x="641" y="774"/>
                    <a:pt x="419" y="774"/>
                  </a:cubicBezTo>
                  <a:lnTo>
                    <a:pt x="210" y="774"/>
                  </a:lnTo>
                  <a:lnTo>
                    <a:pt x="210" y="186"/>
                  </a:lnTo>
                  <a:cubicBezTo>
                    <a:pt x="256" y="177"/>
                    <a:pt x="309" y="167"/>
                    <a:pt x="359" y="167"/>
                  </a:cubicBezTo>
                  <a:close/>
                  <a:moveTo>
                    <a:pt x="457" y="1"/>
                  </a:moveTo>
                  <a:cubicBezTo>
                    <a:pt x="440" y="1"/>
                    <a:pt x="423" y="2"/>
                    <a:pt x="406" y="3"/>
                  </a:cubicBezTo>
                  <a:cubicBezTo>
                    <a:pt x="262" y="3"/>
                    <a:pt x="131" y="16"/>
                    <a:pt x="1" y="42"/>
                  </a:cubicBezTo>
                  <a:lnTo>
                    <a:pt x="1" y="1623"/>
                  </a:lnTo>
                  <a:lnTo>
                    <a:pt x="210" y="1623"/>
                  </a:lnTo>
                  <a:lnTo>
                    <a:pt x="210" y="930"/>
                  </a:lnTo>
                  <a:lnTo>
                    <a:pt x="406" y="930"/>
                  </a:lnTo>
                  <a:cubicBezTo>
                    <a:pt x="602" y="930"/>
                    <a:pt x="680" y="1022"/>
                    <a:pt x="732" y="1244"/>
                  </a:cubicBezTo>
                  <a:cubicBezTo>
                    <a:pt x="758" y="1375"/>
                    <a:pt x="785" y="1505"/>
                    <a:pt x="837" y="1623"/>
                  </a:cubicBezTo>
                  <a:lnTo>
                    <a:pt x="1059" y="1623"/>
                  </a:lnTo>
                  <a:cubicBezTo>
                    <a:pt x="994" y="1479"/>
                    <a:pt x="954" y="1335"/>
                    <a:pt x="928" y="1179"/>
                  </a:cubicBezTo>
                  <a:cubicBezTo>
                    <a:pt x="915" y="1035"/>
                    <a:pt x="824" y="917"/>
                    <a:pt x="693" y="852"/>
                  </a:cubicBezTo>
                  <a:cubicBezTo>
                    <a:pt x="876" y="800"/>
                    <a:pt x="994" y="630"/>
                    <a:pt x="994" y="447"/>
                  </a:cubicBezTo>
                  <a:cubicBezTo>
                    <a:pt x="1007" y="329"/>
                    <a:pt x="954" y="212"/>
                    <a:pt x="876" y="134"/>
                  </a:cubicBezTo>
                  <a:cubicBezTo>
                    <a:pt x="747" y="51"/>
                    <a:pt x="607"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23;p48"/>
            <p:cNvSpPr/>
            <p:nvPr/>
          </p:nvSpPr>
          <p:spPr>
            <a:xfrm>
              <a:off x="5639886" y="3490359"/>
              <a:ext cx="49092" cy="178044"/>
            </a:xfrm>
            <a:custGeom>
              <a:avLst/>
              <a:gdLst/>
              <a:ahLst/>
              <a:cxnLst/>
              <a:rect l="l" t="t" r="r" b="b"/>
              <a:pathLst>
                <a:path w="1412" h="5121" extrusionOk="0">
                  <a:moveTo>
                    <a:pt x="1" y="0"/>
                  </a:moveTo>
                  <a:lnTo>
                    <a:pt x="1" y="5121"/>
                  </a:lnTo>
                  <a:lnTo>
                    <a:pt x="1412" y="5121"/>
                  </a:lnTo>
                  <a:lnTo>
                    <a:pt x="1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24;p48"/>
            <p:cNvSpPr/>
            <p:nvPr/>
          </p:nvSpPr>
          <p:spPr>
            <a:xfrm>
              <a:off x="5638982" y="3490359"/>
              <a:ext cx="26389" cy="178044"/>
            </a:xfrm>
            <a:custGeom>
              <a:avLst/>
              <a:gdLst/>
              <a:ahLst/>
              <a:cxnLst/>
              <a:rect l="l" t="t" r="r" b="b"/>
              <a:pathLst>
                <a:path w="759" h="5121" extrusionOk="0">
                  <a:moveTo>
                    <a:pt x="1" y="0"/>
                  </a:moveTo>
                  <a:lnTo>
                    <a:pt x="1"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25;p48"/>
            <p:cNvSpPr/>
            <p:nvPr/>
          </p:nvSpPr>
          <p:spPr>
            <a:xfrm>
              <a:off x="5583562" y="3490359"/>
              <a:ext cx="263468" cy="37271"/>
            </a:xfrm>
            <a:custGeom>
              <a:avLst/>
              <a:gdLst/>
              <a:ahLst/>
              <a:cxnLst/>
              <a:rect l="l" t="t" r="r" b="b"/>
              <a:pathLst>
                <a:path w="7578" h="1072" extrusionOk="0">
                  <a:moveTo>
                    <a:pt x="1" y="0"/>
                  </a:moveTo>
                  <a:lnTo>
                    <a:pt x="1" y="1071"/>
                  </a:lnTo>
                  <a:lnTo>
                    <a:pt x="7578" y="1071"/>
                  </a:lnTo>
                  <a:lnTo>
                    <a:pt x="7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26;p48"/>
            <p:cNvSpPr/>
            <p:nvPr/>
          </p:nvSpPr>
          <p:spPr>
            <a:xfrm>
              <a:off x="5639886" y="3490359"/>
              <a:ext cx="230300" cy="37271"/>
            </a:xfrm>
            <a:custGeom>
              <a:avLst/>
              <a:gdLst/>
              <a:ahLst/>
              <a:cxnLst/>
              <a:rect l="l" t="t" r="r" b="b"/>
              <a:pathLst>
                <a:path w="6624" h="1072" extrusionOk="0">
                  <a:moveTo>
                    <a:pt x="1" y="0"/>
                  </a:moveTo>
                  <a:lnTo>
                    <a:pt x="1" y="1071"/>
                  </a:lnTo>
                  <a:lnTo>
                    <a:pt x="6624" y="1071"/>
                  </a:lnTo>
                  <a:lnTo>
                    <a:pt x="66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27;p48"/>
            <p:cNvSpPr/>
            <p:nvPr/>
          </p:nvSpPr>
          <p:spPr>
            <a:xfrm>
              <a:off x="5165273" y="3490359"/>
              <a:ext cx="49544" cy="178044"/>
            </a:xfrm>
            <a:custGeom>
              <a:avLst/>
              <a:gdLst/>
              <a:ahLst/>
              <a:cxnLst/>
              <a:rect l="l" t="t" r="r" b="b"/>
              <a:pathLst>
                <a:path w="1425" h="5121" extrusionOk="0">
                  <a:moveTo>
                    <a:pt x="0" y="0"/>
                  </a:moveTo>
                  <a:lnTo>
                    <a:pt x="0" y="5121"/>
                  </a:lnTo>
                  <a:lnTo>
                    <a:pt x="1424" y="5121"/>
                  </a:lnTo>
                  <a:lnTo>
                    <a:pt x="1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28;p48"/>
            <p:cNvSpPr/>
            <p:nvPr/>
          </p:nvSpPr>
          <p:spPr>
            <a:xfrm>
              <a:off x="5164369" y="3490359"/>
              <a:ext cx="26354" cy="178044"/>
            </a:xfrm>
            <a:custGeom>
              <a:avLst/>
              <a:gdLst/>
              <a:ahLst/>
              <a:cxnLst/>
              <a:rect l="l" t="t" r="r" b="b"/>
              <a:pathLst>
                <a:path w="758" h="5121" extrusionOk="0">
                  <a:moveTo>
                    <a:pt x="0" y="0"/>
                  </a:moveTo>
                  <a:lnTo>
                    <a:pt x="0"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29;p48"/>
            <p:cNvSpPr/>
            <p:nvPr/>
          </p:nvSpPr>
          <p:spPr>
            <a:xfrm>
              <a:off x="5109401" y="3490359"/>
              <a:ext cx="263468" cy="37271"/>
            </a:xfrm>
            <a:custGeom>
              <a:avLst/>
              <a:gdLst/>
              <a:ahLst/>
              <a:cxnLst/>
              <a:rect l="l" t="t" r="r" b="b"/>
              <a:pathLst>
                <a:path w="7578" h="1072" extrusionOk="0">
                  <a:moveTo>
                    <a:pt x="1" y="0"/>
                  </a:moveTo>
                  <a:lnTo>
                    <a:pt x="1" y="1071"/>
                  </a:lnTo>
                  <a:lnTo>
                    <a:pt x="7577" y="1071"/>
                  </a:lnTo>
                  <a:lnTo>
                    <a:pt x="75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30;p48"/>
            <p:cNvSpPr/>
            <p:nvPr/>
          </p:nvSpPr>
          <p:spPr>
            <a:xfrm>
              <a:off x="5165273" y="3490359"/>
              <a:ext cx="230752" cy="37271"/>
            </a:xfrm>
            <a:custGeom>
              <a:avLst/>
              <a:gdLst/>
              <a:ahLst/>
              <a:cxnLst/>
              <a:rect l="l" t="t" r="r" b="b"/>
              <a:pathLst>
                <a:path w="6637" h="1072" extrusionOk="0">
                  <a:moveTo>
                    <a:pt x="0" y="0"/>
                  </a:moveTo>
                  <a:lnTo>
                    <a:pt x="0" y="1071"/>
                  </a:lnTo>
                  <a:lnTo>
                    <a:pt x="6637" y="1071"/>
                  </a:lnTo>
                  <a:lnTo>
                    <a:pt x="6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631;p48"/>
          <p:cNvGrpSpPr/>
          <p:nvPr/>
        </p:nvGrpSpPr>
        <p:grpSpPr>
          <a:xfrm>
            <a:off x="3908152" y="1786373"/>
            <a:ext cx="1216913" cy="202513"/>
            <a:chOff x="6931763" y="3468263"/>
            <a:chExt cx="1216913" cy="202513"/>
          </a:xfrm>
        </p:grpSpPr>
        <p:sp>
          <p:nvSpPr>
            <p:cNvPr id="149" name="Google Shape;1632;p48"/>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33;p48"/>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34;p48"/>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35;p48"/>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36;p48"/>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37;p48"/>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38;p48"/>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39;p48"/>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40;p48"/>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41;p48"/>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42;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43;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44;p48"/>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45;p48"/>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46;p48"/>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7;p48"/>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48;p48"/>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49;p48"/>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161;p37"/>
          <p:cNvGrpSpPr/>
          <p:nvPr/>
        </p:nvGrpSpPr>
        <p:grpSpPr>
          <a:xfrm rot="2700000">
            <a:off x="3877533" y="-164468"/>
            <a:ext cx="1060208" cy="986907"/>
            <a:chOff x="3101325" y="7410475"/>
            <a:chExt cx="906725" cy="871875"/>
          </a:xfrm>
        </p:grpSpPr>
        <p:sp>
          <p:nvSpPr>
            <p:cNvPr id="176" name="Google Shape;1162;p37"/>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163;p37"/>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164;p37"/>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165;p37"/>
            <p:cNvGrpSpPr/>
            <p:nvPr/>
          </p:nvGrpSpPr>
          <p:grpSpPr>
            <a:xfrm>
              <a:off x="3314925" y="7640675"/>
              <a:ext cx="481225" cy="406175"/>
              <a:chOff x="3314925" y="7640675"/>
              <a:chExt cx="481225" cy="406175"/>
            </a:xfrm>
          </p:grpSpPr>
          <p:sp>
            <p:nvSpPr>
              <p:cNvPr id="186" name="Google Shape;1166;p37"/>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67;p37"/>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68;p37"/>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69;p37"/>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70;p37"/>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71;p37"/>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172;p37"/>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173;p37"/>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74;p37"/>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175;p37"/>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176;p37"/>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177;p37"/>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688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2"/>
        <p:cNvGrpSpPr/>
        <p:nvPr/>
      </p:nvGrpSpPr>
      <p:grpSpPr>
        <a:xfrm>
          <a:off x="0" y="0"/>
          <a:ext cx="0" cy="0"/>
          <a:chOff x="0" y="0"/>
          <a:chExt cx="0" cy="0"/>
        </a:xfrm>
      </p:grpSpPr>
      <p:sp>
        <p:nvSpPr>
          <p:cNvPr id="693" name="Google Shape;693;p28"/>
          <p:cNvSpPr txBox="1">
            <a:spLocks noGrp="1"/>
          </p:cNvSpPr>
          <p:nvPr>
            <p:ph type="ctrTitle"/>
          </p:nvPr>
        </p:nvSpPr>
        <p:spPr>
          <a:xfrm>
            <a:off x="1409149" y="535652"/>
            <a:ext cx="6954556" cy="92964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sz="4000" dirty="0"/>
              <a:t>Abstract</a:t>
            </a:r>
            <a:endParaRPr sz="4000" dirty="0"/>
          </a:p>
        </p:txBody>
      </p:sp>
      <p:sp>
        <p:nvSpPr>
          <p:cNvPr id="695" name="Google Shape;695;p28"/>
          <p:cNvSpPr/>
          <p:nvPr/>
        </p:nvSpPr>
        <p:spPr>
          <a:xfrm>
            <a:off x="2326351" y="295167"/>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28"/>
          <p:cNvGrpSpPr/>
          <p:nvPr/>
        </p:nvGrpSpPr>
        <p:grpSpPr>
          <a:xfrm>
            <a:off x="6547825" y="396713"/>
            <a:ext cx="285575" cy="285575"/>
            <a:chOff x="5719425" y="7613975"/>
            <a:chExt cx="285575" cy="285575"/>
          </a:xfrm>
        </p:grpSpPr>
        <p:sp>
          <p:nvSpPr>
            <p:cNvPr id="697" name="Google Shape;697;p28"/>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8"/>
          <p:cNvGrpSpPr/>
          <p:nvPr/>
        </p:nvGrpSpPr>
        <p:grpSpPr>
          <a:xfrm>
            <a:off x="8307712" y="3404072"/>
            <a:ext cx="212225" cy="212525"/>
            <a:chOff x="5462525" y="6910750"/>
            <a:chExt cx="212225" cy="212525"/>
          </a:xfrm>
        </p:grpSpPr>
        <p:sp>
          <p:nvSpPr>
            <p:cNvPr id="706" name="Google Shape;706;p28"/>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8"/>
          <p:cNvSpPr/>
          <p:nvPr/>
        </p:nvSpPr>
        <p:spPr>
          <a:xfrm>
            <a:off x="214825" y="1554282"/>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1818675" y="205373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28"/>
          <p:cNvGrpSpPr/>
          <p:nvPr/>
        </p:nvGrpSpPr>
        <p:grpSpPr>
          <a:xfrm rot="-230852">
            <a:off x="92369" y="2646504"/>
            <a:ext cx="2334521" cy="3168277"/>
            <a:chOff x="660825" y="3244525"/>
            <a:chExt cx="1345175" cy="2030950"/>
          </a:xfrm>
        </p:grpSpPr>
        <p:sp>
          <p:nvSpPr>
            <p:cNvPr id="717" name="Google Shape;717;p28"/>
            <p:cNvSpPr/>
            <p:nvPr/>
          </p:nvSpPr>
          <p:spPr>
            <a:xfrm>
              <a:off x="1282250" y="4272650"/>
              <a:ext cx="504250" cy="902225"/>
            </a:xfrm>
            <a:custGeom>
              <a:avLst/>
              <a:gdLst/>
              <a:ahLst/>
              <a:cxnLst/>
              <a:rect l="l" t="t" r="r" b="b"/>
              <a:pathLst>
                <a:path w="20170" h="36089" extrusionOk="0">
                  <a:moveTo>
                    <a:pt x="4385" y="0"/>
                  </a:moveTo>
                  <a:lnTo>
                    <a:pt x="0" y="315"/>
                  </a:lnTo>
                  <a:lnTo>
                    <a:pt x="18550" y="36088"/>
                  </a:lnTo>
                  <a:lnTo>
                    <a:pt x="20169" y="35964"/>
                  </a:lnTo>
                  <a:lnTo>
                    <a:pt x="4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1460425" y="4609875"/>
              <a:ext cx="146475" cy="149000"/>
            </a:xfrm>
            <a:custGeom>
              <a:avLst/>
              <a:gdLst/>
              <a:ahLst/>
              <a:cxnLst/>
              <a:rect l="l" t="t" r="r" b="b"/>
              <a:pathLst>
                <a:path w="5859" h="5960" extrusionOk="0">
                  <a:moveTo>
                    <a:pt x="3488" y="1"/>
                  </a:moveTo>
                  <a:cubicBezTo>
                    <a:pt x="3412" y="1"/>
                    <a:pt x="3335" y="16"/>
                    <a:pt x="3261" y="47"/>
                  </a:cubicBezTo>
                  <a:lnTo>
                    <a:pt x="451" y="1239"/>
                  </a:lnTo>
                  <a:cubicBezTo>
                    <a:pt x="125" y="1385"/>
                    <a:pt x="1" y="1756"/>
                    <a:pt x="169" y="2071"/>
                  </a:cubicBezTo>
                  <a:lnTo>
                    <a:pt x="2148" y="5668"/>
                  </a:lnTo>
                  <a:cubicBezTo>
                    <a:pt x="2256" y="5850"/>
                    <a:pt x="2455" y="5959"/>
                    <a:pt x="2664" y="5959"/>
                  </a:cubicBezTo>
                  <a:cubicBezTo>
                    <a:pt x="2739" y="5959"/>
                    <a:pt x="2816" y="5945"/>
                    <a:pt x="2890" y="5915"/>
                  </a:cubicBezTo>
                  <a:lnTo>
                    <a:pt x="5408" y="4870"/>
                  </a:lnTo>
                  <a:cubicBezTo>
                    <a:pt x="5723" y="4735"/>
                    <a:pt x="5858" y="4375"/>
                    <a:pt x="5723" y="4083"/>
                  </a:cubicBezTo>
                  <a:lnTo>
                    <a:pt x="4037" y="339"/>
                  </a:lnTo>
                  <a:cubicBezTo>
                    <a:pt x="3928" y="129"/>
                    <a:pt x="3712" y="1"/>
                    <a:pt x="3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1109100" y="4279375"/>
              <a:ext cx="201000" cy="996100"/>
            </a:xfrm>
            <a:custGeom>
              <a:avLst/>
              <a:gdLst/>
              <a:ahLst/>
              <a:cxnLst/>
              <a:rect l="l" t="t" r="r" b="b"/>
              <a:pathLst>
                <a:path w="8040" h="39844" extrusionOk="0">
                  <a:moveTo>
                    <a:pt x="1" y="1"/>
                  </a:moveTo>
                  <a:lnTo>
                    <a:pt x="6094" y="39844"/>
                  </a:lnTo>
                  <a:lnTo>
                    <a:pt x="8039" y="39732"/>
                  </a:lnTo>
                  <a:lnTo>
                    <a:pt x="4239" y="11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686675" y="4298225"/>
              <a:ext cx="360900" cy="959000"/>
            </a:xfrm>
            <a:custGeom>
              <a:avLst/>
              <a:gdLst/>
              <a:ahLst/>
              <a:cxnLst/>
              <a:rect l="l" t="t" r="r" b="b"/>
              <a:pathLst>
                <a:path w="14436" h="38360" extrusionOk="0">
                  <a:moveTo>
                    <a:pt x="14436" y="0"/>
                  </a:moveTo>
                  <a:lnTo>
                    <a:pt x="10062" y="382"/>
                  </a:lnTo>
                  <a:lnTo>
                    <a:pt x="0" y="38359"/>
                  </a:lnTo>
                  <a:lnTo>
                    <a:pt x="1619" y="38224"/>
                  </a:lnTo>
                  <a:lnTo>
                    <a:pt x="14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39500" y="3465900"/>
              <a:ext cx="231625" cy="205225"/>
            </a:xfrm>
            <a:custGeom>
              <a:avLst/>
              <a:gdLst/>
              <a:ahLst/>
              <a:cxnLst/>
              <a:rect l="l" t="t" r="r" b="b"/>
              <a:pathLst>
                <a:path w="9265" h="8209" extrusionOk="0">
                  <a:moveTo>
                    <a:pt x="4625" y="0"/>
                  </a:moveTo>
                  <a:cubicBezTo>
                    <a:pt x="3756" y="0"/>
                    <a:pt x="2880" y="276"/>
                    <a:pt x="2137" y="848"/>
                  </a:cubicBezTo>
                  <a:cubicBezTo>
                    <a:pt x="338" y="2230"/>
                    <a:pt x="1" y="4805"/>
                    <a:pt x="1372" y="6604"/>
                  </a:cubicBezTo>
                  <a:cubicBezTo>
                    <a:pt x="2182" y="7656"/>
                    <a:pt x="3399" y="8208"/>
                    <a:pt x="4630" y="8208"/>
                  </a:cubicBezTo>
                  <a:cubicBezTo>
                    <a:pt x="5502" y="8208"/>
                    <a:pt x="6382" y="7931"/>
                    <a:pt x="7129" y="7357"/>
                  </a:cubicBezTo>
                  <a:cubicBezTo>
                    <a:pt x="8927" y="5985"/>
                    <a:pt x="9265" y="3411"/>
                    <a:pt x="7893" y="1612"/>
                  </a:cubicBezTo>
                  <a:cubicBezTo>
                    <a:pt x="7082" y="556"/>
                    <a:pt x="5860" y="0"/>
                    <a:pt x="4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661100" y="3374650"/>
              <a:ext cx="388725" cy="387900"/>
            </a:xfrm>
            <a:custGeom>
              <a:avLst/>
              <a:gdLst/>
              <a:ahLst/>
              <a:cxnLst/>
              <a:rect l="l" t="t" r="r" b="b"/>
              <a:pathLst>
                <a:path w="15549" h="15516" extrusionOk="0">
                  <a:moveTo>
                    <a:pt x="7317" y="1214"/>
                  </a:moveTo>
                  <a:cubicBezTo>
                    <a:pt x="7329" y="1214"/>
                    <a:pt x="7341" y="1214"/>
                    <a:pt x="7353" y="1215"/>
                  </a:cubicBezTo>
                  <a:lnTo>
                    <a:pt x="8275" y="1215"/>
                  </a:lnTo>
                  <a:cubicBezTo>
                    <a:pt x="8837" y="1215"/>
                    <a:pt x="9264" y="1721"/>
                    <a:pt x="9152" y="2260"/>
                  </a:cubicBezTo>
                  <a:lnTo>
                    <a:pt x="8668" y="4655"/>
                  </a:lnTo>
                  <a:cubicBezTo>
                    <a:pt x="8592" y="5046"/>
                    <a:pt x="8243" y="5353"/>
                    <a:pt x="7844" y="5353"/>
                  </a:cubicBezTo>
                  <a:cubicBezTo>
                    <a:pt x="7831" y="5353"/>
                    <a:pt x="7817" y="5353"/>
                    <a:pt x="7803" y="5352"/>
                  </a:cubicBezTo>
                  <a:cubicBezTo>
                    <a:pt x="7375" y="5352"/>
                    <a:pt x="7016" y="5060"/>
                    <a:pt x="6948" y="4644"/>
                  </a:cubicBezTo>
                  <a:lnTo>
                    <a:pt x="6476" y="2249"/>
                  </a:lnTo>
                  <a:cubicBezTo>
                    <a:pt x="6388" y="1710"/>
                    <a:pt x="6774" y="1214"/>
                    <a:pt x="7317" y="1214"/>
                  </a:cubicBezTo>
                  <a:close/>
                  <a:moveTo>
                    <a:pt x="4146" y="2531"/>
                  </a:moveTo>
                  <a:cubicBezTo>
                    <a:pt x="4426" y="2531"/>
                    <a:pt x="4704" y="2666"/>
                    <a:pt x="4879" y="2924"/>
                  </a:cubicBezTo>
                  <a:lnTo>
                    <a:pt x="6229" y="4947"/>
                  </a:lnTo>
                  <a:cubicBezTo>
                    <a:pt x="6453" y="5296"/>
                    <a:pt x="6408" y="5768"/>
                    <a:pt x="6116" y="6060"/>
                  </a:cubicBezTo>
                  <a:cubicBezTo>
                    <a:pt x="5950" y="6226"/>
                    <a:pt x="5725" y="6313"/>
                    <a:pt x="5499" y="6313"/>
                  </a:cubicBezTo>
                  <a:cubicBezTo>
                    <a:pt x="5327" y="6313"/>
                    <a:pt x="5153" y="6263"/>
                    <a:pt x="5003" y="6161"/>
                  </a:cubicBezTo>
                  <a:lnTo>
                    <a:pt x="2991" y="4790"/>
                  </a:lnTo>
                  <a:cubicBezTo>
                    <a:pt x="2530" y="4486"/>
                    <a:pt x="2474" y="3834"/>
                    <a:pt x="2867" y="3441"/>
                  </a:cubicBezTo>
                  <a:lnTo>
                    <a:pt x="3530" y="2789"/>
                  </a:lnTo>
                  <a:cubicBezTo>
                    <a:pt x="3704" y="2615"/>
                    <a:pt x="3926" y="2531"/>
                    <a:pt x="4146" y="2531"/>
                  </a:cubicBezTo>
                  <a:close/>
                  <a:moveTo>
                    <a:pt x="11485" y="2549"/>
                  </a:moveTo>
                  <a:cubicBezTo>
                    <a:pt x="11710" y="2549"/>
                    <a:pt x="11939" y="2635"/>
                    <a:pt x="12120" y="2811"/>
                  </a:cubicBezTo>
                  <a:lnTo>
                    <a:pt x="12772" y="3474"/>
                  </a:lnTo>
                  <a:cubicBezTo>
                    <a:pt x="13165" y="3868"/>
                    <a:pt x="13098" y="4509"/>
                    <a:pt x="12637" y="4824"/>
                  </a:cubicBezTo>
                  <a:lnTo>
                    <a:pt x="10613" y="6173"/>
                  </a:lnTo>
                  <a:cubicBezTo>
                    <a:pt x="10466" y="6272"/>
                    <a:pt x="10298" y="6320"/>
                    <a:pt x="10130" y="6320"/>
                  </a:cubicBezTo>
                  <a:cubicBezTo>
                    <a:pt x="9899" y="6320"/>
                    <a:pt x="9669" y="6229"/>
                    <a:pt x="9500" y="6060"/>
                  </a:cubicBezTo>
                  <a:cubicBezTo>
                    <a:pt x="9219" y="5768"/>
                    <a:pt x="9163" y="5296"/>
                    <a:pt x="9399" y="4947"/>
                  </a:cubicBezTo>
                  <a:lnTo>
                    <a:pt x="10759" y="2935"/>
                  </a:lnTo>
                  <a:cubicBezTo>
                    <a:pt x="10933" y="2680"/>
                    <a:pt x="11207" y="2549"/>
                    <a:pt x="11485" y="2549"/>
                  </a:cubicBezTo>
                  <a:close/>
                  <a:moveTo>
                    <a:pt x="2127" y="6402"/>
                  </a:moveTo>
                  <a:cubicBezTo>
                    <a:pt x="2186" y="6402"/>
                    <a:pt x="2245" y="6408"/>
                    <a:pt x="2305" y="6420"/>
                  </a:cubicBezTo>
                  <a:lnTo>
                    <a:pt x="4700" y="6903"/>
                  </a:lnTo>
                  <a:cubicBezTo>
                    <a:pt x="5104" y="6982"/>
                    <a:pt x="5408" y="7353"/>
                    <a:pt x="5397" y="7769"/>
                  </a:cubicBezTo>
                  <a:cubicBezTo>
                    <a:pt x="5397" y="8196"/>
                    <a:pt x="5104" y="8556"/>
                    <a:pt x="4677" y="8623"/>
                  </a:cubicBezTo>
                  <a:lnTo>
                    <a:pt x="2294" y="9096"/>
                  </a:lnTo>
                  <a:cubicBezTo>
                    <a:pt x="2249" y="9102"/>
                    <a:pt x="2204" y="9105"/>
                    <a:pt x="2159" y="9105"/>
                  </a:cubicBezTo>
                  <a:cubicBezTo>
                    <a:pt x="1673" y="9105"/>
                    <a:pt x="1248" y="8723"/>
                    <a:pt x="1248" y="8208"/>
                  </a:cubicBezTo>
                  <a:lnTo>
                    <a:pt x="1248" y="7274"/>
                  </a:lnTo>
                  <a:cubicBezTo>
                    <a:pt x="1248" y="6793"/>
                    <a:pt x="1650" y="6402"/>
                    <a:pt x="2127" y="6402"/>
                  </a:cubicBezTo>
                  <a:close/>
                  <a:moveTo>
                    <a:pt x="13476" y="6419"/>
                  </a:moveTo>
                  <a:cubicBezTo>
                    <a:pt x="13964" y="6419"/>
                    <a:pt x="14378" y="6799"/>
                    <a:pt x="14368" y="7308"/>
                  </a:cubicBezTo>
                  <a:lnTo>
                    <a:pt x="14368" y="8241"/>
                  </a:lnTo>
                  <a:cubicBezTo>
                    <a:pt x="14348" y="8741"/>
                    <a:pt x="13946" y="9125"/>
                    <a:pt x="13486" y="9125"/>
                  </a:cubicBezTo>
                  <a:cubicBezTo>
                    <a:pt x="13428" y="9125"/>
                    <a:pt x="13370" y="9119"/>
                    <a:pt x="13311" y="9107"/>
                  </a:cubicBezTo>
                  <a:lnTo>
                    <a:pt x="10917" y="8635"/>
                  </a:lnTo>
                  <a:cubicBezTo>
                    <a:pt x="10512" y="8545"/>
                    <a:pt x="10197" y="8185"/>
                    <a:pt x="10220" y="7758"/>
                  </a:cubicBezTo>
                  <a:cubicBezTo>
                    <a:pt x="10220" y="7342"/>
                    <a:pt x="10512" y="6971"/>
                    <a:pt x="10939" y="6903"/>
                  </a:cubicBezTo>
                  <a:lnTo>
                    <a:pt x="13323" y="6431"/>
                  </a:lnTo>
                  <a:cubicBezTo>
                    <a:pt x="13374" y="6423"/>
                    <a:pt x="13426" y="6419"/>
                    <a:pt x="13476" y="6419"/>
                  </a:cubicBezTo>
                  <a:close/>
                  <a:moveTo>
                    <a:pt x="5486" y="9196"/>
                  </a:moveTo>
                  <a:cubicBezTo>
                    <a:pt x="5717" y="9196"/>
                    <a:pt x="5947" y="9286"/>
                    <a:pt x="6116" y="9455"/>
                  </a:cubicBezTo>
                  <a:cubicBezTo>
                    <a:pt x="6397" y="9759"/>
                    <a:pt x="6442" y="10231"/>
                    <a:pt x="6217" y="10568"/>
                  </a:cubicBezTo>
                  <a:lnTo>
                    <a:pt x="4846" y="12581"/>
                  </a:lnTo>
                  <a:cubicBezTo>
                    <a:pt x="4678" y="12835"/>
                    <a:pt x="4404" y="12967"/>
                    <a:pt x="4126" y="12967"/>
                  </a:cubicBezTo>
                  <a:cubicBezTo>
                    <a:pt x="3901" y="12967"/>
                    <a:pt x="3673" y="12881"/>
                    <a:pt x="3497" y="12704"/>
                  </a:cubicBezTo>
                  <a:lnTo>
                    <a:pt x="2845" y="12041"/>
                  </a:lnTo>
                  <a:cubicBezTo>
                    <a:pt x="2451" y="11648"/>
                    <a:pt x="2519" y="11007"/>
                    <a:pt x="2980" y="10692"/>
                  </a:cubicBezTo>
                  <a:lnTo>
                    <a:pt x="5003" y="9343"/>
                  </a:lnTo>
                  <a:cubicBezTo>
                    <a:pt x="5150" y="9244"/>
                    <a:pt x="5318" y="9196"/>
                    <a:pt x="5486" y="9196"/>
                  </a:cubicBezTo>
                  <a:close/>
                  <a:moveTo>
                    <a:pt x="10125" y="9205"/>
                  </a:moveTo>
                  <a:cubicBezTo>
                    <a:pt x="10298" y="9205"/>
                    <a:pt x="10472" y="9257"/>
                    <a:pt x="10624" y="9365"/>
                  </a:cubicBezTo>
                  <a:lnTo>
                    <a:pt x="12637" y="10726"/>
                  </a:lnTo>
                  <a:cubicBezTo>
                    <a:pt x="13086" y="11029"/>
                    <a:pt x="13154" y="11693"/>
                    <a:pt x="12760" y="12075"/>
                  </a:cubicBezTo>
                  <a:lnTo>
                    <a:pt x="12097" y="12738"/>
                  </a:lnTo>
                  <a:cubicBezTo>
                    <a:pt x="11926" y="12909"/>
                    <a:pt x="11708" y="12991"/>
                    <a:pt x="11491" y="12991"/>
                  </a:cubicBezTo>
                  <a:cubicBezTo>
                    <a:pt x="11208" y="12991"/>
                    <a:pt x="10926" y="12853"/>
                    <a:pt x="10748" y="12592"/>
                  </a:cubicBezTo>
                  <a:lnTo>
                    <a:pt x="9399" y="10568"/>
                  </a:lnTo>
                  <a:cubicBezTo>
                    <a:pt x="9163" y="10220"/>
                    <a:pt x="9219" y="9759"/>
                    <a:pt x="9511" y="9455"/>
                  </a:cubicBezTo>
                  <a:cubicBezTo>
                    <a:pt x="9682" y="9291"/>
                    <a:pt x="9902" y="9205"/>
                    <a:pt x="10125" y="9205"/>
                  </a:cubicBezTo>
                  <a:close/>
                  <a:moveTo>
                    <a:pt x="7791" y="10175"/>
                  </a:moveTo>
                  <a:cubicBezTo>
                    <a:pt x="7799" y="10175"/>
                    <a:pt x="7806" y="10175"/>
                    <a:pt x="7814" y="10175"/>
                  </a:cubicBezTo>
                  <a:cubicBezTo>
                    <a:pt x="8241" y="10175"/>
                    <a:pt x="8601" y="10467"/>
                    <a:pt x="8668" y="10894"/>
                  </a:cubicBezTo>
                  <a:lnTo>
                    <a:pt x="9140" y="13278"/>
                  </a:lnTo>
                  <a:cubicBezTo>
                    <a:pt x="9219" y="13817"/>
                    <a:pt x="8814" y="14323"/>
                    <a:pt x="8252" y="14323"/>
                  </a:cubicBezTo>
                  <a:lnTo>
                    <a:pt x="7319" y="14323"/>
                  </a:lnTo>
                  <a:cubicBezTo>
                    <a:pt x="6779" y="14323"/>
                    <a:pt x="6352" y="13817"/>
                    <a:pt x="6465" y="13267"/>
                  </a:cubicBezTo>
                  <a:lnTo>
                    <a:pt x="6948" y="10883"/>
                  </a:lnTo>
                  <a:cubicBezTo>
                    <a:pt x="7025" y="10475"/>
                    <a:pt x="7385" y="10175"/>
                    <a:pt x="7791" y="10175"/>
                  </a:cubicBezTo>
                  <a:close/>
                  <a:moveTo>
                    <a:pt x="7759" y="1"/>
                  </a:moveTo>
                  <a:cubicBezTo>
                    <a:pt x="3485" y="1"/>
                    <a:pt x="11" y="3470"/>
                    <a:pt x="11" y="7747"/>
                  </a:cubicBezTo>
                  <a:cubicBezTo>
                    <a:pt x="0" y="12030"/>
                    <a:pt x="3474" y="15515"/>
                    <a:pt x="7758" y="15515"/>
                  </a:cubicBezTo>
                  <a:cubicBezTo>
                    <a:pt x="7764" y="15515"/>
                    <a:pt x="7771" y="15515"/>
                    <a:pt x="7778" y="15515"/>
                  </a:cubicBezTo>
                  <a:cubicBezTo>
                    <a:pt x="12052" y="15515"/>
                    <a:pt x="15526" y="12045"/>
                    <a:pt x="15526" y="7769"/>
                  </a:cubicBezTo>
                  <a:cubicBezTo>
                    <a:pt x="15549" y="3497"/>
                    <a:pt x="12075" y="12"/>
                    <a:pt x="7780" y="1"/>
                  </a:cubicBezTo>
                  <a:cubicBezTo>
                    <a:pt x="7773" y="1"/>
                    <a:pt x="7766" y="1"/>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830575" y="3543575"/>
              <a:ext cx="49775" cy="50050"/>
            </a:xfrm>
            <a:custGeom>
              <a:avLst/>
              <a:gdLst/>
              <a:ahLst/>
              <a:cxnLst/>
              <a:rect l="l" t="t" r="r" b="b"/>
              <a:pathLst>
                <a:path w="1991" h="2002" extrusionOk="0">
                  <a:moveTo>
                    <a:pt x="990" y="0"/>
                  </a:moveTo>
                  <a:cubicBezTo>
                    <a:pt x="450" y="0"/>
                    <a:pt x="0" y="450"/>
                    <a:pt x="0" y="1001"/>
                  </a:cubicBezTo>
                  <a:cubicBezTo>
                    <a:pt x="0" y="1552"/>
                    <a:pt x="450" y="2001"/>
                    <a:pt x="990" y="2001"/>
                  </a:cubicBezTo>
                  <a:cubicBezTo>
                    <a:pt x="1541" y="2001"/>
                    <a:pt x="1990" y="1552"/>
                    <a:pt x="1990" y="1001"/>
                  </a:cubicBezTo>
                  <a:cubicBezTo>
                    <a:pt x="1990" y="450"/>
                    <a:pt x="1541" y="0"/>
                    <a:pt x="990"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840400" y="3553400"/>
              <a:ext cx="30100" cy="30375"/>
            </a:xfrm>
            <a:custGeom>
              <a:avLst/>
              <a:gdLst/>
              <a:ahLst/>
              <a:cxnLst/>
              <a:rect l="l" t="t" r="r" b="b"/>
              <a:pathLst>
                <a:path w="1204" h="1215" extrusionOk="0">
                  <a:moveTo>
                    <a:pt x="597" y="1"/>
                  </a:moveTo>
                  <a:cubicBezTo>
                    <a:pt x="260" y="1"/>
                    <a:pt x="1" y="271"/>
                    <a:pt x="1" y="608"/>
                  </a:cubicBezTo>
                  <a:cubicBezTo>
                    <a:pt x="1" y="945"/>
                    <a:pt x="260" y="1215"/>
                    <a:pt x="597" y="1215"/>
                  </a:cubicBezTo>
                  <a:cubicBezTo>
                    <a:pt x="934" y="1215"/>
                    <a:pt x="1204" y="945"/>
                    <a:pt x="1204" y="608"/>
                  </a:cubicBezTo>
                  <a:cubicBezTo>
                    <a:pt x="1204" y="282"/>
                    <a:pt x="934" y="1"/>
                    <a:pt x="597" y="1"/>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903925" y="3393650"/>
              <a:ext cx="78725" cy="48200"/>
            </a:xfrm>
            <a:custGeom>
              <a:avLst/>
              <a:gdLst/>
              <a:ahLst/>
              <a:cxnLst/>
              <a:rect l="l" t="t" r="r" b="b"/>
              <a:pathLst>
                <a:path w="3149" h="1928" extrusionOk="0">
                  <a:moveTo>
                    <a:pt x="156" y="0"/>
                  </a:moveTo>
                  <a:cubicBezTo>
                    <a:pt x="88" y="0"/>
                    <a:pt x="22" y="52"/>
                    <a:pt x="12" y="129"/>
                  </a:cubicBezTo>
                  <a:cubicBezTo>
                    <a:pt x="1" y="207"/>
                    <a:pt x="57" y="297"/>
                    <a:pt x="136" y="309"/>
                  </a:cubicBezTo>
                  <a:cubicBezTo>
                    <a:pt x="158" y="309"/>
                    <a:pt x="1485" y="578"/>
                    <a:pt x="2845" y="1883"/>
                  </a:cubicBezTo>
                  <a:cubicBezTo>
                    <a:pt x="2879" y="1916"/>
                    <a:pt x="2924" y="1927"/>
                    <a:pt x="2969" y="1927"/>
                  </a:cubicBezTo>
                  <a:cubicBezTo>
                    <a:pt x="3002" y="1927"/>
                    <a:pt x="3047" y="1916"/>
                    <a:pt x="3081" y="1883"/>
                  </a:cubicBezTo>
                  <a:cubicBezTo>
                    <a:pt x="3149" y="1826"/>
                    <a:pt x="3149" y="1714"/>
                    <a:pt x="3081" y="1658"/>
                  </a:cubicBezTo>
                  <a:cubicBezTo>
                    <a:pt x="1631" y="286"/>
                    <a:pt x="248" y="16"/>
                    <a:pt x="192" y="5"/>
                  </a:cubicBezTo>
                  <a:cubicBezTo>
                    <a:pt x="180" y="2"/>
                    <a:pt x="168" y="0"/>
                    <a:pt x="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728275" y="3694875"/>
              <a:ext cx="62425" cy="43775"/>
            </a:xfrm>
            <a:custGeom>
              <a:avLst/>
              <a:gdLst/>
              <a:ahLst/>
              <a:cxnLst/>
              <a:rect l="l" t="t" r="r" b="b"/>
              <a:pathLst>
                <a:path w="2497" h="1751" extrusionOk="0">
                  <a:moveTo>
                    <a:pt x="179" y="1"/>
                  </a:moveTo>
                  <a:cubicBezTo>
                    <a:pt x="140" y="1"/>
                    <a:pt x="100" y="15"/>
                    <a:pt x="68" y="42"/>
                  </a:cubicBezTo>
                  <a:cubicBezTo>
                    <a:pt x="0" y="87"/>
                    <a:pt x="0" y="188"/>
                    <a:pt x="56" y="266"/>
                  </a:cubicBezTo>
                  <a:cubicBezTo>
                    <a:pt x="1147" y="1514"/>
                    <a:pt x="2249" y="1739"/>
                    <a:pt x="2294" y="1750"/>
                  </a:cubicBezTo>
                  <a:lnTo>
                    <a:pt x="2316" y="1750"/>
                  </a:lnTo>
                  <a:cubicBezTo>
                    <a:pt x="2384" y="1750"/>
                    <a:pt x="2462" y="1705"/>
                    <a:pt x="2485" y="1627"/>
                  </a:cubicBezTo>
                  <a:cubicBezTo>
                    <a:pt x="2496" y="1526"/>
                    <a:pt x="2440" y="1447"/>
                    <a:pt x="2361" y="1424"/>
                  </a:cubicBezTo>
                  <a:cubicBezTo>
                    <a:pt x="2350" y="1424"/>
                    <a:pt x="1316" y="1211"/>
                    <a:pt x="293" y="53"/>
                  </a:cubicBezTo>
                  <a:cubicBezTo>
                    <a:pt x="263" y="18"/>
                    <a:pt x="221"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1107700" y="3304675"/>
              <a:ext cx="329425" cy="300125"/>
            </a:xfrm>
            <a:custGeom>
              <a:avLst/>
              <a:gdLst/>
              <a:ahLst/>
              <a:cxnLst/>
              <a:rect l="l" t="t" r="r" b="b"/>
              <a:pathLst>
                <a:path w="13177" h="12005" extrusionOk="0">
                  <a:moveTo>
                    <a:pt x="6590" y="0"/>
                  </a:moveTo>
                  <a:cubicBezTo>
                    <a:pt x="5054" y="0"/>
                    <a:pt x="3519" y="585"/>
                    <a:pt x="2350" y="1754"/>
                  </a:cubicBezTo>
                  <a:cubicBezTo>
                    <a:pt x="1" y="4104"/>
                    <a:pt x="1" y="7904"/>
                    <a:pt x="2350" y="10242"/>
                  </a:cubicBezTo>
                  <a:cubicBezTo>
                    <a:pt x="3519" y="11417"/>
                    <a:pt x="5054" y="12004"/>
                    <a:pt x="6590" y="12004"/>
                  </a:cubicBezTo>
                  <a:cubicBezTo>
                    <a:pt x="8126" y="12004"/>
                    <a:pt x="9663" y="11417"/>
                    <a:pt x="10838" y="10242"/>
                  </a:cubicBezTo>
                  <a:cubicBezTo>
                    <a:pt x="13177" y="7904"/>
                    <a:pt x="13177" y="4104"/>
                    <a:pt x="10838" y="1754"/>
                  </a:cubicBezTo>
                  <a:cubicBezTo>
                    <a:pt x="9663" y="585"/>
                    <a:pt x="8126" y="0"/>
                    <a:pt x="6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1045300" y="3244525"/>
              <a:ext cx="454225" cy="420550"/>
            </a:xfrm>
            <a:custGeom>
              <a:avLst/>
              <a:gdLst/>
              <a:ahLst/>
              <a:cxnLst/>
              <a:rect l="l" t="t" r="r" b="b"/>
              <a:pathLst>
                <a:path w="18169" h="16822" extrusionOk="0">
                  <a:moveTo>
                    <a:pt x="9650" y="1310"/>
                  </a:moveTo>
                  <a:cubicBezTo>
                    <a:pt x="9708" y="1310"/>
                    <a:pt x="9767" y="1315"/>
                    <a:pt x="9827" y="1327"/>
                  </a:cubicBezTo>
                  <a:lnTo>
                    <a:pt x="10827" y="1496"/>
                  </a:lnTo>
                  <a:cubicBezTo>
                    <a:pt x="11423" y="1597"/>
                    <a:pt x="11772" y="2215"/>
                    <a:pt x="11547" y="2777"/>
                  </a:cubicBezTo>
                  <a:lnTo>
                    <a:pt x="10614" y="5239"/>
                  </a:lnTo>
                  <a:cubicBezTo>
                    <a:pt x="10465" y="5605"/>
                    <a:pt x="10117" y="5849"/>
                    <a:pt x="9729" y="5849"/>
                  </a:cubicBezTo>
                  <a:cubicBezTo>
                    <a:pt x="9676" y="5849"/>
                    <a:pt x="9622" y="5845"/>
                    <a:pt x="9568" y="5835"/>
                  </a:cubicBezTo>
                  <a:cubicBezTo>
                    <a:pt x="9118" y="5768"/>
                    <a:pt x="8770" y="5374"/>
                    <a:pt x="8770" y="4924"/>
                  </a:cubicBezTo>
                  <a:lnTo>
                    <a:pt x="8725" y="2283"/>
                  </a:lnTo>
                  <a:cubicBezTo>
                    <a:pt x="8705" y="1737"/>
                    <a:pt x="9138" y="1310"/>
                    <a:pt x="9650" y="1310"/>
                  </a:cubicBezTo>
                  <a:close/>
                  <a:moveTo>
                    <a:pt x="5992" y="2136"/>
                  </a:moveTo>
                  <a:cubicBezTo>
                    <a:pt x="6355" y="2136"/>
                    <a:pt x="6707" y="2347"/>
                    <a:pt x="6870" y="2710"/>
                  </a:cubicBezTo>
                  <a:lnTo>
                    <a:pt x="7949" y="5104"/>
                  </a:lnTo>
                  <a:cubicBezTo>
                    <a:pt x="8129" y="5532"/>
                    <a:pt x="7994" y="6026"/>
                    <a:pt x="7623" y="6285"/>
                  </a:cubicBezTo>
                  <a:cubicBezTo>
                    <a:pt x="7452" y="6405"/>
                    <a:pt x="7257" y="6463"/>
                    <a:pt x="7065" y="6463"/>
                  </a:cubicBezTo>
                  <a:cubicBezTo>
                    <a:pt x="6827" y="6463"/>
                    <a:pt x="6594" y="6374"/>
                    <a:pt x="6420" y="6206"/>
                  </a:cubicBezTo>
                  <a:lnTo>
                    <a:pt x="4509" y="4374"/>
                  </a:lnTo>
                  <a:cubicBezTo>
                    <a:pt x="4070" y="3969"/>
                    <a:pt x="4127" y="3249"/>
                    <a:pt x="4621" y="2901"/>
                  </a:cubicBezTo>
                  <a:lnTo>
                    <a:pt x="5442" y="2316"/>
                  </a:lnTo>
                  <a:cubicBezTo>
                    <a:pt x="5611" y="2193"/>
                    <a:pt x="5803" y="2136"/>
                    <a:pt x="5992" y="2136"/>
                  </a:cubicBezTo>
                  <a:close/>
                  <a:moveTo>
                    <a:pt x="13860" y="3492"/>
                  </a:moveTo>
                  <a:cubicBezTo>
                    <a:pt x="14160" y="3492"/>
                    <a:pt x="14460" y="3632"/>
                    <a:pt x="14650" y="3901"/>
                  </a:cubicBezTo>
                  <a:lnTo>
                    <a:pt x="15246" y="4733"/>
                  </a:lnTo>
                  <a:cubicBezTo>
                    <a:pt x="15594" y="5217"/>
                    <a:pt x="15392" y="5903"/>
                    <a:pt x="14852" y="6150"/>
                  </a:cubicBezTo>
                  <a:lnTo>
                    <a:pt x="12446" y="7229"/>
                  </a:lnTo>
                  <a:cubicBezTo>
                    <a:pt x="12317" y="7284"/>
                    <a:pt x="12182" y="7310"/>
                    <a:pt x="12050" y="7310"/>
                  </a:cubicBezTo>
                  <a:cubicBezTo>
                    <a:pt x="11747" y="7310"/>
                    <a:pt x="11457" y="7170"/>
                    <a:pt x="11277" y="6903"/>
                  </a:cubicBezTo>
                  <a:cubicBezTo>
                    <a:pt x="10996" y="6532"/>
                    <a:pt x="11030" y="6026"/>
                    <a:pt x="11344" y="5700"/>
                  </a:cubicBezTo>
                  <a:lnTo>
                    <a:pt x="13177" y="3789"/>
                  </a:lnTo>
                  <a:cubicBezTo>
                    <a:pt x="13361" y="3590"/>
                    <a:pt x="13610" y="3492"/>
                    <a:pt x="13860" y="3492"/>
                  </a:cubicBezTo>
                  <a:close/>
                  <a:moveTo>
                    <a:pt x="3154" y="5918"/>
                  </a:moveTo>
                  <a:cubicBezTo>
                    <a:pt x="3268" y="5918"/>
                    <a:pt x="3384" y="5938"/>
                    <a:pt x="3497" y="5981"/>
                  </a:cubicBezTo>
                  <a:lnTo>
                    <a:pt x="5948" y="6903"/>
                  </a:lnTo>
                  <a:cubicBezTo>
                    <a:pt x="6375" y="7072"/>
                    <a:pt x="6623" y="7510"/>
                    <a:pt x="6555" y="7960"/>
                  </a:cubicBezTo>
                  <a:cubicBezTo>
                    <a:pt x="6488" y="8410"/>
                    <a:pt x="6094" y="8747"/>
                    <a:pt x="5644" y="8747"/>
                  </a:cubicBezTo>
                  <a:lnTo>
                    <a:pt x="3002" y="8803"/>
                  </a:lnTo>
                  <a:cubicBezTo>
                    <a:pt x="2979" y="8805"/>
                    <a:pt x="2956" y="8806"/>
                    <a:pt x="2933" y="8806"/>
                  </a:cubicBezTo>
                  <a:cubicBezTo>
                    <a:pt x="2361" y="8806"/>
                    <a:pt x="1939" y="8275"/>
                    <a:pt x="2047" y="7713"/>
                  </a:cubicBezTo>
                  <a:lnTo>
                    <a:pt x="2215" y="6712"/>
                  </a:lnTo>
                  <a:cubicBezTo>
                    <a:pt x="2287" y="6236"/>
                    <a:pt x="2703" y="5918"/>
                    <a:pt x="3154" y="5918"/>
                  </a:cubicBezTo>
                  <a:close/>
                  <a:moveTo>
                    <a:pt x="15276" y="8016"/>
                  </a:moveTo>
                  <a:cubicBezTo>
                    <a:pt x="15873" y="8016"/>
                    <a:pt x="16324" y="8540"/>
                    <a:pt x="16212" y="9129"/>
                  </a:cubicBezTo>
                  <a:lnTo>
                    <a:pt x="16044" y="10130"/>
                  </a:lnTo>
                  <a:cubicBezTo>
                    <a:pt x="15963" y="10587"/>
                    <a:pt x="15553" y="10901"/>
                    <a:pt x="15105" y="10901"/>
                  </a:cubicBezTo>
                  <a:cubicBezTo>
                    <a:pt x="14992" y="10901"/>
                    <a:pt x="14876" y="10881"/>
                    <a:pt x="14762" y="10838"/>
                  </a:cubicBezTo>
                  <a:lnTo>
                    <a:pt x="12300" y="9916"/>
                  </a:lnTo>
                  <a:cubicBezTo>
                    <a:pt x="11884" y="9747"/>
                    <a:pt x="11625" y="9309"/>
                    <a:pt x="11704" y="8859"/>
                  </a:cubicBezTo>
                  <a:cubicBezTo>
                    <a:pt x="11772" y="8410"/>
                    <a:pt x="12165" y="8072"/>
                    <a:pt x="12615" y="8072"/>
                  </a:cubicBezTo>
                  <a:lnTo>
                    <a:pt x="15257" y="8016"/>
                  </a:lnTo>
                  <a:cubicBezTo>
                    <a:pt x="15263" y="8016"/>
                    <a:pt x="15269" y="8016"/>
                    <a:pt x="15276" y="8016"/>
                  </a:cubicBezTo>
                  <a:close/>
                  <a:moveTo>
                    <a:pt x="6204" y="9509"/>
                  </a:moveTo>
                  <a:cubicBezTo>
                    <a:pt x="6507" y="9509"/>
                    <a:pt x="6802" y="9650"/>
                    <a:pt x="6982" y="9916"/>
                  </a:cubicBezTo>
                  <a:cubicBezTo>
                    <a:pt x="7263" y="10298"/>
                    <a:pt x="7218" y="10804"/>
                    <a:pt x="6904" y="11119"/>
                  </a:cubicBezTo>
                  <a:lnTo>
                    <a:pt x="5082" y="13030"/>
                  </a:lnTo>
                  <a:cubicBezTo>
                    <a:pt x="4898" y="13230"/>
                    <a:pt x="4649" y="13327"/>
                    <a:pt x="4399" y="13327"/>
                  </a:cubicBezTo>
                  <a:cubicBezTo>
                    <a:pt x="4100" y="13327"/>
                    <a:pt x="3800" y="13187"/>
                    <a:pt x="3610" y="12918"/>
                  </a:cubicBezTo>
                  <a:lnTo>
                    <a:pt x="3014" y="12097"/>
                  </a:lnTo>
                  <a:cubicBezTo>
                    <a:pt x="2665" y="11602"/>
                    <a:pt x="2856" y="10917"/>
                    <a:pt x="3407" y="10669"/>
                  </a:cubicBezTo>
                  <a:lnTo>
                    <a:pt x="5813" y="9590"/>
                  </a:lnTo>
                  <a:cubicBezTo>
                    <a:pt x="5939" y="9536"/>
                    <a:pt x="6072" y="9509"/>
                    <a:pt x="6204" y="9509"/>
                  </a:cubicBezTo>
                  <a:close/>
                  <a:moveTo>
                    <a:pt x="11181" y="10369"/>
                  </a:moveTo>
                  <a:cubicBezTo>
                    <a:pt x="11420" y="10369"/>
                    <a:pt x="11657" y="10460"/>
                    <a:pt x="11839" y="10636"/>
                  </a:cubicBezTo>
                  <a:lnTo>
                    <a:pt x="13750" y="12457"/>
                  </a:lnTo>
                  <a:cubicBezTo>
                    <a:pt x="14189" y="12862"/>
                    <a:pt x="14133" y="13570"/>
                    <a:pt x="13638" y="13918"/>
                  </a:cubicBezTo>
                  <a:lnTo>
                    <a:pt x="12806" y="14514"/>
                  </a:lnTo>
                  <a:cubicBezTo>
                    <a:pt x="12642" y="14632"/>
                    <a:pt x="12454" y="14687"/>
                    <a:pt x="12268" y="14687"/>
                  </a:cubicBezTo>
                  <a:cubicBezTo>
                    <a:pt x="11903" y="14687"/>
                    <a:pt x="11546" y="14478"/>
                    <a:pt x="11389" y="14121"/>
                  </a:cubicBezTo>
                  <a:lnTo>
                    <a:pt x="10310" y="11715"/>
                  </a:lnTo>
                  <a:cubicBezTo>
                    <a:pt x="10130" y="11288"/>
                    <a:pt x="10254" y="10804"/>
                    <a:pt x="10636" y="10546"/>
                  </a:cubicBezTo>
                  <a:cubicBezTo>
                    <a:pt x="10800" y="10426"/>
                    <a:pt x="10991" y="10369"/>
                    <a:pt x="11181" y="10369"/>
                  </a:cubicBezTo>
                  <a:close/>
                  <a:moveTo>
                    <a:pt x="8533" y="10973"/>
                  </a:moveTo>
                  <a:cubicBezTo>
                    <a:pt x="8581" y="10973"/>
                    <a:pt x="8631" y="10977"/>
                    <a:pt x="8680" y="10984"/>
                  </a:cubicBezTo>
                  <a:cubicBezTo>
                    <a:pt x="9130" y="11052"/>
                    <a:pt x="9467" y="11445"/>
                    <a:pt x="9467" y="11895"/>
                  </a:cubicBezTo>
                  <a:lnTo>
                    <a:pt x="9523" y="14537"/>
                  </a:lnTo>
                  <a:cubicBezTo>
                    <a:pt x="9543" y="15082"/>
                    <a:pt x="9119" y="15509"/>
                    <a:pt x="8601" y="15509"/>
                  </a:cubicBezTo>
                  <a:cubicBezTo>
                    <a:pt x="8542" y="15509"/>
                    <a:pt x="8482" y="15504"/>
                    <a:pt x="8421" y="15492"/>
                  </a:cubicBezTo>
                  <a:lnTo>
                    <a:pt x="7432" y="15324"/>
                  </a:lnTo>
                  <a:cubicBezTo>
                    <a:pt x="6836" y="15223"/>
                    <a:pt x="6488" y="14604"/>
                    <a:pt x="6701" y="14042"/>
                  </a:cubicBezTo>
                  <a:lnTo>
                    <a:pt x="7623" y="11591"/>
                  </a:lnTo>
                  <a:cubicBezTo>
                    <a:pt x="7773" y="11211"/>
                    <a:pt x="8137" y="10973"/>
                    <a:pt x="8533" y="10973"/>
                  </a:cubicBezTo>
                  <a:close/>
                  <a:moveTo>
                    <a:pt x="9066" y="1"/>
                  </a:moveTo>
                  <a:cubicBezTo>
                    <a:pt x="5050" y="1"/>
                    <a:pt x="1503" y="2890"/>
                    <a:pt x="799" y="6993"/>
                  </a:cubicBezTo>
                  <a:cubicBezTo>
                    <a:pt x="1" y="11569"/>
                    <a:pt x="3081" y="15920"/>
                    <a:pt x="7668" y="16695"/>
                  </a:cubicBezTo>
                  <a:cubicBezTo>
                    <a:pt x="8155" y="16780"/>
                    <a:pt x="8639" y="16821"/>
                    <a:pt x="9116" y="16821"/>
                  </a:cubicBezTo>
                  <a:cubicBezTo>
                    <a:pt x="13129" y="16821"/>
                    <a:pt x="16678" y="13925"/>
                    <a:pt x="17382" y="9826"/>
                  </a:cubicBezTo>
                  <a:cubicBezTo>
                    <a:pt x="18169" y="5251"/>
                    <a:pt x="15088" y="888"/>
                    <a:pt x="10501" y="124"/>
                  </a:cubicBezTo>
                  <a:cubicBezTo>
                    <a:pt x="10019" y="41"/>
                    <a:pt x="9539" y="1"/>
                    <a:pt x="9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1241775" y="3427575"/>
              <a:ext cx="61300" cy="54175"/>
            </a:xfrm>
            <a:custGeom>
              <a:avLst/>
              <a:gdLst/>
              <a:ahLst/>
              <a:cxnLst/>
              <a:rect l="l" t="t" r="r" b="b"/>
              <a:pathLst>
                <a:path w="2452" h="2167" extrusionOk="0">
                  <a:moveTo>
                    <a:pt x="1222" y="0"/>
                  </a:moveTo>
                  <a:cubicBezTo>
                    <a:pt x="1006" y="0"/>
                    <a:pt x="787" y="65"/>
                    <a:pt x="596" y="199"/>
                  </a:cubicBezTo>
                  <a:cubicBezTo>
                    <a:pt x="113" y="548"/>
                    <a:pt x="0" y="1223"/>
                    <a:pt x="337" y="1706"/>
                  </a:cubicBezTo>
                  <a:cubicBezTo>
                    <a:pt x="550" y="2007"/>
                    <a:pt x="883" y="2167"/>
                    <a:pt x="1223" y="2167"/>
                  </a:cubicBezTo>
                  <a:cubicBezTo>
                    <a:pt x="1441" y="2167"/>
                    <a:pt x="1662" y="2101"/>
                    <a:pt x="1855" y="1965"/>
                  </a:cubicBezTo>
                  <a:cubicBezTo>
                    <a:pt x="2339" y="1616"/>
                    <a:pt x="2451" y="941"/>
                    <a:pt x="2114" y="458"/>
                  </a:cubicBezTo>
                  <a:cubicBezTo>
                    <a:pt x="1900" y="162"/>
                    <a:pt x="1564" y="0"/>
                    <a:pt x="1222"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254975" y="3437975"/>
              <a:ext cx="35450" cy="32750"/>
            </a:xfrm>
            <a:custGeom>
              <a:avLst/>
              <a:gdLst/>
              <a:ahLst/>
              <a:cxnLst/>
              <a:rect l="l" t="t" r="r" b="b"/>
              <a:pathLst>
                <a:path w="1418" h="1310" extrusionOk="0">
                  <a:moveTo>
                    <a:pt x="708" y="0"/>
                  </a:moveTo>
                  <a:cubicBezTo>
                    <a:pt x="388" y="0"/>
                    <a:pt x="108" y="233"/>
                    <a:pt x="57" y="548"/>
                  </a:cubicBezTo>
                  <a:cubicBezTo>
                    <a:pt x="1" y="908"/>
                    <a:pt x="237" y="1245"/>
                    <a:pt x="585" y="1301"/>
                  </a:cubicBezTo>
                  <a:cubicBezTo>
                    <a:pt x="622" y="1307"/>
                    <a:pt x="658" y="1309"/>
                    <a:pt x="694" y="1309"/>
                  </a:cubicBezTo>
                  <a:cubicBezTo>
                    <a:pt x="1020" y="1309"/>
                    <a:pt x="1299" y="1087"/>
                    <a:pt x="1350" y="773"/>
                  </a:cubicBezTo>
                  <a:cubicBezTo>
                    <a:pt x="1417" y="424"/>
                    <a:pt x="1159" y="87"/>
                    <a:pt x="810" y="8"/>
                  </a:cubicBezTo>
                  <a:cubicBezTo>
                    <a:pt x="776" y="3"/>
                    <a:pt x="741" y="0"/>
                    <a:pt x="708" y="0"/>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55025" y="3276725"/>
              <a:ext cx="77600" cy="64325"/>
            </a:xfrm>
            <a:custGeom>
              <a:avLst/>
              <a:gdLst/>
              <a:ahLst/>
              <a:cxnLst/>
              <a:rect l="l" t="t" r="r" b="b"/>
              <a:pathLst>
                <a:path w="3104" h="2573" extrusionOk="0">
                  <a:moveTo>
                    <a:pt x="197" y="0"/>
                  </a:moveTo>
                  <a:cubicBezTo>
                    <a:pt x="124" y="0"/>
                    <a:pt x="60" y="47"/>
                    <a:pt x="35" y="106"/>
                  </a:cubicBezTo>
                  <a:cubicBezTo>
                    <a:pt x="1" y="196"/>
                    <a:pt x="57" y="309"/>
                    <a:pt x="136" y="331"/>
                  </a:cubicBezTo>
                  <a:cubicBezTo>
                    <a:pt x="158" y="331"/>
                    <a:pt x="1530" y="860"/>
                    <a:pt x="2755" y="2501"/>
                  </a:cubicBezTo>
                  <a:cubicBezTo>
                    <a:pt x="2778" y="2546"/>
                    <a:pt x="2823" y="2557"/>
                    <a:pt x="2868" y="2568"/>
                  </a:cubicBezTo>
                  <a:cubicBezTo>
                    <a:pt x="2880" y="2571"/>
                    <a:pt x="2893" y="2573"/>
                    <a:pt x="2906" y="2573"/>
                  </a:cubicBezTo>
                  <a:cubicBezTo>
                    <a:pt x="2941" y="2573"/>
                    <a:pt x="2978" y="2562"/>
                    <a:pt x="3003" y="2546"/>
                  </a:cubicBezTo>
                  <a:cubicBezTo>
                    <a:pt x="3093" y="2490"/>
                    <a:pt x="3104" y="2389"/>
                    <a:pt x="3048" y="2299"/>
                  </a:cubicBezTo>
                  <a:cubicBezTo>
                    <a:pt x="1744" y="556"/>
                    <a:pt x="316" y="39"/>
                    <a:pt x="271" y="16"/>
                  </a:cubicBezTo>
                  <a:cubicBezTo>
                    <a:pt x="246" y="5"/>
                    <a:pt x="221"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12475" y="3567250"/>
              <a:ext cx="61300" cy="57050"/>
            </a:xfrm>
            <a:custGeom>
              <a:avLst/>
              <a:gdLst/>
              <a:ahLst/>
              <a:cxnLst/>
              <a:rect l="l" t="t" r="r" b="b"/>
              <a:pathLst>
                <a:path w="2452" h="2282" extrusionOk="0">
                  <a:moveTo>
                    <a:pt x="216" y="1"/>
                  </a:moveTo>
                  <a:cubicBezTo>
                    <a:pt x="182" y="1"/>
                    <a:pt x="146" y="11"/>
                    <a:pt x="113" y="31"/>
                  </a:cubicBezTo>
                  <a:cubicBezTo>
                    <a:pt x="34" y="65"/>
                    <a:pt x="1" y="177"/>
                    <a:pt x="57" y="267"/>
                  </a:cubicBezTo>
                  <a:cubicBezTo>
                    <a:pt x="1001" y="1796"/>
                    <a:pt x="2137" y="2246"/>
                    <a:pt x="2182" y="2257"/>
                  </a:cubicBezTo>
                  <a:cubicBezTo>
                    <a:pt x="2182" y="2280"/>
                    <a:pt x="2193" y="2280"/>
                    <a:pt x="2215" y="2280"/>
                  </a:cubicBezTo>
                  <a:cubicBezTo>
                    <a:pt x="2222" y="2281"/>
                    <a:pt x="2229" y="2281"/>
                    <a:pt x="2236" y="2281"/>
                  </a:cubicBezTo>
                  <a:cubicBezTo>
                    <a:pt x="2309" y="2281"/>
                    <a:pt x="2386" y="2229"/>
                    <a:pt x="2407" y="2167"/>
                  </a:cubicBezTo>
                  <a:cubicBezTo>
                    <a:pt x="2452" y="2077"/>
                    <a:pt x="2395" y="1965"/>
                    <a:pt x="2305" y="1943"/>
                  </a:cubicBezTo>
                  <a:cubicBezTo>
                    <a:pt x="2294" y="1920"/>
                    <a:pt x="1237" y="1515"/>
                    <a:pt x="349" y="88"/>
                  </a:cubicBezTo>
                  <a:cubicBezTo>
                    <a:pt x="328" y="31"/>
                    <a:pt x="275"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398875" y="3735825"/>
              <a:ext cx="440725" cy="286700"/>
            </a:xfrm>
            <a:custGeom>
              <a:avLst/>
              <a:gdLst/>
              <a:ahLst/>
              <a:cxnLst/>
              <a:rect l="l" t="t" r="r" b="b"/>
              <a:pathLst>
                <a:path w="17629" h="11468" extrusionOk="0">
                  <a:moveTo>
                    <a:pt x="16763" y="0"/>
                  </a:moveTo>
                  <a:lnTo>
                    <a:pt x="1" y="3463"/>
                  </a:lnTo>
                  <a:lnTo>
                    <a:pt x="619" y="11467"/>
                  </a:lnTo>
                  <a:lnTo>
                    <a:pt x="17629" y="11029"/>
                  </a:lnTo>
                  <a:lnTo>
                    <a:pt x="1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660825" y="3589100"/>
              <a:ext cx="896600" cy="763675"/>
            </a:xfrm>
            <a:custGeom>
              <a:avLst/>
              <a:gdLst/>
              <a:ahLst/>
              <a:cxnLst/>
              <a:rect l="l" t="t" r="r" b="b"/>
              <a:pathLst>
                <a:path w="35864" h="30547" extrusionOk="0">
                  <a:moveTo>
                    <a:pt x="33729" y="1"/>
                  </a:moveTo>
                  <a:cubicBezTo>
                    <a:pt x="33655" y="1"/>
                    <a:pt x="33579" y="8"/>
                    <a:pt x="33503" y="23"/>
                  </a:cubicBezTo>
                  <a:lnTo>
                    <a:pt x="1057" y="7038"/>
                  </a:lnTo>
                  <a:cubicBezTo>
                    <a:pt x="393" y="7173"/>
                    <a:pt x="0" y="7848"/>
                    <a:pt x="214" y="8500"/>
                  </a:cubicBezTo>
                  <a:lnTo>
                    <a:pt x="7083" y="29759"/>
                  </a:lnTo>
                  <a:cubicBezTo>
                    <a:pt x="7237" y="30234"/>
                    <a:pt x="7674" y="30546"/>
                    <a:pt x="8170" y="30546"/>
                  </a:cubicBezTo>
                  <a:cubicBezTo>
                    <a:pt x="8178" y="30546"/>
                    <a:pt x="8187" y="30546"/>
                    <a:pt x="8196" y="30546"/>
                  </a:cubicBezTo>
                  <a:lnTo>
                    <a:pt x="34739" y="29883"/>
                  </a:lnTo>
                  <a:cubicBezTo>
                    <a:pt x="35369" y="29872"/>
                    <a:pt x="35864" y="29343"/>
                    <a:pt x="35852" y="28702"/>
                  </a:cubicBezTo>
                  <a:lnTo>
                    <a:pt x="34863" y="1102"/>
                  </a:lnTo>
                  <a:cubicBezTo>
                    <a:pt x="34853" y="463"/>
                    <a:pt x="34328" y="1"/>
                    <a:pt x="33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1633275" y="3768425"/>
              <a:ext cx="45000" cy="251000"/>
            </a:xfrm>
            <a:custGeom>
              <a:avLst/>
              <a:gdLst/>
              <a:ahLst/>
              <a:cxnLst/>
              <a:rect l="l" t="t" r="r" b="b"/>
              <a:pathLst>
                <a:path w="1800" h="10040" extrusionOk="0">
                  <a:moveTo>
                    <a:pt x="1024" y="0"/>
                  </a:moveTo>
                  <a:lnTo>
                    <a:pt x="1" y="10040"/>
                  </a:lnTo>
                  <a:lnTo>
                    <a:pt x="1800" y="9893"/>
                  </a:lnTo>
                  <a:lnTo>
                    <a:pt x="1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934000" y="3884950"/>
              <a:ext cx="64100" cy="61500"/>
            </a:xfrm>
            <a:custGeom>
              <a:avLst/>
              <a:gdLst/>
              <a:ahLst/>
              <a:cxnLst/>
              <a:rect l="l" t="t" r="r" b="b"/>
              <a:pathLst>
                <a:path w="2564" h="2460" extrusionOk="0">
                  <a:moveTo>
                    <a:pt x="1287" y="0"/>
                  </a:moveTo>
                  <a:cubicBezTo>
                    <a:pt x="1252" y="0"/>
                    <a:pt x="1217" y="2"/>
                    <a:pt x="1181" y="5"/>
                  </a:cubicBezTo>
                  <a:cubicBezTo>
                    <a:pt x="507" y="61"/>
                    <a:pt x="1" y="657"/>
                    <a:pt x="57" y="1331"/>
                  </a:cubicBezTo>
                  <a:cubicBezTo>
                    <a:pt x="110" y="1972"/>
                    <a:pt x="650" y="2460"/>
                    <a:pt x="1281" y="2460"/>
                  </a:cubicBezTo>
                  <a:cubicBezTo>
                    <a:pt x="1315" y="2460"/>
                    <a:pt x="1349" y="2458"/>
                    <a:pt x="1384" y="2456"/>
                  </a:cubicBezTo>
                  <a:cubicBezTo>
                    <a:pt x="2058" y="2399"/>
                    <a:pt x="2564" y="1804"/>
                    <a:pt x="2508" y="1129"/>
                  </a:cubicBezTo>
                  <a:cubicBezTo>
                    <a:pt x="2465" y="489"/>
                    <a:pt x="1936"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942150" y="3986650"/>
              <a:ext cx="64125" cy="61275"/>
            </a:xfrm>
            <a:custGeom>
              <a:avLst/>
              <a:gdLst/>
              <a:ahLst/>
              <a:cxnLst/>
              <a:rect l="l" t="t" r="r" b="b"/>
              <a:pathLst>
                <a:path w="2565" h="2451" extrusionOk="0">
                  <a:moveTo>
                    <a:pt x="1299" y="1"/>
                  </a:moveTo>
                  <a:cubicBezTo>
                    <a:pt x="1260" y="1"/>
                    <a:pt x="1221" y="3"/>
                    <a:pt x="1181" y="7"/>
                  </a:cubicBezTo>
                  <a:cubicBezTo>
                    <a:pt x="507" y="63"/>
                    <a:pt x="1" y="647"/>
                    <a:pt x="57" y="1322"/>
                  </a:cubicBezTo>
                  <a:cubicBezTo>
                    <a:pt x="110" y="1962"/>
                    <a:pt x="650" y="2450"/>
                    <a:pt x="1281" y="2450"/>
                  </a:cubicBezTo>
                  <a:cubicBezTo>
                    <a:pt x="1315" y="2450"/>
                    <a:pt x="1349" y="2449"/>
                    <a:pt x="1384" y="2446"/>
                  </a:cubicBezTo>
                  <a:cubicBezTo>
                    <a:pt x="2058" y="2390"/>
                    <a:pt x="2564" y="1805"/>
                    <a:pt x="2508" y="1131"/>
                  </a:cubicBezTo>
                  <a:cubicBezTo>
                    <a:pt x="2444" y="496"/>
                    <a:pt x="1923"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034350" y="3844525"/>
              <a:ext cx="330825" cy="208450"/>
            </a:xfrm>
            <a:custGeom>
              <a:avLst/>
              <a:gdLst/>
              <a:ahLst/>
              <a:cxnLst/>
              <a:rect l="l" t="t" r="r" b="b"/>
              <a:pathLst>
                <a:path w="13233" h="8338" extrusionOk="0">
                  <a:moveTo>
                    <a:pt x="11451" y="0"/>
                  </a:moveTo>
                  <a:cubicBezTo>
                    <a:pt x="11423" y="0"/>
                    <a:pt x="11395" y="1"/>
                    <a:pt x="11366" y="3"/>
                  </a:cubicBezTo>
                  <a:lnTo>
                    <a:pt x="1271" y="801"/>
                  </a:lnTo>
                  <a:cubicBezTo>
                    <a:pt x="540" y="846"/>
                    <a:pt x="0" y="1498"/>
                    <a:pt x="56" y="2229"/>
                  </a:cubicBezTo>
                  <a:lnTo>
                    <a:pt x="427" y="7108"/>
                  </a:lnTo>
                  <a:cubicBezTo>
                    <a:pt x="481" y="7804"/>
                    <a:pt x="1076" y="8337"/>
                    <a:pt x="1764" y="8337"/>
                  </a:cubicBezTo>
                  <a:cubicBezTo>
                    <a:pt x="1798" y="8337"/>
                    <a:pt x="1832" y="8336"/>
                    <a:pt x="1867" y="8333"/>
                  </a:cubicBezTo>
                  <a:lnTo>
                    <a:pt x="11951" y="7547"/>
                  </a:lnTo>
                  <a:cubicBezTo>
                    <a:pt x="12682" y="7490"/>
                    <a:pt x="13233" y="6838"/>
                    <a:pt x="13176" y="6107"/>
                  </a:cubicBezTo>
                  <a:lnTo>
                    <a:pt x="12794" y="1228"/>
                  </a:lnTo>
                  <a:cubicBezTo>
                    <a:pt x="12740" y="526"/>
                    <a:pt x="12146" y="0"/>
                    <a:pt x="1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053175" y="3860175"/>
              <a:ext cx="293175" cy="177275"/>
            </a:xfrm>
            <a:custGeom>
              <a:avLst/>
              <a:gdLst/>
              <a:ahLst/>
              <a:cxnLst/>
              <a:rect l="l" t="t" r="r" b="b"/>
              <a:pathLst>
                <a:path w="11727" h="7091" extrusionOk="0">
                  <a:moveTo>
                    <a:pt x="10218" y="0"/>
                  </a:moveTo>
                  <a:cubicBezTo>
                    <a:pt x="10178" y="0"/>
                    <a:pt x="10137" y="2"/>
                    <a:pt x="10096" y="6"/>
                  </a:cubicBezTo>
                  <a:lnTo>
                    <a:pt x="1136" y="692"/>
                  </a:lnTo>
                  <a:cubicBezTo>
                    <a:pt x="495" y="748"/>
                    <a:pt x="1" y="1277"/>
                    <a:pt x="45" y="1918"/>
                  </a:cubicBezTo>
                  <a:lnTo>
                    <a:pt x="372" y="6044"/>
                  </a:lnTo>
                  <a:cubicBezTo>
                    <a:pt x="404" y="6641"/>
                    <a:pt x="940" y="7091"/>
                    <a:pt x="1563" y="7091"/>
                  </a:cubicBezTo>
                  <a:cubicBezTo>
                    <a:pt x="1586" y="7091"/>
                    <a:pt x="1608" y="7090"/>
                    <a:pt x="1631" y="7089"/>
                  </a:cubicBezTo>
                  <a:lnTo>
                    <a:pt x="10580" y="6392"/>
                  </a:lnTo>
                  <a:cubicBezTo>
                    <a:pt x="11232" y="6336"/>
                    <a:pt x="11726" y="5808"/>
                    <a:pt x="11681" y="5178"/>
                  </a:cubicBezTo>
                  <a:lnTo>
                    <a:pt x="11355" y="1041"/>
                  </a:lnTo>
                  <a:cubicBezTo>
                    <a:pt x="11313" y="451"/>
                    <a:pt x="10808" y="0"/>
                    <a:pt x="10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067800" y="3933650"/>
              <a:ext cx="267575" cy="29875"/>
            </a:xfrm>
            <a:custGeom>
              <a:avLst/>
              <a:gdLst/>
              <a:ahLst/>
              <a:cxnLst/>
              <a:rect l="l" t="t" r="r" b="b"/>
              <a:pathLst>
                <a:path w="10703" h="1195" extrusionOk="0">
                  <a:moveTo>
                    <a:pt x="10499" y="1"/>
                  </a:moveTo>
                  <a:cubicBezTo>
                    <a:pt x="10492" y="1"/>
                    <a:pt x="10485" y="1"/>
                    <a:pt x="10478" y="2"/>
                  </a:cubicBezTo>
                  <a:lnTo>
                    <a:pt x="202" y="800"/>
                  </a:lnTo>
                  <a:cubicBezTo>
                    <a:pt x="90" y="800"/>
                    <a:pt x="0" y="901"/>
                    <a:pt x="23" y="1014"/>
                  </a:cubicBezTo>
                  <a:cubicBezTo>
                    <a:pt x="23" y="1119"/>
                    <a:pt x="101" y="1194"/>
                    <a:pt x="204" y="1194"/>
                  </a:cubicBezTo>
                  <a:cubicBezTo>
                    <a:pt x="211" y="1194"/>
                    <a:pt x="218" y="1194"/>
                    <a:pt x="225" y="1193"/>
                  </a:cubicBezTo>
                  <a:lnTo>
                    <a:pt x="10501" y="395"/>
                  </a:lnTo>
                  <a:cubicBezTo>
                    <a:pt x="10613" y="373"/>
                    <a:pt x="10703" y="294"/>
                    <a:pt x="10680" y="182"/>
                  </a:cubicBezTo>
                  <a:cubicBezTo>
                    <a:pt x="10680" y="76"/>
                    <a:pt x="10602" y="1"/>
                    <a:pt x="10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191175" y="3877750"/>
              <a:ext cx="14650" cy="58800"/>
            </a:xfrm>
            <a:custGeom>
              <a:avLst/>
              <a:gdLst/>
              <a:ahLst/>
              <a:cxnLst/>
              <a:rect l="l" t="t" r="r" b="b"/>
              <a:pathLst>
                <a:path w="586" h="2352" extrusionOk="0">
                  <a:moveTo>
                    <a:pt x="203" y="0"/>
                  </a:moveTo>
                  <a:cubicBezTo>
                    <a:pt x="91" y="0"/>
                    <a:pt x="1" y="102"/>
                    <a:pt x="23" y="214"/>
                  </a:cubicBezTo>
                  <a:lnTo>
                    <a:pt x="169" y="2170"/>
                  </a:lnTo>
                  <a:cubicBezTo>
                    <a:pt x="169" y="2275"/>
                    <a:pt x="258" y="2351"/>
                    <a:pt x="361" y="2351"/>
                  </a:cubicBezTo>
                  <a:cubicBezTo>
                    <a:pt x="369" y="2351"/>
                    <a:pt x="376" y="2351"/>
                    <a:pt x="383" y="2350"/>
                  </a:cubicBezTo>
                  <a:cubicBezTo>
                    <a:pt x="495" y="2350"/>
                    <a:pt x="585" y="2249"/>
                    <a:pt x="563" y="2137"/>
                  </a:cubicBezTo>
                  <a:lnTo>
                    <a:pt x="417" y="180"/>
                  </a:lnTo>
                  <a:cubicBezTo>
                    <a:pt x="417" y="68"/>
                    <a:pt x="315"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775200" y="3689500"/>
              <a:ext cx="750475" cy="453625"/>
            </a:xfrm>
            <a:custGeom>
              <a:avLst/>
              <a:gdLst/>
              <a:ahLst/>
              <a:cxnLst/>
              <a:rect l="l" t="t" r="r" b="b"/>
              <a:pathLst>
                <a:path w="30019" h="18145" extrusionOk="0">
                  <a:moveTo>
                    <a:pt x="29729" y="1"/>
                  </a:moveTo>
                  <a:cubicBezTo>
                    <a:pt x="29705" y="1"/>
                    <a:pt x="29682" y="3"/>
                    <a:pt x="29658" y="9"/>
                  </a:cubicBezTo>
                  <a:lnTo>
                    <a:pt x="27151" y="852"/>
                  </a:lnTo>
                  <a:cubicBezTo>
                    <a:pt x="27061" y="886"/>
                    <a:pt x="26983" y="987"/>
                    <a:pt x="26983" y="1100"/>
                  </a:cubicBezTo>
                  <a:lnTo>
                    <a:pt x="27196" y="15906"/>
                  </a:lnTo>
                  <a:lnTo>
                    <a:pt x="5150" y="17626"/>
                  </a:lnTo>
                  <a:lnTo>
                    <a:pt x="540" y="3101"/>
                  </a:lnTo>
                  <a:cubicBezTo>
                    <a:pt x="503" y="2989"/>
                    <a:pt x="404" y="2924"/>
                    <a:pt x="288" y="2924"/>
                  </a:cubicBezTo>
                  <a:cubicBezTo>
                    <a:pt x="264" y="2924"/>
                    <a:pt x="239" y="2927"/>
                    <a:pt x="214" y="2932"/>
                  </a:cubicBezTo>
                  <a:cubicBezTo>
                    <a:pt x="79" y="2977"/>
                    <a:pt x="1" y="3112"/>
                    <a:pt x="46" y="3258"/>
                  </a:cubicBezTo>
                  <a:lnTo>
                    <a:pt x="4711" y="17963"/>
                  </a:lnTo>
                  <a:cubicBezTo>
                    <a:pt x="4753" y="18069"/>
                    <a:pt x="4855" y="18144"/>
                    <a:pt x="4960" y="18144"/>
                  </a:cubicBezTo>
                  <a:cubicBezTo>
                    <a:pt x="4967" y="18144"/>
                    <a:pt x="4974" y="18144"/>
                    <a:pt x="4981" y="18143"/>
                  </a:cubicBezTo>
                  <a:lnTo>
                    <a:pt x="27477" y="16401"/>
                  </a:lnTo>
                  <a:cubicBezTo>
                    <a:pt x="27623" y="16389"/>
                    <a:pt x="27713" y="16277"/>
                    <a:pt x="27702" y="16142"/>
                  </a:cubicBezTo>
                  <a:lnTo>
                    <a:pt x="27489" y="1280"/>
                  </a:lnTo>
                  <a:lnTo>
                    <a:pt x="29827" y="493"/>
                  </a:lnTo>
                  <a:cubicBezTo>
                    <a:pt x="29951" y="448"/>
                    <a:pt x="30018" y="302"/>
                    <a:pt x="29984" y="167"/>
                  </a:cubicBezTo>
                  <a:cubicBezTo>
                    <a:pt x="29947" y="64"/>
                    <a:pt x="29841" y="1"/>
                    <a:pt x="29729"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963525" y="3626075"/>
              <a:ext cx="393775" cy="167375"/>
            </a:xfrm>
            <a:custGeom>
              <a:avLst/>
              <a:gdLst/>
              <a:ahLst/>
              <a:cxnLst/>
              <a:rect l="l" t="t" r="r" b="b"/>
              <a:pathLst>
                <a:path w="15751" h="6695" extrusionOk="0">
                  <a:moveTo>
                    <a:pt x="15450" y="0"/>
                  </a:moveTo>
                  <a:cubicBezTo>
                    <a:pt x="15362" y="0"/>
                    <a:pt x="15278" y="47"/>
                    <a:pt x="15234" y="129"/>
                  </a:cubicBezTo>
                  <a:lnTo>
                    <a:pt x="12322" y="5379"/>
                  </a:lnTo>
                  <a:lnTo>
                    <a:pt x="2192" y="6166"/>
                  </a:lnTo>
                  <a:lnTo>
                    <a:pt x="495" y="3772"/>
                  </a:lnTo>
                  <a:cubicBezTo>
                    <a:pt x="441" y="3704"/>
                    <a:pt x="366" y="3669"/>
                    <a:pt x="291" y="3669"/>
                  </a:cubicBezTo>
                  <a:cubicBezTo>
                    <a:pt x="241" y="3669"/>
                    <a:pt x="191" y="3684"/>
                    <a:pt x="146" y="3715"/>
                  </a:cubicBezTo>
                  <a:cubicBezTo>
                    <a:pt x="34" y="3783"/>
                    <a:pt x="0" y="3952"/>
                    <a:pt x="90" y="4064"/>
                  </a:cubicBezTo>
                  <a:lnTo>
                    <a:pt x="1866" y="6582"/>
                  </a:lnTo>
                  <a:cubicBezTo>
                    <a:pt x="1911" y="6672"/>
                    <a:pt x="2013" y="6695"/>
                    <a:pt x="2102" y="6695"/>
                  </a:cubicBezTo>
                  <a:lnTo>
                    <a:pt x="12513" y="5897"/>
                  </a:lnTo>
                  <a:cubicBezTo>
                    <a:pt x="12592" y="5897"/>
                    <a:pt x="12670" y="5840"/>
                    <a:pt x="12715" y="5739"/>
                  </a:cubicBezTo>
                  <a:lnTo>
                    <a:pt x="15683" y="388"/>
                  </a:lnTo>
                  <a:cubicBezTo>
                    <a:pt x="15751" y="264"/>
                    <a:pt x="15717" y="107"/>
                    <a:pt x="15582" y="39"/>
                  </a:cubicBezTo>
                  <a:cubicBezTo>
                    <a:pt x="15540" y="13"/>
                    <a:pt x="15494" y="0"/>
                    <a:pt x="15450"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911525" y="4166100"/>
              <a:ext cx="195075" cy="27325"/>
            </a:xfrm>
            <a:custGeom>
              <a:avLst/>
              <a:gdLst/>
              <a:ahLst/>
              <a:cxnLst/>
              <a:rect l="l" t="t" r="r" b="b"/>
              <a:pathLst>
                <a:path w="7803" h="1093" extrusionOk="0">
                  <a:moveTo>
                    <a:pt x="7529" y="0"/>
                  </a:moveTo>
                  <a:cubicBezTo>
                    <a:pt x="7523" y="0"/>
                    <a:pt x="7517" y="1"/>
                    <a:pt x="7510" y="1"/>
                  </a:cubicBezTo>
                  <a:lnTo>
                    <a:pt x="259" y="563"/>
                  </a:lnTo>
                  <a:cubicBezTo>
                    <a:pt x="113" y="586"/>
                    <a:pt x="0" y="709"/>
                    <a:pt x="12" y="844"/>
                  </a:cubicBezTo>
                  <a:cubicBezTo>
                    <a:pt x="33" y="984"/>
                    <a:pt x="146" y="1092"/>
                    <a:pt x="274" y="1092"/>
                  </a:cubicBezTo>
                  <a:cubicBezTo>
                    <a:pt x="280" y="1092"/>
                    <a:pt x="286" y="1092"/>
                    <a:pt x="293" y="1092"/>
                  </a:cubicBezTo>
                  <a:lnTo>
                    <a:pt x="7555" y="530"/>
                  </a:lnTo>
                  <a:cubicBezTo>
                    <a:pt x="7690" y="507"/>
                    <a:pt x="7803" y="383"/>
                    <a:pt x="7791" y="248"/>
                  </a:cubicBezTo>
                  <a:cubicBezTo>
                    <a:pt x="7781" y="109"/>
                    <a:pt x="7657" y="0"/>
                    <a:pt x="7529"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914600" y="4205725"/>
              <a:ext cx="195100" cy="27325"/>
            </a:xfrm>
            <a:custGeom>
              <a:avLst/>
              <a:gdLst/>
              <a:ahLst/>
              <a:cxnLst/>
              <a:rect l="l" t="t" r="r" b="b"/>
              <a:pathLst>
                <a:path w="7804" h="1093" extrusionOk="0">
                  <a:moveTo>
                    <a:pt x="7531" y="1"/>
                  </a:moveTo>
                  <a:cubicBezTo>
                    <a:pt x="7524" y="1"/>
                    <a:pt x="7518" y="1"/>
                    <a:pt x="7511" y="1"/>
                  </a:cubicBezTo>
                  <a:lnTo>
                    <a:pt x="260" y="563"/>
                  </a:lnTo>
                  <a:cubicBezTo>
                    <a:pt x="113" y="586"/>
                    <a:pt x="1" y="710"/>
                    <a:pt x="23" y="845"/>
                  </a:cubicBezTo>
                  <a:cubicBezTo>
                    <a:pt x="34" y="984"/>
                    <a:pt x="147" y="1093"/>
                    <a:pt x="284" y="1093"/>
                  </a:cubicBezTo>
                  <a:cubicBezTo>
                    <a:pt x="291" y="1093"/>
                    <a:pt x="298" y="1092"/>
                    <a:pt x="305" y="1092"/>
                  </a:cubicBezTo>
                  <a:lnTo>
                    <a:pt x="7556" y="530"/>
                  </a:lnTo>
                  <a:cubicBezTo>
                    <a:pt x="7691" y="530"/>
                    <a:pt x="7803" y="384"/>
                    <a:pt x="7792" y="249"/>
                  </a:cubicBezTo>
                  <a:cubicBezTo>
                    <a:pt x="7781" y="109"/>
                    <a:pt x="7668" y="1"/>
                    <a:pt x="7531"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917425" y="4245925"/>
              <a:ext cx="195075" cy="27100"/>
            </a:xfrm>
            <a:custGeom>
              <a:avLst/>
              <a:gdLst/>
              <a:ahLst/>
              <a:cxnLst/>
              <a:rect l="l" t="t" r="r" b="b"/>
              <a:pathLst>
                <a:path w="7803" h="1084" extrusionOk="0">
                  <a:moveTo>
                    <a:pt x="7531" y="0"/>
                  </a:moveTo>
                  <a:cubicBezTo>
                    <a:pt x="7524" y="0"/>
                    <a:pt x="7517" y="0"/>
                    <a:pt x="7510" y="1"/>
                  </a:cubicBezTo>
                  <a:lnTo>
                    <a:pt x="259" y="563"/>
                  </a:lnTo>
                  <a:cubicBezTo>
                    <a:pt x="113" y="574"/>
                    <a:pt x="0" y="709"/>
                    <a:pt x="23" y="844"/>
                  </a:cubicBezTo>
                  <a:cubicBezTo>
                    <a:pt x="33" y="978"/>
                    <a:pt x="137" y="1083"/>
                    <a:pt x="267" y="1083"/>
                  </a:cubicBezTo>
                  <a:cubicBezTo>
                    <a:pt x="279" y="1083"/>
                    <a:pt x="291" y="1082"/>
                    <a:pt x="304" y="1080"/>
                  </a:cubicBezTo>
                  <a:lnTo>
                    <a:pt x="7555" y="518"/>
                  </a:lnTo>
                  <a:cubicBezTo>
                    <a:pt x="7690" y="507"/>
                    <a:pt x="7803" y="394"/>
                    <a:pt x="7791" y="237"/>
                  </a:cubicBezTo>
                  <a:cubicBezTo>
                    <a:pt x="7781" y="108"/>
                    <a:pt x="7668" y="0"/>
                    <a:pt x="7531"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699325" y="3617400"/>
              <a:ext cx="833075" cy="715425"/>
            </a:xfrm>
            <a:custGeom>
              <a:avLst/>
              <a:gdLst/>
              <a:ahLst/>
              <a:cxnLst/>
              <a:rect l="l" t="t" r="r" b="b"/>
              <a:pathLst>
                <a:path w="33323" h="28617" extrusionOk="0">
                  <a:moveTo>
                    <a:pt x="31751" y="1"/>
                  </a:moveTo>
                  <a:cubicBezTo>
                    <a:pt x="31732" y="1"/>
                    <a:pt x="31712" y="2"/>
                    <a:pt x="31693" y="4"/>
                  </a:cubicBezTo>
                  <a:cubicBezTo>
                    <a:pt x="31389" y="26"/>
                    <a:pt x="31164" y="296"/>
                    <a:pt x="31176" y="611"/>
                  </a:cubicBezTo>
                  <a:cubicBezTo>
                    <a:pt x="31187" y="907"/>
                    <a:pt x="31455" y="1129"/>
                    <a:pt x="31760" y="1129"/>
                  </a:cubicBezTo>
                  <a:cubicBezTo>
                    <a:pt x="31768" y="1129"/>
                    <a:pt x="31775" y="1128"/>
                    <a:pt x="31783" y="1128"/>
                  </a:cubicBezTo>
                  <a:cubicBezTo>
                    <a:pt x="32086" y="1094"/>
                    <a:pt x="32311" y="836"/>
                    <a:pt x="32300" y="521"/>
                  </a:cubicBezTo>
                  <a:cubicBezTo>
                    <a:pt x="32268" y="217"/>
                    <a:pt x="32021" y="1"/>
                    <a:pt x="31751" y="1"/>
                  </a:cubicBezTo>
                  <a:close/>
                  <a:moveTo>
                    <a:pt x="580" y="6860"/>
                  </a:moveTo>
                  <a:cubicBezTo>
                    <a:pt x="567" y="6860"/>
                    <a:pt x="553" y="6861"/>
                    <a:pt x="540" y="6862"/>
                  </a:cubicBezTo>
                  <a:cubicBezTo>
                    <a:pt x="225" y="6884"/>
                    <a:pt x="0" y="7154"/>
                    <a:pt x="23" y="7458"/>
                  </a:cubicBezTo>
                  <a:cubicBezTo>
                    <a:pt x="45" y="7765"/>
                    <a:pt x="302" y="7986"/>
                    <a:pt x="597" y="7986"/>
                  </a:cubicBezTo>
                  <a:cubicBezTo>
                    <a:pt x="604" y="7986"/>
                    <a:pt x="611" y="7986"/>
                    <a:pt x="619" y="7986"/>
                  </a:cubicBezTo>
                  <a:cubicBezTo>
                    <a:pt x="933" y="7952"/>
                    <a:pt x="1158" y="7683"/>
                    <a:pt x="1147" y="7379"/>
                  </a:cubicBezTo>
                  <a:cubicBezTo>
                    <a:pt x="1115" y="7089"/>
                    <a:pt x="867" y="6860"/>
                    <a:pt x="580" y="6860"/>
                  </a:cubicBezTo>
                  <a:close/>
                  <a:moveTo>
                    <a:pt x="32715" y="26671"/>
                  </a:moveTo>
                  <a:cubicBezTo>
                    <a:pt x="32708" y="26671"/>
                    <a:pt x="32701" y="26671"/>
                    <a:pt x="32693" y="26671"/>
                  </a:cubicBezTo>
                  <a:cubicBezTo>
                    <a:pt x="32379" y="26705"/>
                    <a:pt x="32142" y="26963"/>
                    <a:pt x="32176" y="27278"/>
                  </a:cubicBezTo>
                  <a:cubicBezTo>
                    <a:pt x="32197" y="27573"/>
                    <a:pt x="32435" y="27798"/>
                    <a:pt x="32714" y="27798"/>
                  </a:cubicBezTo>
                  <a:cubicBezTo>
                    <a:pt x="32733" y="27798"/>
                    <a:pt x="32753" y="27797"/>
                    <a:pt x="32772" y="27795"/>
                  </a:cubicBezTo>
                  <a:cubicBezTo>
                    <a:pt x="33087" y="27773"/>
                    <a:pt x="33323" y="27503"/>
                    <a:pt x="33300" y="27199"/>
                  </a:cubicBezTo>
                  <a:cubicBezTo>
                    <a:pt x="33268" y="26892"/>
                    <a:pt x="33010" y="26671"/>
                    <a:pt x="32715" y="26671"/>
                  </a:cubicBezTo>
                  <a:close/>
                  <a:moveTo>
                    <a:pt x="7078" y="27488"/>
                  </a:moveTo>
                  <a:cubicBezTo>
                    <a:pt x="7057" y="27488"/>
                    <a:pt x="7036" y="27489"/>
                    <a:pt x="7016" y="27492"/>
                  </a:cubicBezTo>
                  <a:cubicBezTo>
                    <a:pt x="6712" y="27514"/>
                    <a:pt x="6487" y="27784"/>
                    <a:pt x="6498" y="28099"/>
                  </a:cubicBezTo>
                  <a:cubicBezTo>
                    <a:pt x="6520" y="28395"/>
                    <a:pt x="6778" y="28616"/>
                    <a:pt x="7083" y="28616"/>
                  </a:cubicBezTo>
                  <a:cubicBezTo>
                    <a:pt x="7090" y="28616"/>
                    <a:pt x="7098" y="28616"/>
                    <a:pt x="7105" y="28616"/>
                  </a:cubicBezTo>
                  <a:cubicBezTo>
                    <a:pt x="7409" y="28582"/>
                    <a:pt x="7634" y="28324"/>
                    <a:pt x="7623" y="28009"/>
                  </a:cubicBezTo>
                  <a:cubicBezTo>
                    <a:pt x="7591" y="27704"/>
                    <a:pt x="7364" y="27488"/>
                    <a:pt x="7078" y="27488"/>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794875" y="4664550"/>
              <a:ext cx="134375" cy="144775"/>
            </a:xfrm>
            <a:custGeom>
              <a:avLst/>
              <a:gdLst/>
              <a:ahLst/>
              <a:cxnLst/>
              <a:rect l="l" t="t" r="r" b="b"/>
              <a:pathLst>
                <a:path w="5375" h="5791" extrusionOk="0">
                  <a:moveTo>
                    <a:pt x="1741" y="0"/>
                  </a:moveTo>
                  <a:cubicBezTo>
                    <a:pt x="1481" y="0"/>
                    <a:pt x="1246" y="169"/>
                    <a:pt x="1170" y="434"/>
                  </a:cubicBezTo>
                  <a:lnTo>
                    <a:pt x="91" y="4380"/>
                  </a:lnTo>
                  <a:cubicBezTo>
                    <a:pt x="1" y="4707"/>
                    <a:pt x="192" y="5021"/>
                    <a:pt x="507" y="5111"/>
                  </a:cubicBezTo>
                  <a:lnTo>
                    <a:pt x="3149" y="5775"/>
                  </a:lnTo>
                  <a:cubicBezTo>
                    <a:pt x="3196" y="5785"/>
                    <a:pt x="3243" y="5790"/>
                    <a:pt x="3289" y="5790"/>
                  </a:cubicBezTo>
                  <a:cubicBezTo>
                    <a:pt x="3538" y="5790"/>
                    <a:pt x="3760" y="5641"/>
                    <a:pt x="3846" y="5404"/>
                  </a:cubicBezTo>
                  <a:lnTo>
                    <a:pt x="5251" y="1536"/>
                  </a:lnTo>
                  <a:cubicBezTo>
                    <a:pt x="5375" y="1221"/>
                    <a:pt x="5195" y="862"/>
                    <a:pt x="4857" y="783"/>
                  </a:cubicBezTo>
                  <a:lnTo>
                    <a:pt x="1889" y="18"/>
                  </a:lnTo>
                  <a:cubicBezTo>
                    <a:pt x="1840" y="6"/>
                    <a:pt x="1790" y="0"/>
                    <a:pt x="1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310625" y="4338975"/>
              <a:ext cx="110200" cy="33475"/>
            </a:xfrm>
            <a:custGeom>
              <a:avLst/>
              <a:gdLst/>
              <a:ahLst/>
              <a:cxnLst/>
              <a:rect l="l" t="t" r="r" b="b"/>
              <a:pathLst>
                <a:path w="4408" h="1339" extrusionOk="0">
                  <a:moveTo>
                    <a:pt x="4408" y="0"/>
                  </a:moveTo>
                  <a:lnTo>
                    <a:pt x="1" y="113"/>
                  </a:lnTo>
                  <a:lnTo>
                    <a:pt x="776" y="1338"/>
                  </a:lnTo>
                  <a:lnTo>
                    <a:pt x="4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119225" y="4344025"/>
              <a:ext cx="99525" cy="35150"/>
            </a:xfrm>
            <a:custGeom>
              <a:avLst/>
              <a:gdLst/>
              <a:ahLst/>
              <a:cxnLst/>
              <a:rect l="l" t="t" r="r" b="b"/>
              <a:pathLst>
                <a:path w="3981" h="1406" extrusionOk="0">
                  <a:moveTo>
                    <a:pt x="3980" y="1"/>
                  </a:moveTo>
                  <a:lnTo>
                    <a:pt x="0" y="102"/>
                  </a:lnTo>
                  <a:lnTo>
                    <a:pt x="214" y="1406"/>
                  </a:lnTo>
                  <a:lnTo>
                    <a:pt x="3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924725" y="4348800"/>
              <a:ext cx="106000" cy="43325"/>
            </a:xfrm>
            <a:custGeom>
              <a:avLst/>
              <a:gdLst/>
              <a:ahLst/>
              <a:cxnLst/>
              <a:rect l="l" t="t" r="r" b="b"/>
              <a:pathLst>
                <a:path w="4240" h="1733" extrusionOk="0">
                  <a:moveTo>
                    <a:pt x="4239" y="1"/>
                  </a:moveTo>
                  <a:lnTo>
                    <a:pt x="1" y="102"/>
                  </a:lnTo>
                  <a:lnTo>
                    <a:pt x="3654" y="1732"/>
                  </a:lnTo>
                  <a:lnTo>
                    <a:pt x="4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09775" y="4792875"/>
              <a:ext cx="66350" cy="36575"/>
            </a:xfrm>
            <a:custGeom>
              <a:avLst/>
              <a:gdLst/>
              <a:ahLst/>
              <a:cxnLst/>
              <a:rect l="l" t="t" r="r" b="b"/>
              <a:pathLst>
                <a:path w="2654" h="1463" extrusionOk="0">
                  <a:moveTo>
                    <a:pt x="1" y="1"/>
                  </a:moveTo>
                  <a:lnTo>
                    <a:pt x="2384" y="1462"/>
                  </a:lnTo>
                  <a:lnTo>
                    <a:pt x="2654" y="664"/>
                  </a:lnTo>
                  <a:lnTo>
                    <a:pt x="1"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1190625" y="4806925"/>
              <a:ext cx="73650" cy="27850"/>
            </a:xfrm>
            <a:custGeom>
              <a:avLst/>
              <a:gdLst/>
              <a:ahLst/>
              <a:cxnLst/>
              <a:rect l="l" t="t" r="r" b="b"/>
              <a:pathLst>
                <a:path w="2946" h="1114" extrusionOk="0">
                  <a:moveTo>
                    <a:pt x="2946" y="1"/>
                  </a:moveTo>
                  <a:lnTo>
                    <a:pt x="0" y="214"/>
                  </a:lnTo>
                  <a:lnTo>
                    <a:pt x="135" y="1114"/>
                  </a:lnTo>
                  <a:lnTo>
                    <a:pt x="2946"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158000" y="4675600"/>
              <a:ext cx="117250" cy="136450"/>
            </a:xfrm>
            <a:custGeom>
              <a:avLst/>
              <a:gdLst/>
              <a:ahLst/>
              <a:cxnLst/>
              <a:rect l="l" t="t" r="r" b="b"/>
              <a:pathLst>
                <a:path w="4690" h="5458" extrusionOk="0">
                  <a:moveTo>
                    <a:pt x="3692" y="1"/>
                  </a:moveTo>
                  <a:cubicBezTo>
                    <a:pt x="3672" y="1"/>
                    <a:pt x="3652" y="2"/>
                    <a:pt x="3632" y="4"/>
                  </a:cubicBezTo>
                  <a:lnTo>
                    <a:pt x="586" y="240"/>
                  </a:lnTo>
                  <a:cubicBezTo>
                    <a:pt x="237" y="273"/>
                    <a:pt x="1" y="588"/>
                    <a:pt x="68" y="926"/>
                  </a:cubicBezTo>
                  <a:lnTo>
                    <a:pt x="788" y="4973"/>
                  </a:lnTo>
                  <a:cubicBezTo>
                    <a:pt x="841" y="5261"/>
                    <a:pt x="1077" y="5458"/>
                    <a:pt x="1360" y="5458"/>
                  </a:cubicBezTo>
                  <a:cubicBezTo>
                    <a:pt x="1376" y="5458"/>
                    <a:pt x="1391" y="5457"/>
                    <a:pt x="1406" y="5456"/>
                  </a:cubicBezTo>
                  <a:lnTo>
                    <a:pt x="4116" y="5254"/>
                  </a:lnTo>
                  <a:cubicBezTo>
                    <a:pt x="4453" y="5231"/>
                    <a:pt x="4689" y="4928"/>
                    <a:pt x="4667" y="4613"/>
                  </a:cubicBezTo>
                  <a:lnTo>
                    <a:pt x="4273" y="532"/>
                  </a:lnTo>
                  <a:cubicBezTo>
                    <a:pt x="4241" y="237"/>
                    <a:pt x="3992" y="1"/>
                    <a:pt x="3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530425" y="4732175"/>
              <a:ext cx="63250" cy="39650"/>
            </a:xfrm>
            <a:custGeom>
              <a:avLst/>
              <a:gdLst/>
              <a:ahLst/>
              <a:cxnLst/>
              <a:rect l="l" t="t" r="r" b="b"/>
              <a:pathLst>
                <a:path w="2530" h="1586" extrusionOk="0">
                  <a:moveTo>
                    <a:pt x="2530" y="0"/>
                  </a:moveTo>
                  <a:lnTo>
                    <a:pt x="0" y="1068"/>
                  </a:lnTo>
                  <a:lnTo>
                    <a:pt x="259" y="1586"/>
                  </a:lnTo>
                  <a:lnTo>
                    <a:pt x="2530"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8"/>
          <p:cNvGrpSpPr/>
          <p:nvPr/>
        </p:nvGrpSpPr>
        <p:grpSpPr>
          <a:xfrm rot="1086812">
            <a:off x="8043677" y="3809909"/>
            <a:ext cx="1081472" cy="1412749"/>
            <a:chOff x="4062275" y="5769925"/>
            <a:chExt cx="999200" cy="1305275"/>
          </a:xfrm>
        </p:grpSpPr>
        <p:sp>
          <p:nvSpPr>
            <p:cNvPr id="759" name="Google Shape;759;p28"/>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1F99150-0BF9-BD93-F5D6-3021F55BA531}"/>
              </a:ext>
            </a:extLst>
          </p:cNvPr>
          <p:cNvSpPr txBox="1"/>
          <p:nvPr/>
        </p:nvSpPr>
        <p:spPr>
          <a:xfrm>
            <a:off x="2724402" y="1882401"/>
            <a:ext cx="5265636" cy="2677656"/>
          </a:xfrm>
          <a:prstGeom prst="rect">
            <a:avLst/>
          </a:prstGeom>
          <a:noFill/>
        </p:spPr>
        <p:txBody>
          <a:bodyPr wrap="square">
            <a:spAutoFit/>
          </a:bodyPr>
          <a:lstStyle/>
          <a:p>
            <a:pPr algn="just"/>
            <a:r>
              <a:rPr lang="en-US" dirty="0"/>
              <a:t>Recommender systems aim to predict users interests and recommend product items that quite likely are interesting for them. </a:t>
            </a:r>
            <a:r>
              <a:rPr lang="en-IN" dirty="0"/>
              <a:t>The recommendation system is important in today's world and is employed by many famous apps. </a:t>
            </a:r>
            <a:r>
              <a:rPr lang="en-US" dirty="0"/>
              <a:t>They are among the most powerful machine learning systems that online retailers implement in order to drive sales and understand customer behavior.</a:t>
            </a:r>
          </a:p>
          <a:p>
            <a:pPr algn="just"/>
            <a:r>
              <a:rPr lang="en-IN" dirty="0"/>
              <a:t>A recommendations system is one that suggests books, movies, music, and other resources to users based on a data collection. The algorithms can propose movies based on various criteria such as the genre of the film, cast and crew etc. The method used is content-based filtering with genre correlation</a:t>
            </a:r>
          </a:p>
        </p:txBody>
      </p:sp>
    </p:spTree>
    <p:extLst>
      <p:ext uri="{BB962C8B-B14F-4D97-AF65-F5344CB8AC3E}">
        <p14:creationId xmlns:p14="http://schemas.microsoft.com/office/powerpoint/2010/main" val="28486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txBox="1">
            <a:spLocks noGrp="1"/>
          </p:cNvSpPr>
          <p:nvPr>
            <p:ph type="title"/>
          </p:nvPr>
        </p:nvSpPr>
        <p:spPr>
          <a:xfrm>
            <a:off x="717238" y="434860"/>
            <a:ext cx="3000300" cy="1115400"/>
          </a:xfrm>
          <a:prstGeom prst="rect">
            <a:avLst/>
          </a:prstGeom>
        </p:spPr>
        <p:txBody>
          <a:bodyPr spcFirstLastPara="1" wrap="square" lIns="91425" tIns="91425" rIns="91425" bIns="91425" anchor="b" anchorCtr="0">
            <a:noAutofit/>
          </a:bodyPr>
          <a:lstStyle/>
          <a:p>
            <a:pPr lvl="0"/>
            <a:r>
              <a:rPr lang="en-IN" b="1" dirty="0"/>
              <a:t>Content- Based Filtering</a:t>
            </a:r>
            <a:endParaRPr b="1" dirty="0"/>
          </a:p>
        </p:txBody>
      </p:sp>
      <p:sp>
        <p:nvSpPr>
          <p:cNvPr id="884" name="Google Shape;884;p31"/>
          <p:cNvSpPr txBox="1">
            <a:spLocks noGrp="1"/>
          </p:cNvSpPr>
          <p:nvPr>
            <p:ph type="subTitle" idx="1"/>
          </p:nvPr>
        </p:nvSpPr>
        <p:spPr>
          <a:xfrm>
            <a:off x="425078" y="1781900"/>
            <a:ext cx="4468647" cy="3597136"/>
          </a:xfrm>
          <a:prstGeom prst="rect">
            <a:avLst/>
          </a:prstGeom>
        </p:spPr>
        <p:txBody>
          <a:bodyPr spcFirstLastPara="1" wrap="square" lIns="91425" tIns="91425" rIns="91425" bIns="91425" anchor="t" anchorCtr="0">
            <a:noAutofit/>
          </a:bodyPr>
          <a:lstStyle/>
          <a:p>
            <a:pPr marL="152400" indent="0">
              <a:buNone/>
            </a:pPr>
            <a:r>
              <a:rPr lang="en-US" sz="1800" dirty="0"/>
              <a:t>Content-based filtering approaches uses a series of discrete characteristics of an item in order to recommend additional items with similar properties. Content-based filtering methods are totally based on a description of the item and a profile of the user’s preferences. It recommends items based on user’s past preferences.</a:t>
            </a:r>
          </a:p>
          <a:p>
            <a:pPr marL="152400" indent="0">
              <a:buNone/>
            </a:pPr>
            <a:br>
              <a:rPr lang="en-US" sz="1800" dirty="0"/>
            </a:br>
            <a:endParaRPr lang="en-US" sz="1800" dirty="0">
              <a:effectLst/>
            </a:endParaRPr>
          </a:p>
        </p:txBody>
      </p:sp>
      <p:grpSp>
        <p:nvGrpSpPr>
          <p:cNvPr id="886" name="Google Shape;886;p31"/>
          <p:cNvGrpSpPr/>
          <p:nvPr/>
        </p:nvGrpSpPr>
        <p:grpSpPr>
          <a:xfrm>
            <a:off x="7201275" y="396700"/>
            <a:ext cx="285575" cy="285575"/>
            <a:chOff x="5719425" y="7613975"/>
            <a:chExt cx="285575" cy="285575"/>
          </a:xfrm>
        </p:grpSpPr>
        <p:sp>
          <p:nvSpPr>
            <p:cNvPr id="887" name="Google Shape;887;p31"/>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1"/>
          <p:cNvGrpSpPr/>
          <p:nvPr/>
        </p:nvGrpSpPr>
        <p:grpSpPr>
          <a:xfrm rot="-1393077">
            <a:off x="8244782" y="4329276"/>
            <a:ext cx="1012042" cy="1057191"/>
            <a:chOff x="5145200" y="5500050"/>
            <a:chExt cx="929800" cy="952425"/>
          </a:xfrm>
        </p:grpSpPr>
        <p:sp>
          <p:nvSpPr>
            <p:cNvPr id="896" name="Google Shape;896;p31"/>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1"/>
          <p:cNvGrpSpPr/>
          <p:nvPr/>
        </p:nvGrpSpPr>
        <p:grpSpPr>
          <a:xfrm rot="-1608007" flipH="1">
            <a:off x="239427" y="4032823"/>
            <a:ext cx="947610" cy="1237883"/>
            <a:chOff x="4062275" y="5769925"/>
            <a:chExt cx="999200" cy="1305275"/>
          </a:xfrm>
        </p:grpSpPr>
        <p:sp>
          <p:nvSpPr>
            <p:cNvPr id="906" name="Google Shape;906;p31"/>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1"/>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1"/>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5166209" y="846442"/>
            <a:ext cx="3373148" cy="3385647"/>
          </a:xfrm>
          <a:prstGeom prst="rect">
            <a:avLst/>
          </a:prstGeom>
        </p:spPr>
      </p:pic>
    </p:spTree>
    <p:extLst>
      <p:ext uri="{BB962C8B-B14F-4D97-AF65-F5344CB8AC3E}">
        <p14:creationId xmlns:p14="http://schemas.microsoft.com/office/powerpoint/2010/main" val="216025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48"/>
          <p:cNvSpPr txBox="1">
            <a:spLocks noGrp="1"/>
          </p:cNvSpPr>
          <p:nvPr>
            <p:ph type="title"/>
          </p:nvPr>
        </p:nvSpPr>
        <p:spPr>
          <a:xfrm>
            <a:off x="722376" y="448056"/>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Methodologies</a:t>
            </a:r>
            <a:endParaRPr dirty="0"/>
          </a:p>
        </p:txBody>
      </p:sp>
      <p:grpSp>
        <p:nvGrpSpPr>
          <p:cNvPr id="1512" name="Google Shape;1512;p48"/>
          <p:cNvGrpSpPr/>
          <p:nvPr/>
        </p:nvGrpSpPr>
        <p:grpSpPr>
          <a:xfrm>
            <a:off x="6202500" y="3192950"/>
            <a:ext cx="432775" cy="753125"/>
            <a:chOff x="6202500" y="3192950"/>
            <a:chExt cx="432775" cy="753125"/>
          </a:xfrm>
        </p:grpSpPr>
        <p:sp>
          <p:nvSpPr>
            <p:cNvPr id="1513" name="Google Shape;1513;p48"/>
            <p:cNvSpPr/>
            <p:nvPr/>
          </p:nvSpPr>
          <p:spPr>
            <a:xfrm>
              <a:off x="6202500" y="3325875"/>
              <a:ext cx="161375" cy="266850"/>
            </a:xfrm>
            <a:custGeom>
              <a:avLst/>
              <a:gdLst/>
              <a:ahLst/>
              <a:cxnLst/>
              <a:rect l="l" t="t" r="r" b="b"/>
              <a:pathLst>
                <a:path w="6455" h="10674" extrusionOk="0">
                  <a:moveTo>
                    <a:pt x="4142" y="0"/>
                  </a:moveTo>
                  <a:cubicBezTo>
                    <a:pt x="2783" y="0"/>
                    <a:pt x="1608" y="941"/>
                    <a:pt x="1307" y="2260"/>
                  </a:cubicBezTo>
                  <a:lnTo>
                    <a:pt x="354" y="6388"/>
                  </a:lnTo>
                  <a:cubicBezTo>
                    <a:pt x="1" y="7956"/>
                    <a:pt x="837" y="9537"/>
                    <a:pt x="2326" y="10125"/>
                  </a:cubicBezTo>
                  <a:lnTo>
                    <a:pt x="3763" y="10673"/>
                  </a:lnTo>
                  <a:lnTo>
                    <a:pt x="3959" y="10151"/>
                  </a:lnTo>
                  <a:lnTo>
                    <a:pt x="2522" y="9589"/>
                  </a:lnTo>
                  <a:cubicBezTo>
                    <a:pt x="1294" y="9106"/>
                    <a:pt x="615" y="7799"/>
                    <a:pt x="902" y="6519"/>
                  </a:cubicBezTo>
                  <a:lnTo>
                    <a:pt x="1856" y="2391"/>
                  </a:lnTo>
                  <a:cubicBezTo>
                    <a:pt x="2104" y="1320"/>
                    <a:pt x="3058" y="575"/>
                    <a:pt x="4142" y="575"/>
                  </a:cubicBezTo>
                  <a:lnTo>
                    <a:pt x="6454" y="575"/>
                  </a:lnTo>
                  <a:lnTo>
                    <a:pt x="64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6206100" y="3246525"/>
              <a:ext cx="429175" cy="679300"/>
            </a:xfrm>
            <a:custGeom>
              <a:avLst/>
              <a:gdLst/>
              <a:ahLst/>
              <a:cxnLst/>
              <a:rect l="l" t="t" r="r" b="b"/>
              <a:pathLst>
                <a:path w="17167" h="27172" extrusionOk="0">
                  <a:moveTo>
                    <a:pt x="6572" y="0"/>
                  </a:moveTo>
                  <a:lnTo>
                    <a:pt x="1" y="27172"/>
                  </a:lnTo>
                  <a:lnTo>
                    <a:pt x="17166" y="27172"/>
                  </a:lnTo>
                  <a:lnTo>
                    <a:pt x="10608" y="0"/>
                  </a:lnTo>
                  <a:close/>
                </a:path>
              </a:pathLst>
            </a:custGeom>
            <a:solidFill>
              <a:srgbClr val="EA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6469975" y="3246525"/>
              <a:ext cx="165300" cy="679300"/>
            </a:xfrm>
            <a:custGeom>
              <a:avLst/>
              <a:gdLst/>
              <a:ahLst/>
              <a:cxnLst/>
              <a:rect l="l" t="t" r="r" b="b"/>
              <a:pathLst>
                <a:path w="6612" h="27172" extrusionOk="0">
                  <a:moveTo>
                    <a:pt x="1" y="0"/>
                  </a:moveTo>
                  <a:lnTo>
                    <a:pt x="1" y="27172"/>
                  </a:lnTo>
                  <a:lnTo>
                    <a:pt x="6611" y="27172"/>
                  </a:lnTo>
                  <a:lnTo>
                    <a:pt x="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6206425" y="3246525"/>
              <a:ext cx="165275" cy="679300"/>
            </a:xfrm>
            <a:custGeom>
              <a:avLst/>
              <a:gdLst/>
              <a:ahLst/>
              <a:cxnLst/>
              <a:rect l="l" t="t" r="r" b="b"/>
              <a:pathLst>
                <a:path w="6611" h="27172" extrusionOk="0">
                  <a:moveTo>
                    <a:pt x="6559" y="0"/>
                  </a:moveTo>
                  <a:lnTo>
                    <a:pt x="1" y="27172"/>
                  </a:lnTo>
                  <a:lnTo>
                    <a:pt x="6611" y="27172"/>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6284475" y="3246525"/>
              <a:ext cx="268500" cy="679300"/>
            </a:xfrm>
            <a:custGeom>
              <a:avLst/>
              <a:gdLst/>
              <a:ahLst/>
              <a:cxnLst/>
              <a:rect l="l" t="t" r="r" b="b"/>
              <a:pathLst>
                <a:path w="10740" h="27172" extrusionOk="0">
                  <a:moveTo>
                    <a:pt x="4573" y="0"/>
                  </a:moveTo>
                  <a:lnTo>
                    <a:pt x="1" y="27172"/>
                  </a:lnTo>
                  <a:lnTo>
                    <a:pt x="10739" y="27172"/>
                  </a:lnTo>
                  <a:lnTo>
                    <a:pt x="61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6206100" y="3925800"/>
              <a:ext cx="429175" cy="20275"/>
            </a:xfrm>
            <a:custGeom>
              <a:avLst/>
              <a:gdLst/>
              <a:ahLst/>
              <a:cxnLst/>
              <a:rect l="l" t="t" r="r" b="b"/>
              <a:pathLst>
                <a:path w="17167" h="811" extrusionOk="0">
                  <a:moveTo>
                    <a:pt x="1" y="1"/>
                  </a:moveTo>
                  <a:lnTo>
                    <a:pt x="1" y="811"/>
                  </a:lnTo>
                  <a:lnTo>
                    <a:pt x="17166" y="811"/>
                  </a:lnTo>
                  <a:lnTo>
                    <a:pt x="171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6206425" y="3611300"/>
              <a:ext cx="428850" cy="314525"/>
            </a:xfrm>
            <a:custGeom>
              <a:avLst/>
              <a:gdLst/>
              <a:ahLst/>
              <a:cxnLst/>
              <a:rect l="l" t="t" r="r" b="b"/>
              <a:pathLst>
                <a:path w="17154" h="12581" extrusionOk="0">
                  <a:moveTo>
                    <a:pt x="3031" y="1"/>
                  </a:moveTo>
                  <a:lnTo>
                    <a:pt x="1" y="12581"/>
                  </a:lnTo>
                  <a:lnTo>
                    <a:pt x="17153" y="12581"/>
                  </a:lnTo>
                  <a:lnTo>
                    <a:pt x="16552" y="10086"/>
                  </a:lnTo>
                  <a:cubicBezTo>
                    <a:pt x="10399" y="9837"/>
                    <a:pt x="5017" y="5827"/>
                    <a:pt x="3031" y="1"/>
                  </a:cubicBezTo>
                  <a:close/>
                </a:path>
              </a:pathLst>
            </a:custGeom>
            <a:solidFill>
              <a:srgbClr val="75A5B0">
                <a:alpha val="7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6349475" y="3192950"/>
              <a:ext cx="145025" cy="60450"/>
            </a:xfrm>
            <a:custGeom>
              <a:avLst/>
              <a:gdLst/>
              <a:ahLst/>
              <a:cxnLst/>
              <a:rect l="l" t="t" r="r" b="b"/>
              <a:pathLst>
                <a:path w="5801" h="2418" extrusionOk="0">
                  <a:moveTo>
                    <a:pt x="1" y="1"/>
                  </a:moveTo>
                  <a:lnTo>
                    <a:pt x="1" y="2417"/>
                  </a:lnTo>
                  <a:lnTo>
                    <a:pt x="5801" y="2417"/>
                  </a:lnTo>
                  <a:lnTo>
                    <a:pt x="58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48"/>
          <p:cNvGrpSpPr/>
          <p:nvPr/>
        </p:nvGrpSpPr>
        <p:grpSpPr>
          <a:xfrm>
            <a:off x="1004575" y="3300725"/>
            <a:ext cx="634900" cy="537575"/>
            <a:chOff x="1004575" y="3300725"/>
            <a:chExt cx="634900" cy="537575"/>
          </a:xfrm>
        </p:grpSpPr>
        <p:sp>
          <p:nvSpPr>
            <p:cNvPr id="1522" name="Google Shape;1522;p48"/>
            <p:cNvSpPr/>
            <p:nvPr/>
          </p:nvSpPr>
          <p:spPr>
            <a:xfrm>
              <a:off x="1074775" y="3300725"/>
              <a:ext cx="564700" cy="537575"/>
            </a:xfrm>
            <a:custGeom>
              <a:avLst/>
              <a:gdLst/>
              <a:ahLst/>
              <a:cxnLst/>
              <a:rect l="l" t="t" r="r" b="b"/>
              <a:pathLst>
                <a:path w="22588" h="21503" extrusionOk="0">
                  <a:moveTo>
                    <a:pt x="11287" y="1"/>
                  </a:moveTo>
                  <a:lnTo>
                    <a:pt x="7800" y="7081"/>
                  </a:lnTo>
                  <a:lnTo>
                    <a:pt x="1" y="8217"/>
                  </a:lnTo>
                  <a:lnTo>
                    <a:pt x="5644" y="13730"/>
                  </a:lnTo>
                  <a:lnTo>
                    <a:pt x="4312" y="21503"/>
                  </a:lnTo>
                  <a:lnTo>
                    <a:pt x="4312" y="21503"/>
                  </a:lnTo>
                  <a:lnTo>
                    <a:pt x="11287" y="17832"/>
                  </a:lnTo>
                  <a:lnTo>
                    <a:pt x="18276" y="21503"/>
                  </a:lnTo>
                  <a:lnTo>
                    <a:pt x="16944" y="13730"/>
                  </a:lnTo>
                  <a:lnTo>
                    <a:pt x="22587" y="8217"/>
                  </a:lnTo>
                  <a:lnTo>
                    <a:pt x="14788" y="7068"/>
                  </a:lnTo>
                  <a:lnTo>
                    <a:pt x="11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1286725" y="3301050"/>
              <a:ext cx="70575" cy="95400"/>
            </a:xfrm>
            <a:custGeom>
              <a:avLst/>
              <a:gdLst/>
              <a:ahLst/>
              <a:cxnLst/>
              <a:rect l="l" t="t" r="r" b="b"/>
              <a:pathLst>
                <a:path w="2823" h="3816" extrusionOk="0">
                  <a:moveTo>
                    <a:pt x="1" y="1"/>
                  </a:moveTo>
                  <a:lnTo>
                    <a:pt x="1" y="3815"/>
                  </a:lnTo>
                  <a:lnTo>
                    <a:pt x="2823" y="3815"/>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1115275" y="3770025"/>
              <a:ext cx="88525" cy="67950"/>
            </a:xfrm>
            <a:custGeom>
              <a:avLst/>
              <a:gdLst/>
              <a:ahLst/>
              <a:cxnLst/>
              <a:rect l="l" t="t" r="r" b="b"/>
              <a:pathLst>
                <a:path w="3541" h="2718" extrusionOk="0">
                  <a:moveTo>
                    <a:pt x="3541" y="1"/>
                  </a:moveTo>
                  <a:lnTo>
                    <a:pt x="1" y="2038"/>
                  </a:lnTo>
                  <a:lnTo>
                    <a:pt x="1" y="2718"/>
                  </a:lnTo>
                  <a:lnTo>
                    <a:pt x="2692" y="2718"/>
                  </a:lnTo>
                  <a:lnTo>
                    <a:pt x="3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1437950" y="3781450"/>
              <a:ext cx="92775" cy="56525"/>
            </a:xfrm>
            <a:custGeom>
              <a:avLst/>
              <a:gdLst/>
              <a:ahLst/>
              <a:cxnLst/>
              <a:rect l="l" t="t" r="r" b="b"/>
              <a:pathLst>
                <a:path w="3711" h="2261" extrusionOk="0">
                  <a:moveTo>
                    <a:pt x="0" y="1"/>
                  </a:moveTo>
                  <a:lnTo>
                    <a:pt x="941" y="2261"/>
                  </a:lnTo>
                  <a:lnTo>
                    <a:pt x="3710" y="2261"/>
                  </a:lnTo>
                  <a:lnTo>
                    <a:pt x="2966" y="40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1004575" y="3300725"/>
              <a:ext cx="564675" cy="537575"/>
            </a:xfrm>
            <a:custGeom>
              <a:avLst/>
              <a:gdLst/>
              <a:ahLst/>
              <a:cxnLst/>
              <a:rect l="l" t="t" r="r" b="b"/>
              <a:pathLst>
                <a:path w="22587" h="21503" extrusionOk="0">
                  <a:moveTo>
                    <a:pt x="11287" y="1"/>
                  </a:moveTo>
                  <a:lnTo>
                    <a:pt x="7799" y="7081"/>
                  </a:lnTo>
                  <a:lnTo>
                    <a:pt x="0" y="8217"/>
                  </a:lnTo>
                  <a:lnTo>
                    <a:pt x="5643" y="13730"/>
                  </a:lnTo>
                  <a:lnTo>
                    <a:pt x="4311" y="21503"/>
                  </a:lnTo>
                  <a:lnTo>
                    <a:pt x="11287" y="17832"/>
                  </a:lnTo>
                  <a:lnTo>
                    <a:pt x="18276" y="21503"/>
                  </a:lnTo>
                  <a:lnTo>
                    <a:pt x="16943" y="13730"/>
                  </a:lnTo>
                  <a:lnTo>
                    <a:pt x="22587" y="8217"/>
                  </a:lnTo>
                  <a:lnTo>
                    <a:pt x="14775" y="7068"/>
                  </a:lnTo>
                  <a:lnTo>
                    <a:pt x="11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1071175" y="3369625"/>
              <a:ext cx="264900" cy="225050"/>
            </a:xfrm>
            <a:custGeom>
              <a:avLst/>
              <a:gdLst/>
              <a:ahLst/>
              <a:cxnLst/>
              <a:rect l="l" t="t" r="r" b="b"/>
              <a:pathLst>
                <a:path w="10596" h="9002" extrusionOk="0">
                  <a:moveTo>
                    <a:pt x="8897" y="1"/>
                  </a:moveTo>
                  <a:lnTo>
                    <a:pt x="6141" y="5566"/>
                  </a:lnTo>
                  <a:lnTo>
                    <a:pt x="1" y="6467"/>
                  </a:lnTo>
                  <a:lnTo>
                    <a:pt x="2601" y="9002"/>
                  </a:lnTo>
                  <a:lnTo>
                    <a:pt x="8270" y="8192"/>
                  </a:lnTo>
                  <a:lnTo>
                    <a:pt x="10595" y="3463"/>
                  </a:lnTo>
                  <a:lnTo>
                    <a:pt x="88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1071175" y="3369613"/>
              <a:ext cx="264900" cy="225050"/>
            </a:xfrm>
            <a:custGeom>
              <a:avLst/>
              <a:gdLst/>
              <a:ahLst/>
              <a:cxnLst/>
              <a:rect l="l" t="t" r="r" b="b"/>
              <a:pathLst>
                <a:path w="10596" h="9002" extrusionOk="0">
                  <a:moveTo>
                    <a:pt x="8897" y="1"/>
                  </a:moveTo>
                  <a:lnTo>
                    <a:pt x="6141" y="5566"/>
                  </a:lnTo>
                  <a:lnTo>
                    <a:pt x="1" y="6467"/>
                  </a:lnTo>
                  <a:lnTo>
                    <a:pt x="2601" y="9002"/>
                  </a:lnTo>
                  <a:lnTo>
                    <a:pt x="8270" y="8192"/>
                  </a:lnTo>
                  <a:lnTo>
                    <a:pt x="10595" y="3463"/>
                  </a:lnTo>
                  <a:lnTo>
                    <a:pt x="8897" y="1"/>
                  </a:lnTo>
                  <a:close/>
                </a:path>
              </a:pathLst>
            </a:custGeom>
            <a:solidFill>
              <a:srgbClr val="FFCA5B">
                <a:alpha val="622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48"/>
          <p:cNvGrpSpPr/>
          <p:nvPr/>
        </p:nvGrpSpPr>
        <p:grpSpPr>
          <a:xfrm>
            <a:off x="2282975" y="2998000"/>
            <a:ext cx="527800" cy="1143050"/>
            <a:chOff x="1853350" y="2998000"/>
            <a:chExt cx="527800" cy="1143050"/>
          </a:xfrm>
        </p:grpSpPr>
        <p:sp>
          <p:nvSpPr>
            <p:cNvPr id="1530" name="Google Shape;1530;p48"/>
            <p:cNvSpPr/>
            <p:nvPr/>
          </p:nvSpPr>
          <p:spPr>
            <a:xfrm>
              <a:off x="2100925" y="2998000"/>
              <a:ext cx="231575" cy="245925"/>
            </a:xfrm>
            <a:custGeom>
              <a:avLst/>
              <a:gdLst/>
              <a:ahLst/>
              <a:cxnLst/>
              <a:rect l="l" t="t" r="r" b="b"/>
              <a:pathLst>
                <a:path w="9263" h="9837" extrusionOk="0">
                  <a:moveTo>
                    <a:pt x="9262" y="0"/>
                  </a:moveTo>
                  <a:lnTo>
                    <a:pt x="2926" y="1986"/>
                  </a:lnTo>
                  <a:cubicBezTo>
                    <a:pt x="1189" y="2521"/>
                    <a:pt x="0" y="4141"/>
                    <a:pt x="0" y="5957"/>
                  </a:cubicBezTo>
                  <a:lnTo>
                    <a:pt x="0" y="9837"/>
                  </a:lnTo>
                  <a:lnTo>
                    <a:pt x="1280" y="9837"/>
                  </a:lnTo>
                  <a:lnTo>
                    <a:pt x="1280" y="5957"/>
                  </a:lnTo>
                  <a:cubicBezTo>
                    <a:pt x="1280" y="4690"/>
                    <a:pt x="2103" y="3566"/>
                    <a:pt x="3305" y="3200"/>
                  </a:cubicBezTo>
                  <a:lnTo>
                    <a:pt x="9001" y="1424"/>
                  </a:lnTo>
                  <a:lnTo>
                    <a:pt x="9262" y="0"/>
                  </a:lnTo>
                  <a:close/>
                </a:path>
              </a:pathLst>
            </a:custGeom>
            <a:solidFill>
              <a:srgbClr val="F54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116925" y="3014650"/>
              <a:ext cx="212625" cy="229275"/>
            </a:xfrm>
            <a:custGeom>
              <a:avLst/>
              <a:gdLst/>
              <a:ahLst/>
              <a:cxnLst/>
              <a:rect l="l" t="t" r="r" b="b"/>
              <a:pathLst>
                <a:path w="8505" h="9171" extrusionOk="0">
                  <a:moveTo>
                    <a:pt x="8504" y="0"/>
                  </a:moveTo>
                  <a:lnTo>
                    <a:pt x="2926" y="1738"/>
                  </a:lnTo>
                  <a:cubicBezTo>
                    <a:pt x="1176" y="2286"/>
                    <a:pt x="0" y="3893"/>
                    <a:pt x="0" y="5722"/>
                  </a:cubicBezTo>
                  <a:lnTo>
                    <a:pt x="0" y="9171"/>
                  </a:lnTo>
                  <a:lnTo>
                    <a:pt x="640" y="9171"/>
                  </a:lnTo>
                  <a:lnTo>
                    <a:pt x="640" y="5291"/>
                  </a:lnTo>
                  <a:cubicBezTo>
                    <a:pt x="627" y="4024"/>
                    <a:pt x="1463" y="2913"/>
                    <a:pt x="2665" y="2534"/>
                  </a:cubicBezTo>
                  <a:lnTo>
                    <a:pt x="8361" y="758"/>
                  </a:lnTo>
                  <a:lnTo>
                    <a:pt x="8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1956900" y="3201125"/>
              <a:ext cx="323650" cy="123475"/>
            </a:xfrm>
            <a:custGeom>
              <a:avLst/>
              <a:gdLst/>
              <a:ahLst/>
              <a:cxnLst/>
              <a:rect l="l" t="t" r="r" b="b"/>
              <a:pathLst>
                <a:path w="12946" h="4939" extrusionOk="0">
                  <a:moveTo>
                    <a:pt x="2469" y="0"/>
                  </a:moveTo>
                  <a:cubicBezTo>
                    <a:pt x="1110" y="0"/>
                    <a:pt x="0" y="1111"/>
                    <a:pt x="0" y="2469"/>
                  </a:cubicBezTo>
                  <a:cubicBezTo>
                    <a:pt x="0" y="3841"/>
                    <a:pt x="1110" y="4938"/>
                    <a:pt x="2469" y="4938"/>
                  </a:cubicBezTo>
                  <a:lnTo>
                    <a:pt x="10477" y="4938"/>
                  </a:lnTo>
                  <a:cubicBezTo>
                    <a:pt x="11836" y="4938"/>
                    <a:pt x="12946" y="3841"/>
                    <a:pt x="12946" y="2469"/>
                  </a:cubicBezTo>
                  <a:lnTo>
                    <a:pt x="12933" y="2469"/>
                  </a:lnTo>
                  <a:cubicBezTo>
                    <a:pt x="12933" y="1111"/>
                    <a:pt x="11836" y="0"/>
                    <a:pt x="10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022850" y="3201125"/>
              <a:ext cx="194025" cy="123475"/>
            </a:xfrm>
            <a:custGeom>
              <a:avLst/>
              <a:gdLst/>
              <a:ahLst/>
              <a:cxnLst/>
              <a:rect l="l" t="t" r="r" b="b"/>
              <a:pathLst>
                <a:path w="7761" h="4939" extrusionOk="0">
                  <a:moveTo>
                    <a:pt x="1490" y="0"/>
                  </a:moveTo>
                  <a:cubicBezTo>
                    <a:pt x="667" y="0"/>
                    <a:pt x="1" y="1111"/>
                    <a:pt x="1" y="2469"/>
                  </a:cubicBezTo>
                  <a:cubicBezTo>
                    <a:pt x="1" y="3841"/>
                    <a:pt x="667" y="4938"/>
                    <a:pt x="1490" y="4938"/>
                  </a:cubicBezTo>
                  <a:lnTo>
                    <a:pt x="6284" y="4938"/>
                  </a:lnTo>
                  <a:cubicBezTo>
                    <a:pt x="7094" y="4938"/>
                    <a:pt x="7761" y="3841"/>
                    <a:pt x="7761" y="2469"/>
                  </a:cubicBezTo>
                  <a:lnTo>
                    <a:pt x="7747" y="2469"/>
                  </a:lnTo>
                  <a:cubicBezTo>
                    <a:pt x="7747" y="1111"/>
                    <a:pt x="7094" y="0"/>
                    <a:pt x="6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1866425" y="3302350"/>
              <a:ext cx="499050" cy="806700"/>
            </a:xfrm>
            <a:custGeom>
              <a:avLst/>
              <a:gdLst/>
              <a:ahLst/>
              <a:cxnLst/>
              <a:rect l="l" t="t" r="r" b="b"/>
              <a:pathLst>
                <a:path w="19962" h="32268" extrusionOk="0">
                  <a:moveTo>
                    <a:pt x="0" y="1"/>
                  </a:moveTo>
                  <a:lnTo>
                    <a:pt x="2130" y="32267"/>
                  </a:lnTo>
                  <a:lnTo>
                    <a:pt x="17832" y="32267"/>
                  </a:lnTo>
                  <a:lnTo>
                    <a:pt x="19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1972575"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1919325" y="4109025"/>
              <a:ext cx="392925" cy="32025"/>
            </a:xfrm>
            <a:custGeom>
              <a:avLst/>
              <a:gdLst/>
              <a:ahLst/>
              <a:cxnLst/>
              <a:rect l="l" t="t" r="r" b="b"/>
              <a:pathLst>
                <a:path w="15717" h="1281" extrusionOk="0">
                  <a:moveTo>
                    <a:pt x="1" y="0"/>
                  </a:moveTo>
                  <a:lnTo>
                    <a:pt x="1" y="1280"/>
                  </a:lnTo>
                  <a:lnTo>
                    <a:pt x="15716" y="1280"/>
                  </a:lnTo>
                  <a:lnTo>
                    <a:pt x="15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200850" y="4109025"/>
              <a:ext cx="111400" cy="32025"/>
            </a:xfrm>
            <a:custGeom>
              <a:avLst/>
              <a:gdLst/>
              <a:ahLst/>
              <a:cxnLst/>
              <a:rect l="l" t="t" r="r" b="b"/>
              <a:pathLst>
                <a:path w="4456" h="1281" extrusionOk="0">
                  <a:moveTo>
                    <a:pt x="0" y="0"/>
                  </a:moveTo>
                  <a:lnTo>
                    <a:pt x="0" y="1280"/>
                  </a:lnTo>
                  <a:lnTo>
                    <a:pt x="4455" y="1280"/>
                  </a:lnTo>
                  <a:lnTo>
                    <a:pt x="4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1919325" y="4109025"/>
              <a:ext cx="103550" cy="32025"/>
            </a:xfrm>
            <a:custGeom>
              <a:avLst/>
              <a:gdLst/>
              <a:ahLst/>
              <a:cxnLst/>
              <a:rect l="l" t="t" r="r" b="b"/>
              <a:pathLst>
                <a:path w="4142" h="1281" extrusionOk="0">
                  <a:moveTo>
                    <a:pt x="1" y="0"/>
                  </a:moveTo>
                  <a:lnTo>
                    <a:pt x="1" y="1280"/>
                  </a:lnTo>
                  <a:lnTo>
                    <a:pt x="4142" y="1280"/>
                  </a:lnTo>
                  <a:lnTo>
                    <a:pt x="4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1853350" y="3243900"/>
              <a:ext cx="527800" cy="58475"/>
            </a:xfrm>
            <a:custGeom>
              <a:avLst/>
              <a:gdLst/>
              <a:ahLst/>
              <a:cxnLst/>
              <a:rect l="l" t="t" r="r" b="b"/>
              <a:pathLst>
                <a:path w="21112" h="2339" extrusionOk="0">
                  <a:moveTo>
                    <a:pt x="2431" y="1"/>
                  </a:moveTo>
                  <a:cubicBezTo>
                    <a:pt x="1124" y="14"/>
                    <a:pt x="53" y="1033"/>
                    <a:pt x="1" y="2339"/>
                  </a:cubicBezTo>
                  <a:lnTo>
                    <a:pt x="21111" y="2339"/>
                  </a:lnTo>
                  <a:cubicBezTo>
                    <a:pt x="21059" y="1033"/>
                    <a:pt x="19975" y="14"/>
                    <a:pt x="18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1966025" y="3243900"/>
              <a:ext cx="292325" cy="58475"/>
            </a:xfrm>
            <a:custGeom>
              <a:avLst/>
              <a:gdLst/>
              <a:ahLst/>
              <a:cxnLst/>
              <a:rect l="l" t="t" r="r" b="b"/>
              <a:pathLst>
                <a:path w="11693" h="2339" extrusionOk="0">
                  <a:moveTo>
                    <a:pt x="1346" y="1"/>
                  </a:moveTo>
                  <a:cubicBezTo>
                    <a:pt x="628" y="1"/>
                    <a:pt x="27" y="1046"/>
                    <a:pt x="1" y="2339"/>
                  </a:cubicBezTo>
                  <a:lnTo>
                    <a:pt x="11693" y="2339"/>
                  </a:lnTo>
                  <a:cubicBezTo>
                    <a:pt x="11653" y="1046"/>
                    <a:pt x="11066" y="1"/>
                    <a:pt x="10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1866425" y="3302350"/>
              <a:ext cx="675" cy="2325"/>
            </a:xfrm>
            <a:custGeom>
              <a:avLst/>
              <a:gdLst/>
              <a:ahLst/>
              <a:cxnLst/>
              <a:rect l="l" t="t" r="r" b="b"/>
              <a:pathLst>
                <a:path w="27" h="93" extrusionOk="0">
                  <a:moveTo>
                    <a:pt x="0" y="1"/>
                  </a:moveTo>
                  <a:lnTo>
                    <a:pt x="0" y="92"/>
                  </a:lnTo>
                  <a:cubicBezTo>
                    <a:pt x="0" y="66"/>
                    <a:pt x="14" y="27"/>
                    <a:pt x="27" y="1"/>
                  </a:cubicBezTo>
                  <a:close/>
                </a:path>
              </a:pathLst>
            </a:custGeom>
            <a:solidFill>
              <a:srgbClr val="D3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1857113" y="3243900"/>
              <a:ext cx="510150" cy="29425"/>
            </a:xfrm>
            <a:custGeom>
              <a:avLst/>
              <a:gdLst/>
              <a:ahLst/>
              <a:cxnLst/>
              <a:rect l="l" t="t" r="r" b="b"/>
              <a:pathLst>
                <a:path w="20406" h="1177" extrusionOk="0">
                  <a:moveTo>
                    <a:pt x="2078" y="1"/>
                  </a:moveTo>
                  <a:cubicBezTo>
                    <a:pt x="1229" y="1"/>
                    <a:pt x="445" y="445"/>
                    <a:pt x="1" y="1176"/>
                  </a:cubicBezTo>
                  <a:lnTo>
                    <a:pt x="20406" y="1176"/>
                  </a:lnTo>
                  <a:cubicBezTo>
                    <a:pt x="19962" y="445"/>
                    <a:pt x="19165" y="1"/>
                    <a:pt x="18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967988" y="3201450"/>
              <a:ext cx="298525" cy="24525"/>
            </a:xfrm>
            <a:custGeom>
              <a:avLst/>
              <a:gdLst/>
              <a:ahLst/>
              <a:cxnLst/>
              <a:rect l="l" t="t" r="r" b="b"/>
              <a:pathLst>
                <a:path w="11941" h="981" extrusionOk="0">
                  <a:moveTo>
                    <a:pt x="10008" y="0"/>
                  </a:moveTo>
                  <a:cubicBezTo>
                    <a:pt x="9995" y="0"/>
                    <a:pt x="9981" y="0"/>
                    <a:pt x="9968" y="0"/>
                  </a:cubicBezTo>
                  <a:lnTo>
                    <a:pt x="1960" y="0"/>
                  </a:lnTo>
                  <a:cubicBezTo>
                    <a:pt x="1189" y="0"/>
                    <a:pt x="471" y="353"/>
                    <a:pt x="1" y="980"/>
                  </a:cubicBezTo>
                  <a:lnTo>
                    <a:pt x="11941" y="980"/>
                  </a:lnTo>
                  <a:cubicBezTo>
                    <a:pt x="11478" y="364"/>
                    <a:pt x="10764" y="0"/>
                    <a:pt x="10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8"/>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48"/>
          <p:cNvGrpSpPr/>
          <p:nvPr/>
        </p:nvGrpSpPr>
        <p:grpSpPr>
          <a:xfrm>
            <a:off x="3351725" y="3027375"/>
            <a:ext cx="1190775" cy="1084275"/>
            <a:chOff x="3351725" y="3027375"/>
            <a:chExt cx="1190775" cy="1084275"/>
          </a:xfrm>
        </p:grpSpPr>
        <p:sp>
          <p:nvSpPr>
            <p:cNvPr id="1551" name="Google Shape;1551;p48"/>
            <p:cNvSpPr/>
            <p:nvPr/>
          </p:nvSpPr>
          <p:spPr>
            <a:xfrm>
              <a:off x="4304050" y="3027375"/>
              <a:ext cx="219825" cy="112050"/>
            </a:xfrm>
            <a:custGeom>
              <a:avLst/>
              <a:gdLst/>
              <a:ahLst/>
              <a:cxnLst/>
              <a:rect l="l" t="t" r="r" b="b"/>
              <a:pathLst>
                <a:path w="8793" h="4482" extrusionOk="0">
                  <a:moveTo>
                    <a:pt x="7525" y="1"/>
                  </a:moveTo>
                  <a:cubicBezTo>
                    <a:pt x="7460" y="1"/>
                    <a:pt x="7395" y="1"/>
                    <a:pt x="7342" y="14"/>
                  </a:cubicBezTo>
                  <a:lnTo>
                    <a:pt x="27" y="1229"/>
                  </a:lnTo>
                  <a:lnTo>
                    <a:pt x="1" y="4455"/>
                  </a:lnTo>
                  <a:lnTo>
                    <a:pt x="3646" y="4481"/>
                  </a:lnTo>
                  <a:lnTo>
                    <a:pt x="5958" y="4103"/>
                  </a:lnTo>
                  <a:lnTo>
                    <a:pt x="6337" y="4037"/>
                  </a:lnTo>
                  <a:lnTo>
                    <a:pt x="7970" y="3763"/>
                  </a:lnTo>
                  <a:cubicBezTo>
                    <a:pt x="8466" y="3685"/>
                    <a:pt x="8793" y="3227"/>
                    <a:pt x="8714" y="2731"/>
                  </a:cubicBezTo>
                  <a:lnTo>
                    <a:pt x="8388" y="745"/>
                  </a:lnTo>
                  <a:cubicBezTo>
                    <a:pt x="8348" y="562"/>
                    <a:pt x="8270" y="406"/>
                    <a:pt x="8152" y="275"/>
                  </a:cubicBezTo>
                  <a:cubicBezTo>
                    <a:pt x="8061" y="197"/>
                    <a:pt x="7970" y="131"/>
                    <a:pt x="7865" y="79"/>
                  </a:cubicBezTo>
                  <a:cubicBezTo>
                    <a:pt x="7761" y="27"/>
                    <a:pt x="7643" y="1"/>
                    <a:pt x="7525" y="1"/>
                  </a:cubicBezTo>
                  <a:close/>
                </a:path>
              </a:pathLst>
            </a:custGeom>
            <a:solidFill>
              <a:srgbClr val="282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a:off x="3407250" y="3293225"/>
              <a:ext cx="1135250" cy="95725"/>
            </a:xfrm>
            <a:custGeom>
              <a:avLst/>
              <a:gdLst/>
              <a:ahLst/>
              <a:cxnLst/>
              <a:rect l="l" t="t" r="r" b="b"/>
              <a:pathLst>
                <a:path w="45410" h="3829" extrusionOk="0">
                  <a:moveTo>
                    <a:pt x="902" y="0"/>
                  </a:moveTo>
                  <a:cubicBezTo>
                    <a:pt x="406" y="0"/>
                    <a:pt x="1" y="405"/>
                    <a:pt x="1" y="902"/>
                  </a:cubicBezTo>
                  <a:lnTo>
                    <a:pt x="1" y="2939"/>
                  </a:lnTo>
                  <a:cubicBezTo>
                    <a:pt x="1" y="3428"/>
                    <a:pt x="393" y="3828"/>
                    <a:pt x="879" y="3828"/>
                  </a:cubicBezTo>
                  <a:cubicBezTo>
                    <a:pt x="886" y="3828"/>
                    <a:pt x="894" y="3828"/>
                    <a:pt x="902" y="3828"/>
                  </a:cubicBezTo>
                  <a:lnTo>
                    <a:pt x="44508" y="3828"/>
                  </a:lnTo>
                  <a:cubicBezTo>
                    <a:pt x="44516" y="3828"/>
                    <a:pt x="44523" y="3828"/>
                    <a:pt x="44531" y="3828"/>
                  </a:cubicBezTo>
                  <a:cubicBezTo>
                    <a:pt x="45017" y="3828"/>
                    <a:pt x="45409" y="3428"/>
                    <a:pt x="45409" y="2939"/>
                  </a:cubicBezTo>
                  <a:lnTo>
                    <a:pt x="45409"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a:off x="3414775" y="3374200"/>
              <a:ext cx="1127725" cy="737450"/>
            </a:xfrm>
            <a:custGeom>
              <a:avLst/>
              <a:gdLst/>
              <a:ahLst/>
              <a:cxnLst/>
              <a:rect l="l" t="t" r="r" b="b"/>
              <a:pathLst>
                <a:path w="45109" h="29498" extrusionOk="0">
                  <a:moveTo>
                    <a:pt x="0" y="1"/>
                  </a:moveTo>
                  <a:lnTo>
                    <a:pt x="0" y="27995"/>
                  </a:lnTo>
                  <a:cubicBezTo>
                    <a:pt x="0" y="28831"/>
                    <a:pt x="666" y="29498"/>
                    <a:pt x="1489" y="29498"/>
                  </a:cubicBezTo>
                  <a:lnTo>
                    <a:pt x="43606" y="29498"/>
                  </a:lnTo>
                  <a:cubicBezTo>
                    <a:pt x="44442" y="29498"/>
                    <a:pt x="45108" y="28831"/>
                    <a:pt x="45108" y="27995"/>
                  </a:cubicBezTo>
                  <a:lnTo>
                    <a:pt x="4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3369700"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3369700" y="3374200"/>
              <a:ext cx="1172800" cy="35300"/>
            </a:xfrm>
            <a:custGeom>
              <a:avLst/>
              <a:gdLst/>
              <a:ahLst/>
              <a:cxnLst/>
              <a:rect l="l" t="t" r="r" b="b"/>
              <a:pathLst>
                <a:path w="46912" h="1412" extrusionOk="0">
                  <a:moveTo>
                    <a:pt x="0" y="1"/>
                  </a:moveTo>
                  <a:lnTo>
                    <a:pt x="0" y="1412"/>
                  </a:lnTo>
                  <a:lnTo>
                    <a:pt x="46911" y="1412"/>
                  </a:lnTo>
                  <a:lnTo>
                    <a:pt x="4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3362175" y="3293225"/>
              <a:ext cx="1135575" cy="95725"/>
            </a:xfrm>
            <a:custGeom>
              <a:avLst/>
              <a:gdLst/>
              <a:ahLst/>
              <a:cxnLst/>
              <a:rect l="l" t="t" r="r" b="b"/>
              <a:pathLst>
                <a:path w="45423" h="3829" extrusionOk="0">
                  <a:moveTo>
                    <a:pt x="915" y="0"/>
                  </a:moveTo>
                  <a:cubicBezTo>
                    <a:pt x="406" y="0"/>
                    <a:pt x="14" y="405"/>
                    <a:pt x="1" y="902"/>
                  </a:cubicBezTo>
                  <a:lnTo>
                    <a:pt x="1" y="2939"/>
                  </a:lnTo>
                  <a:cubicBezTo>
                    <a:pt x="14" y="3428"/>
                    <a:pt x="394" y="3828"/>
                    <a:pt x="891" y="3828"/>
                  </a:cubicBezTo>
                  <a:cubicBezTo>
                    <a:pt x="899" y="3828"/>
                    <a:pt x="907" y="3828"/>
                    <a:pt x="915" y="3828"/>
                  </a:cubicBezTo>
                  <a:lnTo>
                    <a:pt x="44508" y="3828"/>
                  </a:lnTo>
                  <a:cubicBezTo>
                    <a:pt x="44516" y="3828"/>
                    <a:pt x="44524" y="3828"/>
                    <a:pt x="44531" y="3828"/>
                  </a:cubicBezTo>
                  <a:cubicBezTo>
                    <a:pt x="45017" y="3828"/>
                    <a:pt x="45410" y="3428"/>
                    <a:pt x="45422" y="2939"/>
                  </a:cubicBezTo>
                  <a:lnTo>
                    <a:pt x="45422"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a:off x="3395500"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3560425"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3732850" y="3293225"/>
              <a:ext cx="113675" cy="96025"/>
            </a:xfrm>
            <a:custGeom>
              <a:avLst/>
              <a:gdLst/>
              <a:ahLst/>
              <a:cxnLst/>
              <a:rect l="l" t="t" r="r" b="b"/>
              <a:pathLst>
                <a:path w="4547" h="3841" extrusionOk="0">
                  <a:moveTo>
                    <a:pt x="1399"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3890275" y="3293225"/>
              <a:ext cx="113350" cy="96025"/>
            </a:xfrm>
            <a:custGeom>
              <a:avLst/>
              <a:gdLst/>
              <a:ahLst/>
              <a:cxnLst/>
              <a:rect l="l" t="t" r="r" b="b"/>
              <a:pathLst>
                <a:path w="4534" h="3841" extrusionOk="0">
                  <a:moveTo>
                    <a:pt x="1385" y="0"/>
                  </a:moveTo>
                  <a:lnTo>
                    <a:pt x="0" y="3841"/>
                  </a:lnTo>
                  <a:lnTo>
                    <a:pt x="3149" y="3841"/>
                  </a:lnTo>
                  <a:lnTo>
                    <a:pt x="453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8"/>
            <p:cNvSpPr/>
            <p:nvPr/>
          </p:nvSpPr>
          <p:spPr>
            <a:xfrm>
              <a:off x="4054875" y="3293225"/>
              <a:ext cx="113675" cy="96025"/>
            </a:xfrm>
            <a:custGeom>
              <a:avLst/>
              <a:gdLst/>
              <a:ahLst/>
              <a:cxnLst/>
              <a:rect l="l" t="t" r="r" b="b"/>
              <a:pathLst>
                <a:path w="4547" h="3841" extrusionOk="0">
                  <a:moveTo>
                    <a:pt x="1398" y="0"/>
                  </a:moveTo>
                  <a:lnTo>
                    <a:pt x="0"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8"/>
            <p:cNvSpPr/>
            <p:nvPr/>
          </p:nvSpPr>
          <p:spPr>
            <a:xfrm>
              <a:off x="4212300" y="3293225"/>
              <a:ext cx="113675" cy="96025"/>
            </a:xfrm>
            <a:custGeom>
              <a:avLst/>
              <a:gdLst/>
              <a:ahLst/>
              <a:cxnLst/>
              <a:rect l="l" t="t" r="r" b="b"/>
              <a:pathLst>
                <a:path w="4547" h="3841" extrusionOk="0">
                  <a:moveTo>
                    <a:pt x="1398" y="0"/>
                  </a:moveTo>
                  <a:lnTo>
                    <a:pt x="0" y="3841"/>
                  </a:lnTo>
                  <a:lnTo>
                    <a:pt x="3148" y="3841"/>
                  </a:lnTo>
                  <a:lnTo>
                    <a:pt x="45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a:off x="4354675" y="3293225"/>
              <a:ext cx="113675" cy="96025"/>
            </a:xfrm>
            <a:custGeom>
              <a:avLst/>
              <a:gdLst/>
              <a:ahLst/>
              <a:cxnLst/>
              <a:rect l="l" t="t" r="r" b="b"/>
              <a:pathLst>
                <a:path w="4547" h="3841" extrusionOk="0">
                  <a:moveTo>
                    <a:pt x="1398"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3362500" y="3293225"/>
              <a:ext cx="232900" cy="98650"/>
            </a:xfrm>
            <a:custGeom>
              <a:avLst/>
              <a:gdLst/>
              <a:ahLst/>
              <a:cxnLst/>
              <a:rect l="l" t="t" r="r" b="b"/>
              <a:pathLst>
                <a:path w="9316" h="3946" extrusionOk="0">
                  <a:moveTo>
                    <a:pt x="889" y="0"/>
                  </a:moveTo>
                  <a:cubicBezTo>
                    <a:pt x="393" y="0"/>
                    <a:pt x="1" y="405"/>
                    <a:pt x="1" y="902"/>
                  </a:cubicBezTo>
                  <a:lnTo>
                    <a:pt x="1" y="3044"/>
                  </a:lnTo>
                  <a:cubicBezTo>
                    <a:pt x="1" y="3540"/>
                    <a:pt x="393" y="3945"/>
                    <a:pt x="889" y="3945"/>
                  </a:cubicBezTo>
                  <a:lnTo>
                    <a:pt x="9315" y="3945"/>
                  </a:lnTo>
                  <a:lnTo>
                    <a:pt x="93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a:off x="3351725" y="3033950"/>
              <a:ext cx="1131975" cy="277300"/>
            </a:xfrm>
            <a:custGeom>
              <a:avLst/>
              <a:gdLst/>
              <a:ahLst/>
              <a:cxnLst/>
              <a:rect l="l" t="t" r="r" b="b"/>
              <a:pathLst>
                <a:path w="45279" h="11092" extrusionOk="0">
                  <a:moveTo>
                    <a:pt x="43960" y="0"/>
                  </a:moveTo>
                  <a:cubicBezTo>
                    <a:pt x="43912" y="0"/>
                    <a:pt x="43864" y="4"/>
                    <a:pt x="43816" y="12"/>
                  </a:cubicBezTo>
                  <a:lnTo>
                    <a:pt x="824" y="7301"/>
                  </a:lnTo>
                  <a:cubicBezTo>
                    <a:pt x="327" y="7380"/>
                    <a:pt x="1" y="7850"/>
                    <a:pt x="79" y="8346"/>
                  </a:cubicBezTo>
                  <a:lnTo>
                    <a:pt x="419" y="10345"/>
                  </a:lnTo>
                  <a:cubicBezTo>
                    <a:pt x="500" y="10785"/>
                    <a:pt x="879" y="11092"/>
                    <a:pt x="1301" y="11092"/>
                  </a:cubicBezTo>
                  <a:cubicBezTo>
                    <a:pt x="1355" y="11092"/>
                    <a:pt x="1409" y="11087"/>
                    <a:pt x="1464" y="11077"/>
                  </a:cubicBezTo>
                  <a:lnTo>
                    <a:pt x="44456" y="3787"/>
                  </a:lnTo>
                  <a:cubicBezTo>
                    <a:pt x="44952" y="3709"/>
                    <a:pt x="45279" y="3252"/>
                    <a:pt x="45200" y="2755"/>
                  </a:cubicBezTo>
                  <a:lnTo>
                    <a:pt x="44861" y="744"/>
                  </a:lnTo>
                  <a:cubicBezTo>
                    <a:pt x="44778" y="308"/>
                    <a:pt x="44389" y="0"/>
                    <a:pt x="43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3398750" y="3195575"/>
              <a:ext cx="96050" cy="113675"/>
            </a:xfrm>
            <a:custGeom>
              <a:avLst/>
              <a:gdLst/>
              <a:ahLst/>
              <a:cxnLst/>
              <a:rect l="l" t="t" r="r" b="b"/>
              <a:pathLst>
                <a:path w="3842" h="4547" extrusionOk="0">
                  <a:moveTo>
                    <a:pt x="3842" y="0"/>
                  </a:moveTo>
                  <a:lnTo>
                    <a:pt x="746" y="536"/>
                  </a:lnTo>
                  <a:lnTo>
                    <a:pt x="1" y="4546"/>
                  </a:lnTo>
                  <a:lnTo>
                    <a:pt x="3110" y="4024"/>
                  </a:lnTo>
                  <a:lnTo>
                    <a:pt x="3842"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3561400" y="3168125"/>
              <a:ext cx="96050" cy="113675"/>
            </a:xfrm>
            <a:custGeom>
              <a:avLst/>
              <a:gdLst/>
              <a:ahLst/>
              <a:cxnLst/>
              <a:rect l="l" t="t" r="r" b="b"/>
              <a:pathLst>
                <a:path w="3842" h="4547" extrusionOk="0">
                  <a:moveTo>
                    <a:pt x="3841" y="1"/>
                  </a:moveTo>
                  <a:lnTo>
                    <a:pt x="732" y="523"/>
                  </a:lnTo>
                  <a:lnTo>
                    <a:pt x="1" y="4547"/>
                  </a:lnTo>
                  <a:lnTo>
                    <a:pt x="3110" y="4011"/>
                  </a:lnTo>
                  <a:lnTo>
                    <a:pt x="38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3731550" y="3139400"/>
              <a:ext cx="95725" cy="113350"/>
            </a:xfrm>
            <a:custGeom>
              <a:avLst/>
              <a:gdLst/>
              <a:ahLst/>
              <a:cxnLst/>
              <a:rect l="l" t="t" r="r" b="b"/>
              <a:pathLst>
                <a:path w="3829" h="4534" extrusionOk="0">
                  <a:moveTo>
                    <a:pt x="3828" y="0"/>
                  </a:moveTo>
                  <a:lnTo>
                    <a:pt x="732" y="523"/>
                  </a:lnTo>
                  <a:lnTo>
                    <a:pt x="1" y="4533"/>
                  </a:lnTo>
                  <a:lnTo>
                    <a:pt x="3097" y="4011"/>
                  </a:lnTo>
                  <a:lnTo>
                    <a:pt x="382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3886675" y="3112950"/>
              <a:ext cx="95725" cy="113675"/>
            </a:xfrm>
            <a:custGeom>
              <a:avLst/>
              <a:gdLst/>
              <a:ahLst/>
              <a:cxnLst/>
              <a:rect l="l" t="t" r="r" b="b"/>
              <a:pathLst>
                <a:path w="3829" h="4547" extrusionOk="0">
                  <a:moveTo>
                    <a:pt x="3828" y="0"/>
                  </a:moveTo>
                  <a:lnTo>
                    <a:pt x="732" y="536"/>
                  </a:lnTo>
                  <a:lnTo>
                    <a:pt x="1" y="4546"/>
                  </a:lnTo>
                  <a:lnTo>
                    <a:pt x="3097" y="4024"/>
                  </a:lnTo>
                  <a:lnTo>
                    <a:pt x="382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4049000" y="3085500"/>
              <a:ext cx="96025" cy="113350"/>
            </a:xfrm>
            <a:custGeom>
              <a:avLst/>
              <a:gdLst/>
              <a:ahLst/>
              <a:cxnLst/>
              <a:rect l="l" t="t" r="r" b="b"/>
              <a:pathLst>
                <a:path w="3841" h="4534" extrusionOk="0">
                  <a:moveTo>
                    <a:pt x="3841" y="1"/>
                  </a:moveTo>
                  <a:lnTo>
                    <a:pt x="732" y="523"/>
                  </a:lnTo>
                  <a:lnTo>
                    <a:pt x="0" y="4534"/>
                  </a:lnTo>
                  <a:lnTo>
                    <a:pt x="3109" y="4011"/>
                  </a:lnTo>
                  <a:lnTo>
                    <a:pt x="38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4204125" y="3059050"/>
              <a:ext cx="96050" cy="113675"/>
            </a:xfrm>
            <a:custGeom>
              <a:avLst/>
              <a:gdLst/>
              <a:ahLst/>
              <a:cxnLst/>
              <a:rect l="l" t="t" r="r" b="b"/>
              <a:pathLst>
                <a:path w="3842" h="4547" extrusionOk="0">
                  <a:moveTo>
                    <a:pt x="3841" y="1"/>
                  </a:moveTo>
                  <a:lnTo>
                    <a:pt x="745" y="536"/>
                  </a:lnTo>
                  <a:lnTo>
                    <a:pt x="0" y="4547"/>
                  </a:lnTo>
                  <a:lnTo>
                    <a:pt x="3110" y="4024"/>
                  </a:lnTo>
                  <a:lnTo>
                    <a:pt x="38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4344550" y="3035225"/>
              <a:ext cx="96050" cy="113675"/>
            </a:xfrm>
            <a:custGeom>
              <a:avLst/>
              <a:gdLst/>
              <a:ahLst/>
              <a:cxnLst/>
              <a:rect l="l" t="t" r="r" b="b"/>
              <a:pathLst>
                <a:path w="3842" h="4547" extrusionOk="0">
                  <a:moveTo>
                    <a:pt x="3841" y="0"/>
                  </a:moveTo>
                  <a:lnTo>
                    <a:pt x="745" y="536"/>
                  </a:lnTo>
                  <a:lnTo>
                    <a:pt x="1" y="4546"/>
                  </a:lnTo>
                  <a:lnTo>
                    <a:pt x="1" y="4546"/>
                  </a:lnTo>
                  <a:lnTo>
                    <a:pt x="3110" y="4024"/>
                  </a:lnTo>
                  <a:lnTo>
                    <a:pt x="384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8"/>
            <p:cNvSpPr/>
            <p:nvPr/>
          </p:nvSpPr>
          <p:spPr>
            <a:xfrm>
              <a:off x="3351725" y="3181200"/>
              <a:ext cx="244650" cy="132900"/>
            </a:xfrm>
            <a:custGeom>
              <a:avLst/>
              <a:gdLst/>
              <a:ahLst/>
              <a:cxnLst/>
              <a:rect l="l" t="t" r="r" b="b"/>
              <a:pathLst>
                <a:path w="9786" h="5316" extrusionOk="0">
                  <a:moveTo>
                    <a:pt x="9132" y="0"/>
                  </a:moveTo>
                  <a:lnTo>
                    <a:pt x="837" y="1411"/>
                  </a:lnTo>
                  <a:cubicBezTo>
                    <a:pt x="340" y="1490"/>
                    <a:pt x="1" y="1960"/>
                    <a:pt x="92" y="2456"/>
                  </a:cubicBezTo>
                  <a:lnTo>
                    <a:pt x="445" y="4560"/>
                  </a:lnTo>
                  <a:cubicBezTo>
                    <a:pt x="516" y="5006"/>
                    <a:pt x="904" y="5316"/>
                    <a:pt x="1333" y="5316"/>
                  </a:cubicBezTo>
                  <a:cubicBezTo>
                    <a:pt x="1381" y="5316"/>
                    <a:pt x="1429" y="5312"/>
                    <a:pt x="1477" y="5304"/>
                  </a:cubicBezTo>
                  <a:lnTo>
                    <a:pt x="9785" y="3893"/>
                  </a:lnTo>
                  <a:lnTo>
                    <a:pt x="9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8"/>
            <p:cNvSpPr/>
            <p:nvPr/>
          </p:nvSpPr>
          <p:spPr>
            <a:xfrm>
              <a:off x="3377200" y="3228875"/>
              <a:ext cx="117600" cy="137850"/>
            </a:xfrm>
            <a:custGeom>
              <a:avLst/>
              <a:gdLst/>
              <a:ahLst/>
              <a:cxnLst/>
              <a:rect l="l" t="t" r="r" b="b"/>
              <a:pathLst>
                <a:path w="4704" h="5514" extrusionOk="0">
                  <a:moveTo>
                    <a:pt x="1320" y="1"/>
                  </a:moveTo>
                  <a:cubicBezTo>
                    <a:pt x="589" y="1"/>
                    <a:pt x="1" y="589"/>
                    <a:pt x="1" y="1320"/>
                  </a:cubicBezTo>
                  <a:lnTo>
                    <a:pt x="1" y="4194"/>
                  </a:lnTo>
                  <a:cubicBezTo>
                    <a:pt x="1" y="4926"/>
                    <a:pt x="589" y="5513"/>
                    <a:pt x="1320" y="5513"/>
                  </a:cubicBezTo>
                  <a:lnTo>
                    <a:pt x="3384" y="5513"/>
                  </a:lnTo>
                  <a:cubicBezTo>
                    <a:pt x="4116" y="5513"/>
                    <a:pt x="4704" y="4926"/>
                    <a:pt x="4704" y="4194"/>
                  </a:cubicBezTo>
                  <a:lnTo>
                    <a:pt x="4704" y="1320"/>
                  </a:lnTo>
                  <a:cubicBezTo>
                    <a:pt x="4704" y="589"/>
                    <a:pt x="4116" y="1"/>
                    <a:pt x="33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8"/>
            <p:cNvSpPr/>
            <p:nvPr/>
          </p:nvSpPr>
          <p:spPr>
            <a:xfrm>
              <a:off x="3391575" y="3247500"/>
              <a:ext cx="33350" cy="28650"/>
            </a:xfrm>
            <a:custGeom>
              <a:avLst/>
              <a:gdLst/>
              <a:ahLst/>
              <a:cxnLst/>
              <a:rect l="l" t="t" r="r" b="b"/>
              <a:pathLst>
                <a:path w="1334" h="1146" extrusionOk="0">
                  <a:moveTo>
                    <a:pt x="771" y="0"/>
                  </a:moveTo>
                  <a:cubicBezTo>
                    <a:pt x="262" y="0"/>
                    <a:pt x="1" y="614"/>
                    <a:pt x="366" y="980"/>
                  </a:cubicBezTo>
                  <a:cubicBezTo>
                    <a:pt x="480" y="1094"/>
                    <a:pt x="621" y="1145"/>
                    <a:pt x="760" y="1145"/>
                  </a:cubicBezTo>
                  <a:cubicBezTo>
                    <a:pt x="1052" y="1145"/>
                    <a:pt x="1333" y="920"/>
                    <a:pt x="1333" y="575"/>
                  </a:cubicBezTo>
                  <a:cubicBezTo>
                    <a:pt x="1333" y="262"/>
                    <a:pt x="1085"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8"/>
            <p:cNvSpPr/>
            <p:nvPr/>
          </p:nvSpPr>
          <p:spPr>
            <a:xfrm>
              <a:off x="3401700" y="3255975"/>
              <a:ext cx="14400" cy="12600"/>
            </a:xfrm>
            <a:custGeom>
              <a:avLst/>
              <a:gdLst/>
              <a:ahLst/>
              <a:cxnLst/>
              <a:rect l="l" t="t" r="r" b="b"/>
              <a:pathLst>
                <a:path w="576" h="504" extrusionOk="0">
                  <a:moveTo>
                    <a:pt x="340" y="1"/>
                  </a:moveTo>
                  <a:cubicBezTo>
                    <a:pt x="118" y="1"/>
                    <a:pt x="1" y="275"/>
                    <a:pt x="157" y="432"/>
                  </a:cubicBezTo>
                  <a:cubicBezTo>
                    <a:pt x="207" y="482"/>
                    <a:pt x="267" y="504"/>
                    <a:pt x="326" y="504"/>
                  </a:cubicBezTo>
                  <a:cubicBezTo>
                    <a:pt x="453" y="504"/>
                    <a:pt x="575" y="401"/>
                    <a:pt x="575" y="249"/>
                  </a:cubicBezTo>
                  <a:cubicBezTo>
                    <a:pt x="575" y="119"/>
                    <a:pt x="471"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8"/>
            <p:cNvSpPr/>
            <p:nvPr/>
          </p:nvSpPr>
          <p:spPr>
            <a:xfrm>
              <a:off x="3443825" y="3247500"/>
              <a:ext cx="33350" cy="28650"/>
            </a:xfrm>
            <a:custGeom>
              <a:avLst/>
              <a:gdLst/>
              <a:ahLst/>
              <a:cxnLst/>
              <a:rect l="l" t="t" r="r" b="b"/>
              <a:pathLst>
                <a:path w="1334" h="1146" extrusionOk="0">
                  <a:moveTo>
                    <a:pt x="758" y="0"/>
                  </a:moveTo>
                  <a:cubicBezTo>
                    <a:pt x="262" y="0"/>
                    <a:pt x="1" y="614"/>
                    <a:pt x="366" y="980"/>
                  </a:cubicBezTo>
                  <a:cubicBezTo>
                    <a:pt x="480" y="1094"/>
                    <a:pt x="622" y="1145"/>
                    <a:pt x="760" y="1145"/>
                  </a:cubicBezTo>
                  <a:cubicBezTo>
                    <a:pt x="1052" y="1145"/>
                    <a:pt x="1333" y="920"/>
                    <a:pt x="1333" y="575"/>
                  </a:cubicBezTo>
                  <a:cubicBezTo>
                    <a:pt x="1333" y="262"/>
                    <a:pt x="1085" y="0"/>
                    <a:pt x="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8"/>
            <p:cNvSpPr/>
            <p:nvPr/>
          </p:nvSpPr>
          <p:spPr>
            <a:xfrm>
              <a:off x="3454275" y="3255975"/>
              <a:ext cx="14400" cy="12600"/>
            </a:xfrm>
            <a:custGeom>
              <a:avLst/>
              <a:gdLst/>
              <a:ahLst/>
              <a:cxnLst/>
              <a:rect l="l" t="t" r="r" b="b"/>
              <a:pathLst>
                <a:path w="576" h="504" extrusionOk="0">
                  <a:moveTo>
                    <a:pt x="327" y="1"/>
                  </a:moveTo>
                  <a:cubicBezTo>
                    <a:pt x="105" y="1"/>
                    <a:pt x="1" y="275"/>
                    <a:pt x="157" y="432"/>
                  </a:cubicBezTo>
                  <a:cubicBezTo>
                    <a:pt x="207" y="482"/>
                    <a:pt x="267" y="504"/>
                    <a:pt x="326" y="504"/>
                  </a:cubicBezTo>
                  <a:cubicBezTo>
                    <a:pt x="454" y="504"/>
                    <a:pt x="576" y="401"/>
                    <a:pt x="576" y="249"/>
                  </a:cubicBezTo>
                  <a:cubicBezTo>
                    <a:pt x="576" y="119"/>
                    <a:pt x="458"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8"/>
            <p:cNvSpPr/>
            <p:nvPr/>
          </p:nvSpPr>
          <p:spPr>
            <a:xfrm>
              <a:off x="3443825" y="3315100"/>
              <a:ext cx="33350" cy="28475"/>
            </a:xfrm>
            <a:custGeom>
              <a:avLst/>
              <a:gdLst/>
              <a:ahLst/>
              <a:cxnLst/>
              <a:rect l="l" t="t" r="r" b="b"/>
              <a:pathLst>
                <a:path w="1334" h="1139" extrusionOk="0">
                  <a:moveTo>
                    <a:pt x="758" y="0"/>
                  </a:moveTo>
                  <a:cubicBezTo>
                    <a:pt x="262" y="0"/>
                    <a:pt x="1" y="614"/>
                    <a:pt x="366" y="967"/>
                  </a:cubicBezTo>
                  <a:cubicBezTo>
                    <a:pt x="480" y="1085"/>
                    <a:pt x="622" y="1138"/>
                    <a:pt x="761" y="1138"/>
                  </a:cubicBezTo>
                  <a:cubicBezTo>
                    <a:pt x="1052" y="1138"/>
                    <a:pt x="1333" y="907"/>
                    <a:pt x="1333" y="562"/>
                  </a:cubicBezTo>
                  <a:cubicBezTo>
                    <a:pt x="1333" y="249"/>
                    <a:pt x="1072" y="0"/>
                    <a:pt x="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8"/>
            <p:cNvSpPr/>
            <p:nvPr/>
          </p:nvSpPr>
          <p:spPr>
            <a:xfrm>
              <a:off x="3454275" y="3323600"/>
              <a:ext cx="14400" cy="12350"/>
            </a:xfrm>
            <a:custGeom>
              <a:avLst/>
              <a:gdLst/>
              <a:ahLst/>
              <a:cxnLst/>
              <a:rect l="l" t="t" r="r" b="b"/>
              <a:pathLst>
                <a:path w="576" h="494" extrusionOk="0">
                  <a:moveTo>
                    <a:pt x="327" y="0"/>
                  </a:moveTo>
                  <a:cubicBezTo>
                    <a:pt x="105" y="0"/>
                    <a:pt x="1" y="261"/>
                    <a:pt x="157" y="418"/>
                  </a:cubicBezTo>
                  <a:cubicBezTo>
                    <a:pt x="209" y="470"/>
                    <a:pt x="272" y="493"/>
                    <a:pt x="334" y="493"/>
                  </a:cubicBezTo>
                  <a:cubicBezTo>
                    <a:pt x="458" y="493"/>
                    <a:pt x="576" y="397"/>
                    <a:pt x="576" y="248"/>
                  </a:cubicBezTo>
                  <a:cubicBezTo>
                    <a:pt x="576" y="105"/>
                    <a:pt x="458"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8"/>
            <p:cNvSpPr/>
            <p:nvPr/>
          </p:nvSpPr>
          <p:spPr>
            <a:xfrm>
              <a:off x="3391575" y="3315100"/>
              <a:ext cx="33350" cy="28475"/>
            </a:xfrm>
            <a:custGeom>
              <a:avLst/>
              <a:gdLst/>
              <a:ahLst/>
              <a:cxnLst/>
              <a:rect l="l" t="t" r="r" b="b"/>
              <a:pathLst>
                <a:path w="1334" h="1139" extrusionOk="0">
                  <a:moveTo>
                    <a:pt x="771" y="0"/>
                  </a:moveTo>
                  <a:cubicBezTo>
                    <a:pt x="262" y="0"/>
                    <a:pt x="1" y="614"/>
                    <a:pt x="366" y="967"/>
                  </a:cubicBezTo>
                  <a:cubicBezTo>
                    <a:pt x="480" y="1085"/>
                    <a:pt x="622" y="1138"/>
                    <a:pt x="761" y="1138"/>
                  </a:cubicBezTo>
                  <a:cubicBezTo>
                    <a:pt x="1052" y="1138"/>
                    <a:pt x="1333" y="907"/>
                    <a:pt x="1333" y="562"/>
                  </a:cubicBezTo>
                  <a:cubicBezTo>
                    <a:pt x="1333" y="249"/>
                    <a:pt x="1085"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8"/>
            <p:cNvSpPr/>
            <p:nvPr/>
          </p:nvSpPr>
          <p:spPr>
            <a:xfrm>
              <a:off x="3401700" y="3323600"/>
              <a:ext cx="14400" cy="12350"/>
            </a:xfrm>
            <a:custGeom>
              <a:avLst/>
              <a:gdLst/>
              <a:ahLst/>
              <a:cxnLst/>
              <a:rect l="l" t="t" r="r" b="b"/>
              <a:pathLst>
                <a:path w="576" h="494" extrusionOk="0">
                  <a:moveTo>
                    <a:pt x="340" y="0"/>
                  </a:moveTo>
                  <a:cubicBezTo>
                    <a:pt x="118" y="0"/>
                    <a:pt x="1" y="261"/>
                    <a:pt x="157" y="418"/>
                  </a:cubicBezTo>
                  <a:cubicBezTo>
                    <a:pt x="209" y="470"/>
                    <a:pt x="272" y="493"/>
                    <a:pt x="333" y="493"/>
                  </a:cubicBezTo>
                  <a:cubicBezTo>
                    <a:pt x="458" y="493"/>
                    <a:pt x="575" y="397"/>
                    <a:pt x="575" y="248"/>
                  </a:cubicBezTo>
                  <a:cubicBezTo>
                    <a:pt x="575" y="105"/>
                    <a:pt x="471"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8"/>
            <p:cNvSpPr/>
            <p:nvPr/>
          </p:nvSpPr>
          <p:spPr>
            <a:xfrm>
              <a:off x="3372638"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rgbClr val="312650">
                <a:alpha val="61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8"/>
            <p:cNvSpPr/>
            <p:nvPr/>
          </p:nvSpPr>
          <p:spPr>
            <a:xfrm>
              <a:off x="3369700" y="3527700"/>
              <a:ext cx="1127725" cy="24200"/>
            </a:xfrm>
            <a:custGeom>
              <a:avLst/>
              <a:gdLst/>
              <a:ahLst/>
              <a:cxnLst/>
              <a:rect l="l" t="t" r="r" b="b"/>
              <a:pathLst>
                <a:path w="45109" h="968" extrusionOk="0">
                  <a:moveTo>
                    <a:pt x="0" y="1"/>
                  </a:moveTo>
                  <a:lnTo>
                    <a:pt x="0" y="967"/>
                  </a:lnTo>
                  <a:lnTo>
                    <a:pt x="45108" y="967"/>
                  </a:lnTo>
                  <a:lnTo>
                    <a:pt x="451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8"/>
            <p:cNvSpPr/>
            <p:nvPr/>
          </p:nvSpPr>
          <p:spPr>
            <a:xfrm>
              <a:off x="3369700" y="3782425"/>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8"/>
            <p:cNvSpPr/>
            <p:nvPr/>
          </p:nvSpPr>
          <p:spPr>
            <a:xfrm>
              <a:off x="3369700" y="3947350"/>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8"/>
            <p:cNvSpPr/>
            <p:nvPr/>
          </p:nvSpPr>
          <p:spPr>
            <a:xfrm>
              <a:off x="3901700" y="3534875"/>
              <a:ext cx="32025" cy="260650"/>
            </a:xfrm>
            <a:custGeom>
              <a:avLst/>
              <a:gdLst/>
              <a:ahLst/>
              <a:cxnLst/>
              <a:rect l="l" t="t" r="r" b="b"/>
              <a:pathLst>
                <a:path w="1281" h="10426" extrusionOk="0">
                  <a:moveTo>
                    <a:pt x="1" y="1"/>
                  </a:moveTo>
                  <a:lnTo>
                    <a:pt x="1" y="10425"/>
                  </a:lnTo>
                  <a:lnTo>
                    <a:pt x="1281" y="10425"/>
                  </a:lnTo>
                  <a:lnTo>
                    <a:pt x="1281"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8"/>
            <p:cNvSpPr/>
            <p:nvPr/>
          </p:nvSpPr>
          <p:spPr>
            <a:xfrm>
              <a:off x="3515350" y="3585825"/>
              <a:ext cx="34650" cy="52275"/>
            </a:xfrm>
            <a:custGeom>
              <a:avLst/>
              <a:gdLst/>
              <a:ahLst/>
              <a:cxnLst/>
              <a:rect l="l" t="t" r="r" b="b"/>
              <a:pathLst>
                <a:path w="1386" h="2091" extrusionOk="0">
                  <a:moveTo>
                    <a:pt x="784" y="1"/>
                  </a:moveTo>
                  <a:cubicBezTo>
                    <a:pt x="314" y="1"/>
                    <a:pt x="27" y="275"/>
                    <a:pt x="27" y="615"/>
                  </a:cubicBezTo>
                  <a:cubicBezTo>
                    <a:pt x="27" y="915"/>
                    <a:pt x="236" y="1098"/>
                    <a:pt x="575" y="1216"/>
                  </a:cubicBezTo>
                  <a:cubicBezTo>
                    <a:pt x="824" y="1294"/>
                    <a:pt x="915" y="1372"/>
                    <a:pt x="915" y="1503"/>
                  </a:cubicBezTo>
                  <a:cubicBezTo>
                    <a:pt x="915" y="1634"/>
                    <a:pt x="797" y="1712"/>
                    <a:pt x="588" y="1712"/>
                  </a:cubicBezTo>
                  <a:cubicBezTo>
                    <a:pt x="419" y="1712"/>
                    <a:pt x="236" y="1673"/>
                    <a:pt x="79" y="1595"/>
                  </a:cubicBezTo>
                  <a:lnTo>
                    <a:pt x="1" y="1973"/>
                  </a:lnTo>
                  <a:cubicBezTo>
                    <a:pt x="170" y="2052"/>
                    <a:pt x="366" y="2091"/>
                    <a:pt x="562" y="2091"/>
                  </a:cubicBezTo>
                  <a:cubicBezTo>
                    <a:pt x="1124" y="2091"/>
                    <a:pt x="1385" y="1804"/>
                    <a:pt x="1385" y="1464"/>
                  </a:cubicBezTo>
                  <a:cubicBezTo>
                    <a:pt x="1385" y="1190"/>
                    <a:pt x="1215" y="994"/>
                    <a:pt x="863" y="863"/>
                  </a:cubicBezTo>
                  <a:cubicBezTo>
                    <a:pt x="602" y="759"/>
                    <a:pt x="484" y="706"/>
                    <a:pt x="484" y="576"/>
                  </a:cubicBezTo>
                  <a:cubicBezTo>
                    <a:pt x="484" y="471"/>
                    <a:pt x="575" y="380"/>
                    <a:pt x="771" y="380"/>
                  </a:cubicBezTo>
                  <a:cubicBezTo>
                    <a:pt x="928" y="380"/>
                    <a:pt x="1072" y="419"/>
                    <a:pt x="1202" y="484"/>
                  </a:cubicBezTo>
                  <a:lnTo>
                    <a:pt x="1307" y="105"/>
                  </a:lnTo>
                  <a:cubicBezTo>
                    <a:pt x="1137" y="40"/>
                    <a:pt x="967" y="1"/>
                    <a:pt x="784"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8"/>
            <p:cNvSpPr/>
            <p:nvPr/>
          </p:nvSpPr>
          <p:spPr>
            <a:xfrm>
              <a:off x="3562050" y="3585825"/>
              <a:ext cx="40200" cy="52350"/>
            </a:xfrm>
            <a:custGeom>
              <a:avLst/>
              <a:gdLst/>
              <a:ahLst/>
              <a:cxnLst/>
              <a:rect l="l" t="t" r="r" b="b"/>
              <a:pathLst>
                <a:path w="1608" h="2094" extrusionOk="0">
                  <a:moveTo>
                    <a:pt x="1111" y="1"/>
                  </a:moveTo>
                  <a:cubicBezTo>
                    <a:pt x="497" y="1"/>
                    <a:pt x="1" y="393"/>
                    <a:pt x="1" y="1085"/>
                  </a:cubicBezTo>
                  <a:cubicBezTo>
                    <a:pt x="1" y="1660"/>
                    <a:pt x="366" y="2091"/>
                    <a:pt x="1059" y="2091"/>
                  </a:cubicBezTo>
                  <a:cubicBezTo>
                    <a:pt x="1082" y="2093"/>
                    <a:pt x="1106" y="2093"/>
                    <a:pt x="1129" y="2093"/>
                  </a:cubicBezTo>
                  <a:cubicBezTo>
                    <a:pt x="1286" y="2093"/>
                    <a:pt x="1433" y="2056"/>
                    <a:pt x="1581" y="2000"/>
                  </a:cubicBezTo>
                  <a:lnTo>
                    <a:pt x="1516" y="1647"/>
                  </a:lnTo>
                  <a:cubicBezTo>
                    <a:pt x="1385" y="1686"/>
                    <a:pt x="1255" y="1712"/>
                    <a:pt x="1124" y="1712"/>
                  </a:cubicBezTo>
                  <a:cubicBezTo>
                    <a:pt x="249" y="1712"/>
                    <a:pt x="249" y="380"/>
                    <a:pt x="1124" y="380"/>
                  </a:cubicBezTo>
                  <a:cubicBezTo>
                    <a:pt x="1268" y="380"/>
                    <a:pt x="1398" y="406"/>
                    <a:pt x="1516" y="458"/>
                  </a:cubicBezTo>
                  <a:lnTo>
                    <a:pt x="1607" y="92"/>
                  </a:lnTo>
                  <a:cubicBezTo>
                    <a:pt x="1451" y="27"/>
                    <a:pt x="1281" y="1"/>
                    <a:pt x="1111"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8"/>
            <p:cNvSpPr/>
            <p:nvPr/>
          </p:nvSpPr>
          <p:spPr>
            <a:xfrm>
              <a:off x="3615950" y="3586825"/>
              <a:ext cx="32350" cy="50625"/>
            </a:xfrm>
            <a:custGeom>
              <a:avLst/>
              <a:gdLst/>
              <a:ahLst/>
              <a:cxnLst/>
              <a:rect l="l" t="t" r="r" b="b"/>
              <a:pathLst>
                <a:path w="1294" h="2025" extrusionOk="0">
                  <a:moveTo>
                    <a:pt x="0" y="0"/>
                  </a:moveTo>
                  <a:lnTo>
                    <a:pt x="0" y="2025"/>
                  </a:lnTo>
                  <a:lnTo>
                    <a:pt x="1293" y="2025"/>
                  </a:lnTo>
                  <a:lnTo>
                    <a:pt x="1293" y="1646"/>
                  </a:lnTo>
                  <a:lnTo>
                    <a:pt x="470" y="1646"/>
                  </a:lnTo>
                  <a:lnTo>
                    <a:pt x="470" y="1163"/>
                  </a:lnTo>
                  <a:lnTo>
                    <a:pt x="1202" y="1163"/>
                  </a:lnTo>
                  <a:lnTo>
                    <a:pt x="1202" y="797"/>
                  </a:lnTo>
                  <a:lnTo>
                    <a:pt x="470" y="797"/>
                  </a:lnTo>
                  <a:lnTo>
                    <a:pt x="470" y="379"/>
                  </a:lnTo>
                  <a:lnTo>
                    <a:pt x="1254" y="379"/>
                  </a:lnTo>
                  <a:lnTo>
                    <a:pt x="125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8"/>
            <p:cNvSpPr/>
            <p:nvPr/>
          </p:nvSpPr>
          <p:spPr>
            <a:xfrm>
              <a:off x="3662975" y="3586825"/>
              <a:ext cx="41825" cy="50625"/>
            </a:xfrm>
            <a:custGeom>
              <a:avLst/>
              <a:gdLst/>
              <a:ahLst/>
              <a:cxnLst/>
              <a:rect l="l" t="t" r="r" b="b"/>
              <a:pathLst>
                <a:path w="1673" h="2025" extrusionOk="0">
                  <a:moveTo>
                    <a:pt x="0" y="0"/>
                  </a:moveTo>
                  <a:lnTo>
                    <a:pt x="0" y="2025"/>
                  </a:lnTo>
                  <a:lnTo>
                    <a:pt x="418" y="2025"/>
                  </a:lnTo>
                  <a:lnTo>
                    <a:pt x="418" y="1411"/>
                  </a:lnTo>
                  <a:cubicBezTo>
                    <a:pt x="418" y="1084"/>
                    <a:pt x="418" y="797"/>
                    <a:pt x="405" y="536"/>
                  </a:cubicBezTo>
                  <a:lnTo>
                    <a:pt x="418" y="536"/>
                  </a:lnTo>
                  <a:cubicBezTo>
                    <a:pt x="523" y="771"/>
                    <a:pt x="640" y="1006"/>
                    <a:pt x="771" y="1241"/>
                  </a:cubicBezTo>
                  <a:lnTo>
                    <a:pt x="1189" y="2025"/>
                  </a:lnTo>
                  <a:lnTo>
                    <a:pt x="1672" y="2025"/>
                  </a:lnTo>
                  <a:lnTo>
                    <a:pt x="1672" y="0"/>
                  </a:lnTo>
                  <a:lnTo>
                    <a:pt x="1241" y="0"/>
                  </a:lnTo>
                  <a:lnTo>
                    <a:pt x="1241" y="588"/>
                  </a:lnTo>
                  <a:cubicBezTo>
                    <a:pt x="1241" y="875"/>
                    <a:pt x="1254" y="1150"/>
                    <a:pt x="1280" y="1437"/>
                  </a:cubicBezTo>
                  <a:cubicBezTo>
                    <a:pt x="1189" y="1202"/>
                    <a:pt x="1085" y="967"/>
                    <a:pt x="954" y="745"/>
                  </a:cubicBezTo>
                  <a:lnTo>
                    <a:pt x="53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8"/>
            <p:cNvSpPr/>
            <p:nvPr/>
          </p:nvSpPr>
          <p:spPr>
            <a:xfrm>
              <a:off x="3721750" y="3586825"/>
              <a:ext cx="32350" cy="50625"/>
            </a:xfrm>
            <a:custGeom>
              <a:avLst/>
              <a:gdLst/>
              <a:ahLst/>
              <a:cxnLst/>
              <a:rect l="l" t="t" r="r" b="b"/>
              <a:pathLst>
                <a:path w="1294" h="2025" extrusionOk="0">
                  <a:moveTo>
                    <a:pt x="1" y="0"/>
                  </a:moveTo>
                  <a:lnTo>
                    <a:pt x="1" y="2025"/>
                  </a:lnTo>
                  <a:lnTo>
                    <a:pt x="1294" y="2025"/>
                  </a:lnTo>
                  <a:lnTo>
                    <a:pt x="1294" y="1646"/>
                  </a:lnTo>
                  <a:lnTo>
                    <a:pt x="458" y="1646"/>
                  </a:lnTo>
                  <a:lnTo>
                    <a:pt x="458" y="1163"/>
                  </a:lnTo>
                  <a:lnTo>
                    <a:pt x="1203" y="1163"/>
                  </a:lnTo>
                  <a:lnTo>
                    <a:pt x="1203" y="797"/>
                  </a:lnTo>
                  <a:lnTo>
                    <a:pt x="458" y="797"/>
                  </a:lnTo>
                  <a:lnTo>
                    <a:pt x="458" y="379"/>
                  </a:lnTo>
                  <a:lnTo>
                    <a:pt x="1242" y="379"/>
                  </a:lnTo>
                  <a:lnTo>
                    <a:pt x="12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8"/>
            <p:cNvSpPr/>
            <p:nvPr/>
          </p:nvSpPr>
          <p:spPr>
            <a:xfrm>
              <a:off x="4097650" y="3586825"/>
              <a:ext cx="38900" cy="50625"/>
            </a:xfrm>
            <a:custGeom>
              <a:avLst/>
              <a:gdLst/>
              <a:ahLst/>
              <a:cxnLst/>
              <a:rect l="l" t="t" r="r" b="b"/>
              <a:pathLst>
                <a:path w="1556" h="2025" extrusionOk="0">
                  <a:moveTo>
                    <a:pt x="1" y="0"/>
                  </a:moveTo>
                  <a:lnTo>
                    <a:pt x="1" y="392"/>
                  </a:lnTo>
                  <a:lnTo>
                    <a:pt x="549" y="392"/>
                  </a:lnTo>
                  <a:lnTo>
                    <a:pt x="549" y="2025"/>
                  </a:lnTo>
                  <a:lnTo>
                    <a:pt x="1020" y="2025"/>
                  </a:lnTo>
                  <a:lnTo>
                    <a:pt x="1020" y="392"/>
                  </a:lnTo>
                  <a:lnTo>
                    <a:pt x="1555" y="392"/>
                  </a:lnTo>
                  <a:lnTo>
                    <a:pt x="155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8"/>
            <p:cNvSpPr/>
            <p:nvPr/>
          </p:nvSpPr>
          <p:spPr>
            <a:xfrm>
              <a:off x="4140450" y="3586825"/>
              <a:ext cx="46400" cy="50625"/>
            </a:xfrm>
            <a:custGeom>
              <a:avLst/>
              <a:gdLst/>
              <a:ahLst/>
              <a:cxnLst/>
              <a:rect l="l" t="t" r="r" b="b"/>
              <a:pathLst>
                <a:path w="1856" h="2025" extrusionOk="0">
                  <a:moveTo>
                    <a:pt x="914" y="340"/>
                  </a:moveTo>
                  <a:cubicBezTo>
                    <a:pt x="941" y="470"/>
                    <a:pt x="980" y="614"/>
                    <a:pt x="1006" y="732"/>
                  </a:cubicBezTo>
                  <a:lnTo>
                    <a:pt x="1137" y="1163"/>
                  </a:lnTo>
                  <a:lnTo>
                    <a:pt x="692" y="1163"/>
                  </a:lnTo>
                  <a:lnTo>
                    <a:pt x="810" y="732"/>
                  </a:lnTo>
                  <a:cubicBezTo>
                    <a:pt x="849" y="614"/>
                    <a:pt x="875" y="470"/>
                    <a:pt x="914" y="340"/>
                  </a:cubicBezTo>
                  <a:close/>
                  <a:moveTo>
                    <a:pt x="627" y="0"/>
                  </a:moveTo>
                  <a:lnTo>
                    <a:pt x="0" y="2025"/>
                  </a:lnTo>
                  <a:lnTo>
                    <a:pt x="483" y="2025"/>
                  </a:lnTo>
                  <a:lnTo>
                    <a:pt x="627" y="1502"/>
                  </a:lnTo>
                  <a:lnTo>
                    <a:pt x="1202" y="1502"/>
                  </a:lnTo>
                  <a:lnTo>
                    <a:pt x="1359" y="2025"/>
                  </a:lnTo>
                  <a:lnTo>
                    <a:pt x="1855" y="2025"/>
                  </a:lnTo>
                  <a:lnTo>
                    <a:pt x="122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8"/>
            <p:cNvSpPr/>
            <p:nvPr/>
          </p:nvSpPr>
          <p:spPr>
            <a:xfrm>
              <a:off x="4200525" y="3586825"/>
              <a:ext cx="41500" cy="50625"/>
            </a:xfrm>
            <a:custGeom>
              <a:avLst/>
              <a:gdLst/>
              <a:ahLst/>
              <a:cxnLst/>
              <a:rect l="l" t="t" r="r" b="b"/>
              <a:pathLst>
                <a:path w="1660" h="2025" extrusionOk="0">
                  <a:moveTo>
                    <a:pt x="1" y="0"/>
                  </a:moveTo>
                  <a:lnTo>
                    <a:pt x="1" y="2012"/>
                  </a:lnTo>
                  <a:lnTo>
                    <a:pt x="458" y="2012"/>
                  </a:lnTo>
                  <a:lnTo>
                    <a:pt x="458" y="1359"/>
                  </a:lnTo>
                  <a:lnTo>
                    <a:pt x="628" y="1150"/>
                  </a:lnTo>
                  <a:lnTo>
                    <a:pt x="1124" y="2025"/>
                  </a:lnTo>
                  <a:lnTo>
                    <a:pt x="1660" y="2025"/>
                  </a:lnTo>
                  <a:lnTo>
                    <a:pt x="954" y="862"/>
                  </a:lnTo>
                  <a:lnTo>
                    <a:pt x="1621" y="0"/>
                  </a:lnTo>
                  <a:lnTo>
                    <a:pt x="1059" y="0"/>
                  </a:lnTo>
                  <a:lnTo>
                    <a:pt x="602" y="679"/>
                  </a:lnTo>
                  <a:cubicBezTo>
                    <a:pt x="549" y="745"/>
                    <a:pt x="510" y="823"/>
                    <a:pt x="458" y="901"/>
                  </a:cubicBezTo>
                  <a:lnTo>
                    <a:pt x="45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8"/>
            <p:cNvSpPr/>
            <p:nvPr/>
          </p:nvSpPr>
          <p:spPr>
            <a:xfrm>
              <a:off x="4253450" y="3586825"/>
              <a:ext cx="32350" cy="50625"/>
            </a:xfrm>
            <a:custGeom>
              <a:avLst/>
              <a:gdLst/>
              <a:ahLst/>
              <a:cxnLst/>
              <a:rect l="l" t="t" r="r" b="b"/>
              <a:pathLst>
                <a:path w="1294" h="2025" extrusionOk="0">
                  <a:moveTo>
                    <a:pt x="0" y="0"/>
                  </a:moveTo>
                  <a:lnTo>
                    <a:pt x="0" y="2025"/>
                  </a:lnTo>
                  <a:lnTo>
                    <a:pt x="1293" y="2025"/>
                  </a:lnTo>
                  <a:lnTo>
                    <a:pt x="1293" y="1646"/>
                  </a:lnTo>
                  <a:lnTo>
                    <a:pt x="457" y="1646"/>
                  </a:lnTo>
                  <a:lnTo>
                    <a:pt x="457" y="1163"/>
                  </a:lnTo>
                  <a:lnTo>
                    <a:pt x="1202" y="1163"/>
                  </a:lnTo>
                  <a:lnTo>
                    <a:pt x="1202" y="797"/>
                  </a:lnTo>
                  <a:lnTo>
                    <a:pt x="457" y="797"/>
                  </a:lnTo>
                  <a:lnTo>
                    <a:pt x="457" y="379"/>
                  </a:lnTo>
                  <a:lnTo>
                    <a:pt x="1241" y="379"/>
                  </a:lnTo>
                  <a:lnTo>
                    <a:pt x="1241"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48"/>
          <p:cNvGrpSpPr/>
          <p:nvPr/>
        </p:nvGrpSpPr>
        <p:grpSpPr>
          <a:xfrm>
            <a:off x="5104826" y="3223625"/>
            <a:ext cx="770797" cy="952425"/>
            <a:chOff x="5109401" y="3226925"/>
            <a:chExt cx="770797" cy="952425"/>
          </a:xfrm>
        </p:grpSpPr>
        <p:sp>
          <p:nvSpPr>
            <p:cNvPr id="1598" name="Google Shape;1598;p48"/>
            <p:cNvSpPr/>
            <p:nvPr/>
          </p:nvSpPr>
          <p:spPr>
            <a:xfrm>
              <a:off x="5348324"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8"/>
            <p:cNvSpPr/>
            <p:nvPr/>
          </p:nvSpPr>
          <p:spPr>
            <a:xfrm>
              <a:off x="5346934" y="3226925"/>
              <a:ext cx="27292" cy="441478"/>
            </a:xfrm>
            <a:custGeom>
              <a:avLst/>
              <a:gdLst/>
              <a:ahLst/>
              <a:cxnLst/>
              <a:rect l="l" t="t" r="r" b="b"/>
              <a:pathLst>
                <a:path w="785" h="12698" extrusionOk="0">
                  <a:moveTo>
                    <a:pt x="1" y="0"/>
                  </a:moveTo>
                  <a:lnTo>
                    <a:pt x="1" y="12698"/>
                  </a:lnTo>
                  <a:lnTo>
                    <a:pt x="785" y="12698"/>
                  </a:lnTo>
                  <a:lnTo>
                    <a:pt x="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8"/>
            <p:cNvSpPr/>
            <p:nvPr/>
          </p:nvSpPr>
          <p:spPr>
            <a:xfrm>
              <a:off x="5822486"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8"/>
            <p:cNvSpPr/>
            <p:nvPr/>
          </p:nvSpPr>
          <p:spPr>
            <a:xfrm>
              <a:off x="5821582" y="3226925"/>
              <a:ext cx="26806" cy="441478"/>
            </a:xfrm>
            <a:custGeom>
              <a:avLst/>
              <a:gdLst/>
              <a:ahLst/>
              <a:cxnLst/>
              <a:rect l="l" t="t" r="r" b="b"/>
              <a:pathLst>
                <a:path w="771" h="12698" extrusionOk="0">
                  <a:moveTo>
                    <a:pt x="0" y="0"/>
                  </a:moveTo>
                  <a:lnTo>
                    <a:pt x="0" y="12698"/>
                  </a:lnTo>
                  <a:lnTo>
                    <a:pt x="771" y="12698"/>
                  </a:lnTo>
                  <a:lnTo>
                    <a:pt x="7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8"/>
            <p:cNvSpPr/>
            <p:nvPr/>
          </p:nvSpPr>
          <p:spPr>
            <a:xfrm>
              <a:off x="5303787" y="3260545"/>
              <a:ext cx="576410" cy="407858"/>
            </a:xfrm>
            <a:custGeom>
              <a:avLst/>
              <a:gdLst/>
              <a:ahLst/>
              <a:cxnLst/>
              <a:rect l="l" t="t" r="r" b="b"/>
              <a:pathLst>
                <a:path w="16579" h="11731" extrusionOk="0">
                  <a:moveTo>
                    <a:pt x="1" y="0"/>
                  </a:moveTo>
                  <a:lnTo>
                    <a:pt x="1" y="11731"/>
                  </a:lnTo>
                  <a:lnTo>
                    <a:pt x="16578" y="11731"/>
                  </a:lnTo>
                  <a:lnTo>
                    <a:pt x="16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8"/>
            <p:cNvSpPr/>
            <p:nvPr/>
          </p:nvSpPr>
          <p:spPr>
            <a:xfrm>
              <a:off x="5303787"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8"/>
            <p:cNvSpPr/>
            <p:nvPr/>
          </p:nvSpPr>
          <p:spPr>
            <a:xfrm>
              <a:off x="5109401" y="3668370"/>
              <a:ext cx="477845" cy="51838"/>
            </a:xfrm>
            <a:custGeom>
              <a:avLst/>
              <a:gdLst/>
              <a:ahLst/>
              <a:cxnLst/>
              <a:rect l="l" t="t" r="r" b="b"/>
              <a:pathLst>
                <a:path w="13744" h="1491" extrusionOk="0">
                  <a:moveTo>
                    <a:pt x="1" y="1"/>
                  </a:moveTo>
                  <a:lnTo>
                    <a:pt x="1" y="1490"/>
                  </a:lnTo>
                  <a:lnTo>
                    <a:pt x="13743" y="1490"/>
                  </a:lnTo>
                  <a:lnTo>
                    <a:pt x="13743" y="1"/>
                  </a:lnTo>
                  <a:close/>
                </a:path>
              </a:pathLst>
            </a:custGeom>
            <a:solidFill>
              <a:srgbClr val="FC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8"/>
            <p:cNvSpPr/>
            <p:nvPr/>
          </p:nvSpPr>
          <p:spPr>
            <a:xfrm>
              <a:off x="5568126" y="3668370"/>
              <a:ext cx="312073" cy="51838"/>
            </a:xfrm>
            <a:custGeom>
              <a:avLst/>
              <a:gdLst/>
              <a:ahLst/>
              <a:cxnLst/>
              <a:rect l="l" t="t" r="r" b="b"/>
              <a:pathLst>
                <a:path w="8976" h="1491" extrusionOk="0">
                  <a:moveTo>
                    <a:pt x="1" y="1"/>
                  </a:moveTo>
                  <a:lnTo>
                    <a:pt x="1" y="1490"/>
                  </a:lnTo>
                  <a:lnTo>
                    <a:pt x="8975" y="1490"/>
                  </a:lnTo>
                  <a:lnTo>
                    <a:pt x="8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8"/>
            <p:cNvSpPr/>
            <p:nvPr/>
          </p:nvSpPr>
          <p:spPr>
            <a:xfrm>
              <a:off x="5259285" y="3720174"/>
              <a:ext cx="491473" cy="405598"/>
            </a:xfrm>
            <a:custGeom>
              <a:avLst/>
              <a:gdLst/>
              <a:ahLst/>
              <a:cxnLst/>
              <a:rect l="l" t="t" r="r" b="b"/>
              <a:pathLst>
                <a:path w="14136" h="11666" extrusionOk="0">
                  <a:moveTo>
                    <a:pt x="12633" y="0"/>
                  </a:moveTo>
                  <a:lnTo>
                    <a:pt x="1" y="11665"/>
                  </a:lnTo>
                  <a:lnTo>
                    <a:pt x="1503" y="11665"/>
                  </a:lnTo>
                  <a:lnTo>
                    <a:pt x="14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8"/>
            <p:cNvSpPr/>
            <p:nvPr/>
          </p:nvSpPr>
          <p:spPr>
            <a:xfrm>
              <a:off x="5221596" y="3720174"/>
              <a:ext cx="491439" cy="405598"/>
            </a:xfrm>
            <a:custGeom>
              <a:avLst/>
              <a:gdLst/>
              <a:ahLst/>
              <a:cxnLst/>
              <a:rect l="l" t="t" r="r" b="b"/>
              <a:pathLst>
                <a:path w="14135" h="11666" extrusionOk="0">
                  <a:moveTo>
                    <a:pt x="12633" y="0"/>
                  </a:moveTo>
                  <a:lnTo>
                    <a:pt x="0" y="11665"/>
                  </a:lnTo>
                  <a:lnTo>
                    <a:pt x="1503" y="11665"/>
                  </a:lnTo>
                  <a:lnTo>
                    <a:pt x="14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8"/>
            <p:cNvSpPr/>
            <p:nvPr/>
          </p:nvSpPr>
          <p:spPr>
            <a:xfrm>
              <a:off x="5221596" y="3720174"/>
              <a:ext cx="491439" cy="405598"/>
            </a:xfrm>
            <a:custGeom>
              <a:avLst/>
              <a:gdLst/>
              <a:ahLst/>
              <a:cxnLst/>
              <a:rect l="l" t="t" r="r" b="b"/>
              <a:pathLst>
                <a:path w="14135" h="11666" extrusionOk="0">
                  <a:moveTo>
                    <a:pt x="0" y="0"/>
                  </a:moveTo>
                  <a:lnTo>
                    <a:pt x="12633" y="11665"/>
                  </a:lnTo>
                  <a:lnTo>
                    <a:pt x="14135" y="11665"/>
                  </a:lnTo>
                  <a:lnTo>
                    <a:pt x="15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8"/>
            <p:cNvSpPr/>
            <p:nvPr/>
          </p:nvSpPr>
          <p:spPr>
            <a:xfrm>
              <a:off x="5259285" y="3720174"/>
              <a:ext cx="491473" cy="405598"/>
            </a:xfrm>
            <a:custGeom>
              <a:avLst/>
              <a:gdLst/>
              <a:ahLst/>
              <a:cxnLst/>
              <a:rect l="l" t="t" r="r" b="b"/>
              <a:pathLst>
                <a:path w="14136" h="11666" extrusionOk="0">
                  <a:moveTo>
                    <a:pt x="1" y="0"/>
                  </a:moveTo>
                  <a:lnTo>
                    <a:pt x="12633" y="11665"/>
                  </a:lnTo>
                  <a:lnTo>
                    <a:pt x="14135" y="11665"/>
                  </a:lnTo>
                  <a:lnTo>
                    <a:pt x="1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8"/>
            <p:cNvSpPr/>
            <p:nvPr/>
          </p:nvSpPr>
          <p:spPr>
            <a:xfrm>
              <a:off x="5109401" y="4113917"/>
              <a:ext cx="205789" cy="53646"/>
            </a:xfrm>
            <a:custGeom>
              <a:avLst/>
              <a:gdLst/>
              <a:ahLst/>
              <a:cxnLst/>
              <a:rect l="l" t="t" r="r" b="b"/>
              <a:pathLst>
                <a:path w="5919" h="1543" extrusionOk="0">
                  <a:moveTo>
                    <a:pt x="1" y="1"/>
                  </a:moveTo>
                  <a:lnTo>
                    <a:pt x="1" y="1542"/>
                  </a:lnTo>
                  <a:lnTo>
                    <a:pt x="5918" y="1542"/>
                  </a:lnTo>
                  <a:lnTo>
                    <a:pt x="59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8"/>
            <p:cNvSpPr/>
            <p:nvPr/>
          </p:nvSpPr>
          <p:spPr>
            <a:xfrm>
              <a:off x="5109401" y="4113917"/>
              <a:ext cx="171265" cy="53646"/>
            </a:xfrm>
            <a:custGeom>
              <a:avLst/>
              <a:gdLst/>
              <a:ahLst/>
              <a:cxnLst/>
              <a:rect l="l" t="t" r="r" b="b"/>
              <a:pathLst>
                <a:path w="4926" h="1543" extrusionOk="0">
                  <a:moveTo>
                    <a:pt x="1" y="1"/>
                  </a:moveTo>
                  <a:lnTo>
                    <a:pt x="1" y="1542"/>
                  </a:lnTo>
                  <a:lnTo>
                    <a:pt x="4926" y="1542"/>
                  </a:lnTo>
                  <a:lnTo>
                    <a:pt x="49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8"/>
            <p:cNvSpPr/>
            <p:nvPr/>
          </p:nvSpPr>
          <p:spPr>
            <a:xfrm>
              <a:off x="5621737" y="4125738"/>
              <a:ext cx="206241" cy="53611"/>
            </a:xfrm>
            <a:custGeom>
              <a:avLst/>
              <a:gdLst/>
              <a:ahLst/>
              <a:cxnLst/>
              <a:rect l="l" t="t" r="r" b="b"/>
              <a:pathLst>
                <a:path w="5932" h="1542" extrusionOk="0">
                  <a:moveTo>
                    <a:pt x="0" y="0"/>
                  </a:moveTo>
                  <a:lnTo>
                    <a:pt x="0" y="1542"/>
                  </a:lnTo>
                  <a:lnTo>
                    <a:pt x="5931" y="1542"/>
                  </a:lnTo>
                  <a:lnTo>
                    <a:pt x="5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8"/>
            <p:cNvSpPr/>
            <p:nvPr/>
          </p:nvSpPr>
          <p:spPr>
            <a:xfrm>
              <a:off x="5621737" y="4125738"/>
              <a:ext cx="171265" cy="53611"/>
            </a:xfrm>
            <a:custGeom>
              <a:avLst/>
              <a:gdLst/>
              <a:ahLst/>
              <a:cxnLst/>
              <a:rect l="l" t="t" r="r" b="b"/>
              <a:pathLst>
                <a:path w="4926" h="1542" extrusionOk="0">
                  <a:moveTo>
                    <a:pt x="0" y="0"/>
                  </a:moveTo>
                  <a:lnTo>
                    <a:pt x="0" y="1542"/>
                  </a:lnTo>
                  <a:lnTo>
                    <a:pt x="4925" y="1542"/>
                  </a:lnTo>
                  <a:lnTo>
                    <a:pt x="4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8"/>
            <p:cNvSpPr/>
            <p:nvPr/>
          </p:nvSpPr>
          <p:spPr>
            <a:xfrm>
              <a:off x="5303600"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8"/>
            <p:cNvSpPr/>
            <p:nvPr/>
          </p:nvSpPr>
          <p:spPr>
            <a:xfrm>
              <a:off x="5369637" y="3331332"/>
              <a:ext cx="46832" cy="57366"/>
            </a:xfrm>
            <a:custGeom>
              <a:avLst/>
              <a:gdLst/>
              <a:ahLst/>
              <a:cxnLst/>
              <a:rect l="l" t="t" r="r" b="b"/>
              <a:pathLst>
                <a:path w="1347" h="1650" extrusionOk="0">
                  <a:moveTo>
                    <a:pt x="458" y="172"/>
                  </a:moveTo>
                  <a:cubicBezTo>
                    <a:pt x="902" y="172"/>
                    <a:pt x="1111" y="420"/>
                    <a:pt x="1111" y="799"/>
                  </a:cubicBezTo>
                  <a:cubicBezTo>
                    <a:pt x="1111" y="1230"/>
                    <a:pt x="876" y="1478"/>
                    <a:pt x="432" y="1478"/>
                  </a:cubicBezTo>
                  <a:cubicBezTo>
                    <a:pt x="354" y="1478"/>
                    <a:pt x="288" y="1478"/>
                    <a:pt x="210" y="1465"/>
                  </a:cubicBezTo>
                  <a:lnTo>
                    <a:pt x="210" y="198"/>
                  </a:lnTo>
                  <a:cubicBezTo>
                    <a:pt x="301" y="172"/>
                    <a:pt x="380" y="172"/>
                    <a:pt x="458" y="172"/>
                  </a:cubicBezTo>
                  <a:close/>
                  <a:moveTo>
                    <a:pt x="504" y="0"/>
                  </a:moveTo>
                  <a:cubicBezTo>
                    <a:pt x="484" y="0"/>
                    <a:pt x="465" y="1"/>
                    <a:pt x="445" y="2"/>
                  </a:cubicBezTo>
                  <a:cubicBezTo>
                    <a:pt x="301" y="2"/>
                    <a:pt x="158" y="15"/>
                    <a:pt x="1" y="41"/>
                  </a:cubicBezTo>
                  <a:lnTo>
                    <a:pt x="1" y="1622"/>
                  </a:lnTo>
                  <a:cubicBezTo>
                    <a:pt x="132" y="1648"/>
                    <a:pt x="262" y="1648"/>
                    <a:pt x="380" y="1648"/>
                  </a:cubicBezTo>
                  <a:cubicBezTo>
                    <a:pt x="398" y="1649"/>
                    <a:pt x="417" y="1649"/>
                    <a:pt x="436" y="1649"/>
                  </a:cubicBezTo>
                  <a:cubicBezTo>
                    <a:pt x="678" y="1649"/>
                    <a:pt x="916" y="1570"/>
                    <a:pt x="1098" y="1413"/>
                  </a:cubicBezTo>
                  <a:cubicBezTo>
                    <a:pt x="1255" y="1243"/>
                    <a:pt x="1347" y="1021"/>
                    <a:pt x="1333" y="786"/>
                  </a:cubicBezTo>
                  <a:cubicBezTo>
                    <a:pt x="1347" y="564"/>
                    <a:pt x="1255" y="355"/>
                    <a:pt x="1098" y="211"/>
                  </a:cubicBezTo>
                  <a:cubicBezTo>
                    <a:pt x="931" y="67"/>
                    <a:pt x="719"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8"/>
            <p:cNvSpPr/>
            <p:nvPr/>
          </p:nvSpPr>
          <p:spPr>
            <a:xfrm>
              <a:off x="5433227" y="3331819"/>
              <a:ext cx="7301" cy="56358"/>
            </a:xfrm>
            <a:custGeom>
              <a:avLst/>
              <a:gdLst/>
              <a:ahLst/>
              <a:cxnLst/>
              <a:rect l="l" t="t" r="r" b="b"/>
              <a:pathLst>
                <a:path w="210" h="1621" extrusionOk="0">
                  <a:moveTo>
                    <a:pt x="1" y="1"/>
                  </a:moveTo>
                  <a:lnTo>
                    <a:pt x="1" y="1621"/>
                  </a:lnTo>
                  <a:lnTo>
                    <a:pt x="210" y="1621"/>
                  </a:lnTo>
                  <a:lnTo>
                    <a:pt x="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8"/>
            <p:cNvSpPr/>
            <p:nvPr/>
          </p:nvSpPr>
          <p:spPr>
            <a:xfrm>
              <a:off x="5460937" y="3331297"/>
              <a:ext cx="36367" cy="56428"/>
            </a:xfrm>
            <a:custGeom>
              <a:avLst/>
              <a:gdLst/>
              <a:ahLst/>
              <a:cxnLst/>
              <a:rect l="l" t="t" r="r" b="b"/>
              <a:pathLst>
                <a:path w="1046" h="1623" extrusionOk="0">
                  <a:moveTo>
                    <a:pt x="353" y="167"/>
                  </a:moveTo>
                  <a:cubicBezTo>
                    <a:pt x="374" y="167"/>
                    <a:pt x="396" y="169"/>
                    <a:pt x="419" y="173"/>
                  </a:cubicBezTo>
                  <a:cubicBezTo>
                    <a:pt x="628" y="173"/>
                    <a:pt x="785" y="290"/>
                    <a:pt x="785" y="473"/>
                  </a:cubicBezTo>
                  <a:cubicBezTo>
                    <a:pt x="785" y="656"/>
                    <a:pt x="641" y="774"/>
                    <a:pt x="419" y="774"/>
                  </a:cubicBezTo>
                  <a:lnTo>
                    <a:pt x="210" y="774"/>
                  </a:lnTo>
                  <a:lnTo>
                    <a:pt x="210" y="186"/>
                  </a:lnTo>
                  <a:cubicBezTo>
                    <a:pt x="256" y="177"/>
                    <a:pt x="302" y="167"/>
                    <a:pt x="353" y="167"/>
                  </a:cubicBezTo>
                  <a:close/>
                  <a:moveTo>
                    <a:pt x="454" y="1"/>
                  </a:moveTo>
                  <a:cubicBezTo>
                    <a:pt x="438" y="1"/>
                    <a:pt x="422" y="2"/>
                    <a:pt x="406" y="3"/>
                  </a:cubicBezTo>
                  <a:cubicBezTo>
                    <a:pt x="262" y="3"/>
                    <a:pt x="131" y="16"/>
                    <a:pt x="1" y="42"/>
                  </a:cubicBezTo>
                  <a:lnTo>
                    <a:pt x="1" y="1623"/>
                  </a:lnTo>
                  <a:lnTo>
                    <a:pt x="210" y="1623"/>
                  </a:lnTo>
                  <a:lnTo>
                    <a:pt x="210" y="930"/>
                  </a:lnTo>
                  <a:lnTo>
                    <a:pt x="406" y="930"/>
                  </a:lnTo>
                  <a:cubicBezTo>
                    <a:pt x="589" y="930"/>
                    <a:pt x="680" y="1022"/>
                    <a:pt x="732" y="1244"/>
                  </a:cubicBezTo>
                  <a:cubicBezTo>
                    <a:pt x="745" y="1375"/>
                    <a:pt x="785" y="1505"/>
                    <a:pt x="837" y="1623"/>
                  </a:cubicBezTo>
                  <a:lnTo>
                    <a:pt x="1046" y="1623"/>
                  </a:lnTo>
                  <a:cubicBezTo>
                    <a:pt x="994" y="1479"/>
                    <a:pt x="954" y="1335"/>
                    <a:pt x="928" y="1179"/>
                  </a:cubicBezTo>
                  <a:cubicBezTo>
                    <a:pt x="915" y="1035"/>
                    <a:pt x="824" y="917"/>
                    <a:pt x="693" y="852"/>
                  </a:cubicBezTo>
                  <a:cubicBezTo>
                    <a:pt x="876" y="800"/>
                    <a:pt x="994" y="630"/>
                    <a:pt x="994" y="447"/>
                  </a:cubicBezTo>
                  <a:cubicBezTo>
                    <a:pt x="994" y="329"/>
                    <a:pt x="954" y="212"/>
                    <a:pt x="863" y="134"/>
                  </a:cubicBezTo>
                  <a:cubicBezTo>
                    <a:pt x="746" y="51"/>
                    <a:pt x="59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8"/>
            <p:cNvSpPr/>
            <p:nvPr/>
          </p:nvSpPr>
          <p:spPr>
            <a:xfrm>
              <a:off x="5513645" y="3331819"/>
              <a:ext cx="31360" cy="56358"/>
            </a:xfrm>
            <a:custGeom>
              <a:avLst/>
              <a:gdLst/>
              <a:ahLst/>
              <a:cxnLst/>
              <a:rect l="l" t="t" r="r" b="b"/>
              <a:pathLst>
                <a:path w="902" h="1621" extrusionOk="0">
                  <a:moveTo>
                    <a:pt x="0" y="1"/>
                  </a:moveTo>
                  <a:lnTo>
                    <a:pt x="0" y="1621"/>
                  </a:lnTo>
                  <a:lnTo>
                    <a:pt x="901" y="1621"/>
                  </a:lnTo>
                  <a:lnTo>
                    <a:pt x="901" y="1451"/>
                  </a:lnTo>
                  <a:lnTo>
                    <a:pt x="209" y="1451"/>
                  </a:lnTo>
                  <a:lnTo>
                    <a:pt x="209" y="863"/>
                  </a:lnTo>
                  <a:lnTo>
                    <a:pt x="836" y="863"/>
                  </a:lnTo>
                  <a:lnTo>
                    <a:pt x="823" y="693"/>
                  </a:lnTo>
                  <a:lnTo>
                    <a:pt x="209" y="693"/>
                  </a:lnTo>
                  <a:lnTo>
                    <a:pt x="209" y="184"/>
                  </a:lnTo>
                  <a:lnTo>
                    <a:pt x="862" y="184"/>
                  </a:lnTo>
                  <a:lnTo>
                    <a:pt x="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8"/>
            <p:cNvSpPr/>
            <p:nvPr/>
          </p:nvSpPr>
          <p:spPr>
            <a:xfrm>
              <a:off x="5557730" y="3330880"/>
              <a:ext cx="44050" cy="58270"/>
            </a:xfrm>
            <a:custGeom>
              <a:avLst/>
              <a:gdLst/>
              <a:ahLst/>
              <a:cxnLst/>
              <a:rect l="l" t="t" r="r" b="b"/>
              <a:pathLst>
                <a:path w="1267" h="1676" extrusionOk="0">
                  <a:moveTo>
                    <a:pt x="843" y="1"/>
                  </a:moveTo>
                  <a:cubicBezTo>
                    <a:pt x="381" y="1"/>
                    <a:pt x="13" y="395"/>
                    <a:pt x="38" y="851"/>
                  </a:cubicBezTo>
                  <a:cubicBezTo>
                    <a:pt x="1" y="1294"/>
                    <a:pt x="355" y="1675"/>
                    <a:pt x="792" y="1675"/>
                  </a:cubicBezTo>
                  <a:cubicBezTo>
                    <a:pt x="806" y="1675"/>
                    <a:pt x="821" y="1675"/>
                    <a:pt x="835" y="1674"/>
                  </a:cubicBezTo>
                  <a:cubicBezTo>
                    <a:pt x="992" y="1674"/>
                    <a:pt x="1136" y="1648"/>
                    <a:pt x="1266" y="1596"/>
                  </a:cubicBezTo>
                  <a:lnTo>
                    <a:pt x="1227" y="1426"/>
                  </a:lnTo>
                  <a:cubicBezTo>
                    <a:pt x="1110" y="1465"/>
                    <a:pt x="1005" y="1491"/>
                    <a:pt x="888" y="1491"/>
                  </a:cubicBezTo>
                  <a:cubicBezTo>
                    <a:pt x="496" y="1491"/>
                    <a:pt x="261" y="1230"/>
                    <a:pt x="261" y="838"/>
                  </a:cubicBezTo>
                  <a:cubicBezTo>
                    <a:pt x="261" y="420"/>
                    <a:pt x="509" y="172"/>
                    <a:pt x="888" y="172"/>
                  </a:cubicBezTo>
                  <a:cubicBezTo>
                    <a:pt x="1005" y="172"/>
                    <a:pt x="1123" y="198"/>
                    <a:pt x="1214" y="237"/>
                  </a:cubicBezTo>
                  <a:lnTo>
                    <a:pt x="1266" y="80"/>
                  </a:lnTo>
                  <a:cubicBezTo>
                    <a:pt x="1149" y="28"/>
                    <a:pt x="1018" y="2"/>
                    <a:pt x="888" y="2"/>
                  </a:cubicBezTo>
                  <a:cubicBezTo>
                    <a:pt x="873" y="1"/>
                    <a:pt x="858"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8"/>
            <p:cNvSpPr/>
            <p:nvPr/>
          </p:nvSpPr>
          <p:spPr>
            <a:xfrm>
              <a:off x="5614471" y="3331819"/>
              <a:ext cx="41825" cy="56358"/>
            </a:xfrm>
            <a:custGeom>
              <a:avLst/>
              <a:gdLst/>
              <a:ahLst/>
              <a:cxnLst/>
              <a:rect l="l" t="t" r="r" b="b"/>
              <a:pathLst>
                <a:path w="1203" h="1621" extrusionOk="0">
                  <a:moveTo>
                    <a:pt x="0" y="1"/>
                  </a:moveTo>
                  <a:lnTo>
                    <a:pt x="0" y="184"/>
                  </a:lnTo>
                  <a:lnTo>
                    <a:pt x="497" y="184"/>
                  </a:lnTo>
                  <a:lnTo>
                    <a:pt x="497" y="1621"/>
                  </a:lnTo>
                  <a:lnTo>
                    <a:pt x="706" y="1621"/>
                  </a:lnTo>
                  <a:lnTo>
                    <a:pt x="706" y="184"/>
                  </a:lnTo>
                  <a:lnTo>
                    <a:pt x="1202" y="184"/>
                  </a:lnTo>
                  <a:lnTo>
                    <a:pt x="1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8"/>
            <p:cNvSpPr/>
            <p:nvPr/>
          </p:nvSpPr>
          <p:spPr>
            <a:xfrm>
              <a:off x="5664432" y="3330915"/>
              <a:ext cx="51352" cy="58166"/>
            </a:xfrm>
            <a:custGeom>
              <a:avLst/>
              <a:gdLst/>
              <a:ahLst/>
              <a:cxnLst/>
              <a:rect l="l" t="t" r="r" b="b"/>
              <a:pathLst>
                <a:path w="1477" h="1673" extrusionOk="0">
                  <a:moveTo>
                    <a:pt x="745" y="171"/>
                  </a:moveTo>
                  <a:cubicBezTo>
                    <a:pt x="1098" y="171"/>
                    <a:pt x="1254" y="497"/>
                    <a:pt x="1254" y="824"/>
                  </a:cubicBezTo>
                  <a:cubicBezTo>
                    <a:pt x="1254" y="1190"/>
                    <a:pt x="1071" y="1503"/>
                    <a:pt x="745" y="1503"/>
                  </a:cubicBezTo>
                  <a:cubicBezTo>
                    <a:pt x="405" y="1503"/>
                    <a:pt x="222" y="1190"/>
                    <a:pt x="222" y="850"/>
                  </a:cubicBezTo>
                  <a:cubicBezTo>
                    <a:pt x="222" y="497"/>
                    <a:pt x="392" y="171"/>
                    <a:pt x="745" y="171"/>
                  </a:cubicBezTo>
                  <a:close/>
                  <a:moveTo>
                    <a:pt x="745" y="1"/>
                  </a:moveTo>
                  <a:cubicBezTo>
                    <a:pt x="327" y="1"/>
                    <a:pt x="0" y="367"/>
                    <a:pt x="0" y="850"/>
                  </a:cubicBezTo>
                  <a:cubicBezTo>
                    <a:pt x="0" y="1346"/>
                    <a:pt x="314" y="1673"/>
                    <a:pt x="732" y="1673"/>
                  </a:cubicBezTo>
                  <a:cubicBezTo>
                    <a:pt x="1137" y="1673"/>
                    <a:pt x="1476" y="1372"/>
                    <a:pt x="1476" y="824"/>
                  </a:cubicBezTo>
                  <a:cubicBezTo>
                    <a:pt x="1476" y="340"/>
                    <a:pt x="1176"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8"/>
            <p:cNvSpPr/>
            <p:nvPr/>
          </p:nvSpPr>
          <p:spPr>
            <a:xfrm>
              <a:off x="5732994" y="3331297"/>
              <a:ext cx="36819" cy="56428"/>
            </a:xfrm>
            <a:custGeom>
              <a:avLst/>
              <a:gdLst/>
              <a:ahLst/>
              <a:cxnLst/>
              <a:rect l="l" t="t" r="r" b="b"/>
              <a:pathLst>
                <a:path w="1059" h="1623" extrusionOk="0">
                  <a:moveTo>
                    <a:pt x="359" y="167"/>
                  </a:moveTo>
                  <a:cubicBezTo>
                    <a:pt x="379" y="167"/>
                    <a:pt x="400" y="169"/>
                    <a:pt x="419" y="173"/>
                  </a:cubicBezTo>
                  <a:cubicBezTo>
                    <a:pt x="641" y="173"/>
                    <a:pt x="785" y="290"/>
                    <a:pt x="785" y="473"/>
                  </a:cubicBezTo>
                  <a:cubicBezTo>
                    <a:pt x="785" y="656"/>
                    <a:pt x="641" y="774"/>
                    <a:pt x="419" y="774"/>
                  </a:cubicBezTo>
                  <a:lnTo>
                    <a:pt x="210" y="774"/>
                  </a:lnTo>
                  <a:lnTo>
                    <a:pt x="210" y="186"/>
                  </a:lnTo>
                  <a:cubicBezTo>
                    <a:pt x="256" y="177"/>
                    <a:pt x="309" y="167"/>
                    <a:pt x="359" y="167"/>
                  </a:cubicBezTo>
                  <a:close/>
                  <a:moveTo>
                    <a:pt x="457" y="1"/>
                  </a:moveTo>
                  <a:cubicBezTo>
                    <a:pt x="440" y="1"/>
                    <a:pt x="423" y="2"/>
                    <a:pt x="406" y="3"/>
                  </a:cubicBezTo>
                  <a:cubicBezTo>
                    <a:pt x="262" y="3"/>
                    <a:pt x="131" y="16"/>
                    <a:pt x="1" y="42"/>
                  </a:cubicBezTo>
                  <a:lnTo>
                    <a:pt x="1" y="1623"/>
                  </a:lnTo>
                  <a:lnTo>
                    <a:pt x="210" y="1623"/>
                  </a:lnTo>
                  <a:lnTo>
                    <a:pt x="210" y="930"/>
                  </a:lnTo>
                  <a:lnTo>
                    <a:pt x="406" y="930"/>
                  </a:lnTo>
                  <a:cubicBezTo>
                    <a:pt x="602" y="930"/>
                    <a:pt x="680" y="1022"/>
                    <a:pt x="732" y="1244"/>
                  </a:cubicBezTo>
                  <a:cubicBezTo>
                    <a:pt x="758" y="1375"/>
                    <a:pt x="785" y="1505"/>
                    <a:pt x="837" y="1623"/>
                  </a:cubicBezTo>
                  <a:lnTo>
                    <a:pt x="1059" y="1623"/>
                  </a:lnTo>
                  <a:cubicBezTo>
                    <a:pt x="994" y="1479"/>
                    <a:pt x="954" y="1335"/>
                    <a:pt x="928" y="1179"/>
                  </a:cubicBezTo>
                  <a:cubicBezTo>
                    <a:pt x="915" y="1035"/>
                    <a:pt x="824" y="917"/>
                    <a:pt x="693" y="852"/>
                  </a:cubicBezTo>
                  <a:cubicBezTo>
                    <a:pt x="876" y="800"/>
                    <a:pt x="994" y="630"/>
                    <a:pt x="994" y="447"/>
                  </a:cubicBezTo>
                  <a:cubicBezTo>
                    <a:pt x="1007" y="329"/>
                    <a:pt x="954" y="212"/>
                    <a:pt x="876" y="134"/>
                  </a:cubicBezTo>
                  <a:cubicBezTo>
                    <a:pt x="747" y="51"/>
                    <a:pt x="607"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8"/>
            <p:cNvSpPr/>
            <p:nvPr/>
          </p:nvSpPr>
          <p:spPr>
            <a:xfrm>
              <a:off x="5639886" y="3490359"/>
              <a:ext cx="49092" cy="178044"/>
            </a:xfrm>
            <a:custGeom>
              <a:avLst/>
              <a:gdLst/>
              <a:ahLst/>
              <a:cxnLst/>
              <a:rect l="l" t="t" r="r" b="b"/>
              <a:pathLst>
                <a:path w="1412" h="5121" extrusionOk="0">
                  <a:moveTo>
                    <a:pt x="1" y="0"/>
                  </a:moveTo>
                  <a:lnTo>
                    <a:pt x="1" y="5121"/>
                  </a:lnTo>
                  <a:lnTo>
                    <a:pt x="1412" y="5121"/>
                  </a:lnTo>
                  <a:lnTo>
                    <a:pt x="1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8"/>
            <p:cNvSpPr/>
            <p:nvPr/>
          </p:nvSpPr>
          <p:spPr>
            <a:xfrm>
              <a:off x="5638982" y="3490359"/>
              <a:ext cx="26389" cy="178044"/>
            </a:xfrm>
            <a:custGeom>
              <a:avLst/>
              <a:gdLst/>
              <a:ahLst/>
              <a:cxnLst/>
              <a:rect l="l" t="t" r="r" b="b"/>
              <a:pathLst>
                <a:path w="759" h="5121" extrusionOk="0">
                  <a:moveTo>
                    <a:pt x="1" y="0"/>
                  </a:moveTo>
                  <a:lnTo>
                    <a:pt x="1"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8"/>
            <p:cNvSpPr/>
            <p:nvPr/>
          </p:nvSpPr>
          <p:spPr>
            <a:xfrm>
              <a:off x="5583562" y="3490359"/>
              <a:ext cx="263468" cy="37271"/>
            </a:xfrm>
            <a:custGeom>
              <a:avLst/>
              <a:gdLst/>
              <a:ahLst/>
              <a:cxnLst/>
              <a:rect l="l" t="t" r="r" b="b"/>
              <a:pathLst>
                <a:path w="7578" h="1072" extrusionOk="0">
                  <a:moveTo>
                    <a:pt x="1" y="0"/>
                  </a:moveTo>
                  <a:lnTo>
                    <a:pt x="1" y="1071"/>
                  </a:lnTo>
                  <a:lnTo>
                    <a:pt x="7578" y="1071"/>
                  </a:lnTo>
                  <a:lnTo>
                    <a:pt x="7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8"/>
            <p:cNvSpPr/>
            <p:nvPr/>
          </p:nvSpPr>
          <p:spPr>
            <a:xfrm>
              <a:off x="5639886" y="3490359"/>
              <a:ext cx="230300" cy="37271"/>
            </a:xfrm>
            <a:custGeom>
              <a:avLst/>
              <a:gdLst/>
              <a:ahLst/>
              <a:cxnLst/>
              <a:rect l="l" t="t" r="r" b="b"/>
              <a:pathLst>
                <a:path w="6624" h="1072" extrusionOk="0">
                  <a:moveTo>
                    <a:pt x="1" y="0"/>
                  </a:moveTo>
                  <a:lnTo>
                    <a:pt x="1" y="1071"/>
                  </a:lnTo>
                  <a:lnTo>
                    <a:pt x="6624" y="1071"/>
                  </a:lnTo>
                  <a:lnTo>
                    <a:pt x="66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8"/>
            <p:cNvSpPr/>
            <p:nvPr/>
          </p:nvSpPr>
          <p:spPr>
            <a:xfrm>
              <a:off x="5165273" y="3490359"/>
              <a:ext cx="49544" cy="178044"/>
            </a:xfrm>
            <a:custGeom>
              <a:avLst/>
              <a:gdLst/>
              <a:ahLst/>
              <a:cxnLst/>
              <a:rect l="l" t="t" r="r" b="b"/>
              <a:pathLst>
                <a:path w="1425" h="5121" extrusionOk="0">
                  <a:moveTo>
                    <a:pt x="0" y="0"/>
                  </a:moveTo>
                  <a:lnTo>
                    <a:pt x="0" y="5121"/>
                  </a:lnTo>
                  <a:lnTo>
                    <a:pt x="1424" y="5121"/>
                  </a:lnTo>
                  <a:lnTo>
                    <a:pt x="1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8"/>
            <p:cNvSpPr/>
            <p:nvPr/>
          </p:nvSpPr>
          <p:spPr>
            <a:xfrm>
              <a:off x="5164369" y="3490359"/>
              <a:ext cx="26354" cy="178044"/>
            </a:xfrm>
            <a:custGeom>
              <a:avLst/>
              <a:gdLst/>
              <a:ahLst/>
              <a:cxnLst/>
              <a:rect l="l" t="t" r="r" b="b"/>
              <a:pathLst>
                <a:path w="758" h="5121" extrusionOk="0">
                  <a:moveTo>
                    <a:pt x="0" y="0"/>
                  </a:moveTo>
                  <a:lnTo>
                    <a:pt x="0"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8"/>
            <p:cNvSpPr/>
            <p:nvPr/>
          </p:nvSpPr>
          <p:spPr>
            <a:xfrm>
              <a:off x="5109401" y="3490359"/>
              <a:ext cx="263468" cy="37271"/>
            </a:xfrm>
            <a:custGeom>
              <a:avLst/>
              <a:gdLst/>
              <a:ahLst/>
              <a:cxnLst/>
              <a:rect l="l" t="t" r="r" b="b"/>
              <a:pathLst>
                <a:path w="7578" h="1072" extrusionOk="0">
                  <a:moveTo>
                    <a:pt x="1" y="0"/>
                  </a:moveTo>
                  <a:lnTo>
                    <a:pt x="1" y="1071"/>
                  </a:lnTo>
                  <a:lnTo>
                    <a:pt x="7577" y="1071"/>
                  </a:lnTo>
                  <a:lnTo>
                    <a:pt x="75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8"/>
            <p:cNvSpPr/>
            <p:nvPr/>
          </p:nvSpPr>
          <p:spPr>
            <a:xfrm>
              <a:off x="5165273" y="3490359"/>
              <a:ext cx="230752" cy="37271"/>
            </a:xfrm>
            <a:custGeom>
              <a:avLst/>
              <a:gdLst/>
              <a:ahLst/>
              <a:cxnLst/>
              <a:rect l="l" t="t" r="r" b="b"/>
              <a:pathLst>
                <a:path w="6637" h="1072" extrusionOk="0">
                  <a:moveTo>
                    <a:pt x="0" y="0"/>
                  </a:moveTo>
                  <a:lnTo>
                    <a:pt x="0" y="1071"/>
                  </a:lnTo>
                  <a:lnTo>
                    <a:pt x="6637" y="1071"/>
                  </a:lnTo>
                  <a:lnTo>
                    <a:pt x="6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48"/>
          <p:cNvGrpSpPr/>
          <p:nvPr/>
        </p:nvGrpSpPr>
        <p:grpSpPr>
          <a:xfrm>
            <a:off x="6931763" y="3468263"/>
            <a:ext cx="1216913" cy="202513"/>
            <a:chOff x="6931763" y="3468263"/>
            <a:chExt cx="1216913" cy="202513"/>
          </a:xfrm>
        </p:grpSpPr>
        <p:sp>
          <p:nvSpPr>
            <p:cNvPr id="1632" name="Google Shape;1632;p48"/>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8"/>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8"/>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8"/>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8"/>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8"/>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8"/>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8"/>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8"/>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8"/>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0" name="Google Shape;1650;p48"/>
          <p:cNvSpPr txBox="1">
            <a:spLocks noGrp="1"/>
          </p:cNvSpPr>
          <p:nvPr>
            <p:ph type="subTitle" idx="1"/>
          </p:nvPr>
        </p:nvSpPr>
        <p:spPr>
          <a:xfrm>
            <a:off x="722375" y="1174950"/>
            <a:ext cx="7708500" cy="1553100"/>
          </a:xfrm>
          <a:prstGeom prst="rect">
            <a:avLst/>
          </a:prstGeom>
        </p:spPr>
        <p:txBody>
          <a:bodyPr spcFirstLastPara="1" wrap="square" lIns="91425" tIns="91425" rIns="91425" bIns="91425" anchor="t" anchorCtr="0">
            <a:noAutofit/>
          </a:bodyPr>
          <a:lstStyle/>
          <a:p>
            <a:pPr marL="0" lvl="0" indent="0">
              <a:buNone/>
            </a:pPr>
            <a:r>
              <a:rPr lang="en-US" sz="1800" b="1" u="sng" dirty="0">
                <a:latin typeface="Montserrat SemiBold"/>
                <a:ea typeface="Montserrat SemiBold"/>
                <a:cs typeface="Montserrat SemiBold"/>
                <a:sym typeface="Montserrat SemiBold"/>
              </a:rPr>
              <a:t>Preferred Technologies</a:t>
            </a:r>
          </a:p>
          <a:p>
            <a:pPr marL="0" lvl="0" indent="0">
              <a:buNone/>
            </a:pPr>
            <a:r>
              <a:rPr lang="en-US" sz="1800" dirty="0">
                <a:latin typeface="Montserrat SemiBold"/>
                <a:ea typeface="Montserrat SemiBold"/>
                <a:cs typeface="Montserrat SemiBold"/>
                <a:sym typeface="Montserrat SemiBold"/>
              </a:rPr>
              <a:t>• For User Interface: python, </a:t>
            </a:r>
            <a:r>
              <a:rPr lang="en-US" sz="1800" dirty="0" err="1">
                <a:latin typeface="Montserrat SemiBold"/>
                <a:ea typeface="Montserrat SemiBold"/>
                <a:cs typeface="Montserrat SemiBold"/>
                <a:sym typeface="Montserrat SemiBold"/>
              </a:rPr>
              <a:t>Jupyter</a:t>
            </a:r>
            <a:r>
              <a:rPr lang="en-US" sz="1800" dirty="0">
                <a:latin typeface="Montserrat SemiBold"/>
                <a:ea typeface="Montserrat SemiBold"/>
                <a:cs typeface="Montserrat SemiBold"/>
                <a:sym typeface="Montserrat SemiBold"/>
              </a:rPr>
              <a:t> notebook</a:t>
            </a:r>
          </a:p>
          <a:p>
            <a:pPr marL="0" lvl="0" indent="0">
              <a:buNone/>
            </a:pPr>
            <a:r>
              <a:rPr lang="en-US" sz="1800" dirty="0">
                <a:latin typeface="Montserrat SemiBold"/>
                <a:ea typeface="Montserrat SemiBold"/>
                <a:cs typeface="Montserrat SemiBold"/>
                <a:sym typeface="Montserrat SemiBold"/>
              </a:rPr>
              <a:t>• For Backend: NLP ,Machine Learning</a:t>
            </a:r>
          </a:p>
          <a:p>
            <a:pPr marL="0" lvl="0" indent="0">
              <a:buNone/>
            </a:pPr>
            <a:r>
              <a:rPr lang="en-US" sz="1800" dirty="0">
                <a:latin typeface="Montserrat SemiBold"/>
                <a:ea typeface="Montserrat SemiBold"/>
                <a:cs typeface="Montserrat SemiBold"/>
                <a:sym typeface="Montserrat SemiBold"/>
              </a:rPr>
              <a:t>• Algorithms : KNN, </a:t>
            </a:r>
            <a:r>
              <a:rPr lang="en-US" sz="1800" dirty="0" err="1">
                <a:latin typeface="Montserrat SemiBold"/>
                <a:ea typeface="Montserrat SemiBold"/>
                <a:cs typeface="Montserrat SemiBold"/>
                <a:sym typeface="Montserrat SemiBold"/>
              </a:rPr>
              <a:t>Naives</a:t>
            </a:r>
            <a:r>
              <a:rPr lang="en-US" sz="1800" dirty="0">
                <a:latin typeface="Montserrat SemiBold"/>
                <a:ea typeface="Montserrat SemiBold"/>
                <a:cs typeface="Montserrat SemiBold"/>
                <a:sym typeface="Montserrat SemiBold"/>
              </a:rPr>
              <a:t> Bayes Classifier, Cosine Similarity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grpSp>
        <p:nvGrpSpPr>
          <p:cNvPr id="1161" name="Google Shape;1161;p37"/>
          <p:cNvGrpSpPr/>
          <p:nvPr/>
        </p:nvGrpSpPr>
        <p:grpSpPr>
          <a:xfrm rot="2700000">
            <a:off x="427375" y="4057014"/>
            <a:ext cx="1060208" cy="986907"/>
            <a:chOff x="3101325" y="7410475"/>
            <a:chExt cx="906725" cy="871875"/>
          </a:xfrm>
        </p:grpSpPr>
        <p:sp>
          <p:nvSpPr>
            <p:cNvPr id="1162" name="Google Shape;1162;p37"/>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37"/>
            <p:cNvGrpSpPr/>
            <p:nvPr/>
          </p:nvGrpSpPr>
          <p:grpSpPr>
            <a:xfrm>
              <a:off x="3314925" y="7640675"/>
              <a:ext cx="481225" cy="406175"/>
              <a:chOff x="3314925" y="7640675"/>
              <a:chExt cx="481225" cy="406175"/>
            </a:xfrm>
          </p:grpSpPr>
          <p:sp>
            <p:nvSpPr>
              <p:cNvPr id="1166" name="Google Shape;1166;p37"/>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37"/>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37"/>
          <p:cNvGrpSpPr/>
          <p:nvPr/>
        </p:nvGrpSpPr>
        <p:grpSpPr>
          <a:xfrm rot="-1249458">
            <a:off x="7652985" y="367645"/>
            <a:ext cx="903053" cy="883161"/>
            <a:chOff x="5145200" y="5500050"/>
            <a:chExt cx="929800" cy="952425"/>
          </a:xfrm>
        </p:grpSpPr>
        <p:sp>
          <p:nvSpPr>
            <p:cNvPr id="1179" name="Google Shape;1179;p37"/>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7"/>
          <p:cNvSpPr/>
          <p:nvPr/>
        </p:nvSpPr>
        <p:spPr>
          <a:xfrm>
            <a:off x="2698625" y="7496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729647" y="1112393"/>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6827538" y="8092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411742" y="226832"/>
            <a:ext cx="7891917" cy="646331"/>
          </a:xfrm>
          <a:prstGeom prst="rect">
            <a:avLst/>
          </a:prstGeom>
          <a:noFill/>
        </p:spPr>
        <p:txBody>
          <a:bodyPr wrap="square" rtlCol="0">
            <a:spAutoFit/>
          </a:bodyPr>
          <a:lstStyle/>
          <a:p>
            <a:pPr algn="ctr"/>
            <a:r>
              <a:rPr lang="en-US" sz="3600" dirty="0"/>
              <a:t>Project Flow</a:t>
            </a:r>
          </a:p>
        </p:txBody>
      </p:sp>
      <p:graphicFrame>
        <p:nvGraphicFramePr>
          <p:cNvPr id="6" name="Diagram 5"/>
          <p:cNvGraphicFramePr/>
          <p:nvPr>
            <p:extLst>
              <p:ext uri="{D42A27DB-BD31-4B8C-83A1-F6EECF244321}">
                <p14:modId xmlns:p14="http://schemas.microsoft.com/office/powerpoint/2010/main" val="2949069530"/>
              </p:ext>
            </p:extLst>
          </p:nvPr>
        </p:nvGraphicFramePr>
        <p:xfrm>
          <a:off x="1617076" y="1046981"/>
          <a:ext cx="5495459" cy="394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514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txBox="1">
            <a:spLocks noGrp="1"/>
          </p:cNvSpPr>
          <p:nvPr>
            <p:ph type="title"/>
          </p:nvPr>
        </p:nvSpPr>
        <p:spPr>
          <a:xfrm>
            <a:off x="717238" y="434860"/>
            <a:ext cx="3000300" cy="1115400"/>
          </a:xfrm>
          <a:prstGeom prst="rect">
            <a:avLst/>
          </a:prstGeom>
        </p:spPr>
        <p:txBody>
          <a:bodyPr spcFirstLastPara="1" wrap="square" lIns="91425" tIns="91425" rIns="91425" bIns="91425" anchor="b" anchorCtr="0">
            <a:noAutofit/>
          </a:bodyPr>
          <a:lstStyle/>
          <a:p>
            <a:pPr lvl="0"/>
            <a:r>
              <a:rPr lang="en-IN" b="1" dirty="0"/>
              <a:t>Tags and Vectors</a:t>
            </a:r>
            <a:endParaRPr b="1" dirty="0"/>
          </a:p>
        </p:txBody>
      </p:sp>
      <p:sp>
        <p:nvSpPr>
          <p:cNvPr id="884" name="Google Shape;884;p31"/>
          <p:cNvSpPr txBox="1">
            <a:spLocks noGrp="1"/>
          </p:cNvSpPr>
          <p:nvPr>
            <p:ph type="subTitle" idx="1"/>
          </p:nvPr>
        </p:nvSpPr>
        <p:spPr>
          <a:xfrm>
            <a:off x="457182" y="1499950"/>
            <a:ext cx="4468647" cy="3597136"/>
          </a:xfrm>
          <a:prstGeom prst="rect">
            <a:avLst/>
          </a:prstGeom>
        </p:spPr>
        <p:txBody>
          <a:bodyPr spcFirstLastPara="1" wrap="square" lIns="91425" tIns="91425" rIns="91425" bIns="91425" anchor="t" anchorCtr="0">
            <a:noAutofit/>
          </a:bodyPr>
          <a:lstStyle/>
          <a:p>
            <a:pPr marL="152400" indent="0">
              <a:buNone/>
            </a:pPr>
            <a:r>
              <a:rPr lang="en-US" sz="1600" b="1" dirty="0"/>
              <a:t>Tags:</a:t>
            </a:r>
          </a:p>
          <a:p>
            <a:pPr marL="152400" indent="0">
              <a:buNone/>
            </a:pPr>
            <a:endParaRPr lang="en-US" dirty="0"/>
          </a:p>
          <a:p>
            <a:pPr marL="152400" indent="0">
              <a:buNone/>
            </a:pPr>
            <a:r>
              <a:rPr lang="en-US" dirty="0"/>
              <a:t>Tagging is very useful for users to figure out other users with similar interests within a given category. Users with similar interests might post similar tags and similar resources might have similar tags posted to them. Collaborative filtering is widely used in automatic prediction system.</a:t>
            </a:r>
          </a:p>
          <a:p>
            <a:pPr marL="152400" indent="0">
              <a:buNone/>
            </a:pPr>
            <a:endParaRPr lang="en-US" dirty="0"/>
          </a:p>
          <a:p>
            <a:pPr marL="152400" indent="0">
              <a:buNone/>
            </a:pPr>
            <a:r>
              <a:rPr lang="en-US" sz="1600" b="1" dirty="0"/>
              <a:t>Vectors:</a:t>
            </a:r>
          </a:p>
          <a:p>
            <a:pPr marL="152400" indent="0">
              <a:buNone/>
            </a:pPr>
            <a:endParaRPr lang="en-US" dirty="0"/>
          </a:p>
          <a:p>
            <a:pPr marL="152400" indent="0">
              <a:buNone/>
            </a:pPr>
            <a:r>
              <a:rPr lang="en-US" dirty="0"/>
              <a:t>One simple way is to compute a user vector as an average of the movie vectors that they've seen. These user vectors can represent the user's profile of movie preferences. </a:t>
            </a:r>
            <a:endParaRPr lang="en-US" sz="1800" dirty="0">
              <a:effectLst/>
            </a:endParaRPr>
          </a:p>
        </p:txBody>
      </p:sp>
      <p:grpSp>
        <p:nvGrpSpPr>
          <p:cNvPr id="886" name="Google Shape;886;p31"/>
          <p:cNvGrpSpPr/>
          <p:nvPr/>
        </p:nvGrpSpPr>
        <p:grpSpPr>
          <a:xfrm>
            <a:off x="7201275" y="396700"/>
            <a:ext cx="285575" cy="285575"/>
            <a:chOff x="5719425" y="7613975"/>
            <a:chExt cx="285575" cy="285575"/>
          </a:xfrm>
        </p:grpSpPr>
        <p:sp>
          <p:nvSpPr>
            <p:cNvPr id="887" name="Google Shape;887;p31"/>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1"/>
          <p:cNvGrpSpPr/>
          <p:nvPr/>
        </p:nvGrpSpPr>
        <p:grpSpPr>
          <a:xfrm rot="-1393077">
            <a:off x="8244782" y="4329276"/>
            <a:ext cx="1012042" cy="1057191"/>
            <a:chOff x="5145200" y="5500050"/>
            <a:chExt cx="929800" cy="952425"/>
          </a:xfrm>
        </p:grpSpPr>
        <p:sp>
          <p:nvSpPr>
            <p:cNvPr id="896" name="Google Shape;896;p31"/>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1"/>
          <p:cNvGrpSpPr/>
          <p:nvPr/>
        </p:nvGrpSpPr>
        <p:grpSpPr>
          <a:xfrm rot="-1608007" flipH="1">
            <a:off x="95224" y="4064580"/>
            <a:ext cx="947610" cy="1237883"/>
            <a:chOff x="4062275" y="5769925"/>
            <a:chExt cx="999200" cy="1305275"/>
          </a:xfrm>
        </p:grpSpPr>
        <p:sp>
          <p:nvSpPr>
            <p:cNvPr id="906" name="Google Shape;906;p31"/>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1"/>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1"/>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4925829" y="1600460"/>
            <a:ext cx="3872669" cy="2698873"/>
          </a:xfrm>
          <a:prstGeom prst="rect">
            <a:avLst/>
          </a:prstGeom>
        </p:spPr>
      </p:pic>
    </p:spTree>
    <p:extLst>
      <p:ext uri="{BB962C8B-B14F-4D97-AF65-F5344CB8AC3E}">
        <p14:creationId xmlns:p14="http://schemas.microsoft.com/office/powerpoint/2010/main" val="313137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txBox="1">
            <a:spLocks noGrp="1"/>
          </p:cNvSpPr>
          <p:nvPr>
            <p:ph type="title"/>
          </p:nvPr>
        </p:nvSpPr>
        <p:spPr>
          <a:xfrm>
            <a:off x="717237" y="434860"/>
            <a:ext cx="3987043" cy="1115080"/>
          </a:xfrm>
          <a:prstGeom prst="rect">
            <a:avLst/>
          </a:prstGeom>
        </p:spPr>
        <p:txBody>
          <a:bodyPr spcFirstLastPara="1" wrap="square" lIns="91425" tIns="91425" rIns="91425" bIns="91425" anchor="b" anchorCtr="0">
            <a:noAutofit/>
          </a:bodyPr>
          <a:lstStyle/>
          <a:p>
            <a:pPr marL="152400" indent="0" algn="l">
              <a:buNone/>
            </a:pPr>
            <a:r>
              <a:rPr lang="en-US" sz="2800" b="1" i="0" dirty="0">
                <a:solidFill>
                  <a:schemeClr val="tx1"/>
                </a:solidFill>
                <a:effectLst/>
                <a:latin typeface="+mn-lt"/>
              </a:rPr>
              <a:t>How Cosine Similarity works?</a:t>
            </a:r>
          </a:p>
        </p:txBody>
      </p:sp>
      <p:sp>
        <p:nvSpPr>
          <p:cNvPr id="884" name="Google Shape;884;p31"/>
          <p:cNvSpPr txBox="1">
            <a:spLocks noGrp="1"/>
          </p:cNvSpPr>
          <p:nvPr>
            <p:ph type="subTitle" idx="1"/>
          </p:nvPr>
        </p:nvSpPr>
        <p:spPr>
          <a:xfrm>
            <a:off x="457182" y="1499950"/>
            <a:ext cx="4468647" cy="3597136"/>
          </a:xfrm>
          <a:prstGeom prst="rect">
            <a:avLst/>
          </a:prstGeom>
        </p:spPr>
        <p:txBody>
          <a:bodyPr spcFirstLastPara="1" wrap="square" lIns="91425" tIns="91425" rIns="91425" bIns="91425" anchor="t" anchorCtr="0">
            <a:noAutofit/>
          </a:bodyPr>
          <a:lstStyle/>
          <a:p>
            <a:pPr marL="152400" indent="0" algn="l">
              <a:buNone/>
            </a:pPr>
            <a:r>
              <a:rPr lang="en-US" sz="1400" b="0" i="0" dirty="0">
                <a:solidFill>
                  <a:schemeClr val="tx1"/>
                </a:solidFill>
                <a:effectLst/>
                <a:latin typeface="+mn-lt"/>
              </a:rPr>
              <a:t>Cosine similarity is a metric used to measure how similar the documents are irrespective of their size. Mathematically, it measures the cosine of the angle between two vectors projected in a multi-dimensional space. The cosine similarity is advantageous because even if the two similar documents are far apart by the Euclidean distance (due to the size of the document), chances are they may still be oriented closer together. The smaller the angle, higher the cosine similarity</a:t>
            </a:r>
          </a:p>
        </p:txBody>
      </p:sp>
      <p:grpSp>
        <p:nvGrpSpPr>
          <p:cNvPr id="886" name="Google Shape;886;p31"/>
          <p:cNvGrpSpPr/>
          <p:nvPr/>
        </p:nvGrpSpPr>
        <p:grpSpPr>
          <a:xfrm>
            <a:off x="7201275" y="396700"/>
            <a:ext cx="285575" cy="285575"/>
            <a:chOff x="5719425" y="7613975"/>
            <a:chExt cx="285575" cy="285575"/>
          </a:xfrm>
        </p:grpSpPr>
        <p:sp>
          <p:nvSpPr>
            <p:cNvPr id="887" name="Google Shape;887;p31"/>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1"/>
          <p:cNvGrpSpPr/>
          <p:nvPr/>
        </p:nvGrpSpPr>
        <p:grpSpPr>
          <a:xfrm rot="-1393077">
            <a:off x="8244782" y="4329276"/>
            <a:ext cx="1012042" cy="1057191"/>
            <a:chOff x="5145200" y="5500050"/>
            <a:chExt cx="929800" cy="952425"/>
          </a:xfrm>
        </p:grpSpPr>
        <p:sp>
          <p:nvSpPr>
            <p:cNvPr id="896" name="Google Shape;896;p31"/>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1"/>
          <p:cNvGrpSpPr/>
          <p:nvPr/>
        </p:nvGrpSpPr>
        <p:grpSpPr>
          <a:xfrm rot="-1608007" flipH="1">
            <a:off x="95224" y="4064580"/>
            <a:ext cx="947610" cy="1237883"/>
            <a:chOff x="4062275" y="5769925"/>
            <a:chExt cx="999200" cy="1305275"/>
          </a:xfrm>
        </p:grpSpPr>
        <p:sp>
          <p:nvSpPr>
            <p:cNvPr id="906" name="Google Shape;906;p31"/>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1"/>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1"/>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image">
            <a:extLst>
              <a:ext uri="{FF2B5EF4-FFF2-40B4-BE49-F238E27FC236}">
                <a16:creationId xmlns:a16="http://schemas.microsoft.com/office/drawing/2014/main" id="{C0084072-40C5-B7F9-9122-FBE849334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077" y="1263714"/>
            <a:ext cx="3007083" cy="231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84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57" name="Rectangle 56">
            <a:extLst>
              <a:ext uri="{FF2B5EF4-FFF2-40B4-BE49-F238E27FC236}">
                <a16:creationId xmlns:a16="http://schemas.microsoft.com/office/drawing/2014/main" id="{C35C861F-2BFA-0C54-7C2E-86F17CF703C6}"/>
              </a:ext>
            </a:extLst>
          </p:cNvPr>
          <p:cNvSpPr/>
          <p:nvPr/>
        </p:nvSpPr>
        <p:spPr>
          <a:xfrm>
            <a:off x="1041431" y="1246408"/>
            <a:ext cx="7232274" cy="381992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grpSp>
        <p:nvGrpSpPr>
          <p:cNvPr id="1161" name="Google Shape;1161;p37"/>
          <p:cNvGrpSpPr/>
          <p:nvPr/>
        </p:nvGrpSpPr>
        <p:grpSpPr>
          <a:xfrm rot="2700000">
            <a:off x="15831" y="4167104"/>
            <a:ext cx="1060208" cy="986907"/>
            <a:chOff x="3101325" y="7410475"/>
            <a:chExt cx="906725" cy="871875"/>
          </a:xfrm>
        </p:grpSpPr>
        <p:sp>
          <p:nvSpPr>
            <p:cNvPr id="1162" name="Google Shape;1162;p37"/>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37"/>
            <p:cNvGrpSpPr/>
            <p:nvPr/>
          </p:nvGrpSpPr>
          <p:grpSpPr>
            <a:xfrm>
              <a:off x="3314925" y="7640675"/>
              <a:ext cx="481225" cy="406175"/>
              <a:chOff x="3314925" y="7640675"/>
              <a:chExt cx="481225" cy="406175"/>
            </a:xfrm>
          </p:grpSpPr>
          <p:sp>
            <p:nvSpPr>
              <p:cNvPr id="1166" name="Google Shape;1166;p37"/>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37"/>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37"/>
          <p:cNvGrpSpPr/>
          <p:nvPr/>
        </p:nvGrpSpPr>
        <p:grpSpPr>
          <a:xfrm rot="-1249458">
            <a:off x="7652985" y="367645"/>
            <a:ext cx="903053" cy="883161"/>
            <a:chOff x="5145200" y="5500050"/>
            <a:chExt cx="929800" cy="952425"/>
          </a:xfrm>
        </p:grpSpPr>
        <p:sp>
          <p:nvSpPr>
            <p:cNvPr id="1179" name="Google Shape;1179;p37"/>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7"/>
          <p:cNvSpPr/>
          <p:nvPr/>
        </p:nvSpPr>
        <p:spPr>
          <a:xfrm>
            <a:off x="2698625" y="7496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729647" y="1112393"/>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6827538" y="8092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411742" y="226832"/>
            <a:ext cx="7891917" cy="646331"/>
          </a:xfrm>
          <a:prstGeom prst="rect">
            <a:avLst/>
          </a:prstGeom>
          <a:noFill/>
        </p:spPr>
        <p:txBody>
          <a:bodyPr wrap="square" rtlCol="0">
            <a:spAutoFit/>
          </a:bodyPr>
          <a:lstStyle/>
          <a:p>
            <a:pPr algn="ctr"/>
            <a:r>
              <a:rPr lang="en-US" sz="3600" dirty="0"/>
              <a:t>Architecture</a:t>
            </a:r>
          </a:p>
        </p:txBody>
      </p:sp>
      <p:graphicFrame>
        <p:nvGraphicFramePr>
          <p:cNvPr id="6" name="Diagram 5"/>
          <p:cNvGraphicFramePr/>
          <p:nvPr>
            <p:extLst>
              <p:ext uri="{D42A27DB-BD31-4B8C-83A1-F6EECF244321}">
                <p14:modId xmlns:p14="http://schemas.microsoft.com/office/powerpoint/2010/main" val="1574321257"/>
              </p:ext>
            </p:extLst>
          </p:nvPr>
        </p:nvGraphicFramePr>
        <p:xfrm>
          <a:off x="1617076" y="1046981"/>
          <a:ext cx="5495459" cy="394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F860B622-289F-5DFE-B1B9-250EB16040A7}"/>
              </a:ext>
            </a:extLst>
          </p:cNvPr>
          <p:cNvSpPr/>
          <p:nvPr/>
        </p:nvSpPr>
        <p:spPr>
          <a:xfrm>
            <a:off x="1483104" y="1594662"/>
            <a:ext cx="1211996" cy="304884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AA9D2319-9092-47A4-5B8E-75AC174F9293}"/>
              </a:ext>
            </a:extLst>
          </p:cNvPr>
          <p:cNvSpPr/>
          <p:nvPr/>
        </p:nvSpPr>
        <p:spPr>
          <a:xfrm>
            <a:off x="2967377" y="1567207"/>
            <a:ext cx="5042844" cy="322297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5D0D860-5222-0A16-13F2-30210563C44B}"/>
              </a:ext>
            </a:extLst>
          </p:cNvPr>
          <p:cNvSpPr/>
          <p:nvPr/>
        </p:nvSpPr>
        <p:spPr>
          <a:xfrm>
            <a:off x="1558931" y="1886060"/>
            <a:ext cx="1017477" cy="6006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F5138D3-3922-16BD-B518-E29E17740A1F}"/>
              </a:ext>
            </a:extLst>
          </p:cNvPr>
          <p:cNvSpPr/>
          <p:nvPr/>
        </p:nvSpPr>
        <p:spPr>
          <a:xfrm>
            <a:off x="1573650" y="3796175"/>
            <a:ext cx="1017477" cy="6006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4932047-1BAC-9F4B-68CA-733C5D27A4B4}"/>
              </a:ext>
            </a:extLst>
          </p:cNvPr>
          <p:cNvSpPr/>
          <p:nvPr/>
        </p:nvSpPr>
        <p:spPr>
          <a:xfrm>
            <a:off x="3745819" y="2725673"/>
            <a:ext cx="1130981" cy="5894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Cylinder 8">
            <a:extLst>
              <a:ext uri="{FF2B5EF4-FFF2-40B4-BE49-F238E27FC236}">
                <a16:creationId xmlns:a16="http://schemas.microsoft.com/office/drawing/2014/main" id="{FD2A9650-8521-79BB-A0F9-1FADAA42F781}"/>
              </a:ext>
            </a:extLst>
          </p:cNvPr>
          <p:cNvSpPr/>
          <p:nvPr/>
        </p:nvSpPr>
        <p:spPr>
          <a:xfrm>
            <a:off x="6457358" y="1574211"/>
            <a:ext cx="740360" cy="817123"/>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Flowchart: Magnetic Disk 9">
            <a:extLst>
              <a:ext uri="{FF2B5EF4-FFF2-40B4-BE49-F238E27FC236}">
                <a16:creationId xmlns:a16="http://schemas.microsoft.com/office/drawing/2014/main" id="{7B0656E5-BCBB-BA40-8DC8-B6450FAE0FDD}"/>
              </a:ext>
            </a:extLst>
          </p:cNvPr>
          <p:cNvSpPr/>
          <p:nvPr/>
        </p:nvSpPr>
        <p:spPr>
          <a:xfrm>
            <a:off x="6451781" y="3589411"/>
            <a:ext cx="740360" cy="1007471"/>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4FF0F63E-AF77-39F9-4F8E-C1D1E706A69F}"/>
              </a:ext>
            </a:extLst>
          </p:cNvPr>
          <p:cNvSpPr txBox="1"/>
          <p:nvPr/>
        </p:nvSpPr>
        <p:spPr>
          <a:xfrm>
            <a:off x="1740704" y="2028701"/>
            <a:ext cx="769443" cy="307777"/>
          </a:xfrm>
          <a:prstGeom prst="rect">
            <a:avLst/>
          </a:prstGeom>
          <a:noFill/>
        </p:spPr>
        <p:txBody>
          <a:bodyPr wrap="square" rtlCol="0">
            <a:spAutoFit/>
          </a:bodyPr>
          <a:lstStyle/>
          <a:p>
            <a:r>
              <a:rPr lang="en-IN" dirty="0"/>
              <a:t>HTML</a:t>
            </a:r>
          </a:p>
        </p:txBody>
      </p:sp>
      <p:sp>
        <p:nvSpPr>
          <p:cNvPr id="12" name="TextBox 11">
            <a:extLst>
              <a:ext uri="{FF2B5EF4-FFF2-40B4-BE49-F238E27FC236}">
                <a16:creationId xmlns:a16="http://schemas.microsoft.com/office/drawing/2014/main" id="{38EBAEEA-5D90-F1B5-DC4D-EADCFA82FA65}"/>
              </a:ext>
            </a:extLst>
          </p:cNvPr>
          <p:cNvSpPr txBox="1"/>
          <p:nvPr/>
        </p:nvSpPr>
        <p:spPr>
          <a:xfrm>
            <a:off x="1740704" y="3871609"/>
            <a:ext cx="691211" cy="307777"/>
          </a:xfrm>
          <a:prstGeom prst="rect">
            <a:avLst/>
          </a:prstGeom>
          <a:noFill/>
        </p:spPr>
        <p:txBody>
          <a:bodyPr wrap="square" rtlCol="0">
            <a:spAutoFit/>
          </a:bodyPr>
          <a:lstStyle/>
          <a:p>
            <a:r>
              <a:rPr lang="en-IN" dirty="0"/>
              <a:t>CSS</a:t>
            </a:r>
          </a:p>
        </p:txBody>
      </p:sp>
      <p:sp>
        <p:nvSpPr>
          <p:cNvPr id="13" name="TextBox 12">
            <a:extLst>
              <a:ext uri="{FF2B5EF4-FFF2-40B4-BE49-F238E27FC236}">
                <a16:creationId xmlns:a16="http://schemas.microsoft.com/office/drawing/2014/main" id="{089E0F6A-8CC4-1F3F-B8D8-B090C6DA0CCA}"/>
              </a:ext>
            </a:extLst>
          </p:cNvPr>
          <p:cNvSpPr txBox="1"/>
          <p:nvPr/>
        </p:nvSpPr>
        <p:spPr>
          <a:xfrm>
            <a:off x="3745819" y="2840477"/>
            <a:ext cx="1388300" cy="261610"/>
          </a:xfrm>
          <a:prstGeom prst="rect">
            <a:avLst/>
          </a:prstGeom>
          <a:noFill/>
        </p:spPr>
        <p:txBody>
          <a:bodyPr wrap="square" rtlCol="0">
            <a:spAutoFit/>
          </a:bodyPr>
          <a:lstStyle/>
          <a:p>
            <a:r>
              <a:rPr lang="en-IN" sz="1100" dirty="0"/>
              <a:t>Python’s Flask</a:t>
            </a:r>
          </a:p>
        </p:txBody>
      </p:sp>
      <p:sp>
        <p:nvSpPr>
          <p:cNvPr id="14" name="TextBox 13">
            <a:extLst>
              <a:ext uri="{FF2B5EF4-FFF2-40B4-BE49-F238E27FC236}">
                <a16:creationId xmlns:a16="http://schemas.microsoft.com/office/drawing/2014/main" id="{946A0EF3-923E-67BA-C879-DA7EC7764DD2}"/>
              </a:ext>
            </a:extLst>
          </p:cNvPr>
          <p:cNvSpPr txBox="1"/>
          <p:nvPr/>
        </p:nvSpPr>
        <p:spPr>
          <a:xfrm>
            <a:off x="6476037" y="1828800"/>
            <a:ext cx="927259" cy="307777"/>
          </a:xfrm>
          <a:prstGeom prst="rect">
            <a:avLst/>
          </a:prstGeom>
          <a:noFill/>
        </p:spPr>
        <p:txBody>
          <a:bodyPr wrap="square" rtlCol="0">
            <a:spAutoFit/>
          </a:bodyPr>
          <a:lstStyle/>
          <a:p>
            <a:r>
              <a:rPr lang="en-IN" dirty="0"/>
              <a:t>TMDB</a:t>
            </a:r>
          </a:p>
        </p:txBody>
      </p:sp>
      <p:sp>
        <p:nvSpPr>
          <p:cNvPr id="15" name="TextBox 14">
            <a:extLst>
              <a:ext uri="{FF2B5EF4-FFF2-40B4-BE49-F238E27FC236}">
                <a16:creationId xmlns:a16="http://schemas.microsoft.com/office/drawing/2014/main" id="{5351E5AB-157E-4CC2-A1B6-25760D025487}"/>
              </a:ext>
            </a:extLst>
          </p:cNvPr>
          <p:cNvSpPr txBox="1"/>
          <p:nvPr/>
        </p:nvSpPr>
        <p:spPr>
          <a:xfrm>
            <a:off x="6421680" y="3936460"/>
            <a:ext cx="927259" cy="430887"/>
          </a:xfrm>
          <a:prstGeom prst="rect">
            <a:avLst/>
          </a:prstGeom>
          <a:noFill/>
        </p:spPr>
        <p:txBody>
          <a:bodyPr wrap="square" rtlCol="0">
            <a:spAutoFit/>
          </a:bodyPr>
          <a:lstStyle/>
          <a:p>
            <a:r>
              <a:rPr lang="en-IN" sz="1050" dirty="0"/>
              <a:t>Processed Dataset</a:t>
            </a:r>
          </a:p>
        </p:txBody>
      </p:sp>
      <p:pic>
        <p:nvPicPr>
          <p:cNvPr id="17" name="Graphic 16" descr="Man">
            <a:extLst>
              <a:ext uri="{FF2B5EF4-FFF2-40B4-BE49-F238E27FC236}">
                <a16:creationId xmlns:a16="http://schemas.microsoft.com/office/drawing/2014/main" id="{8047D84B-6901-4645-B112-2A12070A2A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670" y="2454189"/>
            <a:ext cx="914400" cy="914400"/>
          </a:xfrm>
          <a:prstGeom prst="rect">
            <a:avLst/>
          </a:prstGeom>
        </p:spPr>
      </p:pic>
      <p:cxnSp>
        <p:nvCxnSpPr>
          <p:cNvPr id="19" name="Straight Arrow Connector 18">
            <a:extLst>
              <a:ext uri="{FF2B5EF4-FFF2-40B4-BE49-F238E27FC236}">
                <a16:creationId xmlns:a16="http://schemas.microsoft.com/office/drawing/2014/main" id="{C7933B14-429B-76EC-E6E3-06EAEC2E961C}"/>
              </a:ext>
            </a:extLst>
          </p:cNvPr>
          <p:cNvCxnSpPr>
            <a:stCxn id="5" idx="2"/>
            <a:endCxn id="12" idx="0"/>
          </p:cNvCxnSpPr>
          <p:nvPr/>
        </p:nvCxnSpPr>
        <p:spPr>
          <a:xfrm>
            <a:off x="2067670" y="2486748"/>
            <a:ext cx="14719" cy="130942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FB45067-709E-104D-ABC0-209D8F1B54B6}"/>
              </a:ext>
            </a:extLst>
          </p:cNvPr>
          <p:cNvCxnSpPr>
            <a:endCxn id="15" idx="1"/>
          </p:cNvCxnSpPr>
          <p:nvPr/>
        </p:nvCxnSpPr>
        <p:spPr>
          <a:xfrm>
            <a:off x="4311309" y="3368589"/>
            <a:ext cx="2110371" cy="7833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9ACFD94-F271-085D-41DF-D466018C26C7}"/>
              </a:ext>
            </a:extLst>
          </p:cNvPr>
          <p:cNvCxnSpPr/>
          <p:nvPr/>
        </p:nvCxnSpPr>
        <p:spPr>
          <a:xfrm>
            <a:off x="2714755" y="3036791"/>
            <a:ext cx="100662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018768ED-FFF2-AAF9-440A-3C14AEA42A76}"/>
              </a:ext>
            </a:extLst>
          </p:cNvPr>
          <p:cNvCxnSpPr>
            <a:cxnSpLocks/>
          </p:cNvCxnSpPr>
          <p:nvPr/>
        </p:nvCxnSpPr>
        <p:spPr>
          <a:xfrm flipV="1">
            <a:off x="2553573" y="2058717"/>
            <a:ext cx="3873129" cy="244306"/>
          </a:xfrm>
          <a:prstGeom prst="bentConnector3">
            <a:avLst>
              <a:gd name="adj1" fmla="val 864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9020DEE-B49D-9462-CA4A-DD363141EFBB}"/>
              </a:ext>
            </a:extLst>
          </p:cNvPr>
          <p:cNvCxnSpPr/>
          <p:nvPr/>
        </p:nvCxnSpPr>
        <p:spPr>
          <a:xfrm>
            <a:off x="2816862" y="2303023"/>
            <a:ext cx="0" cy="179012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B8BEABF-219A-C577-48E0-7E3F31D0021B}"/>
              </a:ext>
            </a:extLst>
          </p:cNvPr>
          <p:cNvCxnSpPr>
            <a:endCxn id="7" idx="3"/>
          </p:cNvCxnSpPr>
          <p:nvPr/>
        </p:nvCxnSpPr>
        <p:spPr>
          <a:xfrm flipH="1">
            <a:off x="2591127" y="4093146"/>
            <a:ext cx="217973" cy="3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862C61D-F67F-CF6D-61EE-73B226A0030D}"/>
              </a:ext>
            </a:extLst>
          </p:cNvPr>
          <p:cNvCxnSpPr/>
          <p:nvPr/>
        </p:nvCxnSpPr>
        <p:spPr>
          <a:xfrm>
            <a:off x="599758" y="2840477"/>
            <a:ext cx="88334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1636842-55DE-B69B-CEBB-0813887865D7}"/>
              </a:ext>
            </a:extLst>
          </p:cNvPr>
          <p:cNvSpPr txBox="1"/>
          <p:nvPr/>
        </p:nvSpPr>
        <p:spPr>
          <a:xfrm>
            <a:off x="3043201" y="2817405"/>
            <a:ext cx="845231" cy="461665"/>
          </a:xfrm>
          <a:prstGeom prst="rect">
            <a:avLst/>
          </a:prstGeom>
          <a:noFill/>
        </p:spPr>
        <p:txBody>
          <a:bodyPr wrap="square" rtlCol="0">
            <a:spAutoFit/>
          </a:bodyPr>
          <a:lstStyle/>
          <a:p>
            <a:r>
              <a:rPr lang="en-IN" sz="800" dirty="0"/>
              <a:t>Get similar</a:t>
            </a:r>
          </a:p>
          <a:p>
            <a:endParaRPr lang="en-IN" sz="800" dirty="0"/>
          </a:p>
          <a:p>
            <a:r>
              <a:rPr lang="en-IN" sz="800" dirty="0"/>
              <a:t> movies</a:t>
            </a:r>
          </a:p>
        </p:txBody>
      </p:sp>
      <p:sp>
        <p:nvSpPr>
          <p:cNvPr id="54" name="TextBox 53">
            <a:extLst>
              <a:ext uri="{FF2B5EF4-FFF2-40B4-BE49-F238E27FC236}">
                <a16:creationId xmlns:a16="http://schemas.microsoft.com/office/drawing/2014/main" id="{F64AA736-3C64-D4F4-7338-AA41394F77B6}"/>
              </a:ext>
            </a:extLst>
          </p:cNvPr>
          <p:cNvSpPr txBox="1"/>
          <p:nvPr/>
        </p:nvSpPr>
        <p:spPr>
          <a:xfrm>
            <a:off x="3745819" y="1784840"/>
            <a:ext cx="1765064" cy="276999"/>
          </a:xfrm>
          <a:prstGeom prst="rect">
            <a:avLst/>
          </a:prstGeom>
          <a:noFill/>
        </p:spPr>
        <p:txBody>
          <a:bodyPr wrap="square" rtlCol="0">
            <a:spAutoFit/>
          </a:bodyPr>
          <a:lstStyle/>
          <a:p>
            <a:r>
              <a:rPr lang="en-IN" sz="1200" dirty="0"/>
              <a:t>TMDB API CELLS</a:t>
            </a:r>
          </a:p>
        </p:txBody>
      </p:sp>
      <p:sp>
        <p:nvSpPr>
          <p:cNvPr id="55" name="TextBox 54">
            <a:extLst>
              <a:ext uri="{FF2B5EF4-FFF2-40B4-BE49-F238E27FC236}">
                <a16:creationId xmlns:a16="http://schemas.microsoft.com/office/drawing/2014/main" id="{F8BABB0E-FC8C-B597-5E90-222A717C6159}"/>
              </a:ext>
            </a:extLst>
          </p:cNvPr>
          <p:cNvSpPr txBox="1"/>
          <p:nvPr/>
        </p:nvSpPr>
        <p:spPr>
          <a:xfrm>
            <a:off x="4671752" y="3748498"/>
            <a:ext cx="1142029" cy="553998"/>
          </a:xfrm>
          <a:prstGeom prst="rect">
            <a:avLst/>
          </a:prstGeom>
          <a:noFill/>
        </p:spPr>
        <p:txBody>
          <a:bodyPr wrap="square" rtlCol="0">
            <a:spAutoFit/>
          </a:bodyPr>
          <a:lstStyle/>
          <a:p>
            <a:r>
              <a:rPr lang="en-IN" sz="1000" dirty="0"/>
              <a:t>Get similar movies with cosine similarity</a:t>
            </a:r>
          </a:p>
        </p:txBody>
      </p:sp>
      <p:sp>
        <p:nvSpPr>
          <p:cNvPr id="56" name="TextBox 55">
            <a:extLst>
              <a:ext uri="{FF2B5EF4-FFF2-40B4-BE49-F238E27FC236}">
                <a16:creationId xmlns:a16="http://schemas.microsoft.com/office/drawing/2014/main" id="{595B2DE4-C9D9-812C-29E6-4ECC4A233191}"/>
              </a:ext>
            </a:extLst>
          </p:cNvPr>
          <p:cNvSpPr txBox="1"/>
          <p:nvPr/>
        </p:nvSpPr>
        <p:spPr>
          <a:xfrm>
            <a:off x="1497938" y="1574211"/>
            <a:ext cx="994642" cy="215444"/>
          </a:xfrm>
          <a:prstGeom prst="rect">
            <a:avLst/>
          </a:prstGeom>
          <a:noFill/>
        </p:spPr>
        <p:txBody>
          <a:bodyPr wrap="square" rtlCol="0">
            <a:spAutoFit/>
          </a:bodyPr>
          <a:lstStyle/>
          <a:p>
            <a:r>
              <a:rPr lang="en-IN" sz="800" dirty="0"/>
              <a:t>Front-End</a:t>
            </a:r>
          </a:p>
        </p:txBody>
      </p:sp>
      <p:sp>
        <p:nvSpPr>
          <p:cNvPr id="58" name="TextBox 57">
            <a:extLst>
              <a:ext uri="{FF2B5EF4-FFF2-40B4-BE49-F238E27FC236}">
                <a16:creationId xmlns:a16="http://schemas.microsoft.com/office/drawing/2014/main" id="{E377835C-42CA-38A4-C0E4-BD7436852CE9}"/>
              </a:ext>
            </a:extLst>
          </p:cNvPr>
          <p:cNvSpPr txBox="1"/>
          <p:nvPr/>
        </p:nvSpPr>
        <p:spPr>
          <a:xfrm>
            <a:off x="1076437" y="1261036"/>
            <a:ext cx="2063645" cy="307777"/>
          </a:xfrm>
          <a:prstGeom prst="rect">
            <a:avLst/>
          </a:prstGeom>
          <a:noFill/>
        </p:spPr>
        <p:txBody>
          <a:bodyPr wrap="square" rtlCol="0">
            <a:spAutoFit/>
          </a:bodyPr>
          <a:lstStyle/>
          <a:p>
            <a:r>
              <a:rPr lang="en-IN" dirty="0"/>
              <a:t>Recommendation app</a:t>
            </a:r>
          </a:p>
        </p:txBody>
      </p:sp>
    </p:spTree>
    <p:extLst>
      <p:ext uri="{BB962C8B-B14F-4D97-AF65-F5344CB8AC3E}">
        <p14:creationId xmlns:p14="http://schemas.microsoft.com/office/powerpoint/2010/main" val="97800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2570339" y="143138"/>
            <a:ext cx="3682200"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System</a:t>
            </a:r>
            <a:endParaRPr b="1" dirty="0">
              <a:latin typeface="Montserrat"/>
              <a:ea typeface="Montserrat"/>
              <a:cs typeface="Montserrat"/>
              <a:sym typeface="Montserrat"/>
            </a:endParaRPr>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7861601" y="3314320"/>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58780" y="3433450"/>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725562" y="6862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547808" y="1013808"/>
            <a:ext cx="7845307" cy="2103770"/>
          </a:xfrm>
          <a:prstGeom prst="rect">
            <a:avLst/>
          </a:prstGeom>
        </p:spPr>
      </p:pic>
      <p:pic>
        <p:nvPicPr>
          <p:cNvPr id="3" name="Picture 2">
            <a:extLst>
              <a:ext uri="{FF2B5EF4-FFF2-40B4-BE49-F238E27FC236}">
                <a16:creationId xmlns:a16="http://schemas.microsoft.com/office/drawing/2014/main" id="{62338B63-EEE2-A066-4F92-1F344787D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0232" y="3154447"/>
            <a:ext cx="5179501" cy="2037836"/>
          </a:xfrm>
          <a:prstGeom prst="rect">
            <a:avLst/>
          </a:prstGeom>
        </p:spPr>
      </p:pic>
    </p:spTree>
  </p:cSld>
  <p:clrMapOvr>
    <a:masterClrMapping/>
  </p:clrMapOvr>
</p:sld>
</file>

<file path=ppt/theme/theme1.xml><?xml version="1.0" encoding="utf-8"?>
<a:theme xmlns:a="http://schemas.openxmlformats.org/drawingml/2006/main" name="Film's Plot Pitch Deck">
  <a:themeElements>
    <a:clrScheme name="Simple Light">
      <a:dk1>
        <a:srgbClr val="312650"/>
      </a:dk1>
      <a:lt1>
        <a:srgbClr val="FFFFFF"/>
      </a:lt1>
      <a:dk2>
        <a:srgbClr val="FF514F"/>
      </a:dk2>
      <a:lt2>
        <a:srgbClr val="FFCA5B"/>
      </a:lt2>
      <a:accent1>
        <a:srgbClr val="FFD494"/>
      </a:accent1>
      <a:accent2>
        <a:srgbClr val="7DCAD4"/>
      </a:accent2>
      <a:accent3>
        <a:srgbClr val="E0EDE8"/>
      </a:accent3>
      <a:accent4>
        <a:srgbClr val="75A5B0"/>
      </a:accent4>
      <a:accent5>
        <a:srgbClr val="FFFFFF"/>
      </a:accent5>
      <a:accent6>
        <a:srgbClr val="FFFFFF"/>
      </a:accent6>
      <a:hlink>
        <a:srgbClr val="3126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449</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Nunito Light</vt:lpstr>
      <vt:lpstr>Montserrat SemiBold</vt:lpstr>
      <vt:lpstr>PT Sans</vt:lpstr>
      <vt:lpstr>Montserrat</vt:lpstr>
      <vt:lpstr>Arial</vt:lpstr>
      <vt:lpstr>Barlow Medium</vt:lpstr>
      <vt:lpstr>Film's Plot Pitch Deck</vt:lpstr>
      <vt:lpstr>Movie Recommendation System Using  Machine Learning</vt:lpstr>
      <vt:lpstr>Abstract</vt:lpstr>
      <vt:lpstr>Content- Based Filtering</vt:lpstr>
      <vt:lpstr>Methodologies</vt:lpstr>
      <vt:lpstr>PowerPoint Presentation</vt:lpstr>
      <vt:lpstr>Tags and Vectors</vt:lpstr>
      <vt:lpstr>How Cosine Similarity works?</vt:lpstr>
      <vt:lpstr>PowerPoint Presentation</vt:lpstr>
      <vt:lpstr>Existing System</vt:lpstr>
      <vt:lpstr>Parameters </vt:lpstr>
      <vt:lpstr>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Machine Learning</dc:title>
  <dc:creator>Star Karthik</dc:creator>
  <cp:lastModifiedBy>Star Karthik</cp:lastModifiedBy>
  <cp:revision>8</cp:revision>
  <dcterms:modified xsi:type="dcterms:W3CDTF">2024-04-03T17:52:36Z</dcterms:modified>
</cp:coreProperties>
</file>