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2"/>
    <p:sldId id="287" r:id="rId3"/>
    <p:sldId id="305" r:id="rId4"/>
    <p:sldId id="277" r:id="rId5"/>
    <p:sldId id="300" r:id="rId6"/>
    <p:sldId id="301" r:id="rId7"/>
    <p:sldId id="302" r:id="rId8"/>
    <p:sldId id="303" r:id="rId9"/>
    <p:sldId id="304" r:id="rId10"/>
    <p:sldId id="306" r:id="rId11"/>
    <p:sldId id="29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5" autoAdjust="0"/>
    <p:restoredTop sz="92889" autoAdjust="0"/>
  </p:normalViewPr>
  <p:slideViewPr>
    <p:cSldViewPr>
      <p:cViewPr varScale="1">
        <p:scale>
          <a:sx n="104" d="100"/>
          <a:sy n="104" d="100"/>
        </p:scale>
        <p:origin x="568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A39F87-93B7-4987-8CF3-403931673C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BC78-CAD6-4AB5-84C1-25D9257F2F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5AC2-0968-41C3-9270-57A200A38A5F}" type="datetimeFigureOut">
              <a:rPr lang="en-IN" smtClean="0"/>
              <a:t>06/02/22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FB94-CC96-4081-B382-793FE4AEA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66849-C6C7-413F-BA30-2FC123AF3F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2358-E7AE-44A2-A5B9-470D02734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41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7AB0CF-A801-4CA8-A194-BDE574B29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3938"/>
            <a:ext cx="12188825" cy="6861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1D0A4-8E3A-4BDB-BA57-59F64DB4CC4D}"/>
              </a:ext>
            </a:extLst>
          </p:cNvPr>
          <p:cNvSpPr>
            <a:spLocks/>
          </p:cNvSpPr>
          <p:nvPr userDrawn="1"/>
        </p:nvSpPr>
        <p:spPr bwMode="auto">
          <a:xfrm>
            <a:off x="8674852" y="-3939"/>
            <a:ext cx="3513972" cy="3346940"/>
          </a:xfrm>
          <a:custGeom>
            <a:avLst/>
            <a:gdLst>
              <a:gd name="connsiteX0" fmla="*/ 2913417 w 3513972"/>
              <a:gd name="connsiteY0" fmla="*/ 0 h 3346940"/>
              <a:gd name="connsiteX1" fmla="*/ 3513972 w 3513972"/>
              <a:gd name="connsiteY1" fmla="*/ 0 h 3346940"/>
              <a:gd name="connsiteX2" fmla="*/ 3513972 w 3513972"/>
              <a:gd name="connsiteY2" fmla="*/ 279302 h 3346940"/>
              <a:gd name="connsiteX3" fmla="*/ 540890 w 3513972"/>
              <a:gd name="connsiteY3" fmla="*/ 3246877 h 3346940"/>
              <a:gd name="connsiteX4" fmla="*/ 535325 w 3513972"/>
              <a:gd name="connsiteY4" fmla="*/ 3253409 h 3346940"/>
              <a:gd name="connsiteX5" fmla="*/ 89220 w 3513972"/>
              <a:gd name="connsiteY5" fmla="*/ 3253409 h 3346940"/>
              <a:gd name="connsiteX6" fmla="*/ 50186 w 3513972"/>
              <a:gd name="connsiteY6" fmla="*/ 2862068 h 3346940"/>
              <a:gd name="connsiteX7" fmla="*/ 88831 w 3513972"/>
              <a:gd name="connsiteY7" fmla="*/ 2814436 h 3346940"/>
              <a:gd name="connsiteX8" fmla="*/ 88383 w 3513972"/>
              <a:gd name="connsiteY8" fmla="*/ 2813995 h 334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972" h="3346940">
                <a:moveTo>
                  <a:pt x="2913417" y="0"/>
                </a:moveTo>
                <a:lnTo>
                  <a:pt x="3513972" y="0"/>
                </a:lnTo>
                <a:lnTo>
                  <a:pt x="3513972" y="279302"/>
                </a:lnTo>
                <a:lnTo>
                  <a:pt x="540890" y="3246877"/>
                </a:lnTo>
                <a:lnTo>
                  <a:pt x="535325" y="3253409"/>
                </a:lnTo>
                <a:cubicBezTo>
                  <a:pt x="410415" y="3378118"/>
                  <a:pt x="214129" y="3378118"/>
                  <a:pt x="89220" y="3253409"/>
                </a:cubicBezTo>
                <a:cubicBezTo>
                  <a:pt x="-14871" y="3149484"/>
                  <a:pt x="-27882" y="2981906"/>
                  <a:pt x="50186" y="2862068"/>
                </a:cubicBezTo>
                <a:lnTo>
                  <a:pt x="88831" y="2814436"/>
                </a:lnTo>
                <a:lnTo>
                  <a:pt x="88383" y="281399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3465D94-4698-4970-BDE2-65BFAD1BE324}"/>
              </a:ext>
            </a:extLst>
          </p:cNvPr>
          <p:cNvSpPr>
            <a:spLocks/>
          </p:cNvSpPr>
          <p:nvPr userDrawn="1"/>
        </p:nvSpPr>
        <p:spPr bwMode="auto">
          <a:xfrm>
            <a:off x="2494012" y="-3938"/>
            <a:ext cx="9468501" cy="6858905"/>
          </a:xfrm>
          <a:custGeom>
            <a:avLst/>
            <a:gdLst>
              <a:gd name="T0" fmla="*/ 6204 w 8552"/>
              <a:gd name="T1" fmla="*/ 0 h 6195"/>
              <a:gd name="T2" fmla="*/ 0 w 8552"/>
              <a:gd name="T3" fmla="*/ 6195 h 6195"/>
              <a:gd name="T4" fmla="*/ 2348 w 8552"/>
              <a:gd name="T5" fmla="*/ 6195 h 6195"/>
              <a:gd name="T6" fmla="*/ 8552 w 8552"/>
              <a:gd name="T7" fmla="*/ 0 h 6195"/>
              <a:gd name="T8" fmla="*/ 6204 w 8552"/>
              <a:gd name="T9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2" h="6195">
                <a:moveTo>
                  <a:pt x="6204" y="0"/>
                </a:moveTo>
                <a:lnTo>
                  <a:pt x="0" y="6195"/>
                </a:lnTo>
                <a:lnTo>
                  <a:pt x="2348" y="6195"/>
                </a:lnTo>
                <a:lnTo>
                  <a:pt x="8552" y="0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04550-1F96-4395-B436-0C5D4753FE73}"/>
              </a:ext>
            </a:extLst>
          </p:cNvPr>
          <p:cNvSpPr>
            <a:spLocks/>
          </p:cNvSpPr>
          <p:nvPr userDrawn="1"/>
        </p:nvSpPr>
        <p:spPr bwMode="auto">
          <a:xfrm>
            <a:off x="4453468" y="-3938"/>
            <a:ext cx="5564971" cy="4868421"/>
          </a:xfrm>
          <a:custGeom>
            <a:avLst/>
            <a:gdLst>
              <a:gd name="connsiteX0" fmla="*/ 4191644 w 5564971"/>
              <a:gd name="connsiteY0" fmla="*/ 0 h 4868421"/>
              <a:gd name="connsiteX1" fmla="*/ 5564971 w 5564971"/>
              <a:gd name="connsiteY1" fmla="*/ 0 h 4868421"/>
              <a:gd name="connsiteX2" fmla="*/ 832293 w 5564971"/>
              <a:gd name="connsiteY2" fmla="*/ 4726053 h 4868421"/>
              <a:gd name="connsiteX3" fmla="*/ 832223 w 5564971"/>
              <a:gd name="connsiteY3" fmla="*/ 4725984 h 4868421"/>
              <a:gd name="connsiteX4" fmla="*/ 755896 w 5564971"/>
              <a:gd name="connsiteY4" fmla="*/ 4788243 h 4868421"/>
              <a:gd name="connsiteX5" fmla="*/ 142689 w 5564971"/>
              <a:gd name="connsiteY5" fmla="*/ 4725881 h 4868421"/>
              <a:gd name="connsiteX6" fmla="*/ 80263 w 5564971"/>
              <a:gd name="connsiteY6" fmla="*/ 4117289 h 4868421"/>
              <a:gd name="connsiteX7" fmla="*/ 142600 w 5564971"/>
              <a:gd name="connsiteY7" fmla="*/ 4042981 h 4868421"/>
              <a:gd name="connsiteX8" fmla="*/ 142318 w 5564971"/>
              <a:gd name="connsiteY8" fmla="*/ 4042702 h 48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4971" h="4868421">
                <a:moveTo>
                  <a:pt x="4191644" y="0"/>
                </a:moveTo>
                <a:lnTo>
                  <a:pt x="5564971" y="0"/>
                </a:lnTo>
                <a:lnTo>
                  <a:pt x="832293" y="4726053"/>
                </a:lnTo>
                <a:lnTo>
                  <a:pt x="832223" y="4725984"/>
                </a:lnTo>
                <a:lnTo>
                  <a:pt x="755896" y="4788243"/>
                </a:lnTo>
                <a:cubicBezTo>
                  <a:pt x="566667" y="4912966"/>
                  <a:pt x="309158" y="4892178"/>
                  <a:pt x="142689" y="4725881"/>
                </a:cubicBezTo>
                <a:cubicBezTo>
                  <a:pt x="-23781" y="4559584"/>
                  <a:pt x="-44590" y="4302343"/>
                  <a:pt x="80263" y="4117289"/>
                </a:cubicBezTo>
                <a:lnTo>
                  <a:pt x="142600" y="4042981"/>
                </a:lnTo>
                <a:lnTo>
                  <a:pt x="142318" y="4042702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7A7EF6-1E0B-4432-BF67-9C74D78547CA}"/>
              </a:ext>
            </a:extLst>
          </p:cNvPr>
          <p:cNvSpPr>
            <a:spLocks/>
          </p:cNvSpPr>
          <p:nvPr userDrawn="1"/>
        </p:nvSpPr>
        <p:spPr bwMode="auto">
          <a:xfrm>
            <a:off x="0" y="1038973"/>
            <a:ext cx="5851025" cy="5819568"/>
          </a:xfrm>
          <a:custGeom>
            <a:avLst/>
            <a:gdLst>
              <a:gd name="connsiteX0" fmla="*/ 4757495 w 5851025"/>
              <a:gd name="connsiteY0" fmla="*/ 0 h 5819568"/>
              <a:gd name="connsiteX1" fmla="*/ 5529880 w 5851025"/>
              <a:gd name="connsiteY1" fmla="*/ 316157 h 5819568"/>
              <a:gd name="connsiteX2" fmla="*/ 5529880 w 5851025"/>
              <a:gd name="connsiteY2" fmla="*/ 1853896 h 5819568"/>
              <a:gd name="connsiteX3" fmla="*/ 5529675 w 5851025"/>
              <a:gd name="connsiteY3" fmla="*/ 1854082 h 5819568"/>
              <a:gd name="connsiteX4" fmla="*/ 5529737 w 5851025"/>
              <a:gd name="connsiteY4" fmla="*/ 1854144 h 5819568"/>
              <a:gd name="connsiteX5" fmla="*/ 1564312 w 5851025"/>
              <a:gd name="connsiteY5" fmla="*/ 5819568 h 5819568"/>
              <a:gd name="connsiteX6" fmla="*/ 0 w 5851025"/>
              <a:gd name="connsiteY6" fmla="*/ 5819568 h 5819568"/>
              <a:gd name="connsiteX7" fmla="*/ 0 w 5851025"/>
              <a:gd name="connsiteY7" fmla="*/ 4299415 h 5819568"/>
              <a:gd name="connsiteX8" fmla="*/ 3986608 w 5851025"/>
              <a:gd name="connsiteY8" fmla="*/ 319427 h 5819568"/>
              <a:gd name="connsiteX9" fmla="*/ 3989570 w 5851025"/>
              <a:gd name="connsiteY9" fmla="*/ 316157 h 5819568"/>
              <a:gd name="connsiteX10" fmla="*/ 4757495 w 5851025"/>
              <a:gd name="connsiteY10" fmla="*/ 0 h 581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1025" h="5819568">
                <a:moveTo>
                  <a:pt x="4757495" y="0"/>
                </a:moveTo>
                <a:cubicBezTo>
                  <a:pt x="5036267" y="0"/>
                  <a:pt x="5315783" y="105385"/>
                  <a:pt x="5529880" y="316157"/>
                </a:cubicBezTo>
                <a:cubicBezTo>
                  <a:pt x="5958074" y="743636"/>
                  <a:pt x="5958074" y="1432354"/>
                  <a:pt x="5529880" y="1853896"/>
                </a:cubicBezTo>
                <a:lnTo>
                  <a:pt x="5529675" y="1854082"/>
                </a:lnTo>
                <a:lnTo>
                  <a:pt x="5529737" y="1854144"/>
                </a:lnTo>
                <a:lnTo>
                  <a:pt x="1564312" y="5819568"/>
                </a:lnTo>
                <a:lnTo>
                  <a:pt x="0" y="5819568"/>
                </a:lnTo>
                <a:lnTo>
                  <a:pt x="0" y="4299415"/>
                </a:lnTo>
                <a:lnTo>
                  <a:pt x="3986608" y="319427"/>
                </a:lnTo>
                <a:lnTo>
                  <a:pt x="3989570" y="316157"/>
                </a:lnTo>
                <a:cubicBezTo>
                  <a:pt x="4200694" y="105385"/>
                  <a:pt x="4478723" y="0"/>
                  <a:pt x="4757495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6C6813-725A-430B-93B8-5DBAC86295AB}"/>
              </a:ext>
            </a:extLst>
          </p:cNvPr>
          <p:cNvSpPr>
            <a:spLocks/>
          </p:cNvSpPr>
          <p:nvPr userDrawn="1"/>
        </p:nvSpPr>
        <p:spPr bwMode="auto">
          <a:xfrm>
            <a:off x="268838" y="-3938"/>
            <a:ext cx="3976993" cy="3698123"/>
          </a:xfrm>
          <a:custGeom>
            <a:avLst/>
            <a:gdLst>
              <a:gd name="connsiteX0" fmla="*/ 3441572 w 3976993"/>
              <a:gd name="connsiteY0" fmla="*/ 0 h 3698123"/>
              <a:gd name="connsiteX1" fmla="*/ 3976993 w 3976993"/>
              <a:gd name="connsiteY1" fmla="*/ 0 h 3698123"/>
              <a:gd name="connsiteX2" fmla="*/ 319573 w 3976993"/>
              <a:gd name="connsiteY2" fmla="*/ 3645276 h 3698123"/>
              <a:gd name="connsiteX3" fmla="*/ 319362 w 3976993"/>
              <a:gd name="connsiteY3" fmla="*/ 3645060 h 3698123"/>
              <a:gd name="connsiteX4" fmla="*/ 258903 w 3976993"/>
              <a:gd name="connsiteY4" fmla="*/ 3684768 h 3698123"/>
              <a:gd name="connsiteX5" fmla="*/ 58030 w 3976993"/>
              <a:gd name="connsiteY5" fmla="*/ 3644702 h 3698123"/>
              <a:gd name="connsiteX6" fmla="*/ 58030 w 3976993"/>
              <a:gd name="connsiteY6" fmla="*/ 3377591 h 3698123"/>
              <a:gd name="connsiteX7" fmla="*/ 62516 w 3976993"/>
              <a:gd name="connsiteY7" fmla="*/ 3374645 h 36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993" h="3698123">
                <a:moveTo>
                  <a:pt x="3441572" y="0"/>
                </a:moveTo>
                <a:lnTo>
                  <a:pt x="3976993" y="0"/>
                </a:lnTo>
                <a:lnTo>
                  <a:pt x="319573" y="3645276"/>
                </a:lnTo>
                <a:lnTo>
                  <a:pt x="319362" y="3645060"/>
                </a:lnTo>
                <a:lnTo>
                  <a:pt x="258903" y="3684768"/>
                </a:lnTo>
                <a:cubicBezTo>
                  <a:pt x="191945" y="3711479"/>
                  <a:pt x="111596" y="3698124"/>
                  <a:pt x="58030" y="3644702"/>
                </a:cubicBezTo>
                <a:cubicBezTo>
                  <a:pt x="-19343" y="3573472"/>
                  <a:pt x="-19343" y="3454756"/>
                  <a:pt x="58030" y="3377591"/>
                </a:cubicBezTo>
                <a:lnTo>
                  <a:pt x="62516" y="337464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C3F3B2-30E7-497F-941D-2D7F25D48B47}"/>
              </a:ext>
            </a:extLst>
          </p:cNvPr>
          <p:cNvSpPr>
            <a:spLocks/>
          </p:cNvSpPr>
          <p:nvPr userDrawn="1"/>
        </p:nvSpPr>
        <p:spPr bwMode="auto">
          <a:xfrm>
            <a:off x="6414587" y="3587389"/>
            <a:ext cx="3538524" cy="3270611"/>
          </a:xfrm>
          <a:custGeom>
            <a:avLst/>
            <a:gdLst>
              <a:gd name="connsiteX0" fmla="*/ 3353276 w 3538524"/>
              <a:gd name="connsiteY0" fmla="*/ 0 h 3270611"/>
              <a:gd name="connsiteX1" fmla="*/ 3484959 w 3538524"/>
              <a:gd name="connsiteY1" fmla="*/ 53422 h 3270611"/>
              <a:gd name="connsiteX2" fmla="*/ 3484959 w 3538524"/>
              <a:gd name="connsiteY2" fmla="*/ 320533 h 3270611"/>
              <a:gd name="connsiteX3" fmla="*/ 3483252 w 3538524"/>
              <a:gd name="connsiteY3" fmla="*/ 321652 h 3270611"/>
              <a:gd name="connsiteX4" fmla="*/ 3484624 w 3538524"/>
              <a:gd name="connsiteY4" fmla="*/ 323024 h 3270611"/>
              <a:gd name="connsiteX5" fmla="*/ 532589 w 3538524"/>
              <a:gd name="connsiteY5" fmla="*/ 3270611 h 3270611"/>
              <a:gd name="connsiteX6" fmla="*/ 0 w 3538524"/>
              <a:gd name="connsiteY6" fmla="*/ 3270611 h 3270611"/>
              <a:gd name="connsiteX7" fmla="*/ 3215550 w 3538524"/>
              <a:gd name="connsiteY7" fmla="*/ 53949 h 3270611"/>
              <a:gd name="connsiteX8" fmla="*/ 3216318 w 3538524"/>
              <a:gd name="connsiteY8" fmla="*/ 54717 h 3270611"/>
              <a:gd name="connsiteX9" fmla="*/ 3217128 w 3538524"/>
              <a:gd name="connsiteY9" fmla="*/ 53422 h 3270611"/>
              <a:gd name="connsiteX10" fmla="*/ 3353276 w 3538524"/>
              <a:gd name="connsiteY10" fmla="*/ 0 h 32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8524" h="3270611">
                <a:moveTo>
                  <a:pt x="3353276" y="0"/>
                </a:moveTo>
                <a:cubicBezTo>
                  <a:pt x="3401634" y="0"/>
                  <a:pt x="3449248" y="17807"/>
                  <a:pt x="3484959" y="53422"/>
                </a:cubicBezTo>
                <a:cubicBezTo>
                  <a:pt x="3556380" y="130587"/>
                  <a:pt x="3556380" y="249303"/>
                  <a:pt x="3484959" y="320533"/>
                </a:cubicBezTo>
                <a:lnTo>
                  <a:pt x="3483252" y="321652"/>
                </a:lnTo>
                <a:lnTo>
                  <a:pt x="3484624" y="323024"/>
                </a:lnTo>
                <a:lnTo>
                  <a:pt x="532589" y="3270611"/>
                </a:lnTo>
                <a:lnTo>
                  <a:pt x="0" y="3270611"/>
                </a:lnTo>
                <a:lnTo>
                  <a:pt x="3215550" y="53949"/>
                </a:lnTo>
                <a:lnTo>
                  <a:pt x="3216318" y="54717"/>
                </a:lnTo>
                <a:lnTo>
                  <a:pt x="3217128" y="53422"/>
                </a:lnTo>
                <a:cubicBezTo>
                  <a:pt x="3255815" y="17807"/>
                  <a:pt x="3304917" y="0"/>
                  <a:pt x="3353276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9B1AF-F6F1-4A87-9255-0904F1FB7F71}"/>
              </a:ext>
            </a:extLst>
          </p:cNvPr>
          <p:cNvCxnSpPr/>
          <p:nvPr userDrawn="1"/>
        </p:nvCxnSpPr>
        <p:spPr>
          <a:xfrm flipH="1">
            <a:off x="7918058" y="-3938"/>
            <a:ext cx="3072898" cy="3072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966618-9061-47F5-BCC8-059835F090BE}"/>
              </a:ext>
            </a:extLst>
          </p:cNvPr>
          <p:cNvCxnSpPr>
            <a:cxnSpLocks/>
          </p:cNvCxnSpPr>
          <p:nvPr userDrawn="1"/>
        </p:nvCxnSpPr>
        <p:spPr>
          <a:xfrm flipH="1">
            <a:off x="-17628" y="3029744"/>
            <a:ext cx="1737388" cy="17373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53" y="3174421"/>
            <a:ext cx="5358844" cy="250282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lang="en-US" sz="6600" b="1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552" y="5682374"/>
            <a:ext cx="5358844" cy="554938"/>
          </a:xfrm>
        </p:spPr>
        <p:txBody>
          <a:bodyPr lIns="0" rIns="0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-righ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7738A3-970C-4068-BDC3-66BFA764C3E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4CD50C-6BC6-42E1-AC65-BA6F7D53B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8" y="638629"/>
            <a:ext cx="4983162" cy="228631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464045-3D7F-412D-BDAC-2BAC67DAF35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45FC956-0407-4BD5-80E9-3ACF26CCDB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6100" y="992223"/>
            <a:ext cx="2975420" cy="2562667"/>
          </a:xfrm>
          <a:custGeom>
            <a:avLst/>
            <a:gdLst>
              <a:gd name="connsiteX0" fmla="*/ 0 w 2975420"/>
              <a:gd name="connsiteY0" fmla="*/ 0 h 2562667"/>
              <a:gd name="connsiteX1" fmla="*/ 2975420 w 2975420"/>
              <a:gd name="connsiteY1" fmla="*/ 0 h 2562667"/>
              <a:gd name="connsiteX2" fmla="*/ 2975420 w 2975420"/>
              <a:gd name="connsiteY2" fmla="*/ 2562667 h 2562667"/>
              <a:gd name="connsiteX3" fmla="*/ 0 w 2975420"/>
              <a:gd name="connsiteY3" fmla="*/ 2562667 h 256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0" h="2562667">
                <a:moveTo>
                  <a:pt x="0" y="0"/>
                </a:moveTo>
                <a:lnTo>
                  <a:pt x="2975420" y="0"/>
                </a:lnTo>
                <a:lnTo>
                  <a:pt x="2975420" y="2562667"/>
                </a:lnTo>
                <a:lnTo>
                  <a:pt x="0" y="2562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43FEC80B-FB98-4363-AA5A-150371C3A5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6878" y="3943003"/>
            <a:ext cx="4103296" cy="1912851"/>
          </a:xfrm>
          <a:custGeom>
            <a:avLst/>
            <a:gdLst>
              <a:gd name="connsiteX0" fmla="*/ 0 w 4103296"/>
              <a:gd name="connsiteY0" fmla="*/ 0 h 1912851"/>
              <a:gd name="connsiteX1" fmla="*/ 4103296 w 4103296"/>
              <a:gd name="connsiteY1" fmla="*/ 0 h 1912851"/>
              <a:gd name="connsiteX2" fmla="*/ 4103296 w 4103296"/>
              <a:gd name="connsiteY2" fmla="*/ 1912851 h 1912851"/>
              <a:gd name="connsiteX3" fmla="*/ 0 w 4103296"/>
              <a:gd name="connsiteY3" fmla="*/ 1912851 h 191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3296" h="1912851">
                <a:moveTo>
                  <a:pt x="0" y="0"/>
                </a:moveTo>
                <a:lnTo>
                  <a:pt x="4103296" y="0"/>
                </a:lnTo>
                <a:lnTo>
                  <a:pt x="4103296" y="1912851"/>
                </a:lnTo>
                <a:lnTo>
                  <a:pt x="0" y="1912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9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1451AF-AAB8-4200-9AA1-70DF9E952F11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D52EE2A-D916-4AED-B325-45EC43B2540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76D7C-AD54-4A86-A2B2-57A15452FE9A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735871"/>
            <a:ext cx="10969943" cy="711081"/>
          </a:xfrm>
        </p:spPr>
        <p:txBody>
          <a:bodyPr lIns="0" rIns="0"/>
          <a:lstStyle>
            <a:lvl1pPr algn="ctr"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32173"/>
            <a:ext cx="10969625" cy="412651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0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5C63D-C7C9-4425-B5F5-CDC2151D9BE1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1A2C-83B3-4044-A99E-E73695BA6D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058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B5483CB-2629-4B4B-B1D4-0AC4B7596B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4500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1D0B764-F38F-4B40-9632-5241D6EB00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9422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19CCD7-AB85-4AD6-9151-9EE71B428A6C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7E366-AA36-4EA9-A94C-3FF4A02D967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598312" y="1701356"/>
            <a:ext cx="2483556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37DC947-2998-43CA-B59E-37442782D446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3428957" y="1701356"/>
            <a:ext cx="24849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900B230-BD75-4B1F-90C4-CE41EBE6D3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9891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EA71213-0238-4B27-92EB-BD1C4F27B1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2114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0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03490C-C0DD-4983-B376-EA874F04B36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FBF3A1-F236-4469-979F-4258324891A0}"/>
              </a:ext>
            </a:extLst>
          </p:cNvPr>
          <p:cNvSpPr/>
          <p:nvPr userDrawn="1"/>
        </p:nvSpPr>
        <p:spPr>
          <a:xfrm>
            <a:off x="5179911" y="1988840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F5E000-422C-46F8-A195-B56047F387FB}"/>
              </a:ext>
            </a:extLst>
          </p:cNvPr>
          <p:cNvSpPr/>
          <p:nvPr userDrawn="1"/>
        </p:nvSpPr>
        <p:spPr>
          <a:xfrm>
            <a:off x="5179911" y="3991643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4ED220-3D5A-42B3-A950-15ECEBA58E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488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9FEA6652-3D1F-43EE-B32C-FB752362A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92847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4C7D7BA5-A821-45C6-A829-C61F00A8CC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1488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B4FF7CDE-8CFB-4605-8C59-25CCE0EA6D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92847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7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48AEA-8FD6-461E-AC3D-1FD529D4B58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AD1238-EC5A-403E-B5C2-D1E0B7D5275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CA630E1-973F-4371-95DA-3F964B9B52B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20B0CB-EAF3-49FB-A486-CE4A0226D7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6300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66DBDB99-159D-4BCC-922C-8731F776C7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68766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CFA485B-3C79-4711-AEFD-6EA48A1BA9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1232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8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3F811D-E035-477F-BC73-6FB5409854F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C60448AE-CEA2-438A-AA77-6DBCFE448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3FC0189-1D9B-40D1-90B6-3B3507B12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7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900862-F812-4E34-9022-2FC6494B674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15A7A-40DD-4601-B537-0614FDC2C2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621" y="1926395"/>
            <a:ext cx="6500438" cy="330280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7983BE5-1983-4A7D-9A98-032E4E831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6D521F2-1007-44BB-B6CD-841ECCC0E9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0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9" r:id="rId3"/>
    <p:sldLayoutId id="2147483670" r:id="rId4"/>
    <p:sldLayoutId id="2147483666" r:id="rId5"/>
    <p:sldLayoutId id="2147483662" r:id="rId6"/>
    <p:sldLayoutId id="2147483663" r:id="rId7"/>
    <p:sldLayoutId id="2147483664" r:id="rId8"/>
    <p:sldLayoutId id="2147483665" r:id="rId9"/>
    <p:sldLayoutId id="2147483655" r:id="rId10"/>
    <p:sldLayoutId id="2147483668" r:id="rId11"/>
    <p:sldLayoutId id="2147483667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A2370289-1017-40C1-BBC3-6AA03B3A5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812" y="1916832"/>
            <a:ext cx="7488832" cy="17917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4000" dirty="0">
                <a:latin typeface="+mn-lt"/>
              </a:rPr>
              <a:t>Unsupervised Learning</a:t>
            </a:r>
            <a:br>
              <a:rPr lang="en-IN" sz="4000" dirty="0">
                <a:latin typeface="+mn-lt"/>
              </a:rPr>
            </a:br>
            <a:r>
              <a:rPr lang="en-IN" sz="4000" dirty="0">
                <a:solidFill>
                  <a:schemeClr val="tx1"/>
                </a:solidFill>
                <a:latin typeface="+mn-lt"/>
              </a:rPr>
              <a:t>Uber data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D8944C84-7E0A-4CD2-8F10-44E98D06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382" y="4733643"/>
            <a:ext cx="5358844" cy="554938"/>
          </a:xfrm>
        </p:spPr>
        <p:txBody>
          <a:bodyPr>
            <a:normAutofit/>
          </a:bodyPr>
          <a:lstStyle/>
          <a:p>
            <a:r>
              <a:rPr lang="en-US" sz="2800" b="1" dirty="0"/>
              <a:t>GROUP 4 PRESENTATION</a:t>
            </a:r>
          </a:p>
        </p:txBody>
      </p:sp>
      <p:sp>
        <p:nvSpPr>
          <p:cNvPr id="6" name="Subtitle 31">
            <a:extLst>
              <a:ext uri="{FF2B5EF4-FFF2-40B4-BE49-F238E27FC236}">
                <a16:creationId xmlns:a16="http://schemas.microsoft.com/office/drawing/2014/main" id="{156B6A5C-53A1-428F-A9DB-CE06C439EAFB}"/>
              </a:ext>
            </a:extLst>
          </p:cNvPr>
          <p:cNvSpPr txBox="1">
            <a:spLocks/>
          </p:cNvSpPr>
          <p:nvPr/>
        </p:nvSpPr>
        <p:spPr>
          <a:xfrm>
            <a:off x="693812" y="1793942"/>
            <a:ext cx="5077170" cy="554938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N" sz="4000" b="1" u="sng" dirty="0">
                <a:latin typeface="+mn-lt"/>
              </a:rPr>
              <a:t>PROJECT 8: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BEB3AA53-2AD7-7B44-9AE9-18C0CD8829F2}"/>
              </a:ext>
            </a:extLst>
          </p:cNvPr>
          <p:cNvSpPr txBox="1">
            <a:spLocks/>
          </p:cNvSpPr>
          <p:nvPr/>
        </p:nvSpPr>
        <p:spPr>
          <a:xfrm>
            <a:off x="8952656" y="5371041"/>
            <a:ext cx="2664296" cy="1334559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u="sng" kern="0" dirty="0">
                <a:solidFill>
                  <a:schemeClr val="bg1"/>
                </a:solidFill>
              </a:rPr>
              <a:t>Presented by</a:t>
            </a:r>
            <a:r>
              <a:rPr lang="en-GB" sz="2000" b="1" kern="0" dirty="0">
                <a:solidFill>
                  <a:schemeClr val="bg1"/>
                </a:solidFill>
              </a:rPr>
              <a:t>:</a:t>
            </a:r>
          </a:p>
          <a:p>
            <a:r>
              <a:rPr lang="en-GB" sz="2000" b="1" kern="0" dirty="0" err="1">
                <a:solidFill>
                  <a:schemeClr val="bg1"/>
                </a:solidFill>
              </a:rPr>
              <a:t>Nesma</a:t>
            </a:r>
            <a:r>
              <a:rPr lang="en-GB" sz="2000" b="1" kern="0" dirty="0">
                <a:solidFill>
                  <a:schemeClr val="bg1"/>
                </a:solidFill>
              </a:rPr>
              <a:t> DEHILI</a:t>
            </a:r>
          </a:p>
          <a:p>
            <a:r>
              <a:rPr lang="en-GB" sz="2000" b="1" kern="0" dirty="0">
                <a:solidFill>
                  <a:schemeClr val="bg1"/>
                </a:solidFill>
              </a:rPr>
              <a:t>Maxime GUITTON</a:t>
            </a:r>
          </a:p>
          <a:p>
            <a:r>
              <a:rPr lang="en-GB" sz="2000" b="1" kern="0" dirty="0">
                <a:solidFill>
                  <a:schemeClr val="bg1"/>
                </a:solidFill>
              </a:rPr>
              <a:t>Nadim SAAD</a:t>
            </a: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7A9EF64A-459D-804F-964A-F9E9276B2387}"/>
              </a:ext>
            </a:extLst>
          </p:cNvPr>
          <p:cNvSpPr txBox="1">
            <a:spLocks/>
          </p:cNvSpPr>
          <p:nvPr/>
        </p:nvSpPr>
        <p:spPr>
          <a:xfrm>
            <a:off x="8372143" y="152400"/>
            <a:ext cx="3825322" cy="475955"/>
          </a:xfrm>
          <a:prstGeom prst="rect">
            <a:avLst/>
          </a:prstGeom>
        </p:spPr>
        <p:txBody>
          <a:bodyPr vert="horz" lIns="0" tIns="60949" rIns="0" bIns="60949" rtlCol="0" anchor="t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latin typeface="+mn-lt"/>
              </a:rPr>
              <a:t>Date</a:t>
            </a:r>
            <a:r>
              <a:rPr lang="en-IN" sz="2400" dirty="0">
                <a:latin typeface="+mn-lt"/>
              </a:rPr>
              <a:t>: Monday Feb. 7</a:t>
            </a:r>
            <a:r>
              <a:rPr lang="en-IN" sz="2400" baseline="30000" dirty="0">
                <a:latin typeface="+mn-lt"/>
              </a:rPr>
              <a:t>th</a:t>
            </a:r>
            <a:r>
              <a:rPr lang="en-IN" sz="2400" dirty="0">
                <a:latin typeface="+mn-lt"/>
              </a:rPr>
              <a:t> 2022</a:t>
            </a:r>
          </a:p>
        </p:txBody>
      </p:sp>
      <p:pic>
        <p:nvPicPr>
          <p:cNvPr id="1026" name="Picture 2" descr="Signification du logo Uber et du symbole - Histoire et évolution | Turbologo">
            <a:extLst>
              <a:ext uri="{FF2B5EF4-FFF2-40B4-BE49-F238E27FC236}">
                <a16:creationId xmlns:a16="http://schemas.microsoft.com/office/drawing/2014/main" id="{5FC501AE-AB68-EA43-9FCE-EE9678E25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812" y="3952708"/>
            <a:ext cx="4405904" cy="26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ronhack Paris (Paris, France) | Meetup">
            <a:extLst>
              <a:ext uri="{FF2B5EF4-FFF2-40B4-BE49-F238E27FC236}">
                <a16:creationId xmlns:a16="http://schemas.microsoft.com/office/drawing/2014/main" id="{FB0A5B06-A4D7-774F-8C2D-13BDBBF1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956" y="118060"/>
            <a:ext cx="1035712" cy="97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1C6A2A-6850-934D-8DC3-16C8DAA91D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580" y="3951939"/>
            <a:ext cx="4637463" cy="2798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57AD3-3276-A94B-A3FE-9A04449F13CA}"/>
              </a:ext>
            </a:extLst>
          </p:cNvPr>
          <p:cNvSpPr txBox="1"/>
          <p:nvPr/>
        </p:nvSpPr>
        <p:spPr>
          <a:xfrm>
            <a:off x="192454" y="1063130"/>
            <a:ext cx="11697331" cy="575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77" rtlCol="0">
            <a:noAutofit/>
          </a:bodyPr>
          <a:lstStyle/>
          <a:p>
            <a:endParaRPr lang="en-FR" sz="239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: Continues</a:t>
            </a:r>
            <a:endParaRPr lang="en-IN" b="0" dirty="0">
              <a:solidFill>
                <a:srgbClr val="FF0000"/>
              </a:solidFill>
            </a:endParaRPr>
          </a:p>
        </p:txBody>
      </p:sp>
      <p:pic>
        <p:nvPicPr>
          <p:cNvPr id="9" name="Picture 2" descr="Ironhack Paris (Paris, France) | Meetup">
            <a:extLst>
              <a:ext uri="{FF2B5EF4-FFF2-40B4-BE49-F238E27FC236}">
                <a16:creationId xmlns:a16="http://schemas.microsoft.com/office/drawing/2014/main" id="{16BE2722-0C38-0A4B-B02D-F12CD054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74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2">
            <a:extLst>
              <a:ext uri="{FF2B5EF4-FFF2-40B4-BE49-F238E27FC236}">
                <a16:creationId xmlns:a16="http://schemas.microsoft.com/office/drawing/2014/main" id="{777E9660-114B-EE49-8B99-E15BEDF5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68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10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F6A60-33AD-0443-A62C-9395C737810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521" y="2536069"/>
            <a:ext cx="6600500" cy="1108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71EE5-46A8-8947-AC85-7D71A1E76B6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521" y="2132850"/>
            <a:ext cx="609600" cy="33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69F09A-B6D4-9540-9081-850DDE06D35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4007" y="1124744"/>
            <a:ext cx="4637463" cy="27711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194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711EC1-C91E-4893-894D-513E91EBF332}"/>
              </a:ext>
            </a:extLst>
          </p:cNvPr>
          <p:cNvGrpSpPr/>
          <p:nvPr/>
        </p:nvGrpSpPr>
        <p:grpSpPr>
          <a:xfrm>
            <a:off x="0" y="1916512"/>
            <a:ext cx="3456384" cy="936104"/>
            <a:chOff x="1341884" y="1340768"/>
            <a:chExt cx="3456384" cy="936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D8680-AFCE-44D4-ABFE-6BDC5744CF70}"/>
                </a:ext>
              </a:extLst>
            </p:cNvPr>
            <p:cNvSpPr/>
            <p:nvPr/>
          </p:nvSpPr>
          <p:spPr>
            <a:xfrm>
              <a:off x="1341884" y="1340768"/>
              <a:ext cx="3456384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 36">
              <a:extLst>
                <a:ext uri="{FF2B5EF4-FFF2-40B4-BE49-F238E27FC236}">
                  <a16:creationId xmlns:a16="http://schemas.microsoft.com/office/drawing/2014/main" id="{CF7C4138-E3CA-412A-BAD5-9BCFF47CA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3574" y="1573723"/>
              <a:ext cx="456826" cy="470194"/>
            </a:xfrm>
            <a:custGeom>
              <a:avLst/>
              <a:gdLst>
                <a:gd name="T0" fmla="*/ 346 w 5947"/>
                <a:gd name="T1" fmla="*/ 3458 h 6120"/>
                <a:gd name="T2" fmla="*/ 532 w 5947"/>
                <a:gd name="T3" fmla="*/ 5726 h 6120"/>
                <a:gd name="T4" fmla="*/ 1494 w 5947"/>
                <a:gd name="T5" fmla="*/ 5580 h 6120"/>
                <a:gd name="T6" fmla="*/ 1356 w 5947"/>
                <a:gd name="T7" fmla="*/ 3275 h 6120"/>
                <a:gd name="T8" fmla="*/ 3213 w 5947"/>
                <a:gd name="T9" fmla="*/ 548 h 6120"/>
                <a:gd name="T10" fmla="*/ 3206 w 5947"/>
                <a:gd name="T11" fmla="*/ 835 h 6120"/>
                <a:gd name="T12" fmla="*/ 3024 w 5947"/>
                <a:gd name="T13" fmla="*/ 1289 h 6120"/>
                <a:gd name="T14" fmla="*/ 2677 w 5947"/>
                <a:gd name="T15" fmla="*/ 2013 h 6120"/>
                <a:gd name="T16" fmla="*/ 2236 w 5947"/>
                <a:gd name="T17" fmla="*/ 2687 h 6120"/>
                <a:gd name="T18" fmla="*/ 1866 w 5947"/>
                <a:gd name="T19" fmla="*/ 3166 h 6120"/>
                <a:gd name="T20" fmla="*/ 1842 w 5947"/>
                <a:gd name="T21" fmla="*/ 5595 h 6120"/>
                <a:gd name="T22" fmla="*/ 2112 w 5947"/>
                <a:gd name="T23" fmla="*/ 5685 h 6120"/>
                <a:gd name="T24" fmla="*/ 2795 w 5947"/>
                <a:gd name="T25" fmla="*/ 5740 h 6120"/>
                <a:gd name="T26" fmla="*/ 3645 w 5947"/>
                <a:gd name="T27" fmla="*/ 5757 h 6120"/>
                <a:gd name="T28" fmla="*/ 4577 w 5947"/>
                <a:gd name="T29" fmla="*/ 5729 h 6120"/>
                <a:gd name="T30" fmla="*/ 5143 w 5947"/>
                <a:gd name="T31" fmla="*/ 5403 h 6120"/>
                <a:gd name="T32" fmla="*/ 5182 w 5947"/>
                <a:gd name="T33" fmla="*/ 5093 h 6120"/>
                <a:gd name="T34" fmla="*/ 5236 w 5947"/>
                <a:gd name="T35" fmla="*/ 4877 h 6120"/>
                <a:gd name="T36" fmla="*/ 5472 w 5947"/>
                <a:gd name="T37" fmla="*/ 4389 h 6120"/>
                <a:gd name="T38" fmla="*/ 5402 w 5947"/>
                <a:gd name="T39" fmla="*/ 4186 h 6120"/>
                <a:gd name="T40" fmla="*/ 5579 w 5947"/>
                <a:gd name="T41" fmla="*/ 3804 h 6120"/>
                <a:gd name="T42" fmla="*/ 5519 w 5947"/>
                <a:gd name="T43" fmla="*/ 3439 h 6120"/>
                <a:gd name="T44" fmla="*/ 5402 w 5947"/>
                <a:gd name="T45" fmla="*/ 3262 h 6120"/>
                <a:gd name="T46" fmla="*/ 5478 w 5947"/>
                <a:gd name="T47" fmla="*/ 3031 h 6120"/>
                <a:gd name="T48" fmla="*/ 5385 w 5947"/>
                <a:gd name="T49" fmla="*/ 2678 h 6120"/>
                <a:gd name="T50" fmla="*/ 4855 w 5947"/>
                <a:gd name="T51" fmla="*/ 2523 h 6120"/>
                <a:gd name="T52" fmla="*/ 4185 w 5947"/>
                <a:gd name="T53" fmla="*/ 2566 h 6120"/>
                <a:gd name="T54" fmla="*/ 3729 w 5947"/>
                <a:gd name="T55" fmla="*/ 2657 h 6120"/>
                <a:gd name="T56" fmla="*/ 3446 w 5947"/>
                <a:gd name="T57" fmla="*/ 2477 h 6120"/>
                <a:gd name="T58" fmla="*/ 3459 w 5947"/>
                <a:gd name="T59" fmla="*/ 1903 h 6120"/>
                <a:gd name="T60" fmla="*/ 3688 w 5947"/>
                <a:gd name="T61" fmla="*/ 1023 h 6120"/>
                <a:gd name="T62" fmla="*/ 3569 w 5947"/>
                <a:gd name="T63" fmla="*/ 473 h 6120"/>
                <a:gd name="T64" fmla="*/ 3267 w 5947"/>
                <a:gd name="T65" fmla="*/ 345 h 6120"/>
                <a:gd name="T66" fmla="*/ 3489 w 5947"/>
                <a:gd name="T67" fmla="*/ 40 h 6120"/>
                <a:gd name="T68" fmla="*/ 3932 w 5947"/>
                <a:gd name="T69" fmla="*/ 390 h 6120"/>
                <a:gd name="T70" fmla="*/ 4017 w 5947"/>
                <a:gd name="T71" fmla="*/ 1173 h 6120"/>
                <a:gd name="T72" fmla="*/ 3798 w 5947"/>
                <a:gd name="T73" fmla="*/ 1981 h 6120"/>
                <a:gd name="T74" fmla="*/ 3759 w 5947"/>
                <a:gd name="T75" fmla="*/ 2302 h 6120"/>
                <a:gd name="T76" fmla="*/ 4101 w 5947"/>
                <a:gd name="T77" fmla="*/ 2235 h 6120"/>
                <a:gd name="T78" fmla="*/ 4730 w 5947"/>
                <a:gd name="T79" fmla="*/ 2177 h 6120"/>
                <a:gd name="T80" fmla="*/ 5552 w 5947"/>
                <a:gd name="T81" fmla="*/ 2372 h 6120"/>
                <a:gd name="T82" fmla="*/ 5837 w 5947"/>
                <a:gd name="T83" fmla="*/ 2868 h 6120"/>
                <a:gd name="T84" fmla="*/ 5843 w 5947"/>
                <a:gd name="T85" fmla="*/ 3307 h 6120"/>
                <a:gd name="T86" fmla="*/ 5908 w 5947"/>
                <a:gd name="T87" fmla="*/ 3914 h 6120"/>
                <a:gd name="T88" fmla="*/ 5822 w 5947"/>
                <a:gd name="T89" fmla="*/ 4474 h 6120"/>
                <a:gd name="T90" fmla="*/ 5601 w 5947"/>
                <a:gd name="T91" fmla="*/ 5012 h 6120"/>
                <a:gd name="T92" fmla="*/ 5443 w 5947"/>
                <a:gd name="T93" fmla="*/ 5573 h 6120"/>
                <a:gd name="T94" fmla="*/ 4870 w 5947"/>
                <a:gd name="T95" fmla="*/ 6007 h 6120"/>
                <a:gd name="T96" fmla="*/ 3919 w 5947"/>
                <a:gd name="T97" fmla="*/ 6118 h 6120"/>
                <a:gd name="T98" fmla="*/ 2860 w 5947"/>
                <a:gd name="T99" fmla="*/ 6090 h 6120"/>
                <a:gd name="T100" fmla="*/ 2104 w 5947"/>
                <a:gd name="T101" fmla="*/ 6031 h 6120"/>
                <a:gd name="T102" fmla="*/ 1507 w 5947"/>
                <a:gd name="T103" fmla="*/ 6035 h 6120"/>
                <a:gd name="T104" fmla="*/ 243 w 5947"/>
                <a:gd name="T105" fmla="*/ 5986 h 6120"/>
                <a:gd name="T106" fmla="*/ 0 w 5947"/>
                <a:gd name="T107" fmla="*/ 3458 h 6120"/>
                <a:gd name="T108" fmla="*/ 309 w 5947"/>
                <a:gd name="T109" fmla="*/ 2976 h 6120"/>
                <a:gd name="T110" fmla="*/ 1567 w 5947"/>
                <a:gd name="T111" fmla="*/ 2991 h 6120"/>
                <a:gd name="T112" fmla="*/ 1836 w 5947"/>
                <a:gd name="T113" fmla="*/ 2596 h 6120"/>
                <a:gd name="T114" fmla="*/ 2328 w 5947"/>
                <a:gd name="T115" fmla="*/ 1933 h 6120"/>
                <a:gd name="T116" fmla="*/ 2744 w 5947"/>
                <a:gd name="T117" fmla="*/ 1062 h 6120"/>
                <a:gd name="T118" fmla="*/ 2869 w 5947"/>
                <a:gd name="T119" fmla="*/ 520 h 6120"/>
                <a:gd name="T120" fmla="*/ 3027 w 5947"/>
                <a:gd name="T121" fmla="*/ 73 h 6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47" h="6120">
                  <a:moveTo>
                    <a:pt x="532" y="3270"/>
                  </a:moveTo>
                  <a:lnTo>
                    <a:pt x="489" y="3275"/>
                  </a:lnTo>
                  <a:lnTo>
                    <a:pt x="450" y="3288"/>
                  </a:lnTo>
                  <a:lnTo>
                    <a:pt x="417" y="3311"/>
                  </a:lnTo>
                  <a:lnTo>
                    <a:pt x="387" y="3341"/>
                  </a:lnTo>
                  <a:lnTo>
                    <a:pt x="364" y="3374"/>
                  </a:lnTo>
                  <a:lnTo>
                    <a:pt x="350" y="3415"/>
                  </a:lnTo>
                  <a:lnTo>
                    <a:pt x="346" y="3458"/>
                  </a:lnTo>
                  <a:lnTo>
                    <a:pt x="346" y="5539"/>
                  </a:lnTo>
                  <a:lnTo>
                    <a:pt x="350" y="5580"/>
                  </a:lnTo>
                  <a:lnTo>
                    <a:pt x="364" y="5621"/>
                  </a:lnTo>
                  <a:lnTo>
                    <a:pt x="387" y="5655"/>
                  </a:lnTo>
                  <a:lnTo>
                    <a:pt x="415" y="5685"/>
                  </a:lnTo>
                  <a:lnTo>
                    <a:pt x="450" y="5707"/>
                  </a:lnTo>
                  <a:lnTo>
                    <a:pt x="489" y="5720"/>
                  </a:lnTo>
                  <a:lnTo>
                    <a:pt x="532" y="5726"/>
                  </a:lnTo>
                  <a:lnTo>
                    <a:pt x="532" y="5724"/>
                  </a:lnTo>
                  <a:lnTo>
                    <a:pt x="1313" y="5724"/>
                  </a:lnTo>
                  <a:lnTo>
                    <a:pt x="1354" y="5720"/>
                  </a:lnTo>
                  <a:lnTo>
                    <a:pt x="1395" y="5705"/>
                  </a:lnTo>
                  <a:lnTo>
                    <a:pt x="1429" y="5683"/>
                  </a:lnTo>
                  <a:lnTo>
                    <a:pt x="1459" y="5655"/>
                  </a:lnTo>
                  <a:lnTo>
                    <a:pt x="1481" y="5619"/>
                  </a:lnTo>
                  <a:lnTo>
                    <a:pt x="1494" y="5580"/>
                  </a:lnTo>
                  <a:lnTo>
                    <a:pt x="1500" y="5537"/>
                  </a:lnTo>
                  <a:lnTo>
                    <a:pt x="1500" y="3458"/>
                  </a:lnTo>
                  <a:lnTo>
                    <a:pt x="1494" y="3415"/>
                  </a:lnTo>
                  <a:lnTo>
                    <a:pt x="1481" y="3376"/>
                  </a:lnTo>
                  <a:lnTo>
                    <a:pt x="1459" y="3341"/>
                  </a:lnTo>
                  <a:lnTo>
                    <a:pt x="1429" y="3313"/>
                  </a:lnTo>
                  <a:lnTo>
                    <a:pt x="1395" y="3290"/>
                  </a:lnTo>
                  <a:lnTo>
                    <a:pt x="1356" y="3275"/>
                  </a:lnTo>
                  <a:lnTo>
                    <a:pt x="1313" y="3270"/>
                  </a:lnTo>
                  <a:lnTo>
                    <a:pt x="532" y="3270"/>
                  </a:lnTo>
                  <a:close/>
                  <a:moveTo>
                    <a:pt x="3243" y="343"/>
                  </a:moveTo>
                  <a:lnTo>
                    <a:pt x="3232" y="369"/>
                  </a:lnTo>
                  <a:lnTo>
                    <a:pt x="3225" y="403"/>
                  </a:lnTo>
                  <a:lnTo>
                    <a:pt x="3219" y="445"/>
                  </a:lnTo>
                  <a:lnTo>
                    <a:pt x="3215" y="494"/>
                  </a:lnTo>
                  <a:lnTo>
                    <a:pt x="3213" y="548"/>
                  </a:lnTo>
                  <a:lnTo>
                    <a:pt x="3215" y="604"/>
                  </a:lnTo>
                  <a:lnTo>
                    <a:pt x="3219" y="660"/>
                  </a:lnTo>
                  <a:lnTo>
                    <a:pt x="3226" y="714"/>
                  </a:lnTo>
                  <a:lnTo>
                    <a:pt x="3228" y="743"/>
                  </a:lnTo>
                  <a:lnTo>
                    <a:pt x="3226" y="773"/>
                  </a:lnTo>
                  <a:lnTo>
                    <a:pt x="3219" y="799"/>
                  </a:lnTo>
                  <a:lnTo>
                    <a:pt x="3215" y="812"/>
                  </a:lnTo>
                  <a:lnTo>
                    <a:pt x="3206" y="835"/>
                  </a:lnTo>
                  <a:lnTo>
                    <a:pt x="3195" y="864"/>
                  </a:lnTo>
                  <a:lnTo>
                    <a:pt x="3180" y="905"/>
                  </a:lnTo>
                  <a:lnTo>
                    <a:pt x="3161" y="952"/>
                  </a:lnTo>
                  <a:lnTo>
                    <a:pt x="3139" y="1008"/>
                  </a:lnTo>
                  <a:lnTo>
                    <a:pt x="3115" y="1069"/>
                  </a:lnTo>
                  <a:lnTo>
                    <a:pt x="3087" y="1138"/>
                  </a:lnTo>
                  <a:lnTo>
                    <a:pt x="3057" y="1211"/>
                  </a:lnTo>
                  <a:lnTo>
                    <a:pt x="3024" y="1289"/>
                  </a:lnTo>
                  <a:lnTo>
                    <a:pt x="2988" y="1371"/>
                  </a:lnTo>
                  <a:lnTo>
                    <a:pt x="2949" y="1456"/>
                  </a:lnTo>
                  <a:lnTo>
                    <a:pt x="2910" y="1546"/>
                  </a:lnTo>
                  <a:lnTo>
                    <a:pt x="2867" y="1637"/>
                  </a:lnTo>
                  <a:lnTo>
                    <a:pt x="2823" y="1730"/>
                  </a:lnTo>
                  <a:lnTo>
                    <a:pt x="2776" y="1825"/>
                  </a:lnTo>
                  <a:lnTo>
                    <a:pt x="2728" y="1920"/>
                  </a:lnTo>
                  <a:lnTo>
                    <a:pt x="2677" y="2013"/>
                  </a:lnTo>
                  <a:lnTo>
                    <a:pt x="2627" y="2106"/>
                  </a:lnTo>
                  <a:lnTo>
                    <a:pt x="2573" y="2199"/>
                  </a:lnTo>
                  <a:lnTo>
                    <a:pt x="2519" y="2289"/>
                  </a:lnTo>
                  <a:lnTo>
                    <a:pt x="2465" y="2376"/>
                  </a:lnTo>
                  <a:lnTo>
                    <a:pt x="2410" y="2460"/>
                  </a:lnTo>
                  <a:lnTo>
                    <a:pt x="2352" y="2540"/>
                  </a:lnTo>
                  <a:lnTo>
                    <a:pt x="2294" y="2616"/>
                  </a:lnTo>
                  <a:lnTo>
                    <a:pt x="2236" y="2687"/>
                  </a:lnTo>
                  <a:lnTo>
                    <a:pt x="2177" y="2750"/>
                  </a:lnTo>
                  <a:lnTo>
                    <a:pt x="2117" y="2808"/>
                  </a:lnTo>
                  <a:lnTo>
                    <a:pt x="2058" y="2860"/>
                  </a:lnTo>
                  <a:lnTo>
                    <a:pt x="2006" y="2922"/>
                  </a:lnTo>
                  <a:lnTo>
                    <a:pt x="1961" y="2985"/>
                  </a:lnTo>
                  <a:lnTo>
                    <a:pt x="1924" y="3046"/>
                  </a:lnTo>
                  <a:lnTo>
                    <a:pt x="1892" y="3108"/>
                  </a:lnTo>
                  <a:lnTo>
                    <a:pt x="1866" y="3166"/>
                  </a:lnTo>
                  <a:lnTo>
                    <a:pt x="1846" y="3216"/>
                  </a:lnTo>
                  <a:lnTo>
                    <a:pt x="1831" y="3262"/>
                  </a:lnTo>
                  <a:lnTo>
                    <a:pt x="1820" y="3298"/>
                  </a:lnTo>
                  <a:lnTo>
                    <a:pt x="1835" y="3350"/>
                  </a:lnTo>
                  <a:lnTo>
                    <a:pt x="1842" y="3402"/>
                  </a:lnTo>
                  <a:lnTo>
                    <a:pt x="1846" y="3458"/>
                  </a:lnTo>
                  <a:lnTo>
                    <a:pt x="1846" y="5539"/>
                  </a:lnTo>
                  <a:lnTo>
                    <a:pt x="1842" y="5595"/>
                  </a:lnTo>
                  <a:lnTo>
                    <a:pt x="1833" y="5651"/>
                  </a:lnTo>
                  <a:lnTo>
                    <a:pt x="1963" y="5666"/>
                  </a:lnTo>
                  <a:lnTo>
                    <a:pt x="1965" y="5666"/>
                  </a:lnTo>
                  <a:lnTo>
                    <a:pt x="1970" y="5668"/>
                  </a:lnTo>
                  <a:lnTo>
                    <a:pt x="1991" y="5670"/>
                  </a:lnTo>
                  <a:lnTo>
                    <a:pt x="2021" y="5673"/>
                  </a:lnTo>
                  <a:lnTo>
                    <a:pt x="2062" y="5679"/>
                  </a:lnTo>
                  <a:lnTo>
                    <a:pt x="2112" y="5685"/>
                  </a:lnTo>
                  <a:lnTo>
                    <a:pt x="2171" y="5690"/>
                  </a:lnTo>
                  <a:lnTo>
                    <a:pt x="2240" y="5698"/>
                  </a:lnTo>
                  <a:lnTo>
                    <a:pt x="2316" y="5705"/>
                  </a:lnTo>
                  <a:lnTo>
                    <a:pt x="2400" y="5713"/>
                  </a:lnTo>
                  <a:lnTo>
                    <a:pt x="2490" y="5720"/>
                  </a:lnTo>
                  <a:lnTo>
                    <a:pt x="2586" y="5727"/>
                  </a:lnTo>
                  <a:lnTo>
                    <a:pt x="2689" y="5733"/>
                  </a:lnTo>
                  <a:lnTo>
                    <a:pt x="2795" y="5740"/>
                  </a:lnTo>
                  <a:lnTo>
                    <a:pt x="2906" y="5746"/>
                  </a:lnTo>
                  <a:lnTo>
                    <a:pt x="3022" y="5752"/>
                  </a:lnTo>
                  <a:lnTo>
                    <a:pt x="3139" y="5755"/>
                  </a:lnTo>
                  <a:lnTo>
                    <a:pt x="3260" y="5757"/>
                  </a:lnTo>
                  <a:lnTo>
                    <a:pt x="3381" y="5759"/>
                  </a:lnTo>
                  <a:lnTo>
                    <a:pt x="3504" y="5759"/>
                  </a:lnTo>
                  <a:lnTo>
                    <a:pt x="3627" y="5757"/>
                  </a:lnTo>
                  <a:lnTo>
                    <a:pt x="3645" y="5757"/>
                  </a:lnTo>
                  <a:lnTo>
                    <a:pt x="3787" y="5766"/>
                  </a:lnTo>
                  <a:lnTo>
                    <a:pt x="3921" y="5774"/>
                  </a:lnTo>
                  <a:lnTo>
                    <a:pt x="4049" y="5776"/>
                  </a:lnTo>
                  <a:lnTo>
                    <a:pt x="4170" y="5774"/>
                  </a:lnTo>
                  <a:lnTo>
                    <a:pt x="4283" y="5768"/>
                  </a:lnTo>
                  <a:lnTo>
                    <a:pt x="4388" y="5759"/>
                  </a:lnTo>
                  <a:lnTo>
                    <a:pt x="4486" y="5746"/>
                  </a:lnTo>
                  <a:lnTo>
                    <a:pt x="4577" y="5729"/>
                  </a:lnTo>
                  <a:lnTo>
                    <a:pt x="4682" y="5703"/>
                  </a:lnTo>
                  <a:lnTo>
                    <a:pt x="4777" y="5673"/>
                  </a:lnTo>
                  <a:lnTo>
                    <a:pt x="4860" y="5640"/>
                  </a:lnTo>
                  <a:lnTo>
                    <a:pt x="4937" y="5601"/>
                  </a:lnTo>
                  <a:lnTo>
                    <a:pt x="5004" y="5558"/>
                  </a:lnTo>
                  <a:lnTo>
                    <a:pt x="5059" y="5511"/>
                  </a:lnTo>
                  <a:lnTo>
                    <a:pt x="5106" y="5459"/>
                  </a:lnTo>
                  <a:lnTo>
                    <a:pt x="5143" y="5403"/>
                  </a:lnTo>
                  <a:lnTo>
                    <a:pt x="5165" y="5357"/>
                  </a:lnTo>
                  <a:lnTo>
                    <a:pt x="5180" y="5308"/>
                  </a:lnTo>
                  <a:lnTo>
                    <a:pt x="5190" y="5262"/>
                  </a:lnTo>
                  <a:lnTo>
                    <a:pt x="5193" y="5219"/>
                  </a:lnTo>
                  <a:lnTo>
                    <a:pt x="5193" y="5180"/>
                  </a:lnTo>
                  <a:lnTo>
                    <a:pt x="5191" y="5145"/>
                  </a:lnTo>
                  <a:lnTo>
                    <a:pt x="5188" y="5115"/>
                  </a:lnTo>
                  <a:lnTo>
                    <a:pt x="5182" y="5093"/>
                  </a:lnTo>
                  <a:lnTo>
                    <a:pt x="5178" y="5079"/>
                  </a:lnTo>
                  <a:lnTo>
                    <a:pt x="5178" y="5074"/>
                  </a:lnTo>
                  <a:lnTo>
                    <a:pt x="5169" y="5039"/>
                  </a:lnTo>
                  <a:lnTo>
                    <a:pt x="5167" y="5001"/>
                  </a:lnTo>
                  <a:lnTo>
                    <a:pt x="5175" y="4966"/>
                  </a:lnTo>
                  <a:lnTo>
                    <a:pt x="5190" y="4932"/>
                  </a:lnTo>
                  <a:lnTo>
                    <a:pt x="5210" y="4903"/>
                  </a:lnTo>
                  <a:lnTo>
                    <a:pt x="5236" y="4877"/>
                  </a:lnTo>
                  <a:lnTo>
                    <a:pt x="5303" y="4821"/>
                  </a:lnTo>
                  <a:lnTo>
                    <a:pt x="5359" y="4763"/>
                  </a:lnTo>
                  <a:lnTo>
                    <a:pt x="5405" y="4702"/>
                  </a:lnTo>
                  <a:lnTo>
                    <a:pt x="5439" y="4638"/>
                  </a:lnTo>
                  <a:lnTo>
                    <a:pt x="5463" y="4573"/>
                  </a:lnTo>
                  <a:lnTo>
                    <a:pt x="5474" y="4504"/>
                  </a:lnTo>
                  <a:lnTo>
                    <a:pt x="5476" y="4433"/>
                  </a:lnTo>
                  <a:lnTo>
                    <a:pt x="5472" y="4389"/>
                  </a:lnTo>
                  <a:lnTo>
                    <a:pt x="5465" y="4350"/>
                  </a:lnTo>
                  <a:lnTo>
                    <a:pt x="5456" y="4312"/>
                  </a:lnTo>
                  <a:lnTo>
                    <a:pt x="5445" y="4281"/>
                  </a:lnTo>
                  <a:lnTo>
                    <a:pt x="5435" y="4257"/>
                  </a:lnTo>
                  <a:lnTo>
                    <a:pt x="5426" y="4236"/>
                  </a:lnTo>
                  <a:lnTo>
                    <a:pt x="5420" y="4225"/>
                  </a:lnTo>
                  <a:lnTo>
                    <a:pt x="5418" y="4219"/>
                  </a:lnTo>
                  <a:lnTo>
                    <a:pt x="5402" y="4186"/>
                  </a:lnTo>
                  <a:lnTo>
                    <a:pt x="5394" y="4149"/>
                  </a:lnTo>
                  <a:lnTo>
                    <a:pt x="5394" y="4111"/>
                  </a:lnTo>
                  <a:lnTo>
                    <a:pt x="5402" y="4076"/>
                  </a:lnTo>
                  <a:lnTo>
                    <a:pt x="5418" y="4042"/>
                  </a:lnTo>
                  <a:lnTo>
                    <a:pt x="5441" y="4011"/>
                  </a:lnTo>
                  <a:lnTo>
                    <a:pt x="5500" y="3942"/>
                  </a:lnTo>
                  <a:lnTo>
                    <a:pt x="5547" y="3873"/>
                  </a:lnTo>
                  <a:lnTo>
                    <a:pt x="5579" y="3804"/>
                  </a:lnTo>
                  <a:lnTo>
                    <a:pt x="5597" y="3735"/>
                  </a:lnTo>
                  <a:lnTo>
                    <a:pt x="5601" y="3666"/>
                  </a:lnTo>
                  <a:lnTo>
                    <a:pt x="5597" y="3620"/>
                  </a:lnTo>
                  <a:lnTo>
                    <a:pt x="5586" y="3577"/>
                  </a:lnTo>
                  <a:lnTo>
                    <a:pt x="5573" y="3538"/>
                  </a:lnTo>
                  <a:lnTo>
                    <a:pt x="5556" y="3501"/>
                  </a:lnTo>
                  <a:lnTo>
                    <a:pt x="5538" y="3469"/>
                  </a:lnTo>
                  <a:lnTo>
                    <a:pt x="5519" y="3439"/>
                  </a:lnTo>
                  <a:lnTo>
                    <a:pt x="5500" y="3415"/>
                  </a:lnTo>
                  <a:lnTo>
                    <a:pt x="5484" y="3395"/>
                  </a:lnTo>
                  <a:lnTo>
                    <a:pt x="5471" y="3380"/>
                  </a:lnTo>
                  <a:lnTo>
                    <a:pt x="5463" y="3370"/>
                  </a:lnTo>
                  <a:lnTo>
                    <a:pt x="5459" y="3368"/>
                  </a:lnTo>
                  <a:lnTo>
                    <a:pt x="5432" y="3337"/>
                  </a:lnTo>
                  <a:lnTo>
                    <a:pt x="5413" y="3300"/>
                  </a:lnTo>
                  <a:lnTo>
                    <a:pt x="5402" y="3262"/>
                  </a:lnTo>
                  <a:lnTo>
                    <a:pt x="5402" y="3221"/>
                  </a:lnTo>
                  <a:lnTo>
                    <a:pt x="5409" y="3182"/>
                  </a:lnTo>
                  <a:lnTo>
                    <a:pt x="5428" y="3145"/>
                  </a:lnTo>
                  <a:lnTo>
                    <a:pt x="5433" y="3136"/>
                  </a:lnTo>
                  <a:lnTo>
                    <a:pt x="5443" y="3117"/>
                  </a:lnTo>
                  <a:lnTo>
                    <a:pt x="5454" y="3095"/>
                  </a:lnTo>
                  <a:lnTo>
                    <a:pt x="5467" y="3063"/>
                  </a:lnTo>
                  <a:lnTo>
                    <a:pt x="5478" y="3031"/>
                  </a:lnTo>
                  <a:lnTo>
                    <a:pt x="5487" y="2992"/>
                  </a:lnTo>
                  <a:lnTo>
                    <a:pt x="5493" y="2951"/>
                  </a:lnTo>
                  <a:lnTo>
                    <a:pt x="5495" y="2907"/>
                  </a:lnTo>
                  <a:lnTo>
                    <a:pt x="5489" y="2862"/>
                  </a:lnTo>
                  <a:lnTo>
                    <a:pt x="5478" y="2816"/>
                  </a:lnTo>
                  <a:lnTo>
                    <a:pt x="5458" y="2769"/>
                  </a:lnTo>
                  <a:lnTo>
                    <a:pt x="5426" y="2722"/>
                  </a:lnTo>
                  <a:lnTo>
                    <a:pt x="5385" y="2678"/>
                  </a:lnTo>
                  <a:lnTo>
                    <a:pt x="5340" y="2642"/>
                  </a:lnTo>
                  <a:lnTo>
                    <a:pt x="5288" y="2613"/>
                  </a:lnTo>
                  <a:lnTo>
                    <a:pt x="5229" y="2588"/>
                  </a:lnTo>
                  <a:lnTo>
                    <a:pt x="5162" y="2568"/>
                  </a:lnTo>
                  <a:lnTo>
                    <a:pt x="5091" y="2551"/>
                  </a:lnTo>
                  <a:lnTo>
                    <a:pt x="5017" y="2538"/>
                  </a:lnTo>
                  <a:lnTo>
                    <a:pt x="4937" y="2529"/>
                  </a:lnTo>
                  <a:lnTo>
                    <a:pt x="4855" y="2523"/>
                  </a:lnTo>
                  <a:lnTo>
                    <a:pt x="4771" y="2519"/>
                  </a:lnTo>
                  <a:lnTo>
                    <a:pt x="4683" y="2519"/>
                  </a:lnTo>
                  <a:lnTo>
                    <a:pt x="4598" y="2523"/>
                  </a:lnTo>
                  <a:lnTo>
                    <a:pt x="4512" y="2527"/>
                  </a:lnTo>
                  <a:lnTo>
                    <a:pt x="4427" y="2534"/>
                  </a:lnTo>
                  <a:lnTo>
                    <a:pt x="4343" y="2544"/>
                  </a:lnTo>
                  <a:lnTo>
                    <a:pt x="4263" y="2555"/>
                  </a:lnTo>
                  <a:lnTo>
                    <a:pt x="4185" y="2566"/>
                  </a:lnTo>
                  <a:lnTo>
                    <a:pt x="4112" y="2579"/>
                  </a:lnTo>
                  <a:lnTo>
                    <a:pt x="4043" y="2594"/>
                  </a:lnTo>
                  <a:lnTo>
                    <a:pt x="4036" y="2596"/>
                  </a:lnTo>
                  <a:lnTo>
                    <a:pt x="4027" y="2598"/>
                  </a:lnTo>
                  <a:lnTo>
                    <a:pt x="3919" y="2616"/>
                  </a:lnTo>
                  <a:lnTo>
                    <a:pt x="3805" y="2642"/>
                  </a:lnTo>
                  <a:lnTo>
                    <a:pt x="3768" y="2652"/>
                  </a:lnTo>
                  <a:lnTo>
                    <a:pt x="3729" y="2657"/>
                  </a:lnTo>
                  <a:lnTo>
                    <a:pt x="3688" y="2659"/>
                  </a:lnTo>
                  <a:lnTo>
                    <a:pt x="3645" y="2654"/>
                  </a:lnTo>
                  <a:lnTo>
                    <a:pt x="3604" y="2641"/>
                  </a:lnTo>
                  <a:lnTo>
                    <a:pt x="3563" y="2620"/>
                  </a:lnTo>
                  <a:lnTo>
                    <a:pt x="3526" y="2592"/>
                  </a:lnTo>
                  <a:lnTo>
                    <a:pt x="3494" y="2559"/>
                  </a:lnTo>
                  <a:lnTo>
                    <a:pt x="3468" y="2521"/>
                  </a:lnTo>
                  <a:lnTo>
                    <a:pt x="3446" y="2477"/>
                  </a:lnTo>
                  <a:lnTo>
                    <a:pt x="3429" y="2428"/>
                  </a:lnTo>
                  <a:lnTo>
                    <a:pt x="3418" y="2372"/>
                  </a:lnTo>
                  <a:lnTo>
                    <a:pt x="3413" y="2311"/>
                  </a:lnTo>
                  <a:lnTo>
                    <a:pt x="3411" y="2244"/>
                  </a:lnTo>
                  <a:lnTo>
                    <a:pt x="3416" y="2169"/>
                  </a:lnTo>
                  <a:lnTo>
                    <a:pt x="3426" y="2088"/>
                  </a:lnTo>
                  <a:lnTo>
                    <a:pt x="3439" y="2000"/>
                  </a:lnTo>
                  <a:lnTo>
                    <a:pt x="3459" y="1903"/>
                  </a:lnTo>
                  <a:lnTo>
                    <a:pt x="3483" y="1801"/>
                  </a:lnTo>
                  <a:lnTo>
                    <a:pt x="3513" y="1691"/>
                  </a:lnTo>
                  <a:lnTo>
                    <a:pt x="3548" y="1572"/>
                  </a:lnTo>
                  <a:lnTo>
                    <a:pt x="3589" y="1447"/>
                  </a:lnTo>
                  <a:lnTo>
                    <a:pt x="3623" y="1332"/>
                  </a:lnTo>
                  <a:lnTo>
                    <a:pt x="3653" y="1224"/>
                  </a:lnTo>
                  <a:lnTo>
                    <a:pt x="3673" y="1121"/>
                  </a:lnTo>
                  <a:lnTo>
                    <a:pt x="3688" y="1023"/>
                  </a:lnTo>
                  <a:lnTo>
                    <a:pt x="3697" y="931"/>
                  </a:lnTo>
                  <a:lnTo>
                    <a:pt x="3697" y="846"/>
                  </a:lnTo>
                  <a:lnTo>
                    <a:pt x="3692" y="768"/>
                  </a:lnTo>
                  <a:lnTo>
                    <a:pt x="3680" y="695"/>
                  </a:lnTo>
                  <a:lnTo>
                    <a:pt x="3662" y="628"/>
                  </a:lnTo>
                  <a:lnTo>
                    <a:pt x="3636" y="568"/>
                  </a:lnTo>
                  <a:lnTo>
                    <a:pt x="3604" y="516"/>
                  </a:lnTo>
                  <a:lnTo>
                    <a:pt x="3569" y="473"/>
                  </a:lnTo>
                  <a:lnTo>
                    <a:pt x="3532" y="440"/>
                  </a:lnTo>
                  <a:lnTo>
                    <a:pt x="3491" y="412"/>
                  </a:lnTo>
                  <a:lnTo>
                    <a:pt x="3450" y="390"/>
                  </a:lnTo>
                  <a:lnTo>
                    <a:pt x="3407" y="373"/>
                  </a:lnTo>
                  <a:lnTo>
                    <a:pt x="3368" y="360"/>
                  </a:lnTo>
                  <a:lnTo>
                    <a:pt x="3331" y="352"/>
                  </a:lnTo>
                  <a:lnTo>
                    <a:pt x="3295" y="347"/>
                  </a:lnTo>
                  <a:lnTo>
                    <a:pt x="3267" y="345"/>
                  </a:lnTo>
                  <a:lnTo>
                    <a:pt x="3243" y="343"/>
                  </a:lnTo>
                  <a:close/>
                  <a:moveTo>
                    <a:pt x="3234" y="0"/>
                  </a:moveTo>
                  <a:lnTo>
                    <a:pt x="3262" y="0"/>
                  </a:lnTo>
                  <a:lnTo>
                    <a:pt x="3295" y="2"/>
                  </a:lnTo>
                  <a:lnTo>
                    <a:pt x="3336" y="6"/>
                  </a:lnTo>
                  <a:lnTo>
                    <a:pt x="3383" y="13"/>
                  </a:lnTo>
                  <a:lnTo>
                    <a:pt x="3435" y="25"/>
                  </a:lnTo>
                  <a:lnTo>
                    <a:pt x="3489" y="40"/>
                  </a:lnTo>
                  <a:lnTo>
                    <a:pt x="3546" y="58"/>
                  </a:lnTo>
                  <a:lnTo>
                    <a:pt x="3604" y="84"/>
                  </a:lnTo>
                  <a:lnTo>
                    <a:pt x="3664" y="116"/>
                  </a:lnTo>
                  <a:lnTo>
                    <a:pt x="3723" y="153"/>
                  </a:lnTo>
                  <a:lnTo>
                    <a:pt x="3779" y="200"/>
                  </a:lnTo>
                  <a:lnTo>
                    <a:pt x="3835" y="254"/>
                  </a:lnTo>
                  <a:lnTo>
                    <a:pt x="3885" y="317"/>
                  </a:lnTo>
                  <a:lnTo>
                    <a:pt x="3932" y="390"/>
                  </a:lnTo>
                  <a:lnTo>
                    <a:pt x="3971" y="468"/>
                  </a:lnTo>
                  <a:lnTo>
                    <a:pt x="4001" y="552"/>
                  </a:lnTo>
                  <a:lnTo>
                    <a:pt x="4023" y="641"/>
                  </a:lnTo>
                  <a:lnTo>
                    <a:pt x="4038" y="736"/>
                  </a:lnTo>
                  <a:lnTo>
                    <a:pt x="4045" y="836"/>
                  </a:lnTo>
                  <a:lnTo>
                    <a:pt x="4043" y="944"/>
                  </a:lnTo>
                  <a:lnTo>
                    <a:pt x="4034" y="1056"/>
                  </a:lnTo>
                  <a:lnTo>
                    <a:pt x="4017" y="1173"/>
                  </a:lnTo>
                  <a:lnTo>
                    <a:pt x="3993" y="1296"/>
                  </a:lnTo>
                  <a:lnTo>
                    <a:pt x="3960" y="1425"/>
                  </a:lnTo>
                  <a:lnTo>
                    <a:pt x="3919" y="1557"/>
                  </a:lnTo>
                  <a:lnTo>
                    <a:pt x="3887" y="1659"/>
                  </a:lnTo>
                  <a:lnTo>
                    <a:pt x="3859" y="1752"/>
                  </a:lnTo>
                  <a:lnTo>
                    <a:pt x="3835" y="1836"/>
                  </a:lnTo>
                  <a:lnTo>
                    <a:pt x="3814" y="1913"/>
                  </a:lnTo>
                  <a:lnTo>
                    <a:pt x="3798" y="1981"/>
                  </a:lnTo>
                  <a:lnTo>
                    <a:pt x="3785" y="2043"/>
                  </a:lnTo>
                  <a:lnTo>
                    <a:pt x="3775" y="2097"/>
                  </a:lnTo>
                  <a:lnTo>
                    <a:pt x="3768" y="2145"/>
                  </a:lnTo>
                  <a:lnTo>
                    <a:pt x="3762" y="2188"/>
                  </a:lnTo>
                  <a:lnTo>
                    <a:pt x="3760" y="2223"/>
                  </a:lnTo>
                  <a:lnTo>
                    <a:pt x="3759" y="2255"/>
                  </a:lnTo>
                  <a:lnTo>
                    <a:pt x="3759" y="2281"/>
                  </a:lnTo>
                  <a:lnTo>
                    <a:pt x="3759" y="2302"/>
                  </a:lnTo>
                  <a:lnTo>
                    <a:pt x="3861" y="2279"/>
                  </a:lnTo>
                  <a:lnTo>
                    <a:pt x="3960" y="2261"/>
                  </a:lnTo>
                  <a:lnTo>
                    <a:pt x="3961" y="2261"/>
                  </a:lnTo>
                  <a:lnTo>
                    <a:pt x="3969" y="2259"/>
                  </a:lnTo>
                  <a:lnTo>
                    <a:pt x="3988" y="2255"/>
                  </a:lnTo>
                  <a:lnTo>
                    <a:pt x="4017" y="2250"/>
                  </a:lnTo>
                  <a:lnTo>
                    <a:pt x="4054" y="2242"/>
                  </a:lnTo>
                  <a:lnTo>
                    <a:pt x="4101" y="2235"/>
                  </a:lnTo>
                  <a:lnTo>
                    <a:pt x="4153" y="2225"/>
                  </a:lnTo>
                  <a:lnTo>
                    <a:pt x="4215" y="2216"/>
                  </a:lnTo>
                  <a:lnTo>
                    <a:pt x="4280" y="2207"/>
                  </a:lnTo>
                  <a:lnTo>
                    <a:pt x="4352" y="2199"/>
                  </a:lnTo>
                  <a:lnTo>
                    <a:pt x="4429" y="2192"/>
                  </a:lnTo>
                  <a:lnTo>
                    <a:pt x="4507" y="2184"/>
                  </a:lnTo>
                  <a:lnTo>
                    <a:pt x="4590" y="2181"/>
                  </a:lnTo>
                  <a:lnTo>
                    <a:pt x="4730" y="2177"/>
                  </a:lnTo>
                  <a:lnTo>
                    <a:pt x="4862" y="2179"/>
                  </a:lnTo>
                  <a:lnTo>
                    <a:pt x="4985" y="2188"/>
                  </a:lnTo>
                  <a:lnTo>
                    <a:pt x="5100" y="2203"/>
                  </a:lnTo>
                  <a:lnTo>
                    <a:pt x="5206" y="2225"/>
                  </a:lnTo>
                  <a:lnTo>
                    <a:pt x="5305" y="2253"/>
                  </a:lnTo>
                  <a:lnTo>
                    <a:pt x="5396" y="2287"/>
                  </a:lnTo>
                  <a:lnTo>
                    <a:pt x="5478" y="2326"/>
                  </a:lnTo>
                  <a:lnTo>
                    <a:pt x="5552" y="2372"/>
                  </a:lnTo>
                  <a:lnTo>
                    <a:pt x="5618" y="2426"/>
                  </a:lnTo>
                  <a:lnTo>
                    <a:pt x="5677" y="2486"/>
                  </a:lnTo>
                  <a:lnTo>
                    <a:pt x="5726" y="2547"/>
                  </a:lnTo>
                  <a:lnTo>
                    <a:pt x="5763" y="2611"/>
                  </a:lnTo>
                  <a:lnTo>
                    <a:pt x="5794" y="2674"/>
                  </a:lnTo>
                  <a:lnTo>
                    <a:pt x="5815" y="2739"/>
                  </a:lnTo>
                  <a:lnTo>
                    <a:pt x="5830" y="2804"/>
                  </a:lnTo>
                  <a:lnTo>
                    <a:pt x="5837" y="2868"/>
                  </a:lnTo>
                  <a:lnTo>
                    <a:pt x="5839" y="2931"/>
                  </a:lnTo>
                  <a:lnTo>
                    <a:pt x="5835" y="2992"/>
                  </a:lnTo>
                  <a:lnTo>
                    <a:pt x="5826" y="3052"/>
                  </a:lnTo>
                  <a:lnTo>
                    <a:pt x="5813" y="3110"/>
                  </a:lnTo>
                  <a:lnTo>
                    <a:pt x="5798" y="3164"/>
                  </a:lnTo>
                  <a:lnTo>
                    <a:pt x="5779" y="3212"/>
                  </a:lnTo>
                  <a:lnTo>
                    <a:pt x="5811" y="3257"/>
                  </a:lnTo>
                  <a:lnTo>
                    <a:pt x="5843" y="3307"/>
                  </a:lnTo>
                  <a:lnTo>
                    <a:pt x="5873" y="3365"/>
                  </a:lnTo>
                  <a:lnTo>
                    <a:pt x="5900" y="3428"/>
                  </a:lnTo>
                  <a:lnTo>
                    <a:pt x="5923" y="3497"/>
                  </a:lnTo>
                  <a:lnTo>
                    <a:pt x="5938" y="3573"/>
                  </a:lnTo>
                  <a:lnTo>
                    <a:pt x="5947" y="3653"/>
                  </a:lnTo>
                  <a:lnTo>
                    <a:pt x="5945" y="3741"/>
                  </a:lnTo>
                  <a:lnTo>
                    <a:pt x="5932" y="3828"/>
                  </a:lnTo>
                  <a:lnTo>
                    <a:pt x="5908" y="3914"/>
                  </a:lnTo>
                  <a:lnTo>
                    <a:pt x="5873" y="3998"/>
                  </a:lnTo>
                  <a:lnTo>
                    <a:pt x="5826" y="4080"/>
                  </a:lnTo>
                  <a:lnTo>
                    <a:pt x="5768" y="4162"/>
                  </a:lnTo>
                  <a:lnTo>
                    <a:pt x="5787" y="4214"/>
                  </a:lnTo>
                  <a:lnTo>
                    <a:pt x="5802" y="4275"/>
                  </a:lnTo>
                  <a:lnTo>
                    <a:pt x="5815" y="4344"/>
                  </a:lnTo>
                  <a:lnTo>
                    <a:pt x="5820" y="4419"/>
                  </a:lnTo>
                  <a:lnTo>
                    <a:pt x="5822" y="4474"/>
                  </a:lnTo>
                  <a:lnTo>
                    <a:pt x="5819" y="4534"/>
                  </a:lnTo>
                  <a:lnTo>
                    <a:pt x="5811" y="4597"/>
                  </a:lnTo>
                  <a:lnTo>
                    <a:pt x="5796" y="4664"/>
                  </a:lnTo>
                  <a:lnTo>
                    <a:pt x="5774" y="4731"/>
                  </a:lnTo>
                  <a:lnTo>
                    <a:pt x="5746" y="4802"/>
                  </a:lnTo>
                  <a:lnTo>
                    <a:pt x="5707" y="4871"/>
                  </a:lnTo>
                  <a:lnTo>
                    <a:pt x="5659" y="4942"/>
                  </a:lnTo>
                  <a:lnTo>
                    <a:pt x="5601" y="5012"/>
                  </a:lnTo>
                  <a:lnTo>
                    <a:pt x="5530" y="5083"/>
                  </a:lnTo>
                  <a:lnTo>
                    <a:pt x="5536" y="5137"/>
                  </a:lnTo>
                  <a:lnTo>
                    <a:pt x="5539" y="5199"/>
                  </a:lnTo>
                  <a:lnTo>
                    <a:pt x="5536" y="5266"/>
                  </a:lnTo>
                  <a:lnTo>
                    <a:pt x="5526" y="5338"/>
                  </a:lnTo>
                  <a:lnTo>
                    <a:pt x="5510" y="5415"/>
                  </a:lnTo>
                  <a:lnTo>
                    <a:pt x="5482" y="5493"/>
                  </a:lnTo>
                  <a:lnTo>
                    <a:pt x="5443" y="5573"/>
                  </a:lnTo>
                  <a:lnTo>
                    <a:pt x="5400" y="5644"/>
                  </a:lnTo>
                  <a:lnTo>
                    <a:pt x="5346" y="5711"/>
                  </a:lnTo>
                  <a:lnTo>
                    <a:pt x="5286" y="5772"/>
                  </a:lnTo>
                  <a:lnTo>
                    <a:pt x="5218" y="5828"/>
                  </a:lnTo>
                  <a:lnTo>
                    <a:pt x="5143" y="5880"/>
                  </a:lnTo>
                  <a:lnTo>
                    <a:pt x="5059" y="5928"/>
                  </a:lnTo>
                  <a:lnTo>
                    <a:pt x="4968" y="5969"/>
                  </a:lnTo>
                  <a:lnTo>
                    <a:pt x="4870" y="6007"/>
                  </a:lnTo>
                  <a:lnTo>
                    <a:pt x="4763" y="6040"/>
                  </a:lnTo>
                  <a:lnTo>
                    <a:pt x="4650" y="6068"/>
                  </a:lnTo>
                  <a:lnTo>
                    <a:pt x="4546" y="6087"/>
                  </a:lnTo>
                  <a:lnTo>
                    <a:pt x="4434" y="6102"/>
                  </a:lnTo>
                  <a:lnTo>
                    <a:pt x="4315" y="6113"/>
                  </a:lnTo>
                  <a:lnTo>
                    <a:pt x="4188" y="6118"/>
                  </a:lnTo>
                  <a:lnTo>
                    <a:pt x="4054" y="6120"/>
                  </a:lnTo>
                  <a:lnTo>
                    <a:pt x="3919" y="6118"/>
                  </a:lnTo>
                  <a:lnTo>
                    <a:pt x="3775" y="6113"/>
                  </a:lnTo>
                  <a:lnTo>
                    <a:pt x="3627" y="6103"/>
                  </a:lnTo>
                  <a:lnTo>
                    <a:pt x="3493" y="6105"/>
                  </a:lnTo>
                  <a:lnTo>
                    <a:pt x="3362" y="6105"/>
                  </a:lnTo>
                  <a:lnTo>
                    <a:pt x="3232" y="6103"/>
                  </a:lnTo>
                  <a:lnTo>
                    <a:pt x="3105" y="6100"/>
                  </a:lnTo>
                  <a:lnTo>
                    <a:pt x="2981" y="6096"/>
                  </a:lnTo>
                  <a:lnTo>
                    <a:pt x="2860" y="6090"/>
                  </a:lnTo>
                  <a:lnTo>
                    <a:pt x="2743" y="6083"/>
                  </a:lnTo>
                  <a:lnTo>
                    <a:pt x="2631" y="6076"/>
                  </a:lnTo>
                  <a:lnTo>
                    <a:pt x="2525" y="6068"/>
                  </a:lnTo>
                  <a:lnTo>
                    <a:pt x="2426" y="6061"/>
                  </a:lnTo>
                  <a:lnTo>
                    <a:pt x="2333" y="6053"/>
                  </a:lnTo>
                  <a:lnTo>
                    <a:pt x="2248" y="6046"/>
                  </a:lnTo>
                  <a:lnTo>
                    <a:pt x="2171" y="6038"/>
                  </a:lnTo>
                  <a:lnTo>
                    <a:pt x="2104" y="6031"/>
                  </a:lnTo>
                  <a:lnTo>
                    <a:pt x="2045" y="6025"/>
                  </a:lnTo>
                  <a:lnTo>
                    <a:pt x="1996" y="6020"/>
                  </a:lnTo>
                  <a:lnTo>
                    <a:pt x="1959" y="6014"/>
                  </a:lnTo>
                  <a:lnTo>
                    <a:pt x="1933" y="6012"/>
                  </a:lnTo>
                  <a:lnTo>
                    <a:pt x="1920" y="6010"/>
                  </a:lnTo>
                  <a:lnTo>
                    <a:pt x="1621" y="5973"/>
                  </a:lnTo>
                  <a:lnTo>
                    <a:pt x="1565" y="6007"/>
                  </a:lnTo>
                  <a:lnTo>
                    <a:pt x="1507" y="6035"/>
                  </a:lnTo>
                  <a:lnTo>
                    <a:pt x="1446" y="6055"/>
                  </a:lnTo>
                  <a:lnTo>
                    <a:pt x="1380" y="6066"/>
                  </a:lnTo>
                  <a:lnTo>
                    <a:pt x="1313" y="6072"/>
                  </a:lnTo>
                  <a:lnTo>
                    <a:pt x="532" y="6072"/>
                  </a:lnTo>
                  <a:lnTo>
                    <a:pt x="454" y="6066"/>
                  </a:lnTo>
                  <a:lnTo>
                    <a:pt x="379" y="6049"/>
                  </a:lnTo>
                  <a:lnTo>
                    <a:pt x="309" y="6022"/>
                  </a:lnTo>
                  <a:lnTo>
                    <a:pt x="243" y="5986"/>
                  </a:lnTo>
                  <a:lnTo>
                    <a:pt x="184" y="5942"/>
                  </a:lnTo>
                  <a:lnTo>
                    <a:pt x="132" y="5888"/>
                  </a:lnTo>
                  <a:lnTo>
                    <a:pt x="85" y="5828"/>
                  </a:lnTo>
                  <a:lnTo>
                    <a:pt x="50" y="5763"/>
                  </a:lnTo>
                  <a:lnTo>
                    <a:pt x="22" y="5692"/>
                  </a:lnTo>
                  <a:lnTo>
                    <a:pt x="5" y="5618"/>
                  </a:lnTo>
                  <a:lnTo>
                    <a:pt x="0" y="5539"/>
                  </a:lnTo>
                  <a:lnTo>
                    <a:pt x="0" y="3458"/>
                  </a:lnTo>
                  <a:lnTo>
                    <a:pt x="5" y="3380"/>
                  </a:lnTo>
                  <a:lnTo>
                    <a:pt x="22" y="3305"/>
                  </a:lnTo>
                  <a:lnTo>
                    <a:pt x="50" y="3234"/>
                  </a:lnTo>
                  <a:lnTo>
                    <a:pt x="85" y="3169"/>
                  </a:lnTo>
                  <a:lnTo>
                    <a:pt x="130" y="3110"/>
                  </a:lnTo>
                  <a:lnTo>
                    <a:pt x="182" y="3058"/>
                  </a:lnTo>
                  <a:lnTo>
                    <a:pt x="242" y="3013"/>
                  </a:lnTo>
                  <a:lnTo>
                    <a:pt x="309" y="2976"/>
                  </a:lnTo>
                  <a:lnTo>
                    <a:pt x="379" y="2950"/>
                  </a:lnTo>
                  <a:lnTo>
                    <a:pt x="454" y="2933"/>
                  </a:lnTo>
                  <a:lnTo>
                    <a:pt x="532" y="2925"/>
                  </a:lnTo>
                  <a:lnTo>
                    <a:pt x="1313" y="2925"/>
                  </a:lnTo>
                  <a:lnTo>
                    <a:pt x="1380" y="2931"/>
                  </a:lnTo>
                  <a:lnTo>
                    <a:pt x="1446" y="2942"/>
                  </a:lnTo>
                  <a:lnTo>
                    <a:pt x="1507" y="2963"/>
                  </a:lnTo>
                  <a:lnTo>
                    <a:pt x="1567" y="2991"/>
                  </a:lnTo>
                  <a:lnTo>
                    <a:pt x="1602" y="2918"/>
                  </a:lnTo>
                  <a:lnTo>
                    <a:pt x="1643" y="2843"/>
                  </a:lnTo>
                  <a:lnTo>
                    <a:pt x="1693" y="2765"/>
                  </a:lnTo>
                  <a:lnTo>
                    <a:pt x="1751" y="2689"/>
                  </a:lnTo>
                  <a:lnTo>
                    <a:pt x="1816" y="2614"/>
                  </a:lnTo>
                  <a:lnTo>
                    <a:pt x="1823" y="2607"/>
                  </a:lnTo>
                  <a:lnTo>
                    <a:pt x="1831" y="2601"/>
                  </a:lnTo>
                  <a:lnTo>
                    <a:pt x="1836" y="2596"/>
                  </a:lnTo>
                  <a:lnTo>
                    <a:pt x="1898" y="2544"/>
                  </a:lnTo>
                  <a:lnTo>
                    <a:pt x="1959" y="2480"/>
                  </a:lnTo>
                  <a:lnTo>
                    <a:pt x="2021" y="2408"/>
                  </a:lnTo>
                  <a:lnTo>
                    <a:pt x="2084" y="2326"/>
                  </a:lnTo>
                  <a:lnTo>
                    <a:pt x="2145" y="2236"/>
                  </a:lnTo>
                  <a:lnTo>
                    <a:pt x="2207" y="2142"/>
                  </a:lnTo>
                  <a:lnTo>
                    <a:pt x="2268" y="2039"/>
                  </a:lnTo>
                  <a:lnTo>
                    <a:pt x="2328" y="1933"/>
                  </a:lnTo>
                  <a:lnTo>
                    <a:pt x="2387" y="1825"/>
                  </a:lnTo>
                  <a:lnTo>
                    <a:pt x="2445" y="1713"/>
                  </a:lnTo>
                  <a:lnTo>
                    <a:pt x="2501" y="1602"/>
                  </a:lnTo>
                  <a:lnTo>
                    <a:pt x="2555" y="1490"/>
                  </a:lnTo>
                  <a:lnTo>
                    <a:pt x="2607" y="1378"/>
                  </a:lnTo>
                  <a:lnTo>
                    <a:pt x="2655" y="1268"/>
                  </a:lnTo>
                  <a:lnTo>
                    <a:pt x="2702" y="1164"/>
                  </a:lnTo>
                  <a:lnTo>
                    <a:pt x="2744" y="1062"/>
                  </a:lnTo>
                  <a:lnTo>
                    <a:pt x="2785" y="967"/>
                  </a:lnTo>
                  <a:lnTo>
                    <a:pt x="2821" y="877"/>
                  </a:lnTo>
                  <a:lnTo>
                    <a:pt x="2852" y="795"/>
                  </a:lnTo>
                  <a:lnTo>
                    <a:pt x="2880" y="723"/>
                  </a:lnTo>
                  <a:lnTo>
                    <a:pt x="2875" y="682"/>
                  </a:lnTo>
                  <a:lnTo>
                    <a:pt x="2871" y="632"/>
                  </a:lnTo>
                  <a:lnTo>
                    <a:pt x="2869" y="578"/>
                  </a:lnTo>
                  <a:lnTo>
                    <a:pt x="2869" y="520"/>
                  </a:lnTo>
                  <a:lnTo>
                    <a:pt x="2871" y="458"/>
                  </a:lnTo>
                  <a:lnTo>
                    <a:pt x="2877" y="395"/>
                  </a:lnTo>
                  <a:lnTo>
                    <a:pt x="2888" y="334"/>
                  </a:lnTo>
                  <a:lnTo>
                    <a:pt x="2903" y="272"/>
                  </a:lnTo>
                  <a:lnTo>
                    <a:pt x="2925" y="215"/>
                  </a:lnTo>
                  <a:lnTo>
                    <a:pt x="2953" y="161"/>
                  </a:lnTo>
                  <a:lnTo>
                    <a:pt x="2988" y="112"/>
                  </a:lnTo>
                  <a:lnTo>
                    <a:pt x="3027" y="73"/>
                  </a:lnTo>
                  <a:lnTo>
                    <a:pt x="3074" y="41"/>
                  </a:lnTo>
                  <a:lnTo>
                    <a:pt x="3124" y="19"/>
                  </a:lnTo>
                  <a:lnTo>
                    <a:pt x="3178" y="4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8979E5-17F8-4306-BA15-F4020AC9731E}"/>
              </a:ext>
            </a:extLst>
          </p:cNvPr>
          <p:cNvSpPr txBox="1"/>
          <p:nvPr/>
        </p:nvSpPr>
        <p:spPr>
          <a:xfrm>
            <a:off x="3456384" y="3212656"/>
            <a:ext cx="5374332" cy="95667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5400" b="1" kern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YOU.</a:t>
            </a:r>
          </a:p>
        </p:txBody>
      </p:sp>
      <p:pic>
        <p:nvPicPr>
          <p:cNvPr id="9" name="Picture 2" descr="Ironhack Paris (Paris, France) | Meetup">
            <a:extLst>
              <a:ext uri="{FF2B5EF4-FFF2-40B4-BE49-F238E27FC236}">
                <a16:creationId xmlns:a16="http://schemas.microsoft.com/office/drawing/2014/main" id="{BF788CB7-11AD-1F4C-BF88-9144D3C3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4932" y="5661248"/>
            <a:ext cx="1035712" cy="97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0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1E956BD-EA23-42EF-8C76-EEB60B4B12DB}"/>
              </a:ext>
            </a:extLst>
          </p:cNvPr>
          <p:cNvSpPr/>
          <p:nvPr/>
        </p:nvSpPr>
        <p:spPr>
          <a:xfrm>
            <a:off x="9056232" y="1436396"/>
            <a:ext cx="2510788" cy="4850053"/>
          </a:xfrm>
          <a:prstGeom prst="rect">
            <a:avLst/>
          </a:prstGeom>
          <a:ln>
            <a:noFill/>
          </a:ln>
          <a:effectLst>
            <a:innerShdw blurRad="8001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585A10-75D4-4477-A756-E55535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0" dirty="0"/>
              <a:t>Project Goals and Expectations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0C6BBF8-D66B-4400-B673-EB6BBB9492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0F541270-FB80-4C3C-938D-E42DADB8BAD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6" name="Picture Placeholder 85">
            <a:extLst>
              <a:ext uri="{FF2B5EF4-FFF2-40B4-BE49-F238E27FC236}">
                <a16:creationId xmlns:a16="http://schemas.microsoft.com/office/drawing/2014/main" id="{A4E24371-DEE3-4C31-88FA-A3E9502F446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40463" y="1701800"/>
            <a:ext cx="2509837" cy="1871663"/>
          </a:xfrm>
        </p:spPr>
      </p:pic>
      <p:pic>
        <p:nvPicPr>
          <p:cNvPr id="88" name="Picture Placeholder 87">
            <a:extLst>
              <a:ext uri="{FF2B5EF4-FFF2-40B4-BE49-F238E27FC236}">
                <a16:creationId xmlns:a16="http://schemas.microsoft.com/office/drawing/2014/main" id="{455FB0CE-CCCF-405A-B652-5DA6AB8866A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061450" y="1701800"/>
            <a:ext cx="2511425" cy="1871663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535D2D1B-6D68-4EBD-9BBC-64B4BE48EB75}"/>
              </a:ext>
            </a:extLst>
          </p:cNvPr>
          <p:cNvGrpSpPr/>
          <p:nvPr/>
        </p:nvGrpSpPr>
        <p:grpSpPr>
          <a:xfrm>
            <a:off x="351089" y="3861048"/>
            <a:ext cx="3151036" cy="2160245"/>
            <a:chOff x="3494756" y="1956089"/>
            <a:chExt cx="2260262" cy="108019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B0B003-A48D-4A7C-B0FF-94D225B921CC}"/>
                </a:ext>
              </a:extLst>
            </p:cNvPr>
            <p:cNvSpPr txBox="1"/>
            <p:nvPr/>
          </p:nvSpPr>
          <p:spPr>
            <a:xfrm>
              <a:off x="3688943" y="2146099"/>
              <a:ext cx="1865083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Give recommendations on where Uber drivers should be to maximize their chances of finding a ride by recommending an unsupervised Machine Learning recommendation algorithm</a:t>
              </a:r>
              <a:endPara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95C795-364F-48D2-BD66-2AC9B0D814B9}"/>
                </a:ext>
              </a:extLst>
            </p:cNvPr>
            <p:cNvSpPr txBox="1"/>
            <p:nvPr/>
          </p:nvSpPr>
          <p:spPr>
            <a:xfrm>
              <a:off x="3494756" y="1956089"/>
              <a:ext cx="2260262" cy="20622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Goal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C8D9BC-8CB5-4A6D-A7D0-A28A2A10FDC2}"/>
              </a:ext>
            </a:extLst>
          </p:cNvPr>
          <p:cNvGrpSpPr/>
          <p:nvPr/>
        </p:nvGrpSpPr>
        <p:grpSpPr>
          <a:xfrm>
            <a:off x="3385180" y="3861053"/>
            <a:ext cx="2600116" cy="2463565"/>
            <a:chOff x="3210820" y="1956089"/>
            <a:chExt cx="2719447" cy="24635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55CFBAB-2A36-43D8-88F4-C3B3B770A513}"/>
                </a:ext>
              </a:extLst>
            </p:cNvPr>
            <p:cNvSpPr txBox="1"/>
            <p:nvPr/>
          </p:nvSpPr>
          <p:spPr>
            <a:xfrm>
              <a:off x="3210820" y="2398139"/>
              <a:ext cx="2719447" cy="20215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Our group (4) was in charge of the July period</a:t>
              </a:r>
            </a:p>
            <a:p>
              <a:pPr marL="317500" lvl="1" indent="-13493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see best </a:t>
              </a:r>
              <a:r>
                <a:rPr lang="en-GB" sz="14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nb</a:t>
              </a: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of clusters</a:t>
              </a:r>
            </a:p>
            <a:p>
              <a:pPr marL="317500" lvl="1" indent="-13493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Find them on a map</a:t>
              </a:r>
            </a:p>
            <a:p>
              <a:pPr marL="317500" lvl="1" indent="-13493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Split them by time of day</a:t>
              </a:r>
            </a:p>
            <a:p>
              <a:pPr marL="317500" lvl="1" indent="-134938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See difference between </a:t>
              </a:r>
              <a:r>
                <a:rPr lang="en-GB" sz="14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KMeans</a:t>
              </a: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and DBSCAN</a:t>
              </a:r>
            </a:p>
            <a:p>
              <a:pPr>
                <a:lnSpc>
                  <a:spcPct val="110000"/>
                </a:lnSpc>
                <a:defRPr/>
              </a:pPr>
              <a:endPara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BBB9E1-71F0-42B5-AD50-3D139F9288E8}"/>
                </a:ext>
              </a:extLst>
            </p:cNvPr>
            <p:cNvSpPr txBox="1"/>
            <p:nvPr/>
          </p:nvSpPr>
          <p:spPr>
            <a:xfrm>
              <a:off x="3494756" y="1956089"/>
              <a:ext cx="2260262" cy="4124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Dataset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13CBF74-6A5A-463A-9B6F-F26B8F03A15B}"/>
              </a:ext>
            </a:extLst>
          </p:cNvPr>
          <p:cNvGrpSpPr/>
          <p:nvPr/>
        </p:nvGrpSpPr>
        <p:grpSpPr>
          <a:xfrm>
            <a:off x="9236968" y="3861048"/>
            <a:ext cx="2161080" cy="1919378"/>
            <a:chOff x="3494756" y="1956089"/>
            <a:chExt cx="2260262" cy="191937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F4A78B-11CB-4ABD-9EF8-03FB04E9542D}"/>
                </a:ext>
              </a:extLst>
            </p:cNvPr>
            <p:cNvSpPr txBox="1"/>
            <p:nvPr/>
          </p:nvSpPr>
          <p:spPr>
            <a:xfrm>
              <a:off x="3747674" y="2398139"/>
              <a:ext cx="1732194" cy="14773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68288" indent="-268288">
                <a:spcBef>
                  <a:spcPts val="600"/>
                </a:spcBef>
                <a:buFont typeface="+mj-lt"/>
                <a:buAutoNum type="arabicPeriod"/>
              </a:pPr>
              <a:r>
                <a:rPr lang="en-GB" sz="1400" b="1" kern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Uber.csv</a:t>
              </a:r>
              <a:endParaRPr lang="en-GB" sz="1400" b="1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4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</a:t>
              </a:r>
              <a:r>
                <a:rPr lang="en-GB" sz="1400" b="1" kern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Uber.ipynb</a:t>
              </a:r>
              <a:r>
                <a:rPr lang="en-GB" sz="14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spcBef>
                  <a:spcPts val="600"/>
                </a:spcBef>
              </a:pPr>
              <a:r>
                <a:rPr lang="en-GB" sz="14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Slides </a:t>
              </a:r>
            </a:p>
            <a:p>
              <a:pPr>
                <a:spcBef>
                  <a:spcPts val="600"/>
                </a:spcBef>
              </a:pPr>
              <a:r>
                <a:rPr lang="en-GB" sz="14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4. Conclusion </a:t>
              </a:r>
            </a:p>
            <a:p>
              <a:pPr>
                <a:spcBef>
                  <a:spcPts val="600"/>
                </a:spcBef>
              </a:pPr>
              <a:r>
                <a:rPr lang="en-GB" sz="14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5. Trello board</a:t>
              </a:r>
              <a:r>
                <a:rPr lang="en-US" sz="14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C38EF9-32C0-4865-B223-A865F8564E71}"/>
                </a:ext>
              </a:extLst>
            </p:cNvPr>
            <p:cNvSpPr txBox="1"/>
            <p:nvPr/>
          </p:nvSpPr>
          <p:spPr>
            <a:xfrm>
              <a:off x="3494756" y="1956089"/>
              <a:ext cx="2260262" cy="4124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Deliverables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4D6023-0216-4A4E-B6B3-F733BDFF5F85}"/>
              </a:ext>
            </a:extLst>
          </p:cNvPr>
          <p:cNvGrpSpPr/>
          <p:nvPr/>
        </p:nvGrpSpPr>
        <p:grpSpPr>
          <a:xfrm>
            <a:off x="5850773" y="3861053"/>
            <a:ext cx="3151036" cy="2781152"/>
            <a:chOff x="3494756" y="1956089"/>
            <a:chExt cx="2260262" cy="27811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09D6F-063D-C04B-B2BC-35E553E0307D}"/>
                </a:ext>
              </a:extLst>
            </p:cNvPr>
            <p:cNvSpPr txBox="1"/>
            <p:nvPr/>
          </p:nvSpPr>
          <p:spPr>
            <a:xfrm>
              <a:off x="3720893" y="2398139"/>
              <a:ext cx="2034124" cy="233910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82563" indent="-182563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Clean, well-commented code</a:t>
              </a:r>
            </a:p>
            <a:p>
              <a:pPr marL="182563" indent="-182563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Clean data with EDA</a:t>
              </a:r>
            </a:p>
            <a:p>
              <a:pPr marL="182563" indent="-182563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Clear board in Trello (timed)</a:t>
              </a:r>
            </a:p>
            <a:p>
              <a:pPr marL="182563" indent="-182563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Describe each model (3) </a:t>
              </a:r>
            </a:p>
            <a:p>
              <a:pPr marL="231775" lvl="1">
                <a:spcBef>
                  <a:spcPts val="300"/>
                </a:spcBef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en-GB" sz="14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Kmeans</a:t>
              </a: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DBSCAN, </a:t>
              </a:r>
              <a:r>
                <a:rPr lang="en-GB" sz="14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Agglom</a:t>
              </a: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.)</a:t>
              </a:r>
            </a:p>
            <a:p>
              <a:pPr marL="231775" indent="-220663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 Elbow method</a:t>
              </a:r>
            </a:p>
            <a:p>
              <a:pPr marL="231775" indent="-220663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 folium to do the map</a:t>
              </a:r>
            </a:p>
            <a:p>
              <a:pPr marL="231775" indent="-220663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Models comparison</a:t>
              </a:r>
            </a:p>
            <a:p>
              <a:pPr marL="231775" indent="-220663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Visualisation of results</a:t>
              </a:r>
              <a:endParaRPr lang="en-GB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40C954-AD8C-2047-8D7E-C4AF520FB620}"/>
                </a:ext>
              </a:extLst>
            </p:cNvPr>
            <p:cNvSpPr txBox="1"/>
            <p:nvPr/>
          </p:nvSpPr>
          <p:spPr>
            <a:xfrm>
              <a:off x="3494756" y="1956089"/>
              <a:ext cx="2260262" cy="4124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Expectations</a:t>
              </a:r>
            </a:p>
          </p:txBody>
        </p:sp>
      </p:grpSp>
      <p:pic>
        <p:nvPicPr>
          <p:cNvPr id="27" name="Picture 2" descr="Ironhack Paris (Paris, France) | Meetup">
            <a:extLst>
              <a:ext uri="{FF2B5EF4-FFF2-40B4-BE49-F238E27FC236}">
                <a16:creationId xmlns:a16="http://schemas.microsoft.com/office/drawing/2014/main" id="{BB493353-26A2-D547-B3D9-61F9A7D2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74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lide Number Placeholder 12">
            <a:extLst>
              <a:ext uri="{FF2B5EF4-FFF2-40B4-BE49-F238E27FC236}">
                <a16:creationId xmlns:a16="http://schemas.microsoft.com/office/drawing/2014/main" id="{64B4CB06-227E-CB45-9420-29D6B4E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68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0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D826-EA64-0743-ABA7-9E2816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Trello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D9C5F-7070-684C-BED3-2A39B73FAB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992" y="1124744"/>
            <a:ext cx="9664840" cy="5597696"/>
          </a:xfrm>
          <a:prstGeom prst="rect">
            <a:avLst/>
          </a:prstGeom>
        </p:spPr>
      </p:pic>
      <p:pic>
        <p:nvPicPr>
          <p:cNvPr id="6" name="Picture 2" descr="Ironhack Paris (Paris, France) | Meetup">
            <a:extLst>
              <a:ext uri="{FF2B5EF4-FFF2-40B4-BE49-F238E27FC236}">
                <a16:creationId xmlns:a16="http://schemas.microsoft.com/office/drawing/2014/main" id="{35D83258-4C29-6449-BE5E-D0E58742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74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1A66B90C-CA65-DC48-B029-471C38A1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68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0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1: </a:t>
            </a:r>
            <a:r>
              <a:rPr lang="en-IN" dirty="0" err="1">
                <a:solidFill>
                  <a:srgbClr val="FF0000"/>
                </a:solidFill>
              </a:rPr>
              <a:t>Kmeans</a:t>
            </a:r>
            <a:r>
              <a:rPr lang="en-IN" dirty="0">
                <a:solidFill>
                  <a:srgbClr val="FF0000"/>
                </a:solidFill>
              </a:rPr>
              <a:t> Clustering</a:t>
            </a:r>
            <a:endParaRPr lang="en-IN" b="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85F4-77AA-4BAF-A12B-7D7FC1A8A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42949"/>
            <a:ext cx="10969625" cy="412651"/>
          </a:xfrm>
        </p:spPr>
        <p:txBody>
          <a:bodyPr/>
          <a:lstStyle/>
          <a:p>
            <a:r>
              <a:rPr lang="en-US" kern="0" dirty="0"/>
              <a:t>This is a sample text. Insert your desired text here.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477A-1F5B-5442-9977-DEB02B17B91C}"/>
              </a:ext>
            </a:extLst>
          </p:cNvPr>
          <p:cNvSpPr txBox="1"/>
          <p:nvPr/>
        </p:nvSpPr>
        <p:spPr>
          <a:xfrm>
            <a:off x="192455" y="1063130"/>
            <a:ext cx="5992930" cy="575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77" rtlCol="0">
            <a:noAutofit/>
          </a:bodyPr>
          <a:lstStyle/>
          <a:p>
            <a:endParaRPr lang="en-FR" sz="2399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B6D311-5FB4-6E47-8D43-94D84067DB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298" y="1162029"/>
            <a:ext cx="5846114" cy="36589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51898A-7FDB-6B47-8F30-8ECE63B2E0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62" y="4821009"/>
            <a:ext cx="5846114" cy="19923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CF5FDD-3C20-7F48-9186-F0C94685BD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792" y="2706741"/>
            <a:ext cx="5762864" cy="4106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" descr="Ironhack Paris (Paris, France) | Meetup">
            <a:extLst>
              <a:ext uri="{FF2B5EF4-FFF2-40B4-BE49-F238E27FC236}">
                <a16:creationId xmlns:a16="http://schemas.microsoft.com/office/drawing/2014/main" id="{1C7E1E13-B336-7D47-BCBC-FF76C6827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74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lide Number Placeholder 12">
            <a:extLst>
              <a:ext uri="{FF2B5EF4-FFF2-40B4-BE49-F238E27FC236}">
                <a16:creationId xmlns:a16="http://schemas.microsoft.com/office/drawing/2014/main" id="{7B368FFD-BF95-3C4B-9C75-DB06FA1A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68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22BDC6-C1B3-8F4E-9D72-722D910DE26A}"/>
              </a:ext>
            </a:extLst>
          </p:cNvPr>
          <p:cNvSpPr txBox="1"/>
          <p:nvPr/>
        </p:nvSpPr>
        <p:spPr>
          <a:xfrm>
            <a:off x="6258792" y="1087576"/>
            <a:ext cx="57628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FR" sz="1800" dirty="0">
                <a:solidFill>
                  <a:schemeClr val="bg1"/>
                </a:solidFill>
              </a:rPr>
              <a:t>K-means clustering is one of the simplest and most popular unsupervised machine learning algorithms. K-means algorithm identifies k number of centroids, and then allocates every data point to the nearest cluster, while keeping the centroids as small as possible.</a:t>
            </a:r>
          </a:p>
        </p:txBody>
      </p:sp>
    </p:spTree>
    <p:extLst>
      <p:ext uri="{BB962C8B-B14F-4D97-AF65-F5344CB8AC3E}">
        <p14:creationId xmlns:p14="http://schemas.microsoft.com/office/powerpoint/2010/main" val="94758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2: </a:t>
            </a:r>
            <a:r>
              <a:rPr lang="en-IN" dirty="0">
                <a:solidFill>
                  <a:srgbClr val="FF0000"/>
                </a:solidFill>
              </a:rPr>
              <a:t>DBSCAN Clustering</a:t>
            </a:r>
            <a:endParaRPr lang="en-IN" b="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D0DEC-1B2C-454B-8F1A-B90096209D45}"/>
              </a:ext>
            </a:extLst>
          </p:cNvPr>
          <p:cNvSpPr txBox="1"/>
          <p:nvPr/>
        </p:nvSpPr>
        <p:spPr>
          <a:xfrm>
            <a:off x="192454" y="1063130"/>
            <a:ext cx="11697331" cy="575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77" rtlCol="0">
            <a:noAutofit/>
          </a:bodyPr>
          <a:lstStyle/>
          <a:p>
            <a:endParaRPr lang="en-FR" sz="2399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F5B7D0-6F14-F44B-AE27-364A54D038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020" y="4042458"/>
            <a:ext cx="6191360" cy="533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78FE78-4FD0-2A40-828C-DF7D4B8B91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651" y="4797152"/>
            <a:ext cx="6213128" cy="1296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CC881-E12A-9646-A500-6A4AE9C4E4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1649" y="1269337"/>
            <a:ext cx="5220785" cy="4679943"/>
          </a:xfrm>
          <a:prstGeom prst="rect">
            <a:avLst/>
          </a:prstGeom>
        </p:spPr>
      </p:pic>
      <p:pic>
        <p:nvPicPr>
          <p:cNvPr id="17" name="Picture 2" descr="Ironhack Paris (Paris, France) | Meetup">
            <a:extLst>
              <a:ext uri="{FF2B5EF4-FFF2-40B4-BE49-F238E27FC236}">
                <a16:creationId xmlns:a16="http://schemas.microsoft.com/office/drawing/2014/main" id="{869F884E-DBE7-3943-BEB5-64AB4882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74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2">
            <a:extLst>
              <a:ext uri="{FF2B5EF4-FFF2-40B4-BE49-F238E27FC236}">
                <a16:creationId xmlns:a16="http://schemas.microsoft.com/office/drawing/2014/main" id="{1E0A8659-7285-3141-8C28-558FA697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68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6F47F-A057-4349-8134-72F893B4DF66}"/>
              </a:ext>
            </a:extLst>
          </p:cNvPr>
          <p:cNvSpPr txBox="1"/>
          <p:nvPr/>
        </p:nvSpPr>
        <p:spPr>
          <a:xfrm>
            <a:off x="317955" y="1345409"/>
            <a:ext cx="6191360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Density-Based Spatial Clustering of Applications with Noise (DBSCAN) is a base algorithm for density-based clustering. </a:t>
            </a:r>
          </a:p>
          <a:p>
            <a:r>
              <a:rPr lang="en-GB" sz="1800" dirty="0">
                <a:solidFill>
                  <a:schemeClr val="bg1"/>
                </a:solidFill>
              </a:rPr>
              <a:t>It can discover clusters of different shapes and sizes from a large amount of data, which is containing noise and outliers. </a:t>
            </a:r>
          </a:p>
          <a:p>
            <a:r>
              <a:rPr lang="en-GB" sz="1800" dirty="0">
                <a:solidFill>
                  <a:schemeClr val="bg1"/>
                </a:solidFill>
              </a:rPr>
              <a:t>The DBSCAN algorithm uses 2 parameters:</a:t>
            </a:r>
          </a:p>
          <a:p>
            <a:r>
              <a:rPr lang="en-GB" sz="1800" dirty="0" err="1">
                <a:solidFill>
                  <a:schemeClr val="bg1"/>
                </a:solidFill>
              </a:rPr>
              <a:t>minPts</a:t>
            </a:r>
            <a:r>
              <a:rPr lang="en-GB" sz="1800" dirty="0">
                <a:solidFill>
                  <a:schemeClr val="bg1"/>
                </a:solidFill>
              </a:rPr>
              <a:t>: The min </a:t>
            </a:r>
            <a:r>
              <a:rPr lang="en-GB" sz="1800" dirty="0" err="1">
                <a:solidFill>
                  <a:schemeClr val="bg1"/>
                </a:solidFill>
              </a:rPr>
              <a:t>nb</a:t>
            </a:r>
            <a:r>
              <a:rPr lang="en-GB" sz="1800" dirty="0">
                <a:solidFill>
                  <a:schemeClr val="bg1"/>
                </a:solidFill>
              </a:rPr>
              <a:t> of points (a threshold) clustered together for a region to be considered dense.</a:t>
            </a:r>
          </a:p>
          <a:p>
            <a:r>
              <a:rPr lang="en-GB" sz="1800" dirty="0">
                <a:solidFill>
                  <a:schemeClr val="bg1"/>
                </a:solidFill>
              </a:rPr>
              <a:t>eps (</a:t>
            </a:r>
            <a:r>
              <a:rPr lang="el-GR" sz="1800" dirty="0">
                <a:solidFill>
                  <a:schemeClr val="bg1"/>
                </a:solidFill>
              </a:rPr>
              <a:t>ε): </a:t>
            </a:r>
            <a:r>
              <a:rPr lang="en-GB" sz="1800" dirty="0">
                <a:solidFill>
                  <a:schemeClr val="bg1"/>
                </a:solidFill>
              </a:rPr>
              <a:t>A distance measure that locates the </a:t>
            </a:r>
            <a:r>
              <a:rPr lang="en-GB" sz="1800" dirty="0" err="1">
                <a:solidFill>
                  <a:schemeClr val="bg1"/>
                </a:solidFill>
              </a:rPr>
              <a:t>neighboring</a:t>
            </a:r>
            <a:r>
              <a:rPr lang="en-GB" sz="1800" dirty="0">
                <a:solidFill>
                  <a:schemeClr val="bg1"/>
                </a:solidFill>
              </a:rPr>
              <a:t> points of a point.</a:t>
            </a:r>
          </a:p>
        </p:txBody>
      </p:sp>
    </p:spTree>
    <p:extLst>
      <p:ext uri="{BB962C8B-B14F-4D97-AF65-F5344CB8AC3E}">
        <p14:creationId xmlns:p14="http://schemas.microsoft.com/office/powerpoint/2010/main" val="366595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3: </a:t>
            </a:r>
            <a:r>
              <a:rPr lang="en-IN" dirty="0">
                <a:solidFill>
                  <a:srgbClr val="FF0000"/>
                </a:solidFill>
              </a:rPr>
              <a:t>Agglomerative Clustering</a:t>
            </a:r>
            <a:endParaRPr lang="en-IN" b="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AE9D7-2A93-6841-B767-20DE53810B0B}"/>
              </a:ext>
            </a:extLst>
          </p:cNvPr>
          <p:cNvSpPr txBox="1"/>
          <p:nvPr/>
        </p:nvSpPr>
        <p:spPr>
          <a:xfrm>
            <a:off x="192455" y="1063130"/>
            <a:ext cx="11583394" cy="575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77" rtlCol="0">
            <a:noAutofit/>
          </a:bodyPr>
          <a:lstStyle/>
          <a:p>
            <a:endParaRPr lang="en-FR" sz="2399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D8FAF-D6BB-3A44-9620-5197E2ECE3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65" y="1319690"/>
            <a:ext cx="6480719" cy="3786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AC2589-F20B-4348-AE93-80BABD39D3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65" y="5152850"/>
            <a:ext cx="6480719" cy="1550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B1439-2711-4046-9C72-63CB7C8FAF2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342" y="2852936"/>
            <a:ext cx="4729042" cy="3312368"/>
          </a:xfrm>
          <a:prstGeom prst="rect">
            <a:avLst/>
          </a:prstGeom>
        </p:spPr>
      </p:pic>
      <p:pic>
        <p:nvPicPr>
          <p:cNvPr id="13" name="Picture 2" descr="Ironhack Paris (Paris, France) | Meetup">
            <a:extLst>
              <a:ext uri="{FF2B5EF4-FFF2-40B4-BE49-F238E27FC236}">
                <a16:creationId xmlns:a16="http://schemas.microsoft.com/office/drawing/2014/main" id="{9C34820A-C9CD-F046-967B-1B7917C1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74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B71E7954-FB64-D540-9880-C3790CA5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68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AAB7C-C452-644A-8992-09BF80F45115}"/>
              </a:ext>
            </a:extLst>
          </p:cNvPr>
          <p:cNvSpPr txBox="1"/>
          <p:nvPr/>
        </p:nvSpPr>
        <p:spPr>
          <a:xfrm>
            <a:off x="5958083" y="1283680"/>
            <a:ext cx="57628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Agglomerative Clustering is a bottom-up strategy in which each data point is originally a cluster of its own, and as one travels up the hierarchy, more pairs of clusters are combined. In it, 2 nearest clusters are taken and joined to form one single cluster.</a:t>
            </a:r>
            <a:endParaRPr lang="en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Failed Model: </a:t>
            </a:r>
            <a:r>
              <a:rPr lang="en-IN" dirty="0">
                <a:solidFill>
                  <a:srgbClr val="FF0000"/>
                </a:solidFill>
              </a:rPr>
              <a:t>Spectral Clustering</a:t>
            </a:r>
            <a:endParaRPr lang="en-IN" b="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D8535A-8099-4C45-8463-C72B5C0055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273" y="1746688"/>
            <a:ext cx="10830279" cy="3364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82A5AD-67B3-9A43-A3CC-69F1F8D92A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54" y="1528506"/>
            <a:ext cx="11303836" cy="3752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2" descr="Ironhack Paris (Paris, France) | Meetup">
            <a:extLst>
              <a:ext uri="{FF2B5EF4-FFF2-40B4-BE49-F238E27FC236}">
                <a16:creationId xmlns:a16="http://schemas.microsoft.com/office/drawing/2014/main" id="{176C7F41-D60E-D640-8843-277936A1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74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2">
            <a:extLst>
              <a:ext uri="{FF2B5EF4-FFF2-40B4-BE49-F238E27FC236}">
                <a16:creationId xmlns:a16="http://schemas.microsoft.com/office/drawing/2014/main" id="{E6C47945-9C48-5341-8B23-42A9E625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68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7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6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F57AD3-3276-A94B-A3FE-9A04449F13CA}"/>
              </a:ext>
            </a:extLst>
          </p:cNvPr>
          <p:cNvSpPr txBox="1"/>
          <p:nvPr/>
        </p:nvSpPr>
        <p:spPr>
          <a:xfrm>
            <a:off x="192454" y="1063130"/>
            <a:ext cx="11697331" cy="575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77" rtlCol="0">
            <a:noAutofit/>
          </a:bodyPr>
          <a:lstStyle/>
          <a:p>
            <a:endParaRPr lang="en-FR" sz="239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Comparison:</a:t>
            </a:r>
            <a:endParaRPr lang="en-IN" b="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1E3E6-09CD-C040-A308-8C594877E2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364" y="1300696"/>
            <a:ext cx="6071712" cy="5428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A5F009-146F-2F49-ADE4-942CB07D68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40" y="2684101"/>
            <a:ext cx="5521887" cy="1489798"/>
          </a:xfrm>
          <a:prstGeom prst="rect">
            <a:avLst/>
          </a:prstGeom>
        </p:spPr>
      </p:pic>
      <p:pic>
        <p:nvPicPr>
          <p:cNvPr id="11" name="Picture 2" descr="Ironhack Paris (Paris, France) | Meetup">
            <a:extLst>
              <a:ext uri="{FF2B5EF4-FFF2-40B4-BE49-F238E27FC236}">
                <a16:creationId xmlns:a16="http://schemas.microsoft.com/office/drawing/2014/main" id="{4FFF065E-FBE5-064F-84ED-76082063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74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2A53FE6A-2BF5-AB43-BBAD-D8F69868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68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8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9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F57AD3-3276-A94B-A3FE-9A04449F13CA}"/>
              </a:ext>
            </a:extLst>
          </p:cNvPr>
          <p:cNvSpPr txBox="1"/>
          <p:nvPr/>
        </p:nvSpPr>
        <p:spPr>
          <a:xfrm>
            <a:off x="192454" y="1063130"/>
            <a:ext cx="11697331" cy="575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77" rtlCol="0">
            <a:noAutofit/>
          </a:bodyPr>
          <a:lstStyle/>
          <a:p>
            <a:endParaRPr lang="en-FR" sz="239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:</a:t>
            </a:r>
            <a:endParaRPr lang="en-IN" b="0" dirty="0">
              <a:solidFill>
                <a:srgbClr val="FF0000"/>
              </a:solidFill>
            </a:endParaRPr>
          </a:p>
        </p:txBody>
      </p:sp>
      <p:pic>
        <p:nvPicPr>
          <p:cNvPr id="9" name="Picture 2" descr="Ironhack Paris (Paris, France) | Meetup">
            <a:extLst>
              <a:ext uri="{FF2B5EF4-FFF2-40B4-BE49-F238E27FC236}">
                <a16:creationId xmlns:a16="http://schemas.microsoft.com/office/drawing/2014/main" id="{16BE2722-0C38-0A4B-B02D-F12CD054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74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2">
            <a:extLst>
              <a:ext uri="{FF2B5EF4-FFF2-40B4-BE49-F238E27FC236}">
                <a16:creationId xmlns:a16="http://schemas.microsoft.com/office/drawing/2014/main" id="{777E9660-114B-EE49-8B99-E15BEDF5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68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9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19BD-DB4F-5D48-9E23-91D5476B6D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851" y="2168860"/>
            <a:ext cx="6596944" cy="2520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48EED-30B5-1A47-9FEB-64832E64176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4007" y="1124744"/>
            <a:ext cx="4629037" cy="2771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87C613-B35A-E54A-8C91-71A0759C670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4007" y="3968930"/>
            <a:ext cx="4629037" cy="2772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937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10053</TotalTime>
  <Words>388</Words>
  <Application>Microsoft Macintosh PowerPoint</Application>
  <PresentationFormat>Custom</PresentationFormat>
  <Paragraphs>61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Office Theme</vt:lpstr>
      <vt:lpstr>Unsupervised Learning Uber data</vt:lpstr>
      <vt:lpstr> Project Goals and Expectations</vt:lpstr>
      <vt:lpstr>Trello</vt:lpstr>
      <vt:lpstr>Model 1: Kmeans Clustering</vt:lpstr>
      <vt:lpstr>Model 2: DBSCAN Clustering</vt:lpstr>
      <vt:lpstr>Model 3: Agglomerative Clustering</vt:lpstr>
      <vt:lpstr>Failed Model: Spectral Clustering</vt:lpstr>
      <vt:lpstr>Models Comparison:</vt:lpstr>
      <vt:lpstr>Map :</vt:lpstr>
      <vt:lpstr>Map : Continues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Optimistic PowerPoint Template</dc:title>
  <dc:creator>Julian</dc:creator>
  <cp:lastModifiedBy>Nadim Saad</cp:lastModifiedBy>
  <cp:revision>229</cp:revision>
  <dcterms:created xsi:type="dcterms:W3CDTF">2013-09-12T13:05:01Z</dcterms:created>
  <dcterms:modified xsi:type="dcterms:W3CDTF">2022-02-07T16:26:01Z</dcterms:modified>
</cp:coreProperties>
</file>