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8" r:id="rId4"/>
    <p:sldId id="270" r:id="rId5"/>
    <p:sldId id="279" r:id="rId6"/>
    <p:sldId id="282" r:id="rId7"/>
    <p:sldId id="288" r:id="rId8"/>
    <p:sldId id="293" r:id="rId9"/>
    <p:sldId id="294" r:id="rId10"/>
    <p:sldId id="295" r:id="rId11"/>
    <p:sldId id="296" r:id="rId12"/>
    <p:sldId id="297" r:id="rId13"/>
    <p:sldId id="290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24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7" autoAdjust="0"/>
    <p:restoredTop sz="96000" autoAdjust="0"/>
  </p:normalViewPr>
  <p:slideViewPr>
    <p:cSldViewPr snapToGrid="0">
      <p:cViewPr varScale="1">
        <p:scale>
          <a:sx n="113" d="100"/>
          <a:sy n="113" d="100"/>
        </p:scale>
        <p:origin x="336" y="168"/>
      </p:cViewPr>
      <p:guideLst>
        <p:guide pos="7224"/>
        <p:guide pos="50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041DA-6006-47A0-83F2-D2AA9B8551BA}" type="datetimeFigureOut">
              <a:rPr lang="es-UY" smtClean="0"/>
              <a:t>17/1/22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71657-F144-4536-978A-3E320F1220A0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2484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hrisjoelcampbell?utm_source=unsplash&amp;utm_medium=referral&amp;utm_content=creditCopyText" TargetMode="External"/><Relationship Id="rId7" Type="http://schemas.openxmlformats.org/officeDocument/2006/relationships/hyperlink" Target="https://unsplash.com/@jkakaroto?utm_source=unsplash&amp;utm_medium=referral&amp;utm_content=creditCopyTex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unsplash.com/@beardedbasturds?utm_source=unsplash&amp;utm_medium=referral&amp;utm_content=creditCopyText" TargetMode="External"/><Relationship Id="rId5" Type="http://schemas.openxmlformats.org/officeDocument/2006/relationships/hyperlink" Target="https://unsplash.com/@luisviol?utm_source=unsplash&amp;utm_medium=referral&amp;utm_content=creditCopyText" TargetMode="External"/><Relationship Id="rId4" Type="http://schemas.openxmlformats.org/officeDocument/2006/relationships/hyperlink" Target="https://unsplash.com/s/photos/person?utm_source=unsplash&amp;utm_medium=referral&amp;utm_content=creditCopyTex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71657-F144-4536-978A-3E320F1220A0}" type="slidenum">
              <a:rPr lang="es-UY" smtClean="0"/>
              <a:t>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287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71657-F144-4536-978A-3E320F1220A0}" type="slidenum">
              <a:rPr lang="es-UY" smtClean="0"/>
              <a:t>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10539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71657-F144-4536-978A-3E320F1220A0}" type="slidenum">
              <a:rPr lang="es-UY" smtClean="0"/>
              <a:t>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350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71657-F144-4536-978A-3E320F1220A0}" type="slidenum">
              <a:rPr lang="es-UY" smtClean="0"/>
              <a:t>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3375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</a:t>
            </a:r>
            <a:r>
              <a:rPr lang="en-US" dirty="0">
                <a:hlinkClick r:id="rId3"/>
              </a:rPr>
              <a:t>Christopher Campbell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endParaRPr lang="en-US" dirty="0"/>
          </a:p>
          <a:p>
            <a:r>
              <a:rPr lang="en-US" dirty="0"/>
              <a:t>Photo by </a:t>
            </a:r>
            <a:r>
              <a:rPr lang="en-US" dirty="0">
                <a:hlinkClick r:id="rId5"/>
              </a:rPr>
              <a:t>Luis </a:t>
            </a:r>
            <a:r>
              <a:rPr lang="en-US" dirty="0" err="1">
                <a:hlinkClick r:id="rId5"/>
              </a:rPr>
              <a:t>Villasmil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endParaRPr lang="en-US" dirty="0"/>
          </a:p>
          <a:p>
            <a:r>
              <a:rPr lang="en-US" dirty="0"/>
              <a:t>Photo by </a:t>
            </a:r>
            <a:r>
              <a:rPr lang="en-US" dirty="0">
                <a:hlinkClick r:id="rId6"/>
              </a:rPr>
              <a:t>Craig McKay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endParaRPr lang="en-US" dirty="0"/>
          </a:p>
          <a:p>
            <a:r>
              <a:rPr lang="es-UY" dirty="0" err="1"/>
              <a:t>Photo</a:t>
            </a:r>
            <a:r>
              <a:rPr lang="es-UY" dirty="0"/>
              <a:t> </a:t>
            </a:r>
            <a:r>
              <a:rPr lang="es-UY" dirty="0" err="1"/>
              <a:t>by</a:t>
            </a:r>
            <a:r>
              <a:rPr lang="es-UY" dirty="0"/>
              <a:t> </a:t>
            </a:r>
            <a:r>
              <a:rPr lang="es-UY" dirty="0" err="1">
                <a:hlinkClick r:id="rId7"/>
              </a:rPr>
              <a:t>Jonas</a:t>
            </a:r>
            <a:r>
              <a:rPr lang="es-UY" dirty="0">
                <a:hlinkClick r:id="rId7"/>
              </a:rPr>
              <a:t> </a:t>
            </a:r>
            <a:r>
              <a:rPr lang="es-UY" dirty="0" err="1">
                <a:hlinkClick r:id="rId7"/>
              </a:rPr>
              <a:t>Kakaroto</a:t>
            </a:r>
            <a:r>
              <a:rPr lang="es-UY" dirty="0"/>
              <a:t> </a:t>
            </a:r>
            <a:r>
              <a:rPr lang="es-UY" dirty="0" err="1"/>
              <a:t>on</a:t>
            </a:r>
            <a:r>
              <a:rPr lang="es-UY" dirty="0"/>
              <a:t> </a:t>
            </a:r>
            <a:r>
              <a:rPr lang="es-UY" dirty="0" err="1">
                <a:hlinkClick r:id="rId4"/>
              </a:rPr>
              <a:t>Unsplash</a:t>
            </a:r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71657-F144-4536-978A-3E320F1220A0}" type="slidenum">
              <a:rPr lang="es-UY" smtClean="0"/>
              <a:t>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4396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by &lt;a </a:t>
            </a:r>
            <a:r>
              <a:rPr lang="en-US" dirty="0" err="1"/>
              <a:t>href</a:t>
            </a:r>
            <a:r>
              <a:rPr lang="en-US" dirty="0"/>
              <a:t>="https://pixabay.com/users/RyanMcGuire-123690/?</a:t>
            </a:r>
            <a:r>
              <a:rPr lang="en-US" dirty="0" err="1"/>
              <a:t>utm_source</a:t>
            </a:r>
            <a:r>
              <a:rPr lang="en-US" dirty="0"/>
              <a:t>=</a:t>
            </a:r>
            <a:r>
              <a:rPr lang="en-US" dirty="0" err="1"/>
              <a:t>link-attribution&amp;amp;utm_medium</a:t>
            </a:r>
            <a:r>
              <a:rPr lang="en-US" dirty="0"/>
              <a:t>=</a:t>
            </a:r>
            <a:r>
              <a:rPr lang="en-US" dirty="0" err="1"/>
              <a:t>referral&amp;amp;utm_campaign</a:t>
            </a:r>
            <a:r>
              <a:rPr lang="en-US" dirty="0"/>
              <a:t>=</a:t>
            </a:r>
            <a:r>
              <a:rPr lang="en-US" dirty="0" err="1"/>
              <a:t>image&amp;amp;utm_content</a:t>
            </a:r>
            <a:r>
              <a:rPr lang="en-US" dirty="0"/>
              <a:t>=362164"&gt;Ryan McGuire&lt;/a&gt; from &lt;a </a:t>
            </a:r>
            <a:r>
              <a:rPr lang="en-US" dirty="0" err="1"/>
              <a:t>href</a:t>
            </a:r>
            <a:r>
              <a:rPr lang="en-US" dirty="0"/>
              <a:t>="https://pixabay.com/?</a:t>
            </a:r>
            <a:r>
              <a:rPr lang="en-US" dirty="0" err="1"/>
              <a:t>utm_source</a:t>
            </a:r>
            <a:r>
              <a:rPr lang="en-US" dirty="0"/>
              <a:t>=</a:t>
            </a:r>
            <a:r>
              <a:rPr lang="en-US" dirty="0" err="1"/>
              <a:t>link-attribution&amp;amp;utm_medium</a:t>
            </a:r>
            <a:r>
              <a:rPr lang="en-US" dirty="0"/>
              <a:t>=</a:t>
            </a:r>
            <a:r>
              <a:rPr lang="en-US" dirty="0" err="1"/>
              <a:t>referral&amp;amp;utm_campaign</a:t>
            </a:r>
            <a:r>
              <a:rPr lang="en-US" dirty="0"/>
              <a:t>=</a:t>
            </a:r>
            <a:r>
              <a:rPr lang="en-US" dirty="0" err="1"/>
              <a:t>image&amp;amp;utm_content</a:t>
            </a:r>
            <a:r>
              <a:rPr lang="en-US" dirty="0"/>
              <a:t>=362164"&gt;</a:t>
            </a:r>
            <a:r>
              <a:rPr lang="en-US" dirty="0" err="1"/>
              <a:t>Pixabay</a:t>
            </a:r>
            <a:r>
              <a:rPr lang="en-US" dirty="0"/>
              <a:t>&lt;/a&gt;</a:t>
            </a:r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71657-F144-4536-978A-3E320F1220A0}" type="slidenum">
              <a:rPr lang="es-UY" smtClean="0"/>
              <a:t>14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8931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22C9-326F-420D-85CD-EFBF45398E74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B40-D18E-4183-9125-C0C7F6A8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35270" y="4"/>
            <a:ext cx="2762250" cy="6857999"/>
          </a:xfrm>
          <a:custGeom>
            <a:avLst/>
            <a:gdLst>
              <a:gd name="connsiteX0" fmla="*/ 0 w 2762250"/>
              <a:gd name="connsiteY0" fmla="*/ 0 h 6857999"/>
              <a:gd name="connsiteX1" fmla="*/ 2762250 w 2762250"/>
              <a:gd name="connsiteY1" fmla="*/ 0 h 6857999"/>
              <a:gd name="connsiteX2" fmla="*/ 2762250 w 2762250"/>
              <a:gd name="connsiteY2" fmla="*/ 6857999 h 6857999"/>
              <a:gd name="connsiteX3" fmla="*/ 0 w 276225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2250" h="6857999">
                <a:moveTo>
                  <a:pt x="0" y="0"/>
                </a:moveTo>
                <a:lnTo>
                  <a:pt x="2762250" y="0"/>
                </a:lnTo>
                <a:lnTo>
                  <a:pt x="2762250" y="6857999"/>
                </a:lnTo>
                <a:lnTo>
                  <a:pt x="0" y="6857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7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400299" y="2019300"/>
            <a:ext cx="1699261" cy="483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50626" y="696037"/>
            <a:ext cx="2468824" cy="3002507"/>
          </a:xfrm>
          <a:custGeom>
            <a:avLst/>
            <a:gdLst>
              <a:gd name="connsiteX0" fmla="*/ 0 w 2468824"/>
              <a:gd name="connsiteY0" fmla="*/ 0 h 3002507"/>
              <a:gd name="connsiteX1" fmla="*/ 2468824 w 2468824"/>
              <a:gd name="connsiteY1" fmla="*/ 0 h 3002507"/>
              <a:gd name="connsiteX2" fmla="*/ 2468824 w 2468824"/>
              <a:gd name="connsiteY2" fmla="*/ 3002507 h 3002507"/>
              <a:gd name="connsiteX3" fmla="*/ 0 w 2468824"/>
              <a:gd name="connsiteY3" fmla="*/ 3002507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8824" h="3002507">
                <a:moveTo>
                  <a:pt x="0" y="0"/>
                </a:moveTo>
                <a:lnTo>
                  <a:pt x="2468824" y="0"/>
                </a:lnTo>
                <a:lnTo>
                  <a:pt x="2468824" y="3002507"/>
                </a:lnTo>
                <a:lnTo>
                  <a:pt x="0" y="300250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46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690640" y="0"/>
            <a:ext cx="44053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685869" y="921162"/>
            <a:ext cx="3848100" cy="2279242"/>
          </a:xfrm>
          <a:custGeom>
            <a:avLst/>
            <a:gdLst>
              <a:gd name="connsiteX0" fmla="*/ 0 w 3848100"/>
              <a:gd name="connsiteY0" fmla="*/ 0 h 2279242"/>
              <a:gd name="connsiteX1" fmla="*/ 3848100 w 3848100"/>
              <a:gd name="connsiteY1" fmla="*/ 0 h 2279242"/>
              <a:gd name="connsiteX2" fmla="*/ 3848100 w 3848100"/>
              <a:gd name="connsiteY2" fmla="*/ 2279242 h 2279242"/>
              <a:gd name="connsiteX3" fmla="*/ 0 w 3848100"/>
              <a:gd name="connsiteY3" fmla="*/ 2279242 h 227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100" h="2279242">
                <a:moveTo>
                  <a:pt x="0" y="0"/>
                </a:moveTo>
                <a:lnTo>
                  <a:pt x="3848100" y="0"/>
                </a:lnTo>
                <a:lnTo>
                  <a:pt x="3848100" y="2279242"/>
                </a:lnTo>
                <a:lnTo>
                  <a:pt x="0" y="227924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685869" y="3629081"/>
            <a:ext cx="3848100" cy="2279242"/>
          </a:xfrm>
          <a:custGeom>
            <a:avLst/>
            <a:gdLst>
              <a:gd name="connsiteX0" fmla="*/ 0 w 3848100"/>
              <a:gd name="connsiteY0" fmla="*/ 0 h 2279242"/>
              <a:gd name="connsiteX1" fmla="*/ 3848100 w 3848100"/>
              <a:gd name="connsiteY1" fmla="*/ 0 h 2279242"/>
              <a:gd name="connsiteX2" fmla="*/ 3848100 w 3848100"/>
              <a:gd name="connsiteY2" fmla="*/ 2279242 h 2279242"/>
              <a:gd name="connsiteX3" fmla="*/ 0 w 3848100"/>
              <a:gd name="connsiteY3" fmla="*/ 2279242 h 227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100" h="2279242">
                <a:moveTo>
                  <a:pt x="0" y="0"/>
                </a:moveTo>
                <a:lnTo>
                  <a:pt x="3848100" y="0"/>
                </a:lnTo>
                <a:lnTo>
                  <a:pt x="3848100" y="2279242"/>
                </a:lnTo>
                <a:lnTo>
                  <a:pt x="0" y="227924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42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30322" y="1587280"/>
            <a:ext cx="10356378" cy="2644096"/>
          </a:xfrm>
          <a:custGeom>
            <a:avLst/>
            <a:gdLst>
              <a:gd name="connsiteX0" fmla="*/ 0 w 10356378"/>
              <a:gd name="connsiteY0" fmla="*/ 0 h 2644096"/>
              <a:gd name="connsiteX1" fmla="*/ 10356378 w 10356378"/>
              <a:gd name="connsiteY1" fmla="*/ 0 h 2644096"/>
              <a:gd name="connsiteX2" fmla="*/ 10356378 w 10356378"/>
              <a:gd name="connsiteY2" fmla="*/ 2644096 h 2644096"/>
              <a:gd name="connsiteX3" fmla="*/ 0 w 10356378"/>
              <a:gd name="connsiteY3" fmla="*/ 2644096 h 264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6378" h="2644096">
                <a:moveTo>
                  <a:pt x="0" y="0"/>
                </a:moveTo>
                <a:lnTo>
                  <a:pt x="10356378" y="0"/>
                </a:lnTo>
                <a:lnTo>
                  <a:pt x="10356378" y="2644096"/>
                </a:lnTo>
                <a:lnTo>
                  <a:pt x="0" y="26440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05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550203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094949" y="1066800"/>
            <a:ext cx="2291686" cy="2291687"/>
          </a:xfrm>
          <a:custGeom>
            <a:avLst/>
            <a:gdLst>
              <a:gd name="connsiteX0" fmla="*/ 0 w 2291686"/>
              <a:gd name="connsiteY0" fmla="*/ 0 h 2291687"/>
              <a:gd name="connsiteX1" fmla="*/ 2291686 w 2291686"/>
              <a:gd name="connsiteY1" fmla="*/ 0 h 2291687"/>
              <a:gd name="connsiteX2" fmla="*/ 2291686 w 2291686"/>
              <a:gd name="connsiteY2" fmla="*/ 2291687 h 2291687"/>
              <a:gd name="connsiteX3" fmla="*/ 0 w 2291686"/>
              <a:gd name="connsiteY3" fmla="*/ 2291687 h 229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686" h="2291687">
                <a:moveTo>
                  <a:pt x="0" y="0"/>
                </a:moveTo>
                <a:lnTo>
                  <a:pt x="2291686" y="0"/>
                </a:lnTo>
                <a:lnTo>
                  <a:pt x="2291686" y="2291687"/>
                </a:lnTo>
                <a:lnTo>
                  <a:pt x="0" y="229168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5643065" y="3499513"/>
            <a:ext cx="2291686" cy="2291687"/>
          </a:xfrm>
          <a:custGeom>
            <a:avLst/>
            <a:gdLst>
              <a:gd name="connsiteX0" fmla="*/ 0 w 2291686"/>
              <a:gd name="connsiteY0" fmla="*/ 0 h 2291687"/>
              <a:gd name="connsiteX1" fmla="*/ 2291686 w 2291686"/>
              <a:gd name="connsiteY1" fmla="*/ 0 h 2291687"/>
              <a:gd name="connsiteX2" fmla="*/ 2291686 w 2291686"/>
              <a:gd name="connsiteY2" fmla="*/ 2291687 h 2291687"/>
              <a:gd name="connsiteX3" fmla="*/ 0 w 2291686"/>
              <a:gd name="connsiteY3" fmla="*/ 2291687 h 229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686" h="2291687">
                <a:moveTo>
                  <a:pt x="0" y="0"/>
                </a:moveTo>
                <a:lnTo>
                  <a:pt x="2291686" y="0"/>
                </a:lnTo>
                <a:lnTo>
                  <a:pt x="2291686" y="2291687"/>
                </a:lnTo>
                <a:lnTo>
                  <a:pt x="0" y="229168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3527663" y="1066800"/>
            <a:ext cx="4407089" cy="2291687"/>
          </a:xfrm>
          <a:custGeom>
            <a:avLst/>
            <a:gdLst>
              <a:gd name="connsiteX0" fmla="*/ 0 w 4407089"/>
              <a:gd name="connsiteY0" fmla="*/ 0 h 2291687"/>
              <a:gd name="connsiteX1" fmla="*/ 4407089 w 4407089"/>
              <a:gd name="connsiteY1" fmla="*/ 0 h 2291687"/>
              <a:gd name="connsiteX2" fmla="*/ 4407089 w 4407089"/>
              <a:gd name="connsiteY2" fmla="*/ 2291687 h 2291687"/>
              <a:gd name="connsiteX3" fmla="*/ 0 w 4407089"/>
              <a:gd name="connsiteY3" fmla="*/ 2291687 h 229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089" h="2291687">
                <a:moveTo>
                  <a:pt x="0" y="0"/>
                </a:moveTo>
                <a:lnTo>
                  <a:pt x="4407089" y="0"/>
                </a:lnTo>
                <a:lnTo>
                  <a:pt x="4407089" y="2291687"/>
                </a:lnTo>
                <a:lnTo>
                  <a:pt x="0" y="229168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094950" y="3499513"/>
            <a:ext cx="4407089" cy="2291687"/>
          </a:xfrm>
          <a:custGeom>
            <a:avLst/>
            <a:gdLst>
              <a:gd name="connsiteX0" fmla="*/ 0 w 4407089"/>
              <a:gd name="connsiteY0" fmla="*/ 0 h 2291687"/>
              <a:gd name="connsiteX1" fmla="*/ 4407089 w 4407089"/>
              <a:gd name="connsiteY1" fmla="*/ 0 h 2291687"/>
              <a:gd name="connsiteX2" fmla="*/ 4407089 w 4407089"/>
              <a:gd name="connsiteY2" fmla="*/ 2291687 h 2291687"/>
              <a:gd name="connsiteX3" fmla="*/ 0 w 4407089"/>
              <a:gd name="connsiteY3" fmla="*/ 2291687 h 229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7089" h="2291687">
                <a:moveTo>
                  <a:pt x="0" y="0"/>
                </a:moveTo>
                <a:lnTo>
                  <a:pt x="4407089" y="0"/>
                </a:lnTo>
                <a:lnTo>
                  <a:pt x="4407089" y="2291687"/>
                </a:lnTo>
                <a:lnTo>
                  <a:pt x="0" y="229168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70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381830" y="841829"/>
            <a:ext cx="2656113" cy="3493260"/>
          </a:xfrm>
          <a:custGeom>
            <a:avLst/>
            <a:gdLst>
              <a:gd name="connsiteX0" fmla="*/ 0 w 2656113"/>
              <a:gd name="connsiteY0" fmla="*/ 0 h 3493260"/>
              <a:gd name="connsiteX1" fmla="*/ 2656113 w 2656113"/>
              <a:gd name="connsiteY1" fmla="*/ 0 h 3493260"/>
              <a:gd name="connsiteX2" fmla="*/ 2656113 w 2656113"/>
              <a:gd name="connsiteY2" fmla="*/ 3493260 h 3493260"/>
              <a:gd name="connsiteX3" fmla="*/ 0 w 2656113"/>
              <a:gd name="connsiteY3" fmla="*/ 3493260 h 349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113" h="3493260">
                <a:moveTo>
                  <a:pt x="0" y="0"/>
                </a:moveTo>
                <a:lnTo>
                  <a:pt x="2656113" y="0"/>
                </a:lnTo>
                <a:lnTo>
                  <a:pt x="2656113" y="3493260"/>
                </a:lnTo>
                <a:lnTo>
                  <a:pt x="0" y="349326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6175829" y="2522911"/>
            <a:ext cx="2656113" cy="3493260"/>
          </a:xfrm>
          <a:custGeom>
            <a:avLst/>
            <a:gdLst>
              <a:gd name="connsiteX0" fmla="*/ 0 w 2656113"/>
              <a:gd name="connsiteY0" fmla="*/ 0 h 3493260"/>
              <a:gd name="connsiteX1" fmla="*/ 2656113 w 2656113"/>
              <a:gd name="connsiteY1" fmla="*/ 0 h 3493260"/>
              <a:gd name="connsiteX2" fmla="*/ 2656113 w 2656113"/>
              <a:gd name="connsiteY2" fmla="*/ 3493260 h 3493260"/>
              <a:gd name="connsiteX3" fmla="*/ 0 w 2656113"/>
              <a:gd name="connsiteY3" fmla="*/ 3493260 h 349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113" h="3493260">
                <a:moveTo>
                  <a:pt x="0" y="0"/>
                </a:moveTo>
                <a:lnTo>
                  <a:pt x="2656113" y="0"/>
                </a:lnTo>
                <a:lnTo>
                  <a:pt x="2656113" y="3493260"/>
                </a:lnTo>
                <a:lnTo>
                  <a:pt x="0" y="349326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175830" y="0"/>
            <a:ext cx="2656113" cy="2381089"/>
          </a:xfrm>
          <a:custGeom>
            <a:avLst/>
            <a:gdLst>
              <a:gd name="connsiteX0" fmla="*/ 0 w 2656113"/>
              <a:gd name="connsiteY0" fmla="*/ 0 h 2381089"/>
              <a:gd name="connsiteX1" fmla="*/ 2656113 w 2656113"/>
              <a:gd name="connsiteY1" fmla="*/ 0 h 2381089"/>
              <a:gd name="connsiteX2" fmla="*/ 2656113 w 2656113"/>
              <a:gd name="connsiteY2" fmla="*/ 2381089 h 2381089"/>
              <a:gd name="connsiteX3" fmla="*/ 0 w 2656113"/>
              <a:gd name="connsiteY3" fmla="*/ 2381089 h 238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113" h="2381089">
                <a:moveTo>
                  <a:pt x="0" y="0"/>
                </a:moveTo>
                <a:lnTo>
                  <a:pt x="2656113" y="0"/>
                </a:lnTo>
                <a:lnTo>
                  <a:pt x="2656113" y="2381089"/>
                </a:lnTo>
                <a:lnTo>
                  <a:pt x="0" y="238108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3381829" y="4476911"/>
            <a:ext cx="2656113" cy="2381089"/>
          </a:xfrm>
          <a:custGeom>
            <a:avLst/>
            <a:gdLst>
              <a:gd name="connsiteX0" fmla="*/ 0 w 2656113"/>
              <a:gd name="connsiteY0" fmla="*/ 0 h 2381089"/>
              <a:gd name="connsiteX1" fmla="*/ 2656113 w 2656113"/>
              <a:gd name="connsiteY1" fmla="*/ 0 h 2381089"/>
              <a:gd name="connsiteX2" fmla="*/ 2656113 w 2656113"/>
              <a:gd name="connsiteY2" fmla="*/ 2381089 h 2381089"/>
              <a:gd name="connsiteX3" fmla="*/ 0 w 2656113"/>
              <a:gd name="connsiteY3" fmla="*/ 2381089 h 238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113" h="2381089">
                <a:moveTo>
                  <a:pt x="0" y="0"/>
                </a:moveTo>
                <a:lnTo>
                  <a:pt x="2656113" y="0"/>
                </a:lnTo>
                <a:lnTo>
                  <a:pt x="2656113" y="2381089"/>
                </a:lnTo>
                <a:lnTo>
                  <a:pt x="0" y="238108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97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476750" y="0"/>
            <a:ext cx="32575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25909" y="678427"/>
            <a:ext cx="4395020" cy="2772697"/>
          </a:xfrm>
          <a:custGeom>
            <a:avLst/>
            <a:gdLst>
              <a:gd name="connsiteX0" fmla="*/ 0 w 4395020"/>
              <a:gd name="connsiteY0" fmla="*/ 0 h 2772697"/>
              <a:gd name="connsiteX1" fmla="*/ 4395020 w 4395020"/>
              <a:gd name="connsiteY1" fmla="*/ 0 h 2772697"/>
              <a:gd name="connsiteX2" fmla="*/ 4395020 w 4395020"/>
              <a:gd name="connsiteY2" fmla="*/ 2772697 h 2772697"/>
              <a:gd name="connsiteX3" fmla="*/ 0 w 4395020"/>
              <a:gd name="connsiteY3" fmla="*/ 2772697 h 277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5020" h="2772697">
                <a:moveTo>
                  <a:pt x="0" y="0"/>
                </a:moveTo>
                <a:lnTo>
                  <a:pt x="4395020" y="0"/>
                </a:lnTo>
                <a:lnTo>
                  <a:pt x="4395020" y="2772697"/>
                </a:lnTo>
                <a:lnTo>
                  <a:pt x="0" y="277269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995651" y="3451124"/>
            <a:ext cx="4395020" cy="2772697"/>
          </a:xfrm>
          <a:custGeom>
            <a:avLst/>
            <a:gdLst>
              <a:gd name="connsiteX0" fmla="*/ 0 w 4395020"/>
              <a:gd name="connsiteY0" fmla="*/ 0 h 2772697"/>
              <a:gd name="connsiteX1" fmla="*/ 4395020 w 4395020"/>
              <a:gd name="connsiteY1" fmla="*/ 0 h 2772697"/>
              <a:gd name="connsiteX2" fmla="*/ 4395020 w 4395020"/>
              <a:gd name="connsiteY2" fmla="*/ 2772697 h 2772697"/>
              <a:gd name="connsiteX3" fmla="*/ 0 w 4395020"/>
              <a:gd name="connsiteY3" fmla="*/ 2772697 h 277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5020" h="2772697">
                <a:moveTo>
                  <a:pt x="0" y="0"/>
                </a:moveTo>
                <a:lnTo>
                  <a:pt x="4395020" y="0"/>
                </a:lnTo>
                <a:lnTo>
                  <a:pt x="4395020" y="2772697"/>
                </a:lnTo>
                <a:lnTo>
                  <a:pt x="0" y="277269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86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158514" y="0"/>
            <a:ext cx="30334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048510" y="876300"/>
            <a:ext cx="3981450" cy="2495550"/>
          </a:xfrm>
          <a:custGeom>
            <a:avLst/>
            <a:gdLst>
              <a:gd name="connsiteX0" fmla="*/ 0 w 3981450"/>
              <a:gd name="connsiteY0" fmla="*/ 0 h 2495550"/>
              <a:gd name="connsiteX1" fmla="*/ 3981450 w 3981450"/>
              <a:gd name="connsiteY1" fmla="*/ 0 h 2495550"/>
              <a:gd name="connsiteX2" fmla="*/ 3981450 w 3981450"/>
              <a:gd name="connsiteY2" fmla="*/ 1188720 h 2495550"/>
              <a:gd name="connsiteX3" fmla="*/ 1913890 w 3981450"/>
              <a:gd name="connsiteY3" fmla="*/ 1188720 h 2495550"/>
              <a:gd name="connsiteX4" fmla="*/ 1913890 w 3981450"/>
              <a:gd name="connsiteY4" fmla="*/ 2495550 h 2495550"/>
              <a:gd name="connsiteX5" fmla="*/ 0 w 3981450"/>
              <a:gd name="connsiteY5" fmla="*/ 2495550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450" h="2495550">
                <a:moveTo>
                  <a:pt x="0" y="0"/>
                </a:moveTo>
                <a:lnTo>
                  <a:pt x="3981450" y="0"/>
                </a:lnTo>
                <a:lnTo>
                  <a:pt x="3981450" y="1188720"/>
                </a:lnTo>
                <a:lnTo>
                  <a:pt x="1913890" y="1188720"/>
                </a:lnTo>
                <a:lnTo>
                  <a:pt x="1913890" y="2495550"/>
                </a:lnTo>
                <a:lnTo>
                  <a:pt x="0" y="24955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6172835" y="876300"/>
            <a:ext cx="3981450" cy="2495550"/>
          </a:xfrm>
          <a:custGeom>
            <a:avLst/>
            <a:gdLst>
              <a:gd name="connsiteX0" fmla="*/ 0 w 3981450"/>
              <a:gd name="connsiteY0" fmla="*/ 0 h 2495550"/>
              <a:gd name="connsiteX1" fmla="*/ 3981450 w 3981450"/>
              <a:gd name="connsiteY1" fmla="*/ 0 h 2495550"/>
              <a:gd name="connsiteX2" fmla="*/ 3981450 w 3981450"/>
              <a:gd name="connsiteY2" fmla="*/ 2495550 h 2495550"/>
              <a:gd name="connsiteX3" fmla="*/ 2056765 w 3981450"/>
              <a:gd name="connsiteY3" fmla="*/ 2495550 h 2495550"/>
              <a:gd name="connsiteX4" fmla="*/ 2056765 w 3981450"/>
              <a:gd name="connsiteY4" fmla="*/ 1188720 h 2495550"/>
              <a:gd name="connsiteX5" fmla="*/ 0 w 3981450"/>
              <a:gd name="connsiteY5" fmla="*/ 1188720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450" h="2495550">
                <a:moveTo>
                  <a:pt x="0" y="0"/>
                </a:moveTo>
                <a:lnTo>
                  <a:pt x="3981450" y="0"/>
                </a:lnTo>
                <a:lnTo>
                  <a:pt x="3981450" y="2495550"/>
                </a:lnTo>
                <a:lnTo>
                  <a:pt x="2056765" y="2495550"/>
                </a:lnTo>
                <a:lnTo>
                  <a:pt x="2056765" y="1188720"/>
                </a:lnTo>
                <a:lnTo>
                  <a:pt x="0" y="118872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6172835" y="3509010"/>
            <a:ext cx="3981450" cy="2495550"/>
          </a:xfrm>
          <a:custGeom>
            <a:avLst/>
            <a:gdLst>
              <a:gd name="connsiteX0" fmla="*/ 2056765 w 3981450"/>
              <a:gd name="connsiteY0" fmla="*/ 0 h 2495550"/>
              <a:gd name="connsiteX1" fmla="*/ 3981450 w 3981450"/>
              <a:gd name="connsiteY1" fmla="*/ 0 h 2495550"/>
              <a:gd name="connsiteX2" fmla="*/ 3981450 w 3981450"/>
              <a:gd name="connsiteY2" fmla="*/ 2495550 h 2495550"/>
              <a:gd name="connsiteX3" fmla="*/ 0 w 3981450"/>
              <a:gd name="connsiteY3" fmla="*/ 2495550 h 2495550"/>
              <a:gd name="connsiteX4" fmla="*/ 0 w 3981450"/>
              <a:gd name="connsiteY4" fmla="*/ 1325880 h 2495550"/>
              <a:gd name="connsiteX5" fmla="*/ 2056765 w 3981450"/>
              <a:gd name="connsiteY5" fmla="*/ 1325880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450" h="2495550">
                <a:moveTo>
                  <a:pt x="2056765" y="0"/>
                </a:moveTo>
                <a:lnTo>
                  <a:pt x="3981450" y="0"/>
                </a:lnTo>
                <a:lnTo>
                  <a:pt x="3981450" y="2495550"/>
                </a:lnTo>
                <a:lnTo>
                  <a:pt x="0" y="2495550"/>
                </a:lnTo>
                <a:lnTo>
                  <a:pt x="0" y="1325880"/>
                </a:lnTo>
                <a:lnTo>
                  <a:pt x="2056765" y="132588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2048510" y="3509010"/>
            <a:ext cx="3981450" cy="2495550"/>
          </a:xfrm>
          <a:custGeom>
            <a:avLst/>
            <a:gdLst>
              <a:gd name="connsiteX0" fmla="*/ 0 w 3981450"/>
              <a:gd name="connsiteY0" fmla="*/ 0 h 2495550"/>
              <a:gd name="connsiteX1" fmla="*/ 1913890 w 3981450"/>
              <a:gd name="connsiteY1" fmla="*/ 0 h 2495550"/>
              <a:gd name="connsiteX2" fmla="*/ 1913890 w 3981450"/>
              <a:gd name="connsiteY2" fmla="*/ 1325880 h 2495550"/>
              <a:gd name="connsiteX3" fmla="*/ 3981450 w 3981450"/>
              <a:gd name="connsiteY3" fmla="*/ 1325880 h 2495550"/>
              <a:gd name="connsiteX4" fmla="*/ 3981450 w 3981450"/>
              <a:gd name="connsiteY4" fmla="*/ 2495550 h 2495550"/>
              <a:gd name="connsiteX5" fmla="*/ 0 w 3981450"/>
              <a:gd name="connsiteY5" fmla="*/ 2495550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450" h="2495550">
                <a:moveTo>
                  <a:pt x="0" y="0"/>
                </a:moveTo>
                <a:lnTo>
                  <a:pt x="1913890" y="0"/>
                </a:lnTo>
                <a:lnTo>
                  <a:pt x="1913890" y="1325880"/>
                </a:lnTo>
                <a:lnTo>
                  <a:pt x="3981450" y="1325880"/>
                </a:lnTo>
                <a:lnTo>
                  <a:pt x="3981450" y="2495550"/>
                </a:lnTo>
                <a:lnTo>
                  <a:pt x="0" y="24955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4105275" y="2202180"/>
            <a:ext cx="3981450" cy="2495550"/>
          </a:xfrm>
          <a:custGeom>
            <a:avLst/>
            <a:gdLst>
              <a:gd name="connsiteX0" fmla="*/ 0 w 3981450"/>
              <a:gd name="connsiteY0" fmla="*/ 0 h 2495550"/>
              <a:gd name="connsiteX1" fmla="*/ 3981450 w 3981450"/>
              <a:gd name="connsiteY1" fmla="*/ 0 h 2495550"/>
              <a:gd name="connsiteX2" fmla="*/ 3981450 w 3981450"/>
              <a:gd name="connsiteY2" fmla="*/ 2495550 h 2495550"/>
              <a:gd name="connsiteX3" fmla="*/ 0 w 3981450"/>
              <a:gd name="connsiteY3" fmla="*/ 2495550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1450" h="2495550">
                <a:moveTo>
                  <a:pt x="0" y="0"/>
                </a:moveTo>
                <a:lnTo>
                  <a:pt x="3981450" y="0"/>
                </a:lnTo>
                <a:lnTo>
                  <a:pt x="3981450" y="2495550"/>
                </a:lnTo>
                <a:lnTo>
                  <a:pt x="0" y="24955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3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7372350" y="2088107"/>
            <a:ext cx="2667000" cy="2676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769258" y="696686"/>
            <a:ext cx="2743200" cy="2743200"/>
          </a:xfrm>
          <a:custGeom>
            <a:avLst/>
            <a:gdLst>
              <a:gd name="connsiteX0" fmla="*/ 0 w 2743200"/>
              <a:gd name="connsiteY0" fmla="*/ 0 h 2743200"/>
              <a:gd name="connsiteX1" fmla="*/ 2743200 w 2743200"/>
              <a:gd name="connsiteY1" fmla="*/ 0 h 2743200"/>
              <a:gd name="connsiteX2" fmla="*/ 2743200 w 2743200"/>
              <a:gd name="connsiteY2" fmla="*/ 2743200 h 2743200"/>
              <a:gd name="connsiteX3" fmla="*/ 0 w 2743200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743200">
                <a:moveTo>
                  <a:pt x="0" y="0"/>
                </a:moveTo>
                <a:lnTo>
                  <a:pt x="2743200" y="0"/>
                </a:lnTo>
                <a:lnTo>
                  <a:pt x="2743200" y="2743200"/>
                </a:lnTo>
                <a:lnTo>
                  <a:pt x="0" y="2743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8705850" y="3439886"/>
            <a:ext cx="2743200" cy="2743200"/>
          </a:xfrm>
          <a:custGeom>
            <a:avLst/>
            <a:gdLst>
              <a:gd name="connsiteX0" fmla="*/ 0 w 2743200"/>
              <a:gd name="connsiteY0" fmla="*/ 0 h 2743200"/>
              <a:gd name="connsiteX1" fmla="*/ 2743200 w 2743200"/>
              <a:gd name="connsiteY1" fmla="*/ 0 h 2743200"/>
              <a:gd name="connsiteX2" fmla="*/ 2743200 w 2743200"/>
              <a:gd name="connsiteY2" fmla="*/ 2743200 h 2743200"/>
              <a:gd name="connsiteX3" fmla="*/ 0 w 2743200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743200">
                <a:moveTo>
                  <a:pt x="0" y="0"/>
                </a:moveTo>
                <a:lnTo>
                  <a:pt x="2743200" y="0"/>
                </a:lnTo>
                <a:lnTo>
                  <a:pt x="2743200" y="2743200"/>
                </a:lnTo>
                <a:lnTo>
                  <a:pt x="0" y="2743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3650344" y="696686"/>
            <a:ext cx="5055506" cy="2743200"/>
          </a:xfrm>
          <a:custGeom>
            <a:avLst/>
            <a:gdLst>
              <a:gd name="connsiteX0" fmla="*/ 0 w 5055506"/>
              <a:gd name="connsiteY0" fmla="*/ 0 h 2743200"/>
              <a:gd name="connsiteX1" fmla="*/ 5055506 w 5055506"/>
              <a:gd name="connsiteY1" fmla="*/ 0 h 2743200"/>
              <a:gd name="connsiteX2" fmla="*/ 5055506 w 5055506"/>
              <a:gd name="connsiteY2" fmla="*/ 2743200 h 2743200"/>
              <a:gd name="connsiteX3" fmla="*/ 0 w 5055506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5506" h="2743200">
                <a:moveTo>
                  <a:pt x="0" y="0"/>
                </a:moveTo>
                <a:lnTo>
                  <a:pt x="5055506" y="0"/>
                </a:lnTo>
                <a:lnTo>
                  <a:pt x="5055506" y="2743200"/>
                </a:lnTo>
                <a:lnTo>
                  <a:pt x="0" y="2743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3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928992" y="0"/>
            <a:ext cx="2628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2938642" y="876300"/>
            <a:ext cx="3238500" cy="2476500"/>
          </a:xfrm>
          <a:custGeom>
            <a:avLst/>
            <a:gdLst>
              <a:gd name="connsiteX0" fmla="*/ 0 w 3238500"/>
              <a:gd name="connsiteY0" fmla="*/ 0 h 2476500"/>
              <a:gd name="connsiteX1" fmla="*/ 3238500 w 3238500"/>
              <a:gd name="connsiteY1" fmla="*/ 0 h 2476500"/>
              <a:gd name="connsiteX2" fmla="*/ 3238500 w 3238500"/>
              <a:gd name="connsiteY2" fmla="*/ 2476500 h 2476500"/>
              <a:gd name="connsiteX3" fmla="*/ 0 w 3238500"/>
              <a:gd name="connsiteY3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2476500">
                <a:moveTo>
                  <a:pt x="0" y="0"/>
                </a:moveTo>
                <a:lnTo>
                  <a:pt x="3238500" y="0"/>
                </a:lnTo>
                <a:lnTo>
                  <a:pt x="3238500" y="2476500"/>
                </a:lnTo>
                <a:lnTo>
                  <a:pt x="0" y="24765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2938642" y="3524251"/>
            <a:ext cx="3238500" cy="2476500"/>
          </a:xfrm>
          <a:custGeom>
            <a:avLst/>
            <a:gdLst>
              <a:gd name="connsiteX0" fmla="*/ 0 w 3238500"/>
              <a:gd name="connsiteY0" fmla="*/ 0 h 2476500"/>
              <a:gd name="connsiteX1" fmla="*/ 3238500 w 3238500"/>
              <a:gd name="connsiteY1" fmla="*/ 0 h 2476500"/>
              <a:gd name="connsiteX2" fmla="*/ 3238500 w 3238500"/>
              <a:gd name="connsiteY2" fmla="*/ 2476500 h 2476500"/>
              <a:gd name="connsiteX3" fmla="*/ 0 w 3238500"/>
              <a:gd name="connsiteY3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2476500">
                <a:moveTo>
                  <a:pt x="0" y="0"/>
                </a:moveTo>
                <a:lnTo>
                  <a:pt x="3238500" y="0"/>
                </a:lnTo>
                <a:lnTo>
                  <a:pt x="3238500" y="2476500"/>
                </a:lnTo>
                <a:lnTo>
                  <a:pt x="0" y="24765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4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170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2978285" cy="3181350"/>
          </a:xfrm>
          <a:custGeom>
            <a:avLst/>
            <a:gdLst>
              <a:gd name="connsiteX0" fmla="*/ 0 w 2978285"/>
              <a:gd name="connsiteY0" fmla="*/ 0 h 3181350"/>
              <a:gd name="connsiteX1" fmla="*/ 2978285 w 2978285"/>
              <a:gd name="connsiteY1" fmla="*/ 0 h 3181350"/>
              <a:gd name="connsiteX2" fmla="*/ 2978285 w 2978285"/>
              <a:gd name="connsiteY2" fmla="*/ 3181350 h 3181350"/>
              <a:gd name="connsiteX3" fmla="*/ 0 w 2978285"/>
              <a:gd name="connsiteY3" fmla="*/ 318135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8285" h="3181350">
                <a:moveTo>
                  <a:pt x="0" y="0"/>
                </a:moveTo>
                <a:lnTo>
                  <a:pt x="2978285" y="0"/>
                </a:lnTo>
                <a:lnTo>
                  <a:pt x="2978285" y="3181350"/>
                </a:lnTo>
                <a:lnTo>
                  <a:pt x="0" y="31813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2978286" y="685800"/>
            <a:ext cx="2978285" cy="3181350"/>
          </a:xfrm>
          <a:custGeom>
            <a:avLst/>
            <a:gdLst>
              <a:gd name="connsiteX0" fmla="*/ 0 w 2978285"/>
              <a:gd name="connsiteY0" fmla="*/ 0 h 3181350"/>
              <a:gd name="connsiteX1" fmla="*/ 2978285 w 2978285"/>
              <a:gd name="connsiteY1" fmla="*/ 0 h 3181350"/>
              <a:gd name="connsiteX2" fmla="*/ 2978285 w 2978285"/>
              <a:gd name="connsiteY2" fmla="*/ 3181350 h 3181350"/>
              <a:gd name="connsiteX3" fmla="*/ 0 w 2978285"/>
              <a:gd name="connsiteY3" fmla="*/ 318135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8285" h="3181350">
                <a:moveTo>
                  <a:pt x="0" y="0"/>
                </a:moveTo>
                <a:lnTo>
                  <a:pt x="2978285" y="0"/>
                </a:lnTo>
                <a:lnTo>
                  <a:pt x="2978285" y="3181350"/>
                </a:lnTo>
                <a:lnTo>
                  <a:pt x="0" y="31813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5956572" y="685800"/>
            <a:ext cx="2978285" cy="3181350"/>
          </a:xfrm>
          <a:custGeom>
            <a:avLst/>
            <a:gdLst>
              <a:gd name="connsiteX0" fmla="*/ 0 w 2978285"/>
              <a:gd name="connsiteY0" fmla="*/ 0 h 3181350"/>
              <a:gd name="connsiteX1" fmla="*/ 2978285 w 2978285"/>
              <a:gd name="connsiteY1" fmla="*/ 0 h 3181350"/>
              <a:gd name="connsiteX2" fmla="*/ 2978285 w 2978285"/>
              <a:gd name="connsiteY2" fmla="*/ 3181350 h 3181350"/>
              <a:gd name="connsiteX3" fmla="*/ 0 w 2978285"/>
              <a:gd name="connsiteY3" fmla="*/ 318135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8285" h="3181350">
                <a:moveTo>
                  <a:pt x="0" y="0"/>
                </a:moveTo>
                <a:lnTo>
                  <a:pt x="2978285" y="0"/>
                </a:lnTo>
                <a:lnTo>
                  <a:pt x="2978285" y="3181350"/>
                </a:lnTo>
                <a:lnTo>
                  <a:pt x="0" y="31813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02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762000" y="0"/>
            <a:ext cx="41977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162300" y="685800"/>
            <a:ext cx="3581400" cy="5486400"/>
          </a:xfrm>
          <a:custGeom>
            <a:avLst/>
            <a:gdLst>
              <a:gd name="connsiteX0" fmla="*/ 0 w 3581400"/>
              <a:gd name="connsiteY0" fmla="*/ 0 h 5486400"/>
              <a:gd name="connsiteX1" fmla="*/ 3581400 w 3581400"/>
              <a:gd name="connsiteY1" fmla="*/ 0 h 5486400"/>
              <a:gd name="connsiteX2" fmla="*/ 3581400 w 3581400"/>
              <a:gd name="connsiteY2" fmla="*/ 5486400 h 5486400"/>
              <a:gd name="connsiteX3" fmla="*/ 0 w 3581400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5486400">
                <a:moveTo>
                  <a:pt x="0" y="0"/>
                </a:moveTo>
                <a:lnTo>
                  <a:pt x="3581400" y="0"/>
                </a:lnTo>
                <a:lnTo>
                  <a:pt x="3581400" y="5486400"/>
                </a:lnTo>
                <a:lnTo>
                  <a:pt x="0" y="54864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77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411939"/>
            <a:ext cx="12192000" cy="21563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2081396" y="2100973"/>
            <a:ext cx="2562836" cy="2713235"/>
          </a:xfrm>
          <a:custGeom>
            <a:avLst/>
            <a:gdLst>
              <a:gd name="connsiteX0" fmla="*/ 0 w 2562836"/>
              <a:gd name="connsiteY0" fmla="*/ 0 h 2713235"/>
              <a:gd name="connsiteX1" fmla="*/ 2562836 w 2562836"/>
              <a:gd name="connsiteY1" fmla="*/ 0 h 2713235"/>
              <a:gd name="connsiteX2" fmla="*/ 2562836 w 2562836"/>
              <a:gd name="connsiteY2" fmla="*/ 2713235 h 2713235"/>
              <a:gd name="connsiteX3" fmla="*/ 0 w 2562836"/>
              <a:gd name="connsiteY3" fmla="*/ 2713235 h 271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2836" h="2713235">
                <a:moveTo>
                  <a:pt x="0" y="0"/>
                </a:moveTo>
                <a:lnTo>
                  <a:pt x="2562836" y="0"/>
                </a:lnTo>
                <a:lnTo>
                  <a:pt x="2562836" y="2713235"/>
                </a:lnTo>
                <a:lnTo>
                  <a:pt x="0" y="271323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4828564" y="2100972"/>
            <a:ext cx="2562836" cy="3467314"/>
          </a:xfrm>
          <a:custGeom>
            <a:avLst/>
            <a:gdLst>
              <a:gd name="connsiteX0" fmla="*/ 0 w 2562836"/>
              <a:gd name="connsiteY0" fmla="*/ 0 h 2713235"/>
              <a:gd name="connsiteX1" fmla="*/ 2562836 w 2562836"/>
              <a:gd name="connsiteY1" fmla="*/ 0 h 2713235"/>
              <a:gd name="connsiteX2" fmla="*/ 2562836 w 2562836"/>
              <a:gd name="connsiteY2" fmla="*/ 2713235 h 2713235"/>
              <a:gd name="connsiteX3" fmla="*/ 0 w 2562836"/>
              <a:gd name="connsiteY3" fmla="*/ 2713235 h 271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2836" h="2713235">
                <a:moveTo>
                  <a:pt x="0" y="0"/>
                </a:moveTo>
                <a:lnTo>
                  <a:pt x="2562836" y="0"/>
                </a:lnTo>
                <a:lnTo>
                  <a:pt x="2562836" y="2713235"/>
                </a:lnTo>
                <a:lnTo>
                  <a:pt x="0" y="271323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8"/>
          </p:nvPr>
        </p:nvSpPr>
        <p:spPr>
          <a:xfrm>
            <a:off x="7575732" y="2100971"/>
            <a:ext cx="2562836" cy="2713235"/>
          </a:xfrm>
          <a:custGeom>
            <a:avLst/>
            <a:gdLst>
              <a:gd name="connsiteX0" fmla="*/ 0 w 2562836"/>
              <a:gd name="connsiteY0" fmla="*/ 0 h 2713235"/>
              <a:gd name="connsiteX1" fmla="*/ 2562836 w 2562836"/>
              <a:gd name="connsiteY1" fmla="*/ 0 h 2713235"/>
              <a:gd name="connsiteX2" fmla="*/ 2562836 w 2562836"/>
              <a:gd name="connsiteY2" fmla="*/ 2713235 h 2713235"/>
              <a:gd name="connsiteX3" fmla="*/ 0 w 2562836"/>
              <a:gd name="connsiteY3" fmla="*/ 2713235 h 271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2836" h="2713235">
                <a:moveTo>
                  <a:pt x="0" y="0"/>
                </a:moveTo>
                <a:lnTo>
                  <a:pt x="2562836" y="0"/>
                </a:lnTo>
                <a:lnTo>
                  <a:pt x="2562836" y="2713235"/>
                </a:lnTo>
                <a:lnTo>
                  <a:pt x="0" y="271323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00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6177643" y="803729"/>
            <a:ext cx="2540000" cy="2540000"/>
          </a:xfrm>
          <a:custGeom>
            <a:avLst/>
            <a:gdLst>
              <a:gd name="connsiteX0" fmla="*/ 0 w 2540000"/>
              <a:gd name="connsiteY0" fmla="*/ 0 h 2540000"/>
              <a:gd name="connsiteX1" fmla="*/ 2540000 w 2540000"/>
              <a:gd name="connsiteY1" fmla="*/ 0 h 2540000"/>
              <a:gd name="connsiteX2" fmla="*/ 2540000 w 2540000"/>
              <a:gd name="connsiteY2" fmla="*/ 2540000 h 2540000"/>
              <a:gd name="connsiteX3" fmla="*/ 0 w 2540000"/>
              <a:gd name="connsiteY3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2540000">
                <a:moveTo>
                  <a:pt x="0" y="0"/>
                </a:moveTo>
                <a:lnTo>
                  <a:pt x="2540000" y="0"/>
                </a:lnTo>
                <a:lnTo>
                  <a:pt x="2540000" y="2540000"/>
                </a:lnTo>
                <a:lnTo>
                  <a:pt x="0" y="2540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8901793" y="803729"/>
            <a:ext cx="2540000" cy="2540000"/>
          </a:xfrm>
          <a:custGeom>
            <a:avLst/>
            <a:gdLst>
              <a:gd name="connsiteX0" fmla="*/ 0 w 2540000"/>
              <a:gd name="connsiteY0" fmla="*/ 0 h 2540000"/>
              <a:gd name="connsiteX1" fmla="*/ 2540000 w 2540000"/>
              <a:gd name="connsiteY1" fmla="*/ 0 h 2540000"/>
              <a:gd name="connsiteX2" fmla="*/ 2540000 w 2540000"/>
              <a:gd name="connsiteY2" fmla="*/ 2540000 h 2540000"/>
              <a:gd name="connsiteX3" fmla="*/ 0 w 2540000"/>
              <a:gd name="connsiteY3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2540000">
                <a:moveTo>
                  <a:pt x="0" y="0"/>
                </a:moveTo>
                <a:lnTo>
                  <a:pt x="2540000" y="0"/>
                </a:lnTo>
                <a:lnTo>
                  <a:pt x="2540000" y="2540000"/>
                </a:lnTo>
                <a:lnTo>
                  <a:pt x="0" y="2540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6177643" y="3510643"/>
            <a:ext cx="2540000" cy="2540000"/>
          </a:xfrm>
          <a:custGeom>
            <a:avLst/>
            <a:gdLst>
              <a:gd name="connsiteX0" fmla="*/ 0 w 2540000"/>
              <a:gd name="connsiteY0" fmla="*/ 0 h 2540000"/>
              <a:gd name="connsiteX1" fmla="*/ 2540000 w 2540000"/>
              <a:gd name="connsiteY1" fmla="*/ 0 h 2540000"/>
              <a:gd name="connsiteX2" fmla="*/ 2540000 w 2540000"/>
              <a:gd name="connsiteY2" fmla="*/ 2540000 h 2540000"/>
              <a:gd name="connsiteX3" fmla="*/ 0 w 2540000"/>
              <a:gd name="connsiteY3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2540000">
                <a:moveTo>
                  <a:pt x="0" y="0"/>
                </a:moveTo>
                <a:lnTo>
                  <a:pt x="2540000" y="0"/>
                </a:lnTo>
                <a:lnTo>
                  <a:pt x="2540000" y="2540000"/>
                </a:lnTo>
                <a:lnTo>
                  <a:pt x="0" y="2540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901793" y="3510643"/>
            <a:ext cx="2540000" cy="2540000"/>
          </a:xfrm>
          <a:custGeom>
            <a:avLst/>
            <a:gdLst>
              <a:gd name="connsiteX0" fmla="*/ 0 w 2540000"/>
              <a:gd name="connsiteY0" fmla="*/ 0 h 2540000"/>
              <a:gd name="connsiteX1" fmla="*/ 2540000 w 2540000"/>
              <a:gd name="connsiteY1" fmla="*/ 0 h 2540000"/>
              <a:gd name="connsiteX2" fmla="*/ 2540000 w 2540000"/>
              <a:gd name="connsiteY2" fmla="*/ 2540000 h 2540000"/>
              <a:gd name="connsiteX3" fmla="*/ 0 w 2540000"/>
              <a:gd name="connsiteY3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2540000">
                <a:moveTo>
                  <a:pt x="0" y="0"/>
                </a:moveTo>
                <a:lnTo>
                  <a:pt x="2540000" y="0"/>
                </a:lnTo>
                <a:lnTo>
                  <a:pt x="2540000" y="2540000"/>
                </a:lnTo>
                <a:lnTo>
                  <a:pt x="0" y="2540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1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29755"/>
            <a:ext cx="12192000" cy="38816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2390775" y="923925"/>
            <a:ext cx="3067050" cy="1957876"/>
          </a:xfrm>
          <a:custGeom>
            <a:avLst/>
            <a:gdLst>
              <a:gd name="connsiteX0" fmla="*/ 0 w 3067050"/>
              <a:gd name="connsiteY0" fmla="*/ 0 h 1957876"/>
              <a:gd name="connsiteX1" fmla="*/ 3067050 w 3067050"/>
              <a:gd name="connsiteY1" fmla="*/ 0 h 1957876"/>
              <a:gd name="connsiteX2" fmla="*/ 3067050 w 3067050"/>
              <a:gd name="connsiteY2" fmla="*/ 1957876 h 1957876"/>
              <a:gd name="connsiteX3" fmla="*/ 0 w 3067050"/>
              <a:gd name="connsiteY3" fmla="*/ 1957876 h 195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1957876">
                <a:moveTo>
                  <a:pt x="0" y="0"/>
                </a:moveTo>
                <a:lnTo>
                  <a:pt x="3067050" y="0"/>
                </a:lnTo>
                <a:lnTo>
                  <a:pt x="3067050" y="1957876"/>
                </a:lnTo>
                <a:lnTo>
                  <a:pt x="0" y="195787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743641" y="923925"/>
            <a:ext cx="3067050" cy="1957876"/>
          </a:xfrm>
          <a:custGeom>
            <a:avLst/>
            <a:gdLst>
              <a:gd name="connsiteX0" fmla="*/ 0 w 3067050"/>
              <a:gd name="connsiteY0" fmla="*/ 0 h 1957876"/>
              <a:gd name="connsiteX1" fmla="*/ 3067050 w 3067050"/>
              <a:gd name="connsiteY1" fmla="*/ 0 h 1957876"/>
              <a:gd name="connsiteX2" fmla="*/ 3067050 w 3067050"/>
              <a:gd name="connsiteY2" fmla="*/ 1957876 h 1957876"/>
              <a:gd name="connsiteX3" fmla="*/ 0 w 3067050"/>
              <a:gd name="connsiteY3" fmla="*/ 1957876 h 195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1957876">
                <a:moveTo>
                  <a:pt x="0" y="0"/>
                </a:moveTo>
                <a:lnTo>
                  <a:pt x="3067050" y="0"/>
                </a:lnTo>
                <a:lnTo>
                  <a:pt x="3067050" y="1957876"/>
                </a:lnTo>
                <a:lnTo>
                  <a:pt x="0" y="195787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48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598687" y="0"/>
            <a:ext cx="501656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4099560" y="1319143"/>
            <a:ext cx="1699260" cy="3604260"/>
          </a:xfrm>
          <a:custGeom>
            <a:avLst/>
            <a:gdLst>
              <a:gd name="connsiteX0" fmla="*/ 186953 w 1699260"/>
              <a:gd name="connsiteY0" fmla="*/ 0 h 3604260"/>
              <a:gd name="connsiteX1" fmla="*/ 1512307 w 1699260"/>
              <a:gd name="connsiteY1" fmla="*/ 0 h 3604260"/>
              <a:gd name="connsiteX2" fmla="*/ 1699260 w 1699260"/>
              <a:gd name="connsiteY2" fmla="*/ 186953 h 3604260"/>
              <a:gd name="connsiteX3" fmla="*/ 1699260 w 1699260"/>
              <a:gd name="connsiteY3" fmla="*/ 3417307 h 3604260"/>
              <a:gd name="connsiteX4" fmla="*/ 1512307 w 1699260"/>
              <a:gd name="connsiteY4" fmla="*/ 3604260 h 3604260"/>
              <a:gd name="connsiteX5" fmla="*/ 186953 w 1699260"/>
              <a:gd name="connsiteY5" fmla="*/ 3604260 h 3604260"/>
              <a:gd name="connsiteX6" fmla="*/ 0 w 1699260"/>
              <a:gd name="connsiteY6" fmla="*/ 3417307 h 3604260"/>
              <a:gd name="connsiteX7" fmla="*/ 0 w 1699260"/>
              <a:gd name="connsiteY7" fmla="*/ 186953 h 3604260"/>
              <a:gd name="connsiteX8" fmla="*/ 186953 w 1699260"/>
              <a:gd name="connsiteY8" fmla="*/ 0 h 360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9260" h="3604260">
                <a:moveTo>
                  <a:pt x="186953" y="0"/>
                </a:moveTo>
                <a:lnTo>
                  <a:pt x="1512307" y="0"/>
                </a:lnTo>
                <a:cubicBezTo>
                  <a:pt x="1615558" y="0"/>
                  <a:pt x="1699260" y="83702"/>
                  <a:pt x="1699260" y="186953"/>
                </a:cubicBezTo>
                <a:lnTo>
                  <a:pt x="1699260" y="3417307"/>
                </a:lnTo>
                <a:cubicBezTo>
                  <a:pt x="1699260" y="3520558"/>
                  <a:pt x="1615558" y="3604260"/>
                  <a:pt x="1512307" y="3604260"/>
                </a:cubicBezTo>
                <a:lnTo>
                  <a:pt x="186953" y="3604260"/>
                </a:lnTo>
                <a:cubicBezTo>
                  <a:pt x="83702" y="3604260"/>
                  <a:pt x="0" y="3520558"/>
                  <a:pt x="0" y="3417307"/>
                </a:cubicBezTo>
                <a:lnTo>
                  <a:pt x="0" y="186953"/>
                </a:lnTo>
                <a:cubicBezTo>
                  <a:pt x="0" y="83702"/>
                  <a:pt x="83702" y="0"/>
                  <a:pt x="186953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410450" y="1331442"/>
            <a:ext cx="1699260" cy="3604260"/>
          </a:xfrm>
          <a:custGeom>
            <a:avLst/>
            <a:gdLst>
              <a:gd name="connsiteX0" fmla="*/ 186953 w 1699260"/>
              <a:gd name="connsiteY0" fmla="*/ 0 h 3604260"/>
              <a:gd name="connsiteX1" fmla="*/ 1512307 w 1699260"/>
              <a:gd name="connsiteY1" fmla="*/ 0 h 3604260"/>
              <a:gd name="connsiteX2" fmla="*/ 1699260 w 1699260"/>
              <a:gd name="connsiteY2" fmla="*/ 186953 h 3604260"/>
              <a:gd name="connsiteX3" fmla="*/ 1699260 w 1699260"/>
              <a:gd name="connsiteY3" fmla="*/ 3417307 h 3604260"/>
              <a:gd name="connsiteX4" fmla="*/ 1512307 w 1699260"/>
              <a:gd name="connsiteY4" fmla="*/ 3604260 h 3604260"/>
              <a:gd name="connsiteX5" fmla="*/ 186953 w 1699260"/>
              <a:gd name="connsiteY5" fmla="*/ 3604260 h 3604260"/>
              <a:gd name="connsiteX6" fmla="*/ 0 w 1699260"/>
              <a:gd name="connsiteY6" fmla="*/ 3417307 h 3604260"/>
              <a:gd name="connsiteX7" fmla="*/ 0 w 1699260"/>
              <a:gd name="connsiteY7" fmla="*/ 186953 h 3604260"/>
              <a:gd name="connsiteX8" fmla="*/ 186953 w 1699260"/>
              <a:gd name="connsiteY8" fmla="*/ 0 h 3604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9260" h="3604260">
                <a:moveTo>
                  <a:pt x="186953" y="0"/>
                </a:moveTo>
                <a:lnTo>
                  <a:pt x="1512307" y="0"/>
                </a:lnTo>
                <a:cubicBezTo>
                  <a:pt x="1615558" y="0"/>
                  <a:pt x="1699260" y="83702"/>
                  <a:pt x="1699260" y="186953"/>
                </a:cubicBezTo>
                <a:lnTo>
                  <a:pt x="1699260" y="3417307"/>
                </a:lnTo>
                <a:cubicBezTo>
                  <a:pt x="1699260" y="3520558"/>
                  <a:pt x="1615558" y="3604260"/>
                  <a:pt x="1512307" y="3604260"/>
                </a:cubicBezTo>
                <a:lnTo>
                  <a:pt x="186953" y="3604260"/>
                </a:lnTo>
                <a:cubicBezTo>
                  <a:pt x="83702" y="3604260"/>
                  <a:pt x="0" y="3520558"/>
                  <a:pt x="0" y="3417307"/>
                </a:cubicBezTo>
                <a:lnTo>
                  <a:pt x="0" y="186953"/>
                </a:lnTo>
                <a:cubicBezTo>
                  <a:pt x="0" y="83702"/>
                  <a:pt x="83702" y="0"/>
                  <a:pt x="186953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16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181601" y="0"/>
            <a:ext cx="7010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667500" y="1704975"/>
            <a:ext cx="4057650" cy="2286000"/>
          </a:xfrm>
          <a:custGeom>
            <a:avLst/>
            <a:gdLst>
              <a:gd name="connsiteX0" fmla="*/ 0 w 4057650"/>
              <a:gd name="connsiteY0" fmla="*/ 0 h 2286000"/>
              <a:gd name="connsiteX1" fmla="*/ 4057650 w 4057650"/>
              <a:gd name="connsiteY1" fmla="*/ 0 h 2286000"/>
              <a:gd name="connsiteX2" fmla="*/ 4057650 w 4057650"/>
              <a:gd name="connsiteY2" fmla="*/ 2286000 h 2286000"/>
              <a:gd name="connsiteX3" fmla="*/ 0 w 405765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7650" h="2286000">
                <a:moveTo>
                  <a:pt x="0" y="0"/>
                </a:moveTo>
                <a:lnTo>
                  <a:pt x="4057650" y="0"/>
                </a:lnTo>
                <a:lnTo>
                  <a:pt x="4057650" y="2286000"/>
                </a:lnTo>
                <a:lnTo>
                  <a:pt x="0" y="2286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95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62094" y="0"/>
            <a:ext cx="35101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129051" y="1610436"/>
            <a:ext cx="2756848" cy="3628314"/>
          </a:xfrm>
          <a:custGeom>
            <a:avLst/>
            <a:gdLst>
              <a:gd name="connsiteX0" fmla="*/ 0 w 2756848"/>
              <a:gd name="connsiteY0" fmla="*/ 0 h 3628314"/>
              <a:gd name="connsiteX1" fmla="*/ 2756848 w 2756848"/>
              <a:gd name="connsiteY1" fmla="*/ 0 h 3628314"/>
              <a:gd name="connsiteX2" fmla="*/ 2756848 w 2756848"/>
              <a:gd name="connsiteY2" fmla="*/ 3628314 h 3628314"/>
              <a:gd name="connsiteX3" fmla="*/ 0 w 2756848"/>
              <a:gd name="connsiteY3" fmla="*/ 3628314 h 362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848" h="3628314">
                <a:moveTo>
                  <a:pt x="0" y="0"/>
                </a:moveTo>
                <a:lnTo>
                  <a:pt x="2756848" y="0"/>
                </a:lnTo>
                <a:lnTo>
                  <a:pt x="2756848" y="3628314"/>
                </a:lnTo>
                <a:lnTo>
                  <a:pt x="0" y="36283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0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828800" y="0"/>
            <a:ext cx="54673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986318" y="1409700"/>
            <a:ext cx="3152314" cy="4038600"/>
          </a:xfrm>
          <a:custGeom>
            <a:avLst/>
            <a:gdLst>
              <a:gd name="connsiteX0" fmla="*/ 0 w 3152314"/>
              <a:gd name="connsiteY0" fmla="*/ 0 h 4038600"/>
              <a:gd name="connsiteX1" fmla="*/ 3152314 w 3152314"/>
              <a:gd name="connsiteY1" fmla="*/ 0 h 4038600"/>
              <a:gd name="connsiteX2" fmla="*/ 3152314 w 3152314"/>
              <a:gd name="connsiteY2" fmla="*/ 4038600 h 4038600"/>
              <a:gd name="connsiteX3" fmla="*/ 0 w 3152314"/>
              <a:gd name="connsiteY3" fmla="*/ 403860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2314" h="4038600">
                <a:moveTo>
                  <a:pt x="0" y="0"/>
                </a:moveTo>
                <a:lnTo>
                  <a:pt x="3152314" y="0"/>
                </a:lnTo>
                <a:lnTo>
                  <a:pt x="3152314" y="4038600"/>
                </a:lnTo>
                <a:lnTo>
                  <a:pt x="0" y="40386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6117772" y="2583544"/>
            <a:ext cx="2583543" cy="3541485"/>
          </a:xfrm>
          <a:custGeom>
            <a:avLst/>
            <a:gdLst>
              <a:gd name="connsiteX0" fmla="*/ 0 w 2583543"/>
              <a:gd name="connsiteY0" fmla="*/ 0 h 3541485"/>
              <a:gd name="connsiteX1" fmla="*/ 2583543 w 2583543"/>
              <a:gd name="connsiteY1" fmla="*/ 0 h 3541485"/>
              <a:gd name="connsiteX2" fmla="*/ 2583543 w 2583543"/>
              <a:gd name="connsiteY2" fmla="*/ 3541485 h 3541485"/>
              <a:gd name="connsiteX3" fmla="*/ 0 w 2583543"/>
              <a:gd name="connsiteY3" fmla="*/ 3541485 h 354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543" h="3541485">
                <a:moveTo>
                  <a:pt x="0" y="0"/>
                </a:moveTo>
                <a:lnTo>
                  <a:pt x="2583543" y="0"/>
                </a:lnTo>
                <a:lnTo>
                  <a:pt x="2583543" y="3541485"/>
                </a:lnTo>
                <a:lnTo>
                  <a:pt x="0" y="354148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853715" y="2583545"/>
            <a:ext cx="2583543" cy="3541485"/>
          </a:xfrm>
          <a:custGeom>
            <a:avLst/>
            <a:gdLst>
              <a:gd name="connsiteX0" fmla="*/ 0 w 2583543"/>
              <a:gd name="connsiteY0" fmla="*/ 0 h 3541485"/>
              <a:gd name="connsiteX1" fmla="*/ 2583543 w 2583543"/>
              <a:gd name="connsiteY1" fmla="*/ 0 h 3541485"/>
              <a:gd name="connsiteX2" fmla="*/ 2583543 w 2583543"/>
              <a:gd name="connsiteY2" fmla="*/ 3541485 h 3541485"/>
              <a:gd name="connsiteX3" fmla="*/ 0 w 2583543"/>
              <a:gd name="connsiteY3" fmla="*/ 3541485 h 354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543" h="3541485">
                <a:moveTo>
                  <a:pt x="0" y="0"/>
                </a:moveTo>
                <a:lnTo>
                  <a:pt x="2583543" y="0"/>
                </a:lnTo>
                <a:lnTo>
                  <a:pt x="2583543" y="3541485"/>
                </a:lnTo>
                <a:lnTo>
                  <a:pt x="0" y="354148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8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10515" y="896257"/>
            <a:ext cx="3425371" cy="4796805"/>
          </a:xfrm>
          <a:custGeom>
            <a:avLst/>
            <a:gdLst>
              <a:gd name="connsiteX0" fmla="*/ 0 w 3425371"/>
              <a:gd name="connsiteY0" fmla="*/ 0 h 4796805"/>
              <a:gd name="connsiteX1" fmla="*/ 3425371 w 3425371"/>
              <a:gd name="connsiteY1" fmla="*/ 0 h 4796805"/>
              <a:gd name="connsiteX2" fmla="*/ 3425371 w 3425371"/>
              <a:gd name="connsiteY2" fmla="*/ 4796805 h 4796805"/>
              <a:gd name="connsiteX3" fmla="*/ 0 w 3425371"/>
              <a:gd name="connsiteY3" fmla="*/ 4796805 h 479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5371" h="4796805">
                <a:moveTo>
                  <a:pt x="0" y="0"/>
                </a:moveTo>
                <a:lnTo>
                  <a:pt x="3425371" y="0"/>
                </a:lnTo>
                <a:lnTo>
                  <a:pt x="3425371" y="4796805"/>
                </a:lnTo>
                <a:lnTo>
                  <a:pt x="0" y="479680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2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7924800" y="0"/>
            <a:ext cx="4267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354286" y="685800"/>
            <a:ext cx="7084786" cy="2743200"/>
          </a:xfrm>
          <a:custGeom>
            <a:avLst/>
            <a:gdLst>
              <a:gd name="connsiteX0" fmla="*/ 0 w 7084786"/>
              <a:gd name="connsiteY0" fmla="*/ 0 h 2743200"/>
              <a:gd name="connsiteX1" fmla="*/ 7084786 w 7084786"/>
              <a:gd name="connsiteY1" fmla="*/ 0 h 2743200"/>
              <a:gd name="connsiteX2" fmla="*/ 7084786 w 7084786"/>
              <a:gd name="connsiteY2" fmla="*/ 2743200 h 2743200"/>
              <a:gd name="connsiteX3" fmla="*/ 0 w 7084786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4786" h="2743200">
                <a:moveTo>
                  <a:pt x="0" y="0"/>
                </a:moveTo>
                <a:lnTo>
                  <a:pt x="7084786" y="0"/>
                </a:lnTo>
                <a:lnTo>
                  <a:pt x="7084786" y="2743200"/>
                </a:lnTo>
                <a:lnTo>
                  <a:pt x="0" y="2743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5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2124075" cy="556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81050" y="857250"/>
            <a:ext cx="2724150" cy="2724150"/>
          </a:xfrm>
          <a:custGeom>
            <a:avLst/>
            <a:gdLst>
              <a:gd name="connsiteX0" fmla="*/ 0 w 2724150"/>
              <a:gd name="connsiteY0" fmla="*/ 0 h 2724150"/>
              <a:gd name="connsiteX1" fmla="*/ 2724150 w 2724150"/>
              <a:gd name="connsiteY1" fmla="*/ 0 h 2724150"/>
              <a:gd name="connsiteX2" fmla="*/ 2724150 w 2724150"/>
              <a:gd name="connsiteY2" fmla="*/ 2724150 h 2724150"/>
              <a:gd name="connsiteX3" fmla="*/ 0 w 2724150"/>
              <a:gd name="connsiteY3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4150" h="2724150">
                <a:moveTo>
                  <a:pt x="0" y="0"/>
                </a:moveTo>
                <a:lnTo>
                  <a:pt x="2724150" y="0"/>
                </a:lnTo>
                <a:lnTo>
                  <a:pt x="2724150" y="2724150"/>
                </a:lnTo>
                <a:lnTo>
                  <a:pt x="0" y="2724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80280" y="857250"/>
            <a:ext cx="2724150" cy="2724150"/>
          </a:xfrm>
          <a:custGeom>
            <a:avLst/>
            <a:gdLst>
              <a:gd name="connsiteX0" fmla="*/ 0 w 2724150"/>
              <a:gd name="connsiteY0" fmla="*/ 0 h 2724150"/>
              <a:gd name="connsiteX1" fmla="*/ 2724150 w 2724150"/>
              <a:gd name="connsiteY1" fmla="*/ 0 h 2724150"/>
              <a:gd name="connsiteX2" fmla="*/ 2724150 w 2724150"/>
              <a:gd name="connsiteY2" fmla="*/ 2724150 h 2724150"/>
              <a:gd name="connsiteX3" fmla="*/ 0 w 2724150"/>
              <a:gd name="connsiteY3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4150" h="2724150">
                <a:moveTo>
                  <a:pt x="0" y="0"/>
                </a:moveTo>
                <a:lnTo>
                  <a:pt x="2724150" y="0"/>
                </a:lnTo>
                <a:lnTo>
                  <a:pt x="2724150" y="2724150"/>
                </a:lnTo>
                <a:lnTo>
                  <a:pt x="0" y="27241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943850" y="685022"/>
            <a:ext cx="3505200" cy="5506228"/>
          </a:xfrm>
          <a:custGeom>
            <a:avLst/>
            <a:gdLst>
              <a:gd name="connsiteX0" fmla="*/ 0 w 3505200"/>
              <a:gd name="connsiteY0" fmla="*/ 0 h 5506228"/>
              <a:gd name="connsiteX1" fmla="*/ 3505200 w 3505200"/>
              <a:gd name="connsiteY1" fmla="*/ 0 h 5506228"/>
              <a:gd name="connsiteX2" fmla="*/ 3505200 w 3505200"/>
              <a:gd name="connsiteY2" fmla="*/ 5506228 h 5506228"/>
              <a:gd name="connsiteX3" fmla="*/ 0 w 3505200"/>
              <a:gd name="connsiteY3" fmla="*/ 5506228 h 5506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200" h="5506228">
                <a:moveTo>
                  <a:pt x="0" y="0"/>
                </a:moveTo>
                <a:lnTo>
                  <a:pt x="3505200" y="0"/>
                </a:lnTo>
                <a:lnTo>
                  <a:pt x="3505200" y="5506228"/>
                </a:lnTo>
                <a:lnTo>
                  <a:pt x="0" y="55062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22C9-326F-420D-85CD-EFBF45398E74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CAB40-D18E-4183-9125-C0C7F6A8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2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2B6E837-3D75-4B9D-A828-BE7F3204E0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 flipH="1">
            <a:off x="0" y="1675526"/>
            <a:ext cx="55239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b="1" spc="600" dirty="0">
                <a:solidFill>
                  <a:schemeClr val="bg1"/>
                </a:solidFill>
                <a:latin typeface="+mj-lt"/>
              </a:rPr>
              <a:t>Project 5</a:t>
            </a:r>
            <a:r>
              <a:rPr lang="en-US" sz="5400" spc="6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r>
              <a:rPr lang="en-GB" sz="2800" b="1" dirty="0">
                <a:solidFill>
                  <a:schemeClr val="bg1"/>
                </a:solidFill>
              </a:rPr>
              <a:t>Data visualization and reporting in Streamlit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17754" y="3438395"/>
            <a:ext cx="4190349" cy="421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spc="600" dirty="0">
                <a:solidFill>
                  <a:schemeClr val="bg1"/>
                </a:solidFill>
              </a:rPr>
              <a:t>Group 4 Presentation</a:t>
            </a:r>
            <a:endParaRPr lang="en-US" sz="2800" b="1" spc="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Прямая соединительная линия 7">
            <a:extLst>
              <a:ext uri="{FF2B5EF4-FFF2-40B4-BE49-F238E27FC236}">
                <a16:creationId xmlns:a16="http://schemas.microsoft.com/office/drawing/2014/main" id="{A65FCD64-13B8-E544-9B89-B5B0AD4C7867}"/>
              </a:ext>
            </a:extLst>
          </p:cNvPr>
          <p:cNvCxnSpPr>
            <a:cxnSpLocks/>
          </p:cNvCxnSpPr>
          <p:nvPr/>
        </p:nvCxnSpPr>
        <p:spPr>
          <a:xfrm>
            <a:off x="7607300" y="3471314"/>
            <a:ext cx="38884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Ironhack Paris (Paris, France) | Meetup">
            <a:extLst>
              <a:ext uri="{FF2B5EF4-FFF2-40B4-BE49-F238E27FC236}">
                <a16:creationId xmlns:a16="http://schemas.microsoft.com/office/drawing/2014/main" id="{B6ECB7DD-C08F-804D-B29F-37046F1C6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3978" y="2525566"/>
            <a:ext cx="1483533" cy="148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7">
            <a:extLst>
              <a:ext uri="{FF2B5EF4-FFF2-40B4-BE49-F238E27FC236}">
                <a16:creationId xmlns:a16="http://schemas.microsoft.com/office/drawing/2014/main" id="{6D04EB88-12ED-BB40-A651-F40DEC9BD76B}"/>
              </a:ext>
            </a:extLst>
          </p:cNvPr>
          <p:cNvSpPr txBox="1">
            <a:spLocks/>
          </p:cNvSpPr>
          <p:nvPr/>
        </p:nvSpPr>
        <p:spPr>
          <a:xfrm>
            <a:off x="5034685" y="5452382"/>
            <a:ext cx="3381000" cy="1334559"/>
          </a:xfrm>
          <a:prstGeom prst="rect">
            <a:avLst/>
          </a:prstGeom>
        </p:spPr>
        <p:txBody>
          <a:bodyPr/>
          <a:lstStyle>
            <a:lvl1pPr marL="0" indent="0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82" indent="-196046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337" indent="-267335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2832" indent="-158781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033" indent="-128054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b="1" u="sng" kern="0" dirty="0">
                <a:solidFill>
                  <a:schemeClr val="bg1"/>
                </a:solidFill>
              </a:rPr>
              <a:t>Presented by</a:t>
            </a:r>
            <a:r>
              <a:rPr lang="en-GB" sz="2000" b="1" kern="0" dirty="0">
                <a:solidFill>
                  <a:schemeClr val="bg1"/>
                </a:solidFill>
              </a:rPr>
              <a:t>:</a:t>
            </a:r>
          </a:p>
          <a:p>
            <a:r>
              <a:rPr lang="en-GB" sz="2000" b="1" kern="0" dirty="0">
                <a:solidFill>
                  <a:schemeClr val="bg1"/>
                </a:solidFill>
              </a:rPr>
              <a:t>Ingrid </a:t>
            </a:r>
            <a:r>
              <a:rPr lang="en-GB" sz="2000" b="1" kern="0" dirty="0" err="1">
                <a:solidFill>
                  <a:schemeClr val="bg1"/>
                </a:solidFill>
              </a:rPr>
              <a:t>Mongori</a:t>
            </a:r>
            <a:r>
              <a:rPr lang="en-GB" sz="2000" b="1" kern="0" dirty="0">
                <a:solidFill>
                  <a:schemeClr val="bg1"/>
                </a:solidFill>
              </a:rPr>
              <a:t> </a:t>
            </a:r>
            <a:r>
              <a:rPr lang="en-GB" sz="2000" b="1" kern="0" dirty="0" err="1">
                <a:solidFill>
                  <a:schemeClr val="bg1"/>
                </a:solidFill>
              </a:rPr>
              <a:t>Yondo</a:t>
            </a:r>
            <a:endParaRPr lang="en-GB" sz="2000" b="1" kern="0" dirty="0">
              <a:solidFill>
                <a:schemeClr val="bg1"/>
              </a:solidFill>
            </a:endParaRPr>
          </a:p>
          <a:p>
            <a:r>
              <a:rPr lang="en-GB" sz="2000" b="1" kern="0" dirty="0">
                <a:solidFill>
                  <a:schemeClr val="bg1"/>
                </a:solidFill>
              </a:rPr>
              <a:t>Sandrine </a:t>
            </a:r>
            <a:r>
              <a:rPr lang="en-GB" sz="2000" b="1" kern="0" dirty="0" err="1">
                <a:solidFill>
                  <a:schemeClr val="bg1"/>
                </a:solidFill>
              </a:rPr>
              <a:t>Prevot</a:t>
            </a:r>
            <a:endParaRPr lang="en-GB" sz="2000" b="1" kern="0" dirty="0">
              <a:solidFill>
                <a:schemeClr val="bg1"/>
              </a:solidFill>
            </a:endParaRPr>
          </a:p>
          <a:p>
            <a:r>
              <a:rPr lang="en-GB" sz="2000" b="1" kern="0" dirty="0">
                <a:solidFill>
                  <a:schemeClr val="bg1"/>
                </a:solidFill>
              </a:rPr>
              <a:t>Nadim Saad</a:t>
            </a: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5689B6E1-2DCB-794F-83E0-09111015376E}"/>
              </a:ext>
            </a:extLst>
          </p:cNvPr>
          <p:cNvSpPr txBox="1">
            <a:spLocks/>
          </p:cNvSpPr>
          <p:nvPr/>
        </p:nvSpPr>
        <p:spPr>
          <a:xfrm>
            <a:off x="7793490" y="2995359"/>
            <a:ext cx="4150552" cy="475955"/>
          </a:xfrm>
          <a:prstGeom prst="rect">
            <a:avLst/>
          </a:prstGeom>
        </p:spPr>
        <p:txBody>
          <a:bodyPr vert="horz" lIns="0" tIns="60949" rIns="0" bIns="60949" rtlCol="0" anchor="t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>
                <a:latin typeface="+mn-lt"/>
              </a:rPr>
              <a:t>Date</a:t>
            </a:r>
            <a:r>
              <a:rPr lang="en-IN" sz="2400" dirty="0">
                <a:latin typeface="+mn-lt"/>
              </a:rPr>
              <a:t>: Monday Jan. 17</a:t>
            </a:r>
            <a:r>
              <a:rPr lang="en-IN" sz="2400" baseline="30000" dirty="0">
                <a:latin typeface="+mn-lt"/>
              </a:rPr>
              <a:t>th</a:t>
            </a:r>
            <a:r>
              <a:rPr lang="en-IN" sz="2400" dirty="0">
                <a:latin typeface="+mn-lt"/>
              </a:rPr>
              <a:t>  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0F00EB-AF81-D24C-B039-508DF81A0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0612" y="5381323"/>
            <a:ext cx="1640901" cy="65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629972-63EA-C844-AA4D-919491709C5E}"/>
              </a:ext>
            </a:extLst>
          </p:cNvPr>
          <p:cNvSpPr txBox="1"/>
          <p:nvPr/>
        </p:nvSpPr>
        <p:spPr>
          <a:xfrm>
            <a:off x="774742" y="4527471"/>
            <a:ext cx="3974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spc="600" dirty="0">
                <a:latin typeface="+mj-lt"/>
              </a:rPr>
              <a:t>IBM Attrition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0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0BC60A-EB02-1748-A65B-62C5709E8988}"/>
              </a:ext>
            </a:extLst>
          </p:cNvPr>
          <p:cNvSpPr txBox="1"/>
          <p:nvPr/>
        </p:nvSpPr>
        <p:spPr>
          <a:xfrm flipH="1">
            <a:off x="3773097" y="424209"/>
            <a:ext cx="4679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u="sng" spc="300" dirty="0">
                <a:latin typeface="Arial" panose="020B0604020202020204" pitchFamily="34" charset="0"/>
                <a:cs typeface="Arial" panose="020B0604020202020204" pitchFamily="34" charset="0"/>
              </a:rPr>
              <a:t>Highlights 4/7</a:t>
            </a:r>
            <a:endParaRPr lang="en-US" sz="3400" u="sng" spc="3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EF0A7-6AEC-C646-8920-E542E1C100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9898" y="1246955"/>
            <a:ext cx="3464278" cy="25985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D6E1A-EF07-2F4E-9E19-CD05AFBDD3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162" y="2315166"/>
            <a:ext cx="2349500" cy="3060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094DB6-811F-2E4F-BB2F-49728F7D7AD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2825" y="1251387"/>
            <a:ext cx="3464278" cy="26374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9D12A1-EAAB-304E-9AB4-24DE5F36F90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2825" y="4076586"/>
            <a:ext cx="3464279" cy="2643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A9D791-EF01-234A-9C13-B8BFA27F5D5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596" y="4076585"/>
            <a:ext cx="3444580" cy="26431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563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D415C7-C63D-B84A-8FD9-0DEEFE8206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439" y="2874433"/>
            <a:ext cx="2273300" cy="226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C0320B-A49D-9540-A814-6D2B11963C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6317" y="1237921"/>
            <a:ext cx="3958454" cy="2632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76011C-D466-7149-AE5C-E43CEC143264}"/>
              </a:ext>
            </a:extLst>
          </p:cNvPr>
          <p:cNvSpPr txBox="1"/>
          <p:nvPr/>
        </p:nvSpPr>
        <p:spPr>
          <a:xfrm flipH="1">
            <a:off x="3773097" y="424209"/>
            <a:ext cx="4679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u="sng" spc="300" dirty="0">
                <a:latin typeface="Arial" panose="020B0604020202020204" pitchFamily="34" charset="0"/>
                <a:cs typeface="Arial" panose="020B0604020202020204" pitchFamily="34" charset="0"/>
              </a:rPr>
              <a:t>Highlights 5/7</a:t>
            </a:r>
            <a:endParaRPr lang="en-US" sz="3400" u="sng" spc="3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A9F96-444F-2E4F-881E-175F7C70D29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6317" y="4068598"/>
            <a:ext cx="3958454" cy="27068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426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2173B6-2233-7842-9B3A-BFDA3EBA977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350" y="2568928"/>
            <a:ext cx="2324100" cy="1968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E8D48F-3245-2C4D-BC77-16CACEE5769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7579" y="1369370"/>
            <a:ext cx="3418556" cy="26521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51EF5D-6A1B-ED4A-B756-D07D82E2A465}"/>
              </a:ext>
            </a:extLst>
          </p:cNvPr>
          <p:cNvSpPr txBox="1"/>
          <p:nvPr/>
        </p:nvSpPr>
        <p:spPr>
          <a:xfrm flipH="1">
            <a:off x="3773097" y="424209"/>
            <a:ext cx="4679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u="sng" spc="300" dirty="0">
                <a:latin typeface="Arial" panose="020B0604020202020204" pitchFamily="34" charset="0"/>
                <a:cs typeface="Arial" panose="020B0604020202020204" pitchFamily="34" charset="0"/>
              </a:rPr>
              <a:t>Highlights 6/7</a:t>
            </a:r>
            <a:endParaRPr lang="en-US" sz="3400" u="sng" spc="3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3E690-44F3-104E-A609-84A0C5A67FC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7422" y="1375861"/>
            <a:ext cx="3676595" cy="2645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58FCD-15AA-384F-AF88-99DC2515B6F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7579" y="4198758"/>
            <a:ext cx="3418556" cy="24647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595033-404D-7945-A6DD-DFAF283E513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7422" y="4187396"/>
            <a:ext cx="3676595" cy="24760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758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 flipH="1">
            <a:off x="3773097" y="424209"/>
            <a:ext cx="4679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u="sng" spc="300" dirty="0">
                <a:latin typeface="Arial" panose="020B0604020202020204" pitchFamily="34" charset="0"/>
                <a:cs typeface="Arial" panose="020B0604020202020204" pitchFamily="34" charset="0"/>
              </a:rPr>
              <a:t>Highlights 7/7</a:t>
            </a:r>
            <a:endParaRPr lang="en-US" sz="2400" u="sng" spc="3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1E6E21-19DE-354F-9EF8-1457451FA6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650" y="1699677"/>
            <a:ext cx="1522422" cy="748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9B36BD-3636-6F41-B33A-5C2C66B9EDB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2627" y="1695334"/>
            <a:ext cx="1522422" cy="7529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7BDF28-7F75-294C-83E7-04212384C79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097" y="3051852"/>
            <a:ext cx="4461483" cy="2521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14EC12-D5F9-5D4D-8AF9-AA9FB2133B9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3137" y="1622073"/>
            <a:ext cx="1670755" cy="8261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49B5DF-8188-C546-80BF-6A1A738A593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2657" y="2767386"/>
            <a:ext cx="3451717" cy="3090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0ACB00-7D13-1843-ADF5-9A688588A6E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29" y="2767386"/>
            <a:ext cx="3451717" cy="30901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402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building, old, sitting, dirty&#10;&#10;Description automatically generated">
            <a:extLst>
              <a:ext uri="{FF2B5EF4-FFF2-40B4-BE49-F238E27FC236}">
                <a16:creationId xmlns:a16="http://schemas.microsoft.com/office/drawing/2014/main" id="{FFA9FA3A-006D-4259-8BF8-9D7F6FCF8B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6" name="Group 25"/>
          <p:cNvGrpSpPr/>
          <p:nvPr/>
        </p:nvGrpSpPr>
        <p:grpSpPr>
          <a:xfrm rot="4011576">
            <a:off x="7896715" y="2720536"/>
            <a:ext cx="309348" cy="583571"/>
            <a:chOff x="9416955" y="2060811"/>
            <a:chExt cx="361806" cy="955344"/>
          </a:xfrm>
        </p:grpSpPr>
        <p:sp>
          <p:nvSpPr>
            <p:cNvPr id="23" name="Rectangle 22"/>
            <p:cNvSpPr/>
            <p:nvPr/>
          </p:nvSpPr>
          <p:spPr>
            <a:xfrm>
              <a:off x="9416955" y="2060811"/>
              <a:ext cx="98520" cy="9553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680241" y="2060811"/>
              <a:ext cx="98520" cy="9553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" descr="Ironhack Paris (Paris, France) | Meetup">
            <a:extLst>
              <a:ext uri="{FF2B5EF4-FFF2-40B4-BE49-F238E27FC236}">
                <a16:creationId xmlns:a16="http://schemas.microsoft.com/office/drawing/2014/main" id="{8EB37799-C781-2045-B451-823432A51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742" y="5285937"/>
            <a:ext cx="1274667" cy="127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AC4435-E2D4-0845-AC2F-7473424114A9}"/>
              </a:ext>
            </a:extLst>
          </p:cNvPr>
          <p:cNvSpPr txBox="1"/>
          <p:nvPr/>
        </p:nvSpPr>
        <p:spPr>
          <a:xfrm>
            <a:off x="0" y="3167390"/>
            <a:ext cx="3612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173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2986316" y="5772788"/>
            <a:ext cx="3289223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i="1" spc="300" dirty="0"/>
              <a:t>We Believe we can do it</a:t>
            </a:r>
            <a:r>
              <a:rPr lang="en-US" sz="1400" b="1" spc="300" dirty="0"/>
              <a:t>😎</a:t>
            </a:r>
            <a:endParaRPr lang="en-US" sz="2400" b="1" spc="3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12882" y="2975013"/>
            <a:ext cx="1199746" cy="904001"/>
            <a:chOff x="353283" y="3512000"/>
            <a:chExt cx="1199746" cy="904001"/>
          </a:xfrm>
        </p:grpSpPr>
        <p:sp>
          <p:nvSpPr>
            <p:cNvPr id="8" name="TextBox 7"/>
            <p:cNvSpPr txBox="1"/>
            <p:nvPr/>
          </p:nvSpPr>
          <p:spPr>
            <a:xfrm flipH="1">
              <a:off x="353283" y="3512000"/>
              <a:ext cx="1199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100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%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flipH="1">
              <a:off x="353283" y="4076164"/>
              <a:ext cx="1199746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Goodwill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2882" y="1504323"/>
            <a:ext cx="1199746" cy="904001"/>
            <a:chOff x="353283" y="3512000"/>
            <a:chExt cx="1199746" cy="904001"/>
          </a:xfrm>
        </p:grpSpPr>
        <p:sp>
          <p:nvSpPr>
            <p:cNvPr id="11" name="TextBox 10"/>
            <p:cNvSpPr txBox="1"/>
            <p:nvPr/>
          </p:nvSpPr>
          <p:spPr>
            <a:xfrm flipH="1">
              <a:off x="353283" y="3512000"/>
              <a:ext cx="1199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100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%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353283" y="4076164"/>
              <a:ext cx="1199746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Energy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2882" y="4445704"/>
            <a:ext cx="1199746" cy="904001"/>
            <a:chOff x="353283" y="3512000"/>
            <a:chExt cx="1199746" cy="904001"/>
          </a:xfrm>
        </p:grpSpPr>
        <p:sp>
          <p:nvSpPr>
            <p:cNvPr id="14" name="TextBox 13"/>
            <p:cNvSpPr txBox="1"/>
            <p:nvPr/>
          </p:nvSpPr>
          <p:spPr>
            <a:xfrm flipH="1">
              <a:off x="353283" y="3512000"/>
              <a:ext cx="1199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20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%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flipH="1">
              <a:off x="353283" y="4076164"/>
              <a:ext cx="1199746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Sleep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3BD26B8-FBD8-6B4D-B428-8333F29FD1F0}"/>
              </a:ext>
            </a:extLst>
          </p:cNvPr>
          <p:cNvSpPr txBox="1"/>
          <p:nvPr/>
        </p:nvSpPr>
        <p:spPr>
          <a:xfrm>
            <a:off x="7299171" y="238703"/>
            <a:ext cx="48928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400" spc="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GB" u="sng" dirty="0"/>
              <a:t>Project Goal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AD3334-6F13-6340-B0A9-BBD83E5D107E}"/>
              </a:ext>
            </a:extLst>
          </p:cNvPr>
          <p:cNvSpPr txBox="1"/>
          <p:nvPr/>
        </p:nvSpPr>
        <p:spPr>
          <a:xfrm>
            <a:off x="7427934" y="1409700"/>
            <a:ext cx="459705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GB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Our goal is to prepare the data and train more in Python and Streamlit</a:t>
            </a:r>
          </a:p>
          <a:p>
            <a:pPr marL="342900" indent="-2095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Plan our work using Kanban board</a:t>
            </a:r>
          </a:p>
          <a:p>
            <a:pPr marL="342900" indent="-2095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2F"/>
                </a:solidFill>
                <a:latin typeface="-apple-system"/>
              </a:rPr>
              <a:t>Examine the IBM attrition dataset  </a:t>
            </a:r>
          </a:p>
          <a:p>
            <a:pPr marL="342900" indent="-2095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2F"/>
                </a:solidFill>
                <a:latin typeface="-apple-system"/>
              </a:rPr>
              <a:t>Clean &amp; analyse the data using: statistics, crosstab, groupby, pivots, and charts</a:t>
            </a:r>
          </a:p>
          <a:p>
            <a:pPr marL="342900" indent="-2095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2F"/>
                </a:solidFill>
                <a:latin typeface="-apple-system"/>
              </a:rPr>
              <a:t>Develop a Streamlit dashboard (slider, checkboxes) with widgets of our most powerful insights</a:t>
            </a:r>
          </a:p>
          <a:p>
            <a:pPr marL="342900" indent="-2095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Prepare the </a:t>
            </a:r>
            <a:r>
              <a:rPr lang="en-GB" sz="2000" b="0" i="0" u="none" strike="noStrike" dirty="0" err="1">
                <a:solidFill>
                  <a:srgbClr val="24292F"/>
                </a:solidFill>
                <a:effectLst/>
                <a:latin typeface="-apple-system"/>
              </a:rPr>
              <a:t>Readme.md</a:t>
            </a:r>
            <a:r>
              <a:rPr lang="en-GB" sz="2000" b="0" i="0" u="none" strike="noStrike" dirty="0">
                <a:solidFill>
                  <a:srgbClr val="24292F"/>
                </a:solidFill>
                <a:effectLst/>
                <a:latin typeface="-apple-system"/>
              </a:rPr>
              <a:t> file, this presentation and GitHub</a:t>
            </a:r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88935100-FCD1-0247-9702-DAC6043296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8017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flipH="1">
            <a:off x="6526060" y="3689212"/>
            <a:ext cx="5665940" cy="2125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Our dataset is about Attrition at IBM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in 13 columns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specific year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Monthly Income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was clean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2B8A21F-7E12-43A2-885F-2359234E9E40}"/>
              </a:ext>
            </a:extLst>
          </p:cNvPr>
          <p:cNvGrpSpPr/>
          <p:nvPr/>
        </p:nvGrpSpPr>
        <p:grpSpPr>
          <a:xfrm>
            <a:off x="8069930" y="1047716"/>
            <a:ext cx="544114" cy="443571"/>
            <a:chOff x="5657850" y="3048000"/>
            <a:chExt cx="876300" cy="714375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71BD7D7-E558-4E11-A9B9-D98A12794C3C}"/>
                </a:ext>
              </a:extLst>
            </p:cNvPr>
            <p:cNvSpPr/>
            <p:nvPr/>
          </p:nvSpPr>
          <p:spPr>
            <a:xfrm>
              <a:off x="5967412" y="3248025"/>
              <a:ext cx="276225" cy="276225"/>
            </a:xfrm>
            <a:custGeom>
              <a:avLst/>
              <a:gdLst>
                <a:gd name="connsiteX0" fmla="*/ 0 w 276225"/>
                <a:gd name="connsiteY0" fmla="*/ 138113 h 276225"/>
                <a:gd name="connsiteX1" fmla="*/ 138113 w 276225"/>
                <a:gd name="connsiteY1" fmla="*/ 276225 h 276225"/>
                <a:gd name="connsiteX2" fmla="*/ 276225 w 276225"/>
                <a:gd name="connsiteY2" fmla="*/ 138113 h 276225"/>
                <a:gd name="connsiteX3" fmla="*/ 138113 w 276225"/>
                <a:gd name="connsiteY3" fmla="*/ 0 h 276225"/>
                <a:gd name="connsiteX4" fmla="*/ 0 w 276225"/>
                <a:gd name="connsiteY4" fmla="*/ 138113 h 276225"/>
                <a:gd name="connsiteX5" fmla="*/ 215265 w 276225"/>
                <a:gd name="connsiteY5" fmla="*/ 179070 h 276225"/>
                <a:gd name="connsiteX6" fmla="*/ 215265 w 276225"/>
                <a:gd name="connsiteY6" fmla="*/ 208598 h 276225"/>
                <a:gd name="connsiteX7" fmla="*/ 60007 w 276225"/>
                <a:gd name="connsiteY7" fmla="*/ 208598 h 276225"/>
                <a:gd name="connsiteX8" fmla="*/ 60007 w 276225"/>
                <a:gd name="connsiteY8" fmla="*/ 179070 h 276225"/>
                <a:gd name="connsiteX9" fmla="*/ 67627 w 276225"/>
                <a:gd name="connsiteY9" fmla="*/ 163830 h 276225"/>
                <a:gd name="connsiteX10" fmla="*/ 105727 w 276225"/>
                <a:gd name="connsiteY10" fmla="*/ 145733 h 276225"/>
                <a:gd name="connsiteX11" fmla="*/ 138113 w 276225"/>
                <a:gd name="connsiteY11" fmla="*/ 140970 h 276225"/>
                <a:gd name="connsiteX12" fmla="*/ 170498 w 276225"/>
                <a:gd name="connsiteY12" fmla="*/ 145733 h 276225"/>
                <a:gd name="connsiteX13" fmla="*/ 208598 w 276225"/>
                <a:gd name="connsiteY13" fmla="*/ 163830 h 276225"/>
                <a:gd name="connsiteX14" fmla="*/ 215265 w 276225"/>
                <a:gd name="connsiteY14" fmla="*/ 179070 h 276225"/>
                <a:gd name="connsiteX15" fmla="*/ 138113 w 276225"/>
                <a:gd name="connsiteY15" fmla="*/ 53340 h 276225"/>
                <a:gd name="connsiteX16" fmla="*/ 177165 w 276225"/>
                <a:gd name="connsiteY16" fmla="*/ 92393 h 276225"/>
                <a:gd name="connsiteX17" fmla="*/ 177165 w 276225"/>
                <a:gd name="connsiteY17" fmla="*/ 92393 h 276225"/>
                <a:gd name="connsiteX18" fmla="*/ 138113 w 276225"/>
                <a:gd name="connsiteY18" fmla="*/ 131445 h 276225"/>
                <a:gd name="connsiteX19" fmla="*/ 99060 w 276225"/>
                <a:gd name="connsiteY19" fmla="*/ 92393 h 276225"/>
                <a:gd name="connsiteX20" fmla="*/ 138113 w 276225"/>
                <a:gd name="connsiteY20" fmla="*/ 5334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225" h="276225">
                  <a:moveTo>
                    <a:pt x="0" y="138113"/>
                  </a:moveTo>
                  <a:cubicBezTo>
                    <a:pt x="0" y="214313"/>
                    <a:pt x="61913" y="276225"/>
                    <a:pt x="138113" y="276225"/>
                  </a:cubicBezTo>
                  <a:cubicBezTo>
                    <a:pt x="214313" y="276225"/>
                    <a:pt x="276225" y="214313"/>
                    <a:pt x="276225" y="138113"/>
                  </a:cubicBezTo>
                  <a:cubicBezTo>
                    <a:pt x="276225" y="61913"/>
                    <a:pt x="214313" y="0"/>
                    <a:pt x="138113" y="0"/>
                  </a:cubicBezTo>
                  <a:cubicBezTo>
                    <a:pt x="61913" y="0"/>
                    <a:pt x="0" y="61913"/>
                    <a:pt x="0" y="138113"/>
                  </a:cubicBezTo>
                  <a:close/>
                  <a:moveTo>
                    <a:pt x="215265" y="179070"/>
                  </a:moveTo>
                  <a:lnTo>
                    <a:pt x="215265" y="208598"/>
                  </a:lnTo>
                  <a:lnTo>
                    <a:pt x="60007" y="208598"/>
                  </a:lnTo>
                  <a:lnTo>
                    <a:pt x="60007" y="179070"/>
                  </a:lnTo>
                  <a:cubicBezTo>
                    <a:pt x="60007" y="173355"/>
                    <a:pt x="62865" y="167640"/>
                    <a:pt x="67627" y="163830"/>
                  </a:cubicBezTo>
                  <a:cubicBezTo>
                    <a:pt x="79057" y="155258"/>
                    <a:pt x="91440" y="149543"/>
                    <a:pt x="105727" y="145733"/>
                  </a:cubicBezTo>
                  <a:cubicBezTo>
                    <a:pt x="116205" y="142875"/>
                    <a:pt x="126682" y="140970"/>
                    <a:pt x="138113" y="140970"/>
                  </a:cubicBezTo>
                  <a:cubicBezTo>
                    <a:pt x="148590" y="140970"/>
                    <a:pt x="160020" y="142875"/>
                    <a:pt x="170498" y="145733"/>
                  </a:cubicBezTo>
                  <a:cubicBezTo>
                    <a:pt x="183833" y="149543"/>
                    <a:pt x="197168" y="155258"/>
                    <a:pt x="208598" y="163830"/>
                  </a:cubicBezTo>
                  <a:cubicBezTo>
                    <a:pt x="212408" y="167640"/>
                    <a:pt x="215265" y="173355"/>
                    <a:pt x="215265" y="179070"/>
                  </a:cubicBezTo>
                  <a:close/>
                  <a:moveTo>
                    <a:pt x="138113" y="53340"/>
                  </a:moveTo>
                  <a:cubicBezTo>
                    <a:pt x="159068" y="53340"/>
                    <a:pt x="177165" y="70485"/>
                    <a:pt x="177165" y="92393"/>
                  </a:cubicBezTo>
                  <a:lnTo>
                    <a:pt x="177165" y="92393"/>
                  </a:lnTo>
                  <a:cubicBezTo>
                    <a:pt x="177165" y="113348"/>
                    <a:pt x="160020" y="131445"/>
                    <a:pt x="138113" y="131445"/>
                  </a:cubicBezTo>
                  <a:cubicBezTo>
                    <a:pt x="117157" y="131445"/>
                    <a:pt x="99060" y="114300"/>
                    <a:pt x="99060" y="92393"/>
                  </a:cubicBezTo>
                  <a:cubicBezTo>
                    <a:pt x="99060" y="70485"/>
                    <a:pt x="116205" y="53340"/>
                    <a:pt x="138113" y="5334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DE58397-A98A-4EB2-8C39-1A843ACDB169}"/>
                </a:ext>
              </a:extLst>
            </p:cNvPr>
            <p:cNvSpPr/>
            <p:nvPr/>
          </p:nvSpPr>
          <p:spPr>
            <a:xfrm>
              <a:off x="6505575" y="327660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28575 w 28575"/>
                <a:gd name="connsiteY1" fmla="*/ 0 h 28575"/>
                <a:gd name="connsiteX2" fmla="*/ 28575 w 28575"/>
                <a:gd name="connsiteY2" fmla="*/ 28575 h 28575"/>
                <a:gd name="connsiteX3" fmla="*/ 0 w 28575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28575" y="0"/>
                  </a:lnTo>
                  <a:lnTo>
                    <a:pt x="28575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C497C81-06D2-4175-AD1B-D052E53F8341}"/>
                </a:ext>
              </a:extLst>
            </p:cNvPr>
            <p:cNvSpPr/>
            <p:nvPr/>
          </p:nvSpPr>
          <p:spPr>
            <a:xfrm>
              <a:off x="6342697" y="3276600"/>
              <a:ext cx="27622" cy="28575"/>
            </a:xfrm>
            <a:custGeom>
              <a:avLst/>
              <a:gdLst>
                <a:gd name="connsiteX0" fmla="*/ 0 w 27622"/>
                <a:gd name="connsiteY0" fmla="*/ 0 h 28575"/>
                <a:gd name="connsiteX1" fmla="*/ 27623 w 27622"/>
                <a:gd name="connsiteY1" fmla="*/ 0 h 28575"/>
                <a:gd name="connsiteX2" fmla="*/ 27623 w 27622"/>
                <a:gd name="connsiteY2" fmla="*/ 28575 h 28575"/>
                <a:gd name="connsiteX3" fmla="*/ 0 w 27622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" h="28575">
                  <a:moveTo>
                    <a:pt x="0" y="0"/>
                  </a:moveTo>
                  <a:lnTo>
                    <a:pt x="27623" y="0"/>
                  </a:lnTo>
                  <a:lnTo>
                    <a:pt x="27623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17B20C9-BBEF-496E-94D0-B98240FF2C40}"/>
                </a:ext>
              </a:extLst>
            </p:cNvPr>
            <p:cNvSpPr/>
            <p:nvPr/>
          </p:nvSpPr>
          <p:spPr>
            <a:xfrm>
              <a:off x="6397942" y="3276600"/>
              <a:ext cx="27622" cy="28575"/>
            </a:xfrm>
            <a:custGeom>
              <a:avLst/>
              <a:gdLst>
                <a:gd name="connsiteX0" fmla="*/ 0 w 27622"/>
                <a:gd name="connsiteY0" fmla="*/ 0 h 28575"/>
                <a:gd name="connsiteX1" fmla="*/ 27622 w 27622"/>
                <a:gd name="connsiteY1" fmla="*/ 0 h 28575"/>
                <a:gd name="connsiteX2" fmla="*/ 27622 w 27622"/>
                <a:gd name="connsiteY2" fmla="*/ 28575 h 28575"/>
                <a:gd name="connsiteX3" fmla="*/ 0 w 27622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" h="28575">
                  <a:moveTo>
                    <a:pt x="0" y="0"/>
                  </a:moveTo>
                  <a:lnTo>
                    <a:pt x="27622" y="0"/>
                  </a:lnTo>
                  <a:lnTo>
                    <a:pt x="27622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409AD94-C7F4-41B0-8F8D-6EEED1073080}"/>
                </a:ext>
              </a:extLst>
            </p:cNvPr>
            <p:cNvSpPr/>
            <p:nvPr/>
          </p:nvSpPr>
          <p:spPr>
            <a:xfrm>
              <a:off x="6452235" y="3276600"/>
              <a:ext cx="27622" cy="28575"/>
            </a:xfrm>
            <a:custGeom>
              <a:avLst/>
              <a:gdLst>
                <a:gd name="connsiteX0" fmla="*/ 0 w 27622"/>
                <a:gd name="connsiteY0" fmla="*/ 0 h 28575"/>
                <a:gd name="connsiteX1" fmla="*/ 27623 w 27622"/>
                <a:gd name="connsiteY1" fmla="*/ 0 h 28575"/>
                <a:gd name="connsiteX2" fmla="*/ 27623 w 27622"/>
                <a:gd name="connsiteY2" fmla="*/ 28575 h 28575"/>
                <a:gd name="connsiteX3" fmla="*/ 0 w 27622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" h="28575">
                  <a:moveTo>
                    <a:pt x="0" y="0"/>
                  </a:moveTo>
                  <a:lnTo>
                    <a:pt x="27623" y="0"/>
                  </a:lnTo>
                  <a:lnTo>
                    <a:pt x="27623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9BCEDDC-DA28-4D94-BCFB-54AC08E08317}"/>
                </a:ext>
              </a:extLst>
            </p:cNvPr>
            <p:cNvSpPr/>
            <p:nvPr/>
          </p:nvSpPr>
          <p:spPr>
            <a:xfrm>
              <a:off x="6286500" y="327660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28575 w 28575"/>
                <a:gd name="connsiteY1" fmla="*/ 0 h 28575"/>
                <a:gd name="connsiteX2" fmla="*/ 28575 w 28575"/>
                <a:gd name="connsiteY2" fmla="*/ 28575 h 28575"/>
                <a:gd name="connsiteX3" fmla="*/ 0 w 28575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28575" y="0"/>
                  </a:lnTo>
                  <a:lnTo>
                    <a:pt x="28575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1DD0F23-31B5-4AFF-ADB0-8EF1D7FA63E9}"/>
                </a:ext>
              </a:extLst>
            </p:cNvPr>
            <p:cNvSpPr/>
            <p:nvPr/>
          </p:nvSpPr>
          <p:spPr>
            <a:xfrm>
              <a:off x="6286500" y="316230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28575 w 28575"/>
                <a:gd name="connsiteY1" fmla="*/ 0 h 28575"/>
                <a:gd name="connsiteX2" fmla="*/ 28575 w 28575"/>
                <a:gd name="connsiteY2" fmla="*/ 28575 h 28575"/>
                <a:gd name="connsiteX3" fmla="*/ 0 w 28575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28575" y="0"/>
                  </a:lnTo>
                  <a:lnTo>
                    <a:pt x="28575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5D07DD4-E8A1-42B0-9418-A824D04858B2}"/>
                </a:ext>
              </a:extLst>
            </p:cNvPr>
            <p:cNvSpPr/>
            <p:nvPr/>
          </p:nvSpPr>
          <p:spPr>
            <a:xfrm>
              <a:off x="6286500" y="321945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28575 w 28575"/>
                <a:gd name="connsiteY1" fmla="*/ 0 h 28575"/>
                <a:gd name="connsiteX2" fmla="*/ 28575 w 28575"/>
                <a:gd name="connsiteY2" fmla="*/ 28575 h 28575"/>
                <a:gd name="connsiteX3" fmla="*/ 0 w 28575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28575" y="0"/>
                  </a:lnTo>
                  <a:lnTo>
                    <a:pt x="28575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F0900AA-4BB9-44BE-9376-98D32C18CDC1}"/>
                </a:ext>
              </a:extLst>
            </p:cNvPr>
            <p:cNvSpPr/>
            <p:nvPr/>
          </p:nvSpPr>
          <p:spPr>
            <a:xfrm>
              <a:off x="6286500" y="310515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28575 w 28575"/>
                <a:gd name="connsiteY1" fmla="*/ 0 h 28575"/>
                <a:gd name="connsiteX2" fmla="*/ 28575 w 28575"/>
                <a:gd name="connsiteY2" fmla="*/ 28575 h 28575"/>
                <a:gd name="connsiteX3" fmla="*/ 0 w 28575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28575" y="0"/>
                  </a:lnTo>
                  <a:lnTo>
                    <a:pt x="28575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9ACE1EA-D1C6-45E8-A3B6-25FD42B13117}"/>
                </a:ext>
              </a:extLst>
            </p:cNvPr>
            <p:cNvSpPr/>
            <p:nvPr/>
          </p:nvSpPr>
          <p:spPr>
            <a:xfrm>
              <a:off x="6286500" y="304800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28575 w 28575"/>
                <a:gd name="connsiteY1" fmla="*/ 0 h 28575"/>
                <a:gd name="connsiteX2" fmla="*/ 28575 w 28575"/>
                <a:gd name="connsiteY2" fmla="*/ 28575 h 28575"/>
                <a:gd name="connsiteX3" fmla="*/ 0 w 28575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28575" y="0"/>
                  </a:lnTo>
                  <a:lnTo>
                    <a:pt x="28575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DC34E9B-E646-4143-A68D-84D8F851A443}"/>
                </a:ext>
              </a:extLst>
            </p:cNvPr>
            <p:cNvSpPr/>
            <p:nvPr/>
          </p:nvSpPr>
          <p:spPr>
            <a:xfrm>
              <a:off x="6397942" y="3048000"/>
              <a:ext cx="27622" cy="28575"/>
            </a:xfrm>
            <a:custGeom>
              <a:avLst/>
              <a:gdLst>
                <a:gd name="connsiteX0" fmla="*/ 0 w 27622"/>
                <a:gd name="connsiteY0" fmla="*/ 0 h 28575"/>
                <a:gd name="connsiteX1" fmla="*/ 27622 w 27622"/>
                <a:gd name="connsiteY1" fmla="*/ 0 h 28575"/>
                <a:gd name="connsiteX2" fmla="*/ 27622 w 27622"/>
                <a:gd name="connsiteY2" fmla="*/ 28575 h 28575"/>
                <a:gd name="connsiteX3" fmla="*/ 0 w 27622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" h="28575">
                  <a:moveTo>
                    <a:pt x="0" y="0"/>
                  </a:moveTo>
                  <a:lnTo>
                    <a:pt x="27622" y="0"/>
                  </a:lnTo>
                  <a:lnTo>
                    <a:pt x="27622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3F547E8-197C-4705-912E-BA651767F8C5}"/>
                </a:ext>
              </a:extLst>
            </p:cNvPr>
            <p:cNvSpPr/>
            <p:nvPr/>
          </p:nvSpPr>
          <p:spPr>
            <a:xfrm>
              <a:off x="6452235" y="3048000"/>
              <a:ext cx="27622" cy="28575"/>
            </a:xfrm>
            <a:custGeom>
              <a:avLst/>
              <a:gdLst>
                <a:gd name="connsiteX0" fmla="*/ 0 w 27622"/>
                <a:gd name="connsiteY0" fmla="*/ 0 h 28575"/>
                <a:gd name="connsiteX1" fmla="*/ 27623 w 27622"/>
                <a:gd name="connsiteY1" fmla="*/ 0 h 28575"/>
                <a:gd name="connsiteX2" fmla="*/ 27623 w 27622"/>
                <a:gd name="connsiteY2" fmla="*/ 28575 h 28575"/>
                <a:gd name="connsiteX3" fmla="*/ 0 w 27622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" h="28575">
                  <a:moveTo>
                    <a:pt x="0" y="0"/>
                  </a:moveTo>
                  <a:lnTo>
                    <a:pt x="27623" y="0"/>
                  </a:lnTo>
                  <a:lnTo>
                    <a:pt x="27623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B81E37E-A48D-432B-A986-93CE7F74ED4C}"/>
                </a:ext>
              </a:extLst>
            </p:cNvPr>
            <p:cNvSpPr/>
            <p:nvPr/>
          </p:nvSpPr>
          <p:spPr>
            <a:xfrm>
              <a:off x="6342697" y="3048000"/>
              <a:ext cx="27622" cy="28575"/>
            </a:xfrm>
            <a:custGeom>
              <a:avLst/>
              <a:gdLst>
                <a:gd name="connsiteX0" fmla="*/ 0 w 27622"/>
                <a:gd name="connsiteY0" fmla="*/ 0 h 28575"/>
                <a:gd name="connsiteX1" fmla="*/ 27623 w 27622"/>
                <a:gd name="connsiteY1" fmla="*/ 0 h 28575"/>
                <a:gd name="connsiteX2" fmla="*/ 27623 w 27622"/>
                <a:gd name="connsiteY2" fmla="*/ 28575 h 28575"/>
                <a:gd name="connsiteX3" fmla="*/ 0 w 27622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" h="28575">
                  <a:moveTo>
                    <a:pt x="0" y="0"/>
                  </a:moveTo>
                  <a:lnTo>
                    <a:pt x="27623" y="0"/>
                  </a:lnTo>
                  <a:lnTo>
                    <a:pt x="27623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EF6AA2E-4837-4A6D-AE71-AE1DB9D7F75F}"/>
                </a:ext>
              </a:extLst>
            </p:cNvPr>
            <p:cNvSpPr/>
            <p:nvPr/>
          </p:nvSpPr>
          <p:spPr>
            <a:xfrm>
              <a:off x="6505575" y="304800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28575 w 28575"/>
                <a:gd name="connsiteY1" fmla="*/ 0 h 28575"/>
                <a:gd name="connsiteX2" fmla="*/ 28575 w 28575"/>
                <a:gd name="connsiteY2" fmla="*/ 28575 h 28575"/>
                <a:gd name="connsiteX3" fmla="*/ 0 w 28575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28575" y="0"/>
                  </a:lnTo>
                  <a:lnTo>
                    <a:pt x="28575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8C81900-7C34-4CAE-89D2-B755696007BA}"/>
                </a:ext>
              </a:extLst>
            </p:cNvPr>
            <p:cNvSpPr/>
            <p:nvPr/>
          </p:nvSpPr>
          <p:spPr>
            <a:xfrm>
              <a:off x="6505575" y="310515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28575 w 28575"/>
                <a:gd name="connsiteY1" fmla="*/ 0 h 28575"/>
                <a:gd name="connsiteX2" fmla="*/ 28575 w 28575"/>
                <a:gd name="connsiteY2" fmla="*/ 28575 h 28575"/>
                <a:gd name="connsiteX3" fmla="*/ 0 w 28575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28575" y="0"/>
                  </a:lnTo>
                  <a:lnTo>
                    <a:pt x="28575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84A715F-6847-48A7-8B88-1D182CA36746}"/>
                </a:ext>
              </a:extLst>
            </p:cNvPr>
            <p:cNvSpPr/>
            <p:nvPr/>
          </p:nvSpPr>
          <p:spPr>
            <a:xfrm>
              <a:off x="6505575" y="316230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28575 w 28575"/>
                <a:gd name="connsiteY1" fmla="*/ 0 h 28575"/>
                <a:gd name="connsiteX2" fmla="*/ 28575 w 28575"/>
                <a:gd name="connsiteY2" fmla="*/ 28575 h 28575"/>
                <a:gd name="connsiteX3" fmla="*/ 0 w 28575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28575" y="0"/>
                  </a:lnTo>
                  <a:lnTo>
                    <a:pt x="28575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088CE1A-1357-4B0E-9D89-E5E0DD08E2C0}"/>
                </a:ext>
              </a:extLst>
            </p:cNvPr>
            <p:cNvSpPr/>
            <p:nvPr/>
          </p:nvSpPr>
          <p:spPr>
            <a:xfrm>
              <a:off x="6505575" y="3219450"/>
              <a:ext cx="28575" cy="28575"/>
            </a:xfrm>
            <a:custGeom>
              <a:avLst/>
              <a:gdLst>
                <a:gd name="connsiteX0" fmla="*/ 0 w 28575"/>
                <a:gd name="connsiteY0" fmla="*/ 0 h 28575"/>
                <a:gd name="connsiteX1" fmla="*/ 28575 w 28575"/>
                <a:gd name="connsiteY1" fmla="*/ 0 h 28575"/>
                <a:gd name="connsiteX2" fmla="*/ 28575 w 28575"/>
                <a:gd name="connsiteY2" fmla="*/ 28575 h 28575"/>
                <a:gd name="connsiteX3" fmla="*/ 0 w 28575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0"/>
                  </a:moveTo>
                  <a:lnTo>
                    <a:pt x="28575" y="0"/>
                  </a:lnTo>
                  <a:lnTo>
                    <a:pt x="28575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E019605-BE84-41F3-9467-0B0A88A59B9C}"/>
                </a:ext>
              </a:extLst>
            </p:cNvPr>
            <p:cNvSpPr/>
            <p:nvPr/>
          </p:nvSpPr>
          <p:spPr>
            <a:xfrm>
              <a:off x="6268402" y="3429000"/>
              <a:ext cx="123825" cy="124777"/>
            </a:xfrm>
            <a:custGeom>
              <a:avLst/>
              <a:gdLst>
                <a:gd name="connsiteX0" fmla="*/ 37148 w 123825"/>
                <a:gd name="connsiteY0" fmla="*/ 119063 h 124777"/>
                <a:gd name="connsiteX1" fmla="*/ 41910 w 123825"/>
                <a:gd name="connsiteY1" fmla="*/ 121920 h 124777"/>
                <a:gd name="connsiteX2" fmla="*/ 44768 w 123825"/>
                <a:gd name="connsiteY2" fmla="*/ 119063 h 124777"/>
                <a:gd name="connsiteX3" fmla="*/ 59055 w 123825"/>
                <a:gd name="connsiteY3" fmla="*/ 80010 h 124777"/>
                <a:gd name="connsiteX4" fmla="*/ 103823 w 123825"/>
                <a:gd name="connsiteY4" fmla="*/ 124777 h 124777"/>
                <a:gd name="connsiteX5" fmla="*/ 123825 w 123825"/>
                <a:gd name="connsiteY5" fmla="*/ 104775 h 124777"/>
                <a:gd name="connsiteX6" fmla="*/ 79058 w 123825"/>
                <a:gd name="connsiteY6" fmla="*/ 60007 h 124777"/>
                <a:gd name="connsiteX7" fmla="*/ 118110 w 123825"/>
                <a:gd name="connsiteY7" fmla="*/ 45720 h 124777"/>
                <a:gd name="connsiteX8" fmla="*/ 120968 w 123825"/>
                <a:gd name="connsiteY8" fmla="*/ 40957 h 124777"/>
                <a:gd name="connsiteX9" fmla="*/ 118110 w 123825"/>
                <a:gd name="connsiteY9" fmla="*/ 38100 h 124777"/>
                <a:gd name="connsiteX10" fmla="*/ 4763 w 123825"/>
                <a:gd name="connsiteY10" fmla="*/ 0 h 124777"/>
                <a:gd name="connsiteX11" fmla="*/ 3810 w 123825"/>
                <a:gd name="connsiteY11" fmla="*/ 0 h 124777"/>
                <a:gd name="connsiteX12" fmla="*/ 3810 w 123825"/>
                <a:gd name="connsiteY12" fmla="*/ 0 h 124777"/>
                <a:gd name="connsiteX13" fmla="*/ 0 w 123825"/>
                <a:gd name="connsiteY13" fmla="*/ 3810 h 124777"/>
                <a:gd name="connsiteX14" fmla="*/ 0 w 123825"/>
                <a:gd name="connsiteY14" fmla="*/ 4763 h 124777"/>
                <a:gd name="connsiteX15" fmla="*/ 37148 w 123825"/>
                <a:gd name="connsiteY15" fmla="*/ 119063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24777">
                  <a:moveTo>
                    <a:pt x="37148" y="119063"/>
                  </a:moveTo>
                  <a:cubicBezTo>
                    <a:pt x="38100" y="120968"/>
                    <a:pt x="40005" y="121920"/>
                    <a:pt x="41910" y="121920"/>
                  </a:cubicBezTo>
                  <a:cubicBezTo>
                    <a:pt x="42863" y="121920"/>
                    <a:pt x="43815" y="120968"/>
                    <a:pt x="44768" y="119063"/>
                  </a:cubicBezTo>
                  <a:lnTo>
                    <a:pt x="59055" y="80010"/>
                  </a:lnTo>
                  <a:lnTo>
                    <a:pt x="103823" y="124777"/>
                  </a:lnTo>
                  <a:lnTo>
                    <a:pt x="123825" y="104775"/>
                  </a:lnTo>
                  <a:lnTo>
                    <a:pt x="79058" y="60007"/>
                  </a:lnTo>
                  <a:lnTo>
                    <a:pt x="118110" y="45720"/>
                  </a:lnTo>
                  <a:cubicBezTo>
                    <a:pt x="120015" y="44768"/>
                    <a:pt x="120968" y="42863"/>
                    <a:pt x="120968" y="40957"/>
                  </a:cubicBezTo>
                  <a:cubicBezTo>
                    <a:pt x="120968" y="40005"/>
                    <a:pt x="120015" y="39052"/>
                    <a:pt x="118110" y="38100"/>
                  </a:cubicBezTo>
                  <a:lnTo>
                    <a:pt x="4763" y="0"/>
                  </a:lnTo>
                  <a:cubicBezTo>
                    <a:pt x="4763" y="0"/>
                    <a:pt x="3810" y="0"/>
                    <a:pt x="3810" y="0"/>
                  </a:cubicBezTo>
                  <a:lnTo>
                    <a:pt x="3810" y="0"/>
                  </a:lnTo>
                  <a:cubicBezTo>
                    <a:pt x="1905" y="0"/>
                    <a:pt x="0" y="1905"/>
                    <a:pt x="0" y="3810"/>
                  </a:cubicBezTo>
                  <a:cubicBezTo>
                    <a:pt x="0" y="3810"/>
                    <a:pt x="0" y="4763"/>
                    <a:pt x="0" y="4763"/>
                  </a:cubicBezTo>
                  <a:lnTo>
                    <a:pt x="37148" y="11906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D16CDAD-FC8E-4DE0-B897-43EB98DFBE22}"/>
                </a:ext>
              </a:extLst>
            </p:cNvPr>
            <p:cNvSpPr/>
            <p:nvPr/>
          </p:nvSpPr>
          <p:spPr>
            <a:xfrm>
              <a:off x="5657850" y="3200400"/>
              <a:ext cx="257175" cy="200025"/>
            </a:xfrm>
            <a:custGeom>
              <a:avLst/>
              <a:gdLst>
                <a:gd name="connsiteX0" fmla="*/ 257175 w 257175"/>
                <a:gd name="connsiteY0" fmla="*/ 0 h 200025"/>
                <a:gd name="connsiteX1" fmla="*/ 0 w 257175"/>
                <a:gd name="connsiteY1" fmla="*/ 0 h 200025"/>
                <a:gd name="connsiteX2" fmla="*/ 0 w 257175"/>
                <a:gd name="connsiteY2" fmla="*/ 200025 h 200025"/>
                <a:gd name="connsiteX3" fmla="*/ 257175 w 257175"/>
                <a:gd name="connsiteY3" fmla="*/ 200025 h 200025"/>
                <a:gd name="connsiteX4" fmla="*/ 257175 w 257175"/>
                <a:gd name="connsiteY4" fmla="*/ 0 h 200025"/>
                <a:gd name="connsiteX5" fmla="*/ 228600 w 257175"/>
                <a:gd name="connsiteY5" fmla="*/ 171450 h 200025"/>
                <a:gd name="connsiteX6" fmla="*/ 28575 w 257175"/>
                <a:gd name="connsiteY6" fmla="*/ 171450 h 200025"/>
                <a:gd name="connsiteX7" fmla="*/ 28575 w 257175"/>
                <a:gd name="connsiteY7" fmla="*/ 28575 h 200025"/>
                <a:gd name="connsiteX8" fmla="*/ 228600 w 257175"/>
                <a:gd name="connsiteY8" fmla="*/ 28575 h 200025"/>
                <a:gd name="connsiteX9" fmla="*/ 228600 w 257175"/>
                <a:gd name="connsiteY9" fmla="*/ 17145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7175" h="200025">
                  <a:moveTo>
                    <a:pt x="257175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257175" y="200025"/>
                  </a:lnTo>
                  <a:lnTo>
                    <a:pt x="257175" y="0"/>
                  </a:lnTo>
                  <a:close/>
                  <a:moveTo>
                    <a:pt x="228600" y="171450"/>
                  </a:moveTo>
                  <a:lnTo>
                    <a:pt x="28575" y="171450"/>
                  </a:lnTo>
                  <a:lnTo>
                    <a:pt x="28575" y="28575"/>
                  </a:lnTo>
                  <a:lnTo>
                    <a:pt x="228600" y="28575"/>
                  </a:lnTo>
                  <a:lnTo>
                    <a:pt x="22860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948C20A-5DD9-41C9-A447-C893997568D8}"/>
                </a:ext>
              </a:extLst>
            </p:cNvPr>
            <p:cNvSpPr/>
            <p:nvPr/>
          </p:nvSpPr>
          <p:spPr>
            <a:xfrm>
              <a:off x="5724525" y="3252787"/>
              <a:ext cx="114300" cy="28575"/>
            </a:xfrm>
            <a:custGeom>
              <a:avLst/>
              <a:gdLst>
                <a:gd name="connsiteX0" fmla="*/ 0 w 114300"/>
                <a:gd name="connsiteY0" fmla="*/ 0 h 28575"/>
                <a:gd name="connsiteX1" fmla="*/ 114300 w 114300"/>
                <a:gd name="connsiteY1" fmla="*/ 0 h 28575"/>
                <a:gd name="connsiteX2" fmla="*/ 114300 w 114300"/>
                <a:gd name="connsiteY2" fmla="*/ 28575 h 28575"/>
                <a:gd name="connsiteX3" fmla="*/ 0 w 114300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28575">
                  <a:moveTo>
                    <a:pt x="0" y="0"/>
                  </a:moveTo>
                  <a:lnTo>
                    <a:pt x="114300" y="0"/>
                  </a:lnTo>
                  <a:lnTo>
                    <a:pt x="114300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DF6B383-5041-4833-AEE9-FE21649B0635}"/>
                </a:ext>
              </a:extLst>
            </p:cNvPr>
            <p:cNvSpPr/>
            <p:nvPr/>
          </p:nvSpPr>
          <p:spPr>
            <a:xfrm>
              <a:off x="5724525" y="3309937"/>
              <a:ext cx="76200" cy="28575"/>
            </a:xfrm>
            <a:custGeom>
              <a:avLst/>
              <a:gdLst>
                <a:gd name="connsiteX0" fmla="*/ 0 w 76200"/>
                <a:gd name="connsiteY0" fmla="*/ 0 h 28575"/>
                <a:gd name="connsiteX1" fmla="*/ 76200 w 76200"/>
                <a:gd name="connsiteY1" fmla="*/ 0 h 28575"/>
                <a:gd name="connsiteX2" fmla="*/ 76200 w 76200"/>
                <a:gd name="connsiteY2" fmla="*/ 28575 h 28575"/>
                <a:gd name="connsiteX3" fmla="*/ 0 w 76200"/>
                <a:gd name="connsiteY3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0" y="0"/>
                  </a:moveTo>
                  <a:lnTo>
                    <a:pt x="76200" y="0"/>
                  </a:lnTo>
                  <a:lnTo>
                    <a:pt x="76200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9943186-84C1-4FC1-B766-8A7C8C63F9E3}"/>
                </a:ext>
              </a:extLst>
            </p:cNvPr>
            <p:cNvSpPr/>
            <p:nvPr/>
          </p:nvSpPr>
          <p:spPr>
            <a:xfrm>
              <a:off x="6334125" y="3114675"/>
              <a:ext cx="152400" cy="142875"/>
            </a:xfrm>
            <a:custGeom>
              <a:avLst/>
              <a:gdLst>
                <a:gd name="connsiteX0" fmla="*/ 114300 w 152400"/>
                <a:gd name="connsiteY0" fmla="*/ 0 h 142875"/>
                <a:gd name="connsiteX1" fmla="*/ 0 w 152400"/>
                <a:gd name="connsiteY1" fmla="*/ 0 h 142875"/>
                <a:gd name="connsiteX2" fmla="*/ 0 w 152400"/>
                <a:gd name="connsiteY2" fmla="*/ 57150 h 142875"/>
                <a:gd name="connsiteX3" fmla="*/ 95250 w 152400"/>
                <a:gd name="connsiteY3" fmla="*/ 57150 h 142875"/>
                <a:gd name="connsiteX4" fmla="*/ 95250 w 152400"/>
                <a:gd name="connsiteY4" fmla="*/ 142875 h 142875"/>
                <a:gd name="connsiteX5" fmla="*/ 152400 w 152400"/>
                <a:gd name="connsiteY5" fmla="*/ 142875 h 142875"/>
                <a:gd name="connsiteX6" fmla="*/ 152400 w 152400"/>
                <a:gd name="connsiteY6" fmla="*/ 38100 h 142875"/>
                <a:gd name="connsiteX7" fmla="*/ 114300 w 152400"/>
                <a:gd name="connsiteY7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42875">
                  <a:moveTo>
                    <a:pt x="11430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95250" y="57150"/>
                  </a:lnTo>
                  <a:lnTo>
                    <a:pt x="95250" y="142875"/>
                  </a:lnTo>
                  <a:lnTo>
                    <a:pt x="152400" y="142875"/>
                  </a:lnTo>
                  <a:lnTo>
                    <a:pt x="152400" y="38100"/>
                  </a:lnTo>
                  <a:cubicBezTo>
                    <a:pt x="152400" y="17145"/>
                    <a:pt x="135255" y="0"/>
                    <a:pt x="11430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9B24917-DE1A-4A91-A701-CFC0E4DD871B}"/>
                </a:ext>
              </a:extLst>
            </p:cNvPr>
            <p:cNvSpPr/>
            <p:nvPr/>
          </p:nvSpPr>
          <p:spPr>
            <a:xfrm>
              <a:off x="5724525" y="3324225"/>
              <a:ext cx="762000" cy="438150"/>
            </a:xfrm>
            <a:custGeom>
              <a:avLst/>
              <a:gdLst>
                <a:gd name="connsiteX0" fmla="*/ 704850 w 762000"/>
                <a:gd name="connsiteY0" fmla="*/ 266700 h 438150"/>
                <a:gd name="connsiteX1" fmla="*/ 57150 w 762000"/>
                <a:gd name="connsiteY1" fmla="*/ 266700 h 438150"/>
                <a:gd name="connsiteX2" fmla="*/ 57150 w 762000"/>
                <a:gd name="connsiteY2" fmla="*/ 114300 h 438150"/>
                <a:gd name="connsiteX3" fmla="*/ 0 w 762000"/>
                <a:gd name="connsiteY3" fmla="*/ 114300 h 438150"/>
                <a:gd name="connsiteX4" fmla="*/ 0 w 762000"/>
                <a:gd name="connsiteY4" fmla="*/ 285750 h 438150"/>
                <a:gd name="connsiteX5" fmla="*/ 38100 w 762000"/>
                <a:gd name="connsiteY5" fmla="*/ 323850 h 438150"/>
                <a:gd name="connsiteX6" fmla="*/ 304800 w 762000"/>
                <a:gd name="connsiteY6" fmla="*/ 323850 h 438150"/>
                <a:gd name="connsiteX7" fmla="*/ 304800 w 762000"/>
                <a:gd name="connsiteY7" fmla="*/ 381000 h 438150"/>
                <a:gd name="connsiteX8" fmla="*/ 209550 w 762000"/>
                <a:gd name="connsiteY8" fmla="*/ 381000 h 438150"/>
                <a:gd name="connsiteX9" fmla="*/ 209550 w 762000"/>
                <a:gd name="connsiteY9" fmla="*/ 438150 h 438150"/>
                <a:gd name="connsiteX10" fmla="*/ 552450 w 762000"/>
                <a:gd name="connsiteY10" fmla="*/ 438150 h 438150"/>
                <a:gd name="connsiteX11" fmla="*/ 552450 w 762000"/>
                <a:gd name="connsiteY11" fmla="*/ 381000 h 438150"/>
                <a:gd name="connsiteX12" fmla="*/ 457200 w 762000"/>
                <a:gd name="connsiteY12" fmla="*/ 381000 h 438150"/>
                <a:gd name="connsiteX13" fmla="*/ 457200 w 762000"/>
                <a:gd name="connsiteY13" fmla="*/ 323850 h 438150"/>
                <a:gd name="connsiteX14" fmla="*/ 723900 w 762000"/>
                <a:gd name="connsiteY14" fmla="*/ 323850 h 438150"/>
                <a:gd name="connsiteX15" fmla="*/ 762000 w 762000"/>
                <a:gd name="connsiteY15" fmla="*/ 285750 h 438150"/>
                <a:gd name="connsiteX16" fmla="*/ 762000 w 762000"/>
                <a:gd name="connsiteY16" fmla="*/ 0 h 438150"/>
                <a:gd name="connsiteX17" fmla="*/ 704850 w 762000"/>
                <a:gd name="connsiteY17" fmla="*/ 0 h 438150"/>
                <a:gd name="connsiteX18" fmla="*/ 704850 w 762000"/>
                <a:gd name="connsiteY18" fmla="*/ 26670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2000" h="438150">
                  <a:moveTo>
                    <a:pt x="704850" y="266700"/>
                  </a:moveTo>
                  <a:lnTo>
                    <a:pt x="57150" y="266700"/>
                  </a:lnTo>
                  <a:lnTo>
                    <a:pt x="57150" y="114300"/>
                  </a:lnTo>
                  <a:lnTo>
                    <a:pt x="0" y="114300"/>
                  </a:lnTo>
                  <a:lnTo>
                    <a:pt x="0" y="285750"/>
                  </a:lnTo>
                  <a:cubicBezTo>
                    <a:pt x="0" y="306705"/>
                    <a:pt x="17145" y="323850"/>
                    <a:pt x="38100" y="323850"/>
                  </a:cubicBezTo>
                  <a:lnTo>
                    <a:pt x="304800" y="323850"/>
                  </a:lnTo>
                  <a:lnTo>
                    <a:pt x="304800" y="381000"/>
                  </a:lnTo>
                  <a:lnTo>
                    <a:pt x="209550" y="381000"/>
                  </a:lnTo>
                  <a:lnTo>
                    <a:pt x="209550" y="438150"/>
                  </a:lnTo>
                  <a:lnTo>
                    <a:pt x="552450" y="438150"/>
                  </a:lnTo>
                  <a:lnTo>
                    <a:pt x="552450" y="381000"/>
                  </a:lnTo>
                  <a:lnTo>
                    <a:pt x="457200" y="381000"/>
                  </a:lnTo>
                  <a:lnTo>
                    <a:pt x="457200" y="323850"/>
                  </a:lnTo>
                  <a:lnTo>
                    <a:pt x="723900" y="323850"/>
                  </a:lnTo>
                  <a:cubicBezTo>
                    <a:pt x="744855" y="323850"/>
                    <a:pt x="762000" y="306705"/>
                    <a:pt x="762000" y="285750"/>
                  </a:cubicBezTo>
                  <a:lnTo>
                    <a:pt x="762000" y="0"/>
                  </a:lnTo>
                  <a:lnTo>
                    <a:pt x="704850" y="0"/>
                  </a:lnTo>
                  <a:lnTo>
                    <a:pt x="704850" y="2667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ACABC19-9463-4707-96C3-9544CFC4D19C}"/>
                </a:ext>
              </a:extLst>
            </p:cNvPr>
            <p:cNvSpPr/>
            <p:nvPr/>
          </p:nvSpPr>
          <p:spPr>
            <a:xfrm>
              <a:off x="5724525" y="3114675"/>
              <a:ext cx="542925" cy="57150"/>
            </a:xfrm>
            <a:custGeom>
              <a:avLst/>
              <a:gdLst>
                <a:gd name="connsiteX0" fmla="*/ 542925 w 542925"/>
                <a:gd name="connsiteY0" fmla="*/ 0 h 57150"/>
                <a:gd name="connsiteX1" fmla="*/ 38100 w 542925"/>
                <a:gd name="connsiteY1" fmla="*/ 0 h 57150"/>
                <a:gd name="connsiteX2" fmla="*/ 0 w 542925"/>
                <a:gd name="connsiteY2" fmla="*/ 38100 h 57150"/>
                <a:gd name="connsiteX3" fmla="*/ 0 w 542925"/>
                <a:gd name="connsiteY3" fmla="*/ 57150 h 57150"/>
                <a:gd name="connsiteX4" fmla="*/ 542925 w 542925"/>
                <a:gd name="connsiteY4" fmla="*/ 57150 h 57150"/>
                <a:gd name="connsiteX5" fmla="*/ 542925 w 542925"/>
                <a:gd name="connsiteY5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925" h="57150">
                  <a:moveTo>
                    <a:pt x="542925" y="0"/>
                  </a:move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57150"/>
                  </a:lnTo>
                  <a:lnTo>
                    <a:pt x="542925" y="57150"/>
                  </a:lnTo>
                  <a:lnTo>
                    <a:pt x="542925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5FA609-A2DA-4F43-BC21-5F06621B6BC1}"/>
              </a:ext>
            </a:extLst>
          </p:cNvPr>
          <p:cNvGrpSpPr/>
          <p:nvPr/>
        </p:nvGrpSpPr>
        <p:grpSpPr>
          <a:xfrm>
            <a:off x="1770208" y="1576184"/>
            <a:ext cx="6936311" cy="1592605"/>
            <a:chOff x="402792" y="3398673"/>
            <a:chExt cx="8337112" cy="21336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552930-3C28-8249-B360-A6724D2BECF6}"/>
                </a:ext>
              </a:extLst>
            </p:cNvPr>
            <p:cNvGrpSpPr/>
            <p:nvPr/>
          </p:nvGrpSpPr>
          <p:grpSpPr>
            <a:xfrm>
              <a:off x="402792" y="3398673"/>
              <a:ext cx="8337112" cy="2133600"/>
              <a:chOff x="402792" y="3398673"/>
              <a:chExt cx="8337112" cy="21336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00248CB-3260-3E4D-A29C-5044D81B8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2792" y="3411199"/>
                <a:ext cx="7454900" cy="20955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281D8DD-BD4E-0142-A2B3-D1F975883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863604" y="3398673"/>
                <a:ext cx="876300" cy="213360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84E9A2-B475-BD45-AA70-1EB9819FC6E0}"/>
                </a:ext>
              </a:extLst>
            </p:cNvPr>
            <p:cNvSpPr txBox="1"/>
            <p:nvPr/>
          </p:nvSpPr>
          <p:spPr>
            <a:xfrm>
              <a:off x="402792" y="3411199"/>
              <a:ext cx="8284762" cy="2121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FR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06BAA31-12C5-C241-8D11-6DE627E51266}"/>
              </a:ext>
            </a:extLst>
          </p:cNvPr>
          <p:cNvSpPr txBox="1"/>
          <p:nvPr/>
        </p:nvSpPr>
        <p:spPr>
          <a:xfrm flipH="1">
            <a:off x="1759643" y="258116"/>
            <a:ext cx="63963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u="sng" spc="300" dirty="0">
                <a:latin typeface="Arial" panose="020B0604020202020204" pitchFamily="34" charset="0"/>
                <a:cs typeface="Arial" panose="020B0604020202020204" pitchFamily="34" charset="0"/>
              </a:rPr>
              <a:t>Description of our dataset</a:t>
            </a:r>
            <a:endParaRPr lang="en-US" sz="3400" u="sng" spc="3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D5C5D2-7F66-C344-86F1-E4A59B49DE0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1084" y="4033381"/>
            <a:ext cx="3054475" cy="2611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BBE3EFA-015E-2346-9A79-D74E2F5A0EE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9498" y="3244010"/>
            <a:ext cx="3046061" cy="647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F1243C63-879C-184C-AE95-62B55316A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2777" y="1854568"/>
            <a:ext cx="2612964" cy="104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6FBF653-B974-7F4D-8BA0-027FFCD1C7C1}"/>
              </a:ext>
            </a:extLst>
          </p:cNvPr>
          <p:cNvSpPr txBox="1"/>
          <p:nvPr/>
        </p:nvSpPr>
        <p:spPr>
          <a:xfrm flipH="1">
            <a:off x="1734730" y="1009219"/>
            <a:ext cx="328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latin typeface="Arial" panose="020B0604020202020204" pitchFamily="34" charset="0"/>
                <a:cs typeface="Arial" panose="020B0604020202020204" pitchFamily="34" charset="0"/>
              </a:rPr>
              <a:t>Attrition at IBM </a:t>
            </a:r>
            <a:endParaRPr lang="en-US" sz="2400" b="1" spc="3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4A4F13B-FBA5-A64C-8883-812A70E441B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79" y="1656417"/>
            <a:ext cx="1422400" cy="1422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9CF1F1E-89D4-AC4A-A25E-345DBF1ECF48}"/>
              </a:ext>
            </a:extLst>
          </p:cNvPr>
          <p:cNvSpPr txBox="1"/>
          <p:nvPr/>
        </p:nvSpPr>
        <p:spPr>
          <a:xfrm>
            <a:off x="81309" y="3285751"/>
            <a:ext cx="1596976" cy="2600712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100" b="1" dirty="0">
                <a:solidFill>
                  <a:srgbClr val="0432FF"/>
                </a:solidFill>
              </a:rPr>
              <a:t>Employees a</a:t>
            </a:r>
            <a:r>
              <a:rPr lang="en-GB" sz="1100" b="1" i="0" u="none" strike="noStrike" dirty="0">
                <a:solidFill>
                  <a:srgbClr val="0432FF"/>
                </a:solidFill>
                <a:effectLst/>
              </a:rPr>
              <a:t>ttrition</a:t>
            </a:r>
            <a:r>
              <a:rPr lang="en-GB" sz="1100" b="0" i="0" u="none" strike="noStrike" dirty="0">
                <a:solidFill>
                  <a:srgbClr val="0432FF"/>
                </a:solidFill>
                <a:effectLst/>
              </a:rPr>
              <a:t> refers to employees who leave their jobs due to normal life circumstances;</a:t>
            </a:r>
          </a:p>
          <a:p>
            <a:pPr>
              <a:spcAft>
                <a:spcPts val="1200"/>
              </a:spcAft>
            </a:pPr>
            <a:r>
              <a:rPr lang="en-GB" sz="1100" b="1" dirty="0">
                <a:solidFill>
                  <a:srgbClr val="0432FF"/>
                </a:solidFill>
              </a:rPr>
              <a:t>Employees t</a:t>
            </a:r>
            <a:r>
              <a:rPr lang="en-GB" sz="1100" b="1" i="0" u="none" strike="noStrike" dirty="0">
                <a:solidFill>
                  <a:srgbClr val="0432FF"/>
                </a:solidFill>
                <a:effectLst/>
              </a:rPr>
              <a:t>urnover </a:t>
            </a:r>
            <a:r>
              <a:rPr lang="en-GB" sz="1100" b="0" i="0" u="none" strike="noStrike" dirty="0">
                <a:solidFill>
                  <a:srgbClr val="0432FF"/>
                </a:solidFill>
                <a:effectLst/>
              </a:rPr>
              <a:t>refers to people who quit their jobs because they don't like them. </a:t>
            </a:r>
          </a:p>
          <a:p>
            <a:pPr>
              <a:spcAft>
                <a:spcPts val="1200"/>
              </a:spcAft>
            </a:pPr>
            <a:r>
              <a:rPr lang="en-GB" sz="1100" b="0" i="0" u="none" strike="noStrike" dirty="0">
                <a:solidFill>
                  <a:srgbClr val="0432FF"/>
                </a:solidFill>
                <a:effectLst/>
              </a:rPr>
              <a:t>Both cost you money, but with a few tweaks, you can reduce your turnover rate.</a:t>
            </a:r>
            <a:endParaRPr lang="en-FR" sz="11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0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6B5CE53C-DA16-41A2-94B1-D92038F2075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31555" y="4100761"/>
            <a:ext cx="2291686" cy="2291687"/>
          </a:xfrm>
        </p:spPr>
      </p:pic>
      <p:pic>
        <p:nvPicPr>
          <p:cNvPr id="12" name="Picture Placeholder 30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81713BF1-133B-2440-B348-07ADF5C5FDB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0716" y="1409167"/>
            <a:ext cx="3933364" cy="2329745"/>
          </a:xfrm>
          <a:custGeom>
            <a:avLst/>
            <a:gdLst>
              <a:gd name="connsiteX0" fmla="*/ 0 w 2291686"/>
              <a:gd name="connsiteY0" fmla="*/ 0 h 2291687"/>
              <a:gd name="connsiteX1" fmla="*/ 2291686 w 2291686"/>
              <a:gd name="connsiteY1" fmla="*/ 0 h 2291687"/>
              <a:gd name="connsiteX2" fmla="*/ 2291686 w 2291686"/>
              <a:gd name="connsiteY2" fmla="*/ 2291687 h 2291687"/>
              <a:gd name="connsiteX3" fmla="*/ 0 w 2291686"/>
              <a:gd name="connsiteY3" fmla="*/ 2291687 h 229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686" h="2291687">
                <a:moveTo>
                  <a:pt x="0" y="0"/>
                </a:moveTo>
                <a:lnTo>
                  <a:pt x="2291686" y="0"/>
                </a:lnTo>
                <a:lnTo>
                  <a:pt x="2291686" y="2291687"/>
                </a:lnTo>
                <a:lnTo>
                  <a:pt x="0" y="229168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28FF8A-A0EB-F745-AA1D-6308EF8FE2EE}"/>
              </a:ext>
            </a:extLst>
          </p:cNvPr>
          <p:cNvSpPr txBox="1"/>
          <p:nvPr/>
        </p:nvSpPr>
        <p:spPr>
          <a:xfrm flipH="1">
            <a:off x="1759643" y="287715"/>
            <a:ext cx="28396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u="sng" spc="3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US" sz="3400" u="sng" spc="3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Google Shape;127;p3">
            <a:extLst>
              <a:ext uri="{FF2B5EF4-FFF2-40B4-BE49-F238E27FC236}">
                <a16:creationId xmlns:a16="http://schemas.microsoft.com/office/drawing/2014/main" id="{698EF380-896F-E345-B03A-75E18F8BC4BD}"/>
              </a:ext>
            </a:extLst>
          </p:cNvPr>
          <p:cNvSpPr txBox="1">
            <a:spLocks/>
          </p:cNvSpPr>
          <p:nvPr/>
        </p:nvSpPr>
        <p:spPr>
          <a:xfrm>
            <a:off x="5733210" y="2024596"/>
            <a:ext cx="5979090" cy="342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/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dirty="0"/>
              <a:t>Finding the rightful correlation method (Phik)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dirty="0"/>
              <a:t>Analysing the data and deciding what to do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dirty="0"/>
              <a:t>Using groupby, pivots and plotting the charts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dirty="0"/>
              <a:t>Tools handling: Streamlit (checkboxes, slider, widgets) and coding in Python 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dirty="0"/>
              <a:t>Teamwork and distribution of the tasks  </a:t>
            </a:r>
          </a:p>
        </p:txBody>
      </p:sp>
    </p:spTree>
    <p:extLst>
      <p:ext uri="{BB962C8B-B14F-4D97-AF65-F5344CB8AC3E}">
        <p14:creationId xmlns:p14="http://schemas.microsoft.com/office/powerpoint/2010/main" val="244482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738D25C-BB36-1A43-A077-F7E76A5F0BB6}"/>
              </a:ext>
            </a:extLst>
          </p:cNvPr>
          <p:cNvSpPr txBox="1"/>
          <p:nvPr/>
        </p:nvSpPr>
        <p:spPr>
          <a:xfrm flipH="1">
            <a:off x="1759643" y="287715"/>
            <a:ext cx="28396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u="sng" spc="3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US" sz="3400" u="sng" spc="3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Google Shape;127;p3">
            <a:extLst>
              <a:ext uri="{FF2B5EF4-FFF2-40B4-BE49-F238E27FC236}">
                <a16:creationId xmlns:a16="http://schemas.microsoft.com/office/drawing/2014/main" id="{03EE12F4-713D-FC40-B6A5-5C0D0E9779B4}"/>
              </a:ext>
            </a:extLst>
          </p:cNvPr>
          <p:cNvSpPr txBox="1">
            <a:spLocks/>
          </p:cNvSpPr>
          <p:nvPr/>
        </p:nvSpPr>
        <p:spPr>
          <a:xfrm>
            <a:off x="358156" y="1871635"/>
            <a:ext cx="727277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/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dirty="0"/>
              <a:t>Understand the task at hand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dirty="0"/>
              <a:t>Check the csv file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dirty="0"/>
              <a:t>Do the data cleaning </a:t>
            </a:r>
            <a:r>
              <a:rPr lang="en-GB" sz="1600" b="0" i="1" dirty="0"/>
              <a:t>(no major changes)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dirty="0"/>
              <a:t>Correlate between categorical variables using the Phik method </a:t>
            </a:r>
            <a:r>
              <a:rPr lang="en-GB" sz="1600" b="0" i="1" dirty="0"/>
              <a:t>(Attrition vs. Age, Monthly income, Years at the company)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dirty="0"/>
              <a:t>Group the data (pivot table, etc.) </a:t>
            </a:r>
            <a:r>
              <a:rPr lang="en-GB" sz="1600" b="0" i="1" dirty="0"/>
              <a:t>(Our prime focus is on Attrition)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dirty="0"/>
              <a:t>Choose the best plots/ charts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dirty="0"/>
              <a:t>Come up with our preliminary insights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dirty="0"/>
              <a:t>Create the Streamlit Dashboard                                                     </a:t>
            </a:r>
            <a:r>
              <a:rPr lang="en-GB" sz="1600" b="0" i="1" dirty="0"/>
              <a:t>(widgets, slider, etc. codes to visualise our plots)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888F6E4-B4DA-8442-8CF1-BA9B479A7CA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250820" y="477086"/>
            <a:ext cx="2671127" cy="2275992"/>
          </a:xfr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52A299-9080-054A-A45C-68C2552CF2C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0929" y="2856088"/>
            <a:ext cx="4434042" cy="40019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37D06A-E524-5A44-9EB2-D90DA7287E7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3843" y="477086"/>
            <a:ext cx="2671127" cy="22759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8CE398F-77D5-5D4A-8E80-1320C3B368D1}"/>
              </a:ext>
            </a:extLst>
          </p:cNvPr>
          <p:cNvSpPr/>
          <p:nvPr/>
        </p:nvSpPr>
        <p:spPr>
          <a:xfrm>
            <a:off x="8136085" y="1321506"/>
            <a:ext cx="733778" cy="323144"/>
          </a:xfrm>
          <a:prstGeom prst="rightArrow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BF868-3DBB-0247-9C48-7E1E838B9039}"/>
              </a:ext>
            </a:extLst>
          </p:cNvPr>
          <p:cNvSpPr txBox="1"/>
          <p:nvPr/>
        </p:nvSpPr>
        <p:spPr>
          <a:xfrm>
            <a:off x="5250819" y="112889"/>
            <a:ext cx="267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b="1" dirty="0"/>
              <a:t>From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1D6573-844C-D94E-BF94-BD283CA426A6}"/>
              </a:ext>
            </a:extLst>
          </p:cNvPr>
          <p:cNvSpPr txBox="1"/>
          <p:nvPr/>
        </p:nvSpPr>
        <p:spPr>
          <a:xfrm>
            <a:off x="9376909" y="110706"/>
            <a:ext cx="267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b="1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7343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885C06-44D0-E74B-84AB-791DB0A8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605" y="4616571"/>
            <a:ext cx="4853886" cy="18665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 flipH="1">
            <a:off x="4519843" y="907538"/>
            <a:ext cx="3152314" cy="38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i="1" spc="300" dirty="0"/>
              <a:t>This is our Streamlit</a:t>
            </a:r>
            <a:endParaRPr lang="en-US" sz="2400" b="1" i="1" spc="300" dirty="0">
              <a:latin typeface="+mj-l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C1D3-D40F-4D66-8F18-A42C25662161}"/>
              </a:ext>
            </a:extLst>
          </p:cNvPr>
          <p:cNvGrpSpPr/>
          <p:nvPr/>
        </p:nvGrpSpPr>
        <p:grpSpPr>
          <a:xfrm>
            <a:off x="79022" y="2719252"/>
            <a:ext cx="3366990" cy="3092527"/>
            <a:chOff x="1701592" y="999062"/>
            <a:chExt cx="3072575" cy="309252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0CF6C9-E4E1-4692-ADE9-20AD2671BB69}"/>
                </a:ext>
              </a:extLst>
            </p:cNvPr>
            <p:cNvSpPr txBox="1"/>
            <p:nvPr/>
          </p:nvSpPr>
          <p:spPr>
            <a:xfrm flipH="1">
              <a:off x="1887024" y="1448365"/>
              <a:ext cx="2833161" cy="264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3838" indent="-22383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Understanding the logic</a:t>
              </a:r>
            </a:p>
            <a:p>
              <a:pPr marL="223838" indent="-22383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How to create select boxes</a:t>
              </a:r>
            </a:p>
            <a:p>
              <a:pPr marL="223838" indent="-22383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Adding extra libraries (chart studio and </a:t>
              </a:r>
              <a:r>
                <a:rPr lang="en-US" sz="1400" dirty="0" err="1"/>
                <a:t>Plotly</a:t>
              </a:r>
              <a:r>
                <a:rPr lang="en-US" sz="1400" dirty="0"/>
                <a:t>)</a:t>
              </a:r>
            </a:p>
            <a:p>
              <a:pPr marL="223838" indent="-22383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Create widgets and checkboxes</a:t>
              </a:r>
            </a:p>
            <a:p>
              <a:pPr marL="223838" indent="-22383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How to link every plot created on python with Streamlit</a:t>
              </a:r>
            </a:p>
            <a:p>
              <a:pPr marL="223838" indent="-22383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Finalize the job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0031CE-1F7D-4A93-86CE-C4982CA81547}"/>
                </a:ext>
              </a:extLst>
            </p:cNvPr>
            <p:cNvSpPr txBox="1"/>
            <p:nvPr/>
          </p:nvSpPr>
          <p:spPr>
            <a:xfrm flipH="1">
              <a:off x="1701592" y="999062"/>
              <a:ext cx="3072575" cy="380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How to use Streamlit</a:t>
              </a:r>
              <a:endPara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E3DE9E-7C1B-4A36-AEFB-FD3BF9C8DDD3}"/>
              </a:ext>
            </a:extLst>
          </p:cNvPr>
          <p:cNvGrpSpPr/>
          <p:nvPr/>
        </p:nvGrpSpPr>
        <p:grpSpPr>
          <a:xfrm>
            <a:off x="8862815" y="2719252"/>
            <a:ext cx="3250161" cy="2123031"/>
            <a:chOff x="1887024" y="999062"/>
            <a:chExt cx="2833161" cy="212303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0CD4DE-6E16-464A-BAA5-91315F89A7B4}"/>
                </a:ext>
              </a:extLst>
            </p:cNvPr>
            <p:cNvSpPr txBox="1"/>
            <p:nvPr/>
          </p:nvSpPr>
          <p:spPr>
            <a:xfrm flipH="1">
              <a:off x="1887024" y="1448365"/>
              <a:ext cx="2833161" cy="1673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The more we practice, we better we become</a:t>
              </a:r>
            </a:p>
            <a:p>
              <a:pPr marL="179388" indent="-1793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It is rewarding to see our plots taking form on Streamlit</a:t>
              </a:r>
            </a:p>
            <a:p>
              <a:pPr marL="179388" indent="-1793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/>
                <a:t>We respected IBM colors code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A7B6F7-6CCD-46D7-BB0D-67221F1BD15A}"/>
                </a:ext>
              </a:extLst>
            </p:cNvPr>
            <p:cNvSpPr txBox="1"/>
            <p:nvPr/>
          </p:nvSpPr>
          <p:spPr>
            <a:xfrm flipH="1">
              <a:off x="1887024" y="999062"/>
              <a:ext cx="2833160" cy="379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visualization</a:t>
              </a:r>
              <a:endParaRPr lang="en-US" sz="1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5EC95C6-0E79-8D46-A0E5-320A802F430A}"/>
              </a:ext>
            </a:extLst>
          </p:cNvPr>
          <p:cNvSpPr txBox="1"/>
          <p:nvPr/>
        </p:nvSpPr>
        <p:spPr>
          <a:xfrm flipH="1">
            <a:off x="0" y="1315004"/>
            <a:ext cx="35704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u="sng" spc="300" dirty="0">
                <a:latin typeface="Arial" panose="020B0604020202020204" pitchFamily="34" charset="0"/>
                <a:cs typeface="Arial" panose="020B0604020202020204" pitchFamily="34" charset="0"/>
              </a:rPr>
              <a:t>Learnings</a:t>
            </a:r>
            <a:endParaRPr lang="en-US" sz="3400" u="sng" spc="3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965BE-063B-0E4F-BE6C-3A70F839B47C}"/>
              </a:ext>
            </a:extLst>
          </p:cNvPr>
          <p:cNvSpPr txBox="1"/>
          <p:nvPr/>
        </p:nvSpPr>
        <p:spPr>
          <a:xfrm flipH="1">
            <a:off x="8621530" y="1315003"/>
            <a:ext cx="35704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u="sng" spc="300" dirty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endParaRPr lang="en-US" sz="3400" u="sng" spc="3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71EB4-E51D-9C40-A212-E00D72CE5F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086" y="1548885"/>
            <a:ext cx="4127500" cy="2806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580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 flipH="1">
            <a:off x="3773097" y="424209"/>
            <a:ext cx="4679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u="sng" spc="300" dirty="0">
                <a:latin typeface="Arial" panose="020B0604020202020204" pitchFamily="34" charset="0"/>
                <a:cs typeface="Arial" panose="020B0604020202020204" pitchFamily="34" charset="0"/>
              </a:rPr>
              <a:t>Highlights 1/7</a:t>
            </a:r>
            <a:endParaRPr lang="en-US" sz="3400" u="sng" spc="3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1E460-D223-5445-A4E8-66937ACF7B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7909" y="2271720"/>
            <a:ext cx="4125392" cy="42560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D68D0C-4E06-5449-AB3B-8A23E9575FE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699" y="3148775"/>
            <a:ext cx="6214646" cy="29359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BBD86F-7593-4A4E-A3F6-AFDE16EC5A5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1" y="1719270"/>
            <a:ext cx="229870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A5BFD0-705C-224E-9F9B-CBFCEEE4FFA5}"/>
              </a:ext>
            </a:extLst>
          </p:cNvPr>
          <p:cNvSpPr txBox="1"/>
          <p:nvPr/>
        </p:nvSpPr>
        <p:spPr>
          <a:xfrm>
            <a:off x="9561689" y="3578578"/>
            <a:ext cx="496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800" b="1" dirty="0">
                <a:solidFill>
                  <a:schemeClr val="bg1"/>
                </a:solidFill>
              </a:rPr>
              <a:t>16.1%</a:t>
            </a:r>
          </a:p>
        </p:txBody>
      </p:sp>
    </p:spTree>
    <p:extLst>
      <p:ext uri="{BB962C8B-B14F-4D97-AF65-F5344CB8AC3E}">
        <p14:creationId xmlns:p14="http://schemas.microsoft.com/office/powerpoint/2010/main" val="286465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 flipH="1">
            <a:off x="3773097" y="424209"/>
            <a:ext cx="4679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u="sng" spc="300" dirty="0">
                <a:latin typeface="Arial" panose="020B0604020202020204" pitchFamily="34" charset="0"/>
                <a:cs typeface="Arial" panose="020B0604020202020204" pitchFamily="34" charset="0"/>
              </a:rPr>
              <a:t>Highlights 2/7</a:t>
            </a:r>
            <a:endParaRPr lang="en-US" sz="3400" u="sng" spc="3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3FBF49-E883-3246-BF27-2F85A575BA3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385" y="2691694"/>
            <a:ext cx="1749072" cy="1825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72D416-87FD-A840-809D-22DBFB46CBA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466" y="1201107"/>
            <a:ext cx="4193117" cy="1859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5B6D45-CD90-DB45-8321-705E06958A7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466" y="3139365"/>
            <a:ext cx="2755290" cy="15443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FD9ECA-DF05-AB44-AE6B-645AF7BBED8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466" y="4919780"/>
            <a:ext cx="4866861" cy="1859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B2B77E-99A3-DE47-85B8-6AB3389B51F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6105" y="2395121"/>
            <a:ext cx="4296834" cy="423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9D78D3-E307-AB4C-B784-7BA48C3ECA1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5971" y="1424085"/>
            <a:ext cx="3246968" cy="8459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3E74E8-A7B4-6641-89BB-595D0DD91BA0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632583" y="2130666"/>
            <a:ext cx="580090" cy="1610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65FEE8-ABF8-5C45-A920-8F2F464DE1CE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194756" y="3911527"/>
            <a:ext cx="20179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6CBFDF-3E08-6A4B-94F6-1A332009874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872897" y="4131733"/>
            <a:ext cx="2339776" cy="788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10D0CA-B5D5-A04F-90A1-7CFB92F84E5D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7006457" y="4265324"/>
            <a:ext cx="639648" cy="245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87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1DE02E-6209-754F-8D3A-EFDB1548C56D}"/>
              </a:ext>
            </a:extLst>
          </p:cNvPr>
          <p:cNvSpPr txBox="1"/>
          <p:nvPr/>
        </p:nvSpPr>
        <p:spPr>
          <a:xfrm flipH="1">
            <a:off x="3773097" y="424209"/>
            <a:ext cx="4679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u="sng" spc="300" dirty="0">
                <a:latin typeface="Arial" panose="020B0604020202020204" pitchFamily="34" charset="0"/>
                <a:cs typeface="Arial" panose="020B0604020202020204" pitchFamily="34" charset="0"/>
              </a:rPr>
              <a:t>Highlights 3/7</a:t>
            </a:r>
            <a:endParaRPr lang="en-US" sz="3400" u="sng" spc="3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043C8B-9D0D-2045-82A5-EE2D501B7C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903" y="3798103"/>
            <a:ext cx="2069459" cy="1799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8F01B-DD60-BD4A-9161-BDFD0DBF12E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6394" y="4252881"/>
            <a:ext cx="3028980" cy="2309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58C3AA-ED82-CD41-B9E3-DA93501C7EC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5700" y="4243725"/>
            <a:ext cx="3092085" cy="2309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A03A4D-94A3-864B-A6EF-29ED97D2198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9495" y="4243725"/>
            <a:ext cx="3092084" cy="23184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A41928-D266-2749-9610-18D08D18C2C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904" y="1039762"/>
            <a:ext cx="2069459" cy="17819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4D3957-7689-4748-B974-FD3BFD60D3B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215" y="1610754"/>
            <a:ext cx="3028980" cy="1778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8205A7-1113-E043-9D95-99B99F0CB28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9775" y="1611312"/>
            <a:ext cx="2505355" cy="17555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43AB7F-C90E-3840-B623-D65180B44AA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5201" y="1600046"/>
            <a:ext cx="2424324" cy="1748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835329-4627-2840-AB9C-594D6589D55B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6253" y="1600046"/>
            <a:ext cx="2877825" cy="17781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057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1">
      <a:dk1>
        <a:srgbClr val="2B2B2B"/>
      </a:dk1>
      <a:lt1>
        <a:srgbClr val="FFFFFF"/>
      </a:lt1>
      <a:dk2>
        <a:srgbClr val="2B2B2B"/>
      </a:dk2>
      <a:lt2>
        <a:srgbClr val="FFFFFF"/>
      </a:lt2>
      <a:accent1>
        <a:srgbClr val="E9E9E9"/>
      </a:accent1>
      <a:accent2>
        <a:srgbClr val="BFBFBF"/>
      </a:accent2>
      <a:accent3>
        <a:srgbClr val="97AEA0"/>
      </a:accent3>
      <a:accent4>
        <a:srgbClr val="5C818A"/>
      </a:accent4>
      <a:accent5>
        <a:srgbClr val="567C8A"/>
      </a:accent5>
      <a:accent6>
        <a:srgbClr val="4E798C"/>
      </a:accent6>
      <a:hlink>
        <a:srgbClr val="5B9BD5"/>
      </a:hlink>
      <a:folHlink>
        <a:srgbClr val="70AD47"/>
      </a:folHlink>
    </a:clrScheme>
    <a:fontScheme name="Custom 3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1354</TotalTime>
  <Words>543</Words>
  <Application>Microsoft Macintosh PowerPoint</Application>
  <PresentationFormat>Widescreen</PresentationFormat>
  <Paragraphs>84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Open Sans</vt:lpstr>
      <vt:lpstr>Raleway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Nadim Saad</cp:lastModifiedBy>
  <cp:revision>18</cp:revision>
  <dcterms:created xsi:type="dcterms:W3CDTF">2020-07-03T17:59:54Z</dcterms:created>
  <dcterms:modified xsi:type="dcterms:W3CDTF">2022-01-17T15:17:53Z</dcterms:modified>
</cp:coreProperties>
</file>