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0"/>
  </p:normalViewPr>
  <p:slideViewPr>
    <p:cSldViewPr snapToGrid="0" snapToObjects="1">
      <p:cViewPr varScale="1">
        <p:scale>
          <a:sx n="113" d="100"/>
          <a:sy n="113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2536-BDC2-3146-98BA-B667ED651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2D58-8B05-8B47-AAE2-1CAA9A47B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CC14-22A6-DF4F-9EAD-B7DAD263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FD123-5FC3-CE4A-81C3-1ABB7DCA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70D97-E0E0-E242-8E88-4B9BD32B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3719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A2D-69C2-454C-995C-6ADD4E1F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3462B-18D1-1742-A1F1-D8151354E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ABC6-C4BD-194D-916C-343321C4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E8A41-C02C-6B48-BC28-293A7671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6D748-62FC-B54E-8ED5-FFBFC1C8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429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3DAE-39B5-2F4E-8F32-9001BE9CD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48763-1B5A-8048-BBE0-DBA0E732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C09D-2955-BB4B-AB37-6B785BCA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E51B-0153-B341-A7BF-35E4A295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17EC-089E-9F45-9C7C-B986E7C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8411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57C44-465D-6542-B1EF-3D7EE959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BF5D-E382-C846-B7B2-8F5BC300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C710-8B1E-184A-BD04-9582AE42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F50C-1B6B-6846-89E8-9DFFB23A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F184-0671-8F4C-A54E-C061705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886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E937-6345-9443-8C63-92A6FF40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7136E-686C-104E-AD0C-312C5A17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81CC-BF7D-DD45-950E-F83B7149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8364-E398-054F-A79F-FE5AA2BB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67F35-3238-734D-9E49-EA4696DF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1352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888B-AB56-F842-9AC2-FA397207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0A50-3256-BC45-8147-128834936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77BD6-F938-AD49-AAE8-85E8A21A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3CE72-2F87-A247-BD48-25BF2BA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2CC-FB8B-604C-A0BD-70C0B550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F8A6-7DE6-9C4E-AF2F-BA226819B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43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C862-AE7A-DE4F-BA09-91DDE3DA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C232A-BAAA-D94E-85AA-EAEA9253C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067F7-B702-C248-BD2E-B5294A8AD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AAA88-D1DA-C749-BE9B-748655F4B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47C24-5815-AD45-B6E4-441A6A5A1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E357A-31F4-5A4F-8984-B47EE6BF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EDF31-82DD-6F48-8C5D-F0A88AE3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E7E07-EBB4-C44D-AB01-52D60A5F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509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B568-B243-6341-BFC2-519794F4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76995-4AC5-CA4A-B3E3-48A7D373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A097-BD2E-8A47-98AC-23A82B71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10C92-D5EE-9941-80F2-CC34EAB1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16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7D9BD-CA10-714D-9F8E-9C202DCB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A26F6-4711-6D4C-913A-1C72EA1E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FC6B6-BFE4-D446-BB33-DE9DF937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109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2177-B434-9848-82E8-0F27C955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CFC35-B6C7-0B47-B51D-97899671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E332D-8096-3141-B9B6-9CB95613A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A7E57-327E-D94B-B7BD-776F16E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54C8A-3322-3041-AB05-DB97BE6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6F47B-576E-8D4A-8645-9533818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8097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0DA-3658-FD4A-9681-F761A732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EAB4A-1E9E-1049-B81F-C4C0D7D37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8A31-5BB3-8E44-AC24-CFA99DA5B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B62F9-20BB-6540-AFFF-E5B5F61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FD8DA-66A9-1246-A8AF-84405B78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AAAC-2C4E-3C44-A85D-976CC29B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7549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CC2E2-24DB-7D4B-A083-3177A850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35644-4F7B-D941-AFB4-70557541C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D79A7-606A-1248-A9E3-7F27D0A4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0F40A-0B5A-5643-B5C6-0339B221F8D0}" type="datetimeFigureOut">
              <a:rPr lang="en-FR" smtClean="0"/>
              <a:t>09/01/2022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6617-6FEF-3C4B-BC50-C19C936C5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4F140-F010-7740-B90E-F53E962CE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F8DBA-49F8-3046-B7CA-837063262F2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622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587ADD-67A4-244E-8361-50F1B2A41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2401" cy="6778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6EF518-37E1-E24B-B330-37FF7034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401" y="0"/>
            <a:ext cx="3149600" cy="23876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FR" sz="4000" b="1" u="sng" dirty="0">
                <a:ea typeface="Open Sans" panose="020B0606030504020204" pitchFamily="34" charset="0"/>
                <a:cs typeface="Open Sans" panose="020B0606030504020204" pitchFamily="34" charset="0"/>
              </a:rPr>
              <a:t>PROJECT 4</a:t>
            </a:r>
            <a:br>
              <a:rPr lang="en-FR" sz="4000" u="sng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FR" sz="4000" dirty="0">
                <a:ea typeface="Open Sans" panose="020B0606030504020204" pitchFamily="34" charset="0"/>
                <a:cs typeface="Open Sans" panose="020B0606030504020204" pitchFamily="34" charset="0"/>
              </a:rPr>
              <a:t>Plots from </a:t>
            </a:r>
            <a:br>
              <a:rPr lang="en-FR" sz="4000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FR" sz="4000" dirty="0">
                <a:ea typeface="Open Sans" panose="020B0606030504020204" pitchFamily="34" charset="0"/>
                <a:cs typeface="Open Sans" panose="020B0606030504020204" pitchFamily="34" charset="0"/>
              </a:rPr>
              <a:t>Diamonds dataset</a:t>
            </a:r>
          </a:p>
        </p:txBody>
      </p:sp>
      <p:pic>
        <p:nvPicPr>
          <p:cNvPr id="4" name="Picture 2" descr="Ironhack Paris (Paris, France) | Meetup">
            <a:extLst>
              <a:ext uri="{FF2B5EF4-FFF2-40B4-BE49-F238E27FC236}">
                <a16:creationId xmlns:a16="http://schemas.microsoft.com/office/drawing/2014/main" id="{36E0B285-956E-B644-8895-606D3CD11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1513" y="5373216"/>
            <a:ext cx="1274667" cy="127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7">
            <a:extLst>
              <a:ext uri="{FF2B5EF4-FFF2-40B4-BE49-F238E27FC236}">
                <a16:creationId xmlns:a16="http://schemas.microsoft.com/office/drawing/2014/main" id="{5BB52474-1E01-CC44-8813-A7707FAE42B4}"/>
              </a:ext>
            </a:extLst>
          </p:cNvPr>
          <p:cNvSpPr txBox="1">
            <a:spLocks/>
          </p:cNvSpPr>
          <p:nvPr/>
        </p:nvSpPr>
        <p:spPr>
          <a:xfrm>
            <a:off x="8467852" y="5543984"/>
            <a:ext cx="3381000" cy="752505"/>
          </a:xfrm>
          <a:prstGeom prst="rect">
            <a:avLst/>
          </a:prstGeom>
        </p:spPr>
        <p:txBody>
          <a:bodyPr/>
          <a:lstStyle>
            <a:lvl1pPr marL="0" indent="0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2082" indent="-196046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57337" indent="-267335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12832" indent="-158781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50033" indent="-128054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6pPr>
            <a:lvl7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7pPr>
            <a:lvl8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8pPr>
            <a:lvl9pPr marL="765259" indent="-132858" algn="l" defTabSz="9138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32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2000" b="1" u="sng" kern="0" dirty="0"/>
              <a:t>Presented by</a:t>
            </a:r>
            <a:r>
              <a:rPr lang="en-GB" sz="2000" b="1" kern="0" dirty="0"/>
              <a:t>:</a:t>
            </a:r>
          </a:p>
          <a:p>
            <a:r>
              <a:rPr lang="en-GB" sz="2000" b="1" kern="0" dirty="0"/>
              <a:t>Nadim SAAD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955429A3-B588-3B43-BDD5-28303180C358}"/>
              </a:ext>
            </a:extLst>
          </p:cNvPr>
          <p:cNvSpPr txBox="1">
            <a:spLocks/>
          </p:cNvSpPr>
          <p:nvPr/>
        </p:nvSpPr>
        <p:spPr>
          <a:xfrm>
            <a:off x="165820" y="5905986"/>
            <a:ext cx="3825322" cy="475955"/>
          </a:xfrm>
          <a:prstGeom prst="rect">
            <a:avLst/>
          </a:prstGeom>
        </p:spPr>
        <p:txBody>
          <a:bodyPr vert="horz" lIns="0" tIns="60949" rIns="0" bIns="60949" rtlCol="0" anchor="t">
            <a:noAutofit/>
          </a:bodyPr>
          <a:lstStyle>
            <a:lvl1pPr marL="0" indent="0" algn="l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smtClean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u="sng" dirty="0">
                <a:solidFill>
                  <a:schemeClr val="tx1"/>
                </a:solidFill>
                <a:latin typeface="+mn-lt"/>
              </a:rPr>
              <a:t>Date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: Monday Jan. 10</a:t>
            </a:r>
            <a:r>
              <a:rPr lang="en-IN" sz="2400" baseline="30000" dirty="0">
                <a:solidFill>
                  <a:schemeClr val="tx1"/>
                </a:solidFill>
                <a:latin typeface="+mn-lt"/>
              </a:rPr>
              <a:t>th</a:t>
            </a:r>
            <a:r>
              <a:rPr lang="en-IN" sz="2400" dirty="0">
                <a:solidFill>
                  <a:schemeClr val="tx1"/>
                </a:solidFill>
                <a:latin typeface="+mn-lt"/>
              </a:rPr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237091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DA01-2C8C-FD43-AF24-73720851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b="1" dirty="0"/>
              <a:t>Join Chart &amp; Correlation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0CA6C-EB35-6240-B43E-714AA5335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312" y="2141537"/>
            <a:ext cx="554248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0F128-507F-174C-9646-7A0CC4658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315" y="1919111"/>
            <a:ext cx="5339330" cy="45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32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E1A1-E153-CF41-9C1B-A5C75F2E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Boxplot &amp; FacetGrid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BAFA9-FF26-A54F-BC3F-FFE63E1C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16" y="3031860"/>
            <a:ext cx="5684177" cy="3789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6028FB-2021-4749-BF13-7276DE25E76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4573" y="1690688"/>
            <a:ext cx="107569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8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E6E0-0642-A045-94D0-B830993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FR" sz="6000" b="1" dirty="0"/>
              <a:t>MATPLOTLIB CHARTS</a:t>
            </a:r>
            <a:endParaRPr lang="en-FR" sz="6000" dirty="0"/>
          </a:p>
        </p:txBody>
      </p:sp>
    </p:spTree>
    <p:extLst>
      <p:ext uri="{BB962C8B-B14F-4D97-AF65-F5344CB8AC3E}">
        <p14:creationId xmlns:p14="http://schemas.microsoft.com/office/powerpoint/2010/main" val="3891680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110-4992-8A4B-B60B-5D5DE38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5" y="365125"/>
            <a:ext cx="11482917" cy="1325563"/>
          </a:xfrm>
        </p:spPr>
        <p:txBody>
          <a:bodyPr>
            <a:normAutofit/>
          </a:bodyPr>
          <a:lstStyle/>
          <a:p>
            <a:r>
              <a:rPr lang="en-FR" sz="3600" b="1" dirty="0"/>
              <a:t>Line and Bar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F5ECC-9858-2747-8E86-6472CC2BB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15" y="2123106"/>
            <a:ext cx="5324143" cy="3747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17E31F-3107-AA46-8162-91A2FF1B3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32" y="2123106"/>
            <a:ext cx="5457759" cy="37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E359-72E1-DE4C-A8C6-3208C939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b="1" dirty="0"/>
              <a:t>Colored Horizontal Bar &amp; Pie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D92D4-36B5-804B-A316-4862AE0830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048" y="2477911"/>
            <a:ext cx="3672258" cy="325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89F80A-7A98-D548-9F72-4CD3EAC4A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41033"/>
            <a:ext cx="5346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C41E-F130-1941-9A98-AD61668E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b="1" dirty="0"/>
              <a:t>Boxplot &amp; Scatter Charts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15F438-FEF8-6B43-8F47-9206F5D47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0764" y="1915936"/>
            <a:ext cx="5483036" cy="4351338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70BE7-8831-1D4F-A301-A8E80B99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78" y="2308225"/>
            <a:ext cx="5105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8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D773-2B14-FF48-A039-40655945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b="1" dirty="0"/>
              <a:t>Boxplot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7FCCDC-201B-B743-BF2A-02076D536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9689" y="2228442"/>
            <a:ext cx="6556022" cy="4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E6E0-0642-A045-94D0-B8309930E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FR" sz="6000" b="1" dirty="0"/>
              <a:t>SEABORN CHARTS</a:t>
            </a:r>
            <a:endParaRPr lang="en-FR" sz="6000" dirty="0"/>
          </a:p>
        </p:txBody>
      </p:sp>
    </p:spTree>
    <p:extLst>
      <p:ext uri="{BB962C8B-B14F-4D97-AF65-F5344CB8AC3E}">
        <p14:creationId xmlns:p14="http://schemas.microsoft.com/office/powerpoint/2010/main" val="41356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110-4992-8A4B-B60B-5D5DE38F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5" y="365125"/>
            <a:ext cx="11482917" cy="1325563"/>
          </a:xfrm>
        </p:spPr>
        <p:txBody>
          <a:bodyPr>
            <a:normAutofit/>
          </a:bodyPr>
          <a:lstStyle/>
          <a:p>
            <a:r>
              <a:rPr lang="en-FR" sz="3600" b="1" dirty="0"/>
              <a:t>Pie Chart &amp; Scattered Plot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68832C-EE21-2A42-A869-872680316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9561" y="1931193"/>
            <a:ext cx="6332650" cy="43792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D690F8-0AFC-2D43-B386-901B643A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28" y="1931192"/>
            <a:ext cx="4085714" cy="40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4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2C82-0071-5644-A863-E2E33942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b="1" dirty="0"/>
              <a:t>Bar Chart and Violin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71CA99-070B-CD44-8542-BEDA0AEF8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71" y="2535855"/>
            <a:ext cx="5102071" cy="3424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75C042-5980-884B-AB33-8E2AD1D847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9244" y="2453146"/>
            <a:ext cx="5786261" cy="33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6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</Words>
  <Application>Microsoft Macintosh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 4 Plots from  Diamonds dataset</vt:lpstr>
      <vt:lpstr>PowerPoint Presentation</vt:lpstr>
      <vt:lpstr>Line and Bar Charts</vt:lpstr>
      <vt:lpstr>Colored Horizontal Bar &amp; Pie Charts</vt:lpstr>
      <vt:lpstr>Boxplot &amp; Scatter Charts </vt:lpstr>
      <vt:lpstr>Boxplot</vt:lpstr>
      <vt:lpstr>PowerPoint Presentation</vt:lpstr>
      <vt:lpstr>Pie Chart &amp; Scattered Plot</vt:lpstr>
      <vt:lpstr>Bar Chart and Violin Plot</vt:lpstr>
      <vt:lpstr>Join Chart &amp; Correlation Matrix</vt:lpstr>
      <vt:lpstr>Boxplot &amp; FacetGrid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Plots from  Diamonds dataset</dc:title>
  <dc:creator>Nadim Saad</dc:creator>
  <cp:lastModifiedBy>Nadim Saad</cp:lastModifiedBy>
  <cp:revision>3</cp:revision>
  <dcterms:created xsi:type="dcterms:W3CDTF">2022-01-09T20:41:48Z</dcterms:created>
  <dcterms:modified xsi:type="dcterms:W3CDTF">2022-01-10T01:16:58Z</dcterms:modified>
</cp:coreProperties>
</file>