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3dd6971-149f-473d-842c-9e64587713d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f04ec42-da43-4d97-9ecc-bfe4b567eec9/ReportSection?bookmarkGuid=23899705-8609-4a53-88e1-6589d8b59450&amp;bookmarkUsage=1&amp;ctid=5fcc9d9b-e3d3-4e19-ac0c-90aacae677cf&amp;fromEntryPoint=export&quot;"/>
    <we:property name="reportState" value="&quot;CONNECTED&quot;"/>
    <we:property name="artifactViewState" value="&quot;live&quot;"/>
    <we:property name="reportEmbeddedTime" value="&quot;2024-04-28T07:43:29.367Z&quot;"/>
    <we:property name="creatorSessionId" value="&quot;bfa426b2-35bd-4639-a8c4-7ad8dd57aecf&quot;"/>
    <we:property name="creatorUserId" value="&quot;10032000EDFC5BB8&quot;"/>
    <we:property name="creatorTenantId" value="&quot;5fcc9d9b-e3d3-4e19-ac0c-90aacae677cf&quot;"/>
    <we:property name="pageDisplayName" value="&quot;Page 1&quot;"/>
    <we:property name="pageName" value="&quot;ReportSection&quot;"/>
    <we:property name="reportName" value="&quot;patient emergency room report&quot;"/>
    <we:property name="isVisualContainerHeaderHidden" value="false"/>
    <we:property name="isFiltersActionButtonVisible" value="true"/>
    <we:property name="initialStateBookmark" value="&quot;H4sIAAAAAAAAA+1bbU/cuBb+K1Gkinul0Sp+i51+gwHuRV26CLqtVhVCJ/YxZMkkoyRD4Vb892snmQLDDNDhZYe23yaxfXzOc1594vkamqwe53DxHkYYvg03yvJ0BNVpQMJBWPTv/vjj3e76/ruj9+u7W+51OW6ysqjDt1/DBqpjbD5m9QRyT8G9/Hw4CCHP9+DYP1nIaxyEY6zqsoA8+x92k91QU03wchDi+TgvK/AkDxpo0JM9c9Pds9ub/EY8J6Cb7AwPUDfd630cl1UzfR6Edfer5enmmKfW7jgsiwaywlH27yKbUgTKVGwUSy2njMf+vc3ypp+SXmydjysnkBPzYuyBWDdnUGg0Yct1hXXd77CLUE+qlvWtGwMH5aTSuI+2HSqarLlwdDTkepJDx/Glw2CvKh1C7dib4H1ZYLBuRlmR1Y0HxkkeHOgTNJMc2+kn5ZdhhQ4rE76NLg/dmzorjvMe2iuRP3Rsa6g8y2X6t8PEi+YWlJXBauOilW4zq6Zg0cGMAC8qmRPFLVEJM7GNZMRVpEFLnhC1Iqq5zvuPopTFMvXqiJnSPKJGaRERq6SgdCXU0ZQN5MHYDWLR1K9YB7cE6YBHlUrOnStQaRSHJFbc3Av80Al/XFaZ2+8W9sMyn4yKh3K8B5UL6G6nWXZvDnwn5HWeabfyOujhCF0S8T+O0YVnv8jJM+42zLC+kvnmr4/TJOF0s12Vo3ZZn8bGboc5kgzCjg3H6CD8dIJef589MIXJptliZwahup/yAOy6h3b7RZgF2xnmxivZcfAR8kmbMt0Gv2dNJ/vX7rVbtLa2dt1s1tY+r7vE6PJq8AmyJviQjfBwzVM67EympWmggTkAjkrTQoytvczfbtOtMOWXwtPsiNWYTx3gFkUXMTLdHLTKPmjn3UPf5/ueskenS+kOo7+v5e5viDyLtXrrdBnFBbjt1oo2u9Jnp8FRt2fWOlit3eod07nMaAxVVk8daPr0Liu8vQ/C39E2z+FbV3YyCPez45NmkdIeaCOXntDNUs9N/O1qVthpRUSK61hy5BABSTgFK15HtB88Qwycbhd4r6qxmWVq3eH8n6qcjJfKPvmkdpii2YBqeAJVs5qpaIGn9iBfLOGr34PqYWu4ACRKmEwYSYS2DKhMXzIVbvpjyQyTu+44cXKnGa6YV7wEO2dt+A72yqxogn+1EP17GdcAN3euSzy1Kd6l2c70FMFESC1IrJmgSUxRpC9oevf5yqgcueGlMO7t4aCtyPpJN+D2RBN3LrYUDQNpUUsEBXz5fPB45fyFMK/u/OV137zOI7SU0+VZgT9VHrrDvjrftynjhKXSRhIARJIQE/0qhhaFIoOuOG58ODqq0GLlK9VfZdFz49tZqpAkVcRV7AqTSItExXQ1LPVN8GcR7Lfsogn2Xn+zZqFA3flJpiphAlIWW0Vd7UAB7Ioo4sfSwmIVJNyyCIERJiHBmDJF7m/tv+yZcWOiT3FlAnc/flSBntfKftli5lb7Yp6VDpwGO4N0Guy/UnUtHR6lxEISScmMMwJrI+XZ7QXYOnfZxaB7sUQb8RaMD+kmvi+b26g8S4txRosPaC9uovY1nwmaMtgxbm1mL771E7tu2XXc+f3RYZydlc0HSHN8YIwgszHiWS17cdZud12m7/h93u723y+/PMc+s9p3o+OFrdVndlcn5RWgxSTPr8Runzxv0z7nLGvT/vGzfKvICoPnbds2x+LYHfLfkr5+SkEqwYxJU2FjSTVwQVYibf83a0YwDobQfnN/moztiXAnpkoIpkxgqqUy3LTn+jtJNXjepOX5bWqEm8TGOkq1IZRbEzMDy1MTTFIraWoS4fJ3QpiyeiWUMTX2AzdcW2h9KzjQZfWavwDfKVRXUWkm/DmYSh1bJjWNYr0a3vGgYuGV6eG6LP0X+EgJCc4hFEm0BqmtekQP7olvdAT7bqw4fsXA35SigzxmKaZcgFEqiZBZya1cPqBFUkEiiNWKYqQilioUy1PTnHNiUMYCSexjY9qFx+WoWYVRKiKl4xhUDNxIuRrB9h/pcc1rCX5CPG1RfEwzq2Pjp+pn3YNlX3glRidMGmOdEVrDRMJW43bRm2AXcgycXrOlPq+sTHC7IUYX3aiNXKKPaEqppEZwkRJcEdAtjiCHHwD2GUH6Qgoi4Wptq6WNQNqYcLj/O/bLAD8pTovyyxOdMP4hzK9k6C+zSG2soNJoC5aqVAqWPCJTkjTVWqGmTEuhDY30amTK7zqWvFTWXHQ/4l5r2tvYORp+PKIiSeT21sbRNo/jI8631482REyP1oc8ihlVbMiHt3VktDs66ljwKEKrKeEsvr/9/jNcFHlkqf4opaRxjIrYOPK6gRgiq16yIb+6SnmS4+ujVINJAppDKiUn1iIBF9aWj5A8MqgJII+15SkVmGC6PDV/zgUQhlmUkYk1YekjzjkAIIlIbRwnsaWCUqoeQY2RKJKaxL6D5uNNKmO2LLWW4Lzr0OWkqcegcQ8KnHMB15klFAZN/3vRtdv2Hzhhu4njJvO9+bsX3Line3n5f/FqkRUiNAAA&quot;"/>
    <we:property name="bookmark" value="&quot;H4sIAAAAAAAAA+1bbU/bShb+K1akil0puhrPu/sNQtlFe1sh6LZaVQgdz5wBXxw7sh0Kt+K/74yd8BISoAHS0PZb7Jk5c85z3seTbz2b1aMcLj7AEHtve1tleTqE6jSKe/1ecfsdKOoSMJwkSlBjpDCp87PKUZOVRd17+63XQHWMzaesHkMeCPqXXw77PcjzPTgOTw7yGvu9EVZ1WUCe/Y3dZD/UVGO87PfwfJSXFQSSBw00GMie+en+2bMS/xEHxsA02RkeoGm61/s4Kqtm+tzv1d2vlqfbY4Fau+OgLBrICk85vCMupQiUaWk1Sx2njMvw3mV5M5mSXrw7H1VeIC/mxSjgsmnPoDBoey3XFdb1ZIf3CPW4all/d2vgoBxXBvfRtUNFkzUXno6B3Ixz6Di+9BjsVaVHqB17E30oC4w27TArsroJwHjJowNzgnacYzv9pPw6qNBjZXtvyeWhf1NnxXE+gfZa5I8d2waqwHKZ/uUxCaL5BWVlsdq6aKXbzqopWLQ/I8BKJfOi+CU6YVY6ogjXxIBRPIn1mqjmJu8/i1IWyzRRh2TahwBqtREkdtqHAroW6mjKBvJo5AexaOpXrIM7gnTAo04V594VqLKaQyI1tw8CP/DCH5dV5ve7g/2gzMfD4rEc70HlA7rfaZbd2wPfCXmdZ8avvAl6b4g+iYQfx+jDc1jk5Rl1G2ZYX8t8+9enaZLwutmpymG7bJLVRn6HOZL0ex0bntF+7/MJBv19CcAUNptmi90ZhOrJlEdg1z202y/CLNrJMLdByZ6DT5CP25TpN/gzazrZv3Wv/aKNjY2bZrOx8WXTJ0afV6PPkDXRx2yIhxuB0mFnMi1NCw3MAXBY2hZibO1l/nbbfoUtvxaBZkesxnzqAHco+oiRmeagVfZBO+8B+iHfTygHdLqU7jH660buvkLkRaw1WKfPKD7A7bRWtN1VQrsNDrs9s9bBauNX79rOZYYjqLJ66kDTp/9kRbD3fu9PdM1L+Na1nfR7+9nxSbNIaY+0kctA6Hbl5yf+cT2r12lFEM2NVBw5EIgTTsGJ1xHt+y8QA6fbRcGramxmmdr0OP+rKsejpbJPPq49pmi3oBqcQNWsZypa4KkTkC+W8NXvQfWwNVyAmCRMJSxOhHEMqEpXmQq3Q1syw+R7306c3GuGa+YVq2DnrA3f0V6ZFU30jxaify7jGuDnznWJ5zbF+zTbmZ6OMRHKiFgaJmgiKYp0hab3kK8My6EfXgrjiT0ctBXZZNJK67I7sv2w8uwKxUcUZZvv25qrv2B47/1MSdal3oRxX8ijZaAcGoWggS+fV59u5P9DmFe//45eV9ErILRU8MqzAn+pfH6PfXUx1KWMxyxVjigAEEkSW/K7qFwU0i36JqMJAemoQodViDC/y8uXxrezVKHiVMe+89GYECMSLel6WOqb6L9FtN+yizbae/2HXgsF6vpQleqECUiZdJr6GowCuDVRxM+lhcUqSLhjBIHFTEGCkjIdP/yJZLW999bYnOLaBO7J+FEFZt4ngdUWM3eOgeZZad9rsDNIr8HJx7/uaIyTNHaQEKWY9UbgHNGB3YkA7859drHoX6yq7P9QNndReZFeYEaLj+gIttGEms9GTRntWr82cxdXTUB36ngTd/5wdBhlZ2XzEdIcHxkj4tkY8aKWvThrt7suc377fd7u998vv77EPrPa96OjhUfUL+yuXsprQItxnl+L3T4F3qbnxbOsTc/hX+SbT1ZYPG+Pv3MsjpsTb3+T+ikFpQWzNk2Fk4oa4CJei7T976wZwigaQHt34XkydiDCvZg6iTFlAlOjtOW27evvJdXgeZOW53epxdwmThqSGhtT7qxkFpanJpiiTtHUJsLn7yRm2pm1UMbU2A/8cO2g9a3owJTVa/6Sfq9QXUVlmAh9MFVGOqYMJdKsh3c8qlh4ZXq4KcvkJgPRQoF3CB0nxoAyTj/hDO6Zb8ZE+36sOH7FwN+WooNcshRTLsBqnRBkTnGnlg9oRGlIROyMpkg0YalGsTw1wzmPLSopMJYhNqZdeFyOmtNIUkG0kRK0BG6VWo9g+0POuOYdCX5GPG1RfMphVsfGL3We9QCWk8IrsSZhylrnjdBZJhK2Hre03kTvIcfI6zVb6jPV2gS3W2J00Y064hM9oSmlilrBRRrjmoDucAg5/ASwzwgyKaSACF9rO6McAeVkzOHh+wCrAX5cnBbl12fqMH4Q5tcyTC4FKWOdoMoaB47qVAmWPCFTxmlqjEZDmVHCWErMemTK72pLVpU1F90zedCa9rZ2jwafjqhIErXzbutoh0t5xPnO5tGWkPRoc8CJZFSzAR/c1ZE1vnU0UnBC0BkacyYfPn7/FS7cPLFUf5JSUilRx06SoBuQQJxe5YH8+irlWdrXJ6kGk/A/GUiV4rFzGIMPa8tHSE4smhiQS+N4SgUmmC5PLfS5AMIyh4pYaWKWPqHPAQAVi9RJmUhHBaVUP4EaiwlRJpbhBC3Em1RJtiy1luC860vluKlHYHAPCpxzh8mbJRQW7eT3ouvL7T+Zru4vX17+H4955oxJNQAA&quot;"/>
    <we:property name="datasetId" value="&quot;7a5e590b-efc9-4570-afa8-8051b05a82bc&quot;"/>
    <we:property name="embedUrl" value="&quot;/reportEmbed?reportId=0f04ec42-da43-4d97-9ecc-bfe4b567eec9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Nadin Ahmed</cp:lastModifiedBy>
  <cp:revision>3</cp:revision>
  <dcterms:created xsi:type="dcterms:W3CDTF">2018-06-07T21:39:02Z</dcterms:created>
  <dcterms:modified xsi:type="dcterms:W3CDTF">2024-04-28T07:46:42Z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