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5699"/>
  </p:normalViewPr>
  <p:slideViewPr>
    <p:cSldViewPr snapToGrid="0" snapToObjects="1">
      <p:cViewPr varScale="1">
        <p:scale>
          <a:sx n="136" d="100"/>
          <a:sy n="136" d="100"/>
        </p:scale>
        <p:origin x="2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hyperlink" Target="http://localhost:900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hyperlink" Target="http://localhost:900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C45CE-2308-4418-9DC3-38A0AE9F1A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BD1C2-C224-4D05-9D79-63E288C8C4BF}">
      <dgm:prSet/>
      <dgm:spPr/>
      <dgm:t>
        <a:bodyPr/>
        <a:lstStyle/>
        <a:p>
          <a:r>
            <a:rPr lang="en-US" b="0" i="0" u="none" dirty="0"/>
            <a:t>Reliable processing with exactly-once semantics</a:t>
          </a:r>
          <a:endParaRPr lang="en-US" dirty="0"/>
        </a:p>
      </dgm:t>
    </dgm:pt>
    <dgm:pt modelId="{543BBAF1-E461-4B01-AE8A-4D56EFCA2FF2}" type="parTrans" cxnId="{7697E4D5-1916-4255-9394-8BE8F5347187}">
      <dgm:prSet/>
      <dgm:spPr/>
      <dgm:t>
        <a:bodyPr/>
        <a:lstStyle/>
        <a:p>
          <a:endParaRPr lang="en-US"/>
        </a:p>
      </dgm:t>
    </dgm:pt>
    <dgm:pt modelId="{CEC8A319-660F-4AFF-9B76-5D4CEC9DEB59}" type="sibTrans" cxnId="{7697E4D5-1916-4255-9394-8BE8F5347187}">
      <dgm:prSet/>
      <dgm:spPr/>
      <dgm:t>
        <a:bodyPr/>
        <a:lstStyle/>
        <a:p>
          <a:endParaRPr lang="en-US"/>
        </a:p>
      </dgm:t>
    </dgm:pt>
    <dgm:pt modelId="{A702827D-F518-41EF-8206-05162F1DCF22}">
      <dgm:prSet/>
      <dgm:spPr/>
      <dgm:t>
        <a:bodyPr/>
        <a:lstStyle/>
        <a:p>
          <a:r>
            <a:rPr lang="en-US" b="0" i="0" u="none" dirty="0"/>
            <a:t>Efficient data deduplication</a:t>
          </a:r>
          <a:endParaRPr lang="en-US" dirty="0"/>
        </a:p>
      </dgm:t>
    </dgm:pt>
    <dgm:pt modelId="{317EF835-48EC-4777-A947-FA868C459457}" type="sibTrans" cxnId="{8C8373B3-C793-4224-9CBF-5AF7FBF2A26A}">
      <dgm:prSet/>
      <dgm:spPr/>
      <dgm:t>
        <a:bodyPr/>
        <a:lstStyle/>
        <a:p>
          <a:endParaRPr lang="en-US"/>
        </a:p>
      </dgm:t>
    </dgm:pt>
    <dgm:pt modelId="{C78744F3-912E-4EA4-AA8B-F6B3C87C90E1}" type="parTrans" cxnId="{8C8373B3-C793-4224-9CBF-5AF7FBF2A26A}">
      <dgm:prSet/>
      <dgm:spPr/>
      <dgm:t>
        <a:bodyPr/>
        <a:lstStyle/>
        <a:p>
          <a:endParaRPr lang="en-US"/>
        </a:p>
      </dgm:t>
    </dgm:pt>
    <dgm:pt modelId="{88D47277-C948-494B-B2E1-E4DC2429849C}">
      <dgm:prSet/>
      <dgm:spPr/>
      <dgm:t>
        <a:bodyPr/>
        <a:lstStyle/>
        <a:p>
          <a:r>
            <a:rPr lang="en-US" b="0" i="0" u="none" dirty="0"/>
            <a:t>Real-time validation of vital signs</a:t>
          </a:r>
          <a:endParaRPr lang="en-US" dirty="0"/>
        </a:p>
      </dgm:t>
    </dgm:pt>
    <dgm:pt modelId="{5546FC62-85D3-49CB-A520-8D359C750D9B}" type="sibTrans" cxnId="{923C7C70-E34D-4F3B-847F-B4D27E9DCF02}">
      <dgm:prSet/>
      <dgm:spPr/>
      <dgm:t>
        <a:bodyPr/>
        <a:lstStyle/>
        <a:p>
          <a:endParaRPr lang="en-US"/>
        </a:p>
      </dgm:t>
    </dgm:pt>
    <dgm:pt modelId="{1683CCAB-6479-43A9-97E4-18C1D3FEE69D}" type="parTrans" cxnId="{923C7C70-E34D-4F3B-847F-B4D27E9DCF02}">
      <dgm:prSet/>
      <dgm:spPr/>
      <dgm:t>
        <a:bodyPr/>
        <a:lstStyle/>
        <a:p>
          <a:endParaRPr lang="en-US"/>
        </a:p>
      </dgm:t>
    </dgm:pt>
    <dgm:pt modelId="{82E985E4-4F19-4E93-8861-E371980DE1B1}">
      <dgm:prSet/>
      <dgm:spPr/>
      <dgm:t>
        <a:bodyPr/>
        <a:lstStyle/>
        <a:p>
          <a:r>
            <a:rPr lang="en-US" b="0" i="0" u="none" dirty="0"/>
            <a:t>Consistent data persistence</a:t>
          </a:r>
          <a:endParaRPr lang="en-US" dirty="0"/>
        </a:p>
      </dgm:t>
    </dgm:pt>
    <dgm:pt modelId="{32EC86E1-2B1D-4434-890C-613BF109EBF7}" type="sibTrans" cxnId="{2D5C9A26-B900-4DFF-BA03-740D925004FC}">
      <dgm:prSet/>
      <dgm:spPr/>
      <dgm:t>
        <a:bodyPr/>
        <a:lstStyle/>
        <a:p>
          <a:endParaRPr lang="en-US"/>
        </a:p>
      </dgm:t>
    </dgm:pt>
    <dgm:pt modelId="{B1536AD1-9DD4-45D8-88FC-B5A77E166BC5}" type="parTrans" cxnId="{2D5C9A26-B900-4DFF-BA03-740D925004FC}">
      <dgm:prSet/>
      <dgm:spPr/>
      <dgm:t>
        <a:bodyPr/>
        <a:lstStyle/>
        <a:p>
          <a:endParaRPr lang="en-US"/>
        </a:p>
      </dgm:t>
    </dgm:pt>
    <dgm:pt modelId="{FC648D3B-C670-4245-B100-EB3F0C4989C6}" type="pres">
      <dgm:prSet presAssocID="{250C45CE-2308-4418-9DC3-38A0AE9F1A6E}" presName="linear" presStyleCnt="0">
        <dgm:presLayoutVars>
          <dgm:dir/>
          <dgm:animLvl val="lvl"/>
          <dgm:resizeHandles val="exact"/>
        </dgm:presLayoutVars>
      </dgm:prSet>
      <dgm:spPr/>
    </dgm:pt>
    <dgm:pt modelId="{3DFC7DE9-56E2-0043-BB0A-0DE13BEE9AD8}" type="pres">
      <dgm:prSet presAssocID="{CDBBD1C2-C224-4D05-9D79-63E288C8C4BF}" presName="parentLin" presStyleCnt="0"/>
      <dgm:spPr/>
    </dgm:pt>
    <dgm:pt modelId="{7832D9EE-B87F-0E48-8BAE-0F25F8F7C157}" type="pres">
      <dgm:prSet presAssocID="{CDBBD1C2-C224-4D05-9D79-63E288C8C4BF}" presName="parentLeftMargin" presStyleLbl="node1" presStyleIdx="0" presStyleCnt="4"/>
      <dgm:spPr/>
    </dgm:pt>
    <dgm:pt modelId="{22D295A9-C26A-B840-8338-3014E123AC89}" type="pres">
      <dgm:prSet presAssocID="{CDBBD1C2-C224-4D05-9D79-63E288C8C4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E6EDA9-62EB-E645-A605-599672C9B2CA}" type="pres">
      <dgm:prSet presAssocID="{CDBBD1C2-C224-4D05-9D79-63E288C8C4BF}" presName="negativeSpace" presStyleCnt="0"/>
      <dgm:spPr/>
    </dgm:pt>
    <dgm:pt modelId="{29ADA3D7-77BA-FC42-88D2-42A4A848F0C8}" type="pres">
      <dgm:prSet presAssocID="{CDBBD1C2-C224-4D05-9D79-63E288C8C4BF}" presName="childText" presStyleLbl="conFgAcc1" presStyleIdx="0" presStyleCnt="4">
        <dgm:presLayoutVars>
          <dgm:bulletEnabled val="1"/>
        </dgm:presLayoutVars>
      </dgm:prSet>
      <dgm:spPr/>
    </dgm:pt>
    <dgm:pt modelId="{78D433F0-59C0-744C-8792-0E13F375F274}" type="pres">
      <dgm:prSet presAssocID="{CEC8A319-660F-4AFF-9B76-5D4CEC9DEB59}" presName="spaceBetweenRectangles" presStyleCnt="0"/>
      <dgm:spPr/>
    </dgm:pt>
    <dgm:pt modelId="{6BC145A9-328A-BB48-88B8-8E67450695C6}" type="pres">
      <dgm:prSet presAssocID="{A702827D-F518-41EF-8206-05162F1DCF22}" presName="parentLin" presStyleCnt="0"/>
      <dgm:spPr/>
    </dgm:pt>
    <dgm:pt modelId="{DB00739F-B9AA-A540-811A-69DE477F5A7A}" type="pres">
      <dgm:prSet presAssocID="{A702827D-F518-41EF-8206-05162F1DCF22}" presName="parentLeftMargin" presStyleLbl="node1" presStyleIdx="0" presStyleCnt="4"/>
      <dgm:spPr/>
    </dgm:pt>
    <dgm:pt modelId="{EEA1C0D1-F8B4-B54F-A312-F44C5F673F89}" type="pres">
      <dgm:prSet presAssocID="{A702827D-F518-41EF-8206-05162F1DCF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11F98F-F617-F740-BCEA-F5B2BADA7EFF}" type="pres">
      <dgm:prSet presAssocID="{A702827D-F518-41EF-8206-05162F1DCF22}" presName="negativeSpace" presStyleCnt="0"/>
      <dgm:spPr/>
    </dgm:pt>
    <dgm:pt modelId="{C07D9DDA-12CF-C440-B061-F65F7524F306}" type="pres">
      <dgm:prSet presAssocID="{A702827D-F518-41EF-8206-05162F1DCF22}" presName="childText" presStyleLbl="conFgAcc1" presStyleIdx="1" presStyleCnt="4">
        <dgm:presLayoutVars>
          <dgm:bulletEnabled val="1"/>
        </dgm:presLayoutVars>
      </dgm:prSet>
      <dgm:spPr/>
    </dgm:pt>
    <dgm:pt modelId="{020D85B1-1663-B641-9EC0-E5D23977A437}" type="pres">
      <dgm:prSet presAssocID="{317EF835-48EC-4777-A947-FA868C459457}" presName="spaceBetweenRectangles" presStyleCnt="0"/>
      <dgm:spPr/>
    </dgm:pt>
    <dgm:pt modelId="{9C5CE8D3-3723-2047-857C-4EC1E143D579}" type="pres">
      <dgm:prSet presAssocID="{88D47277-C948-494B-B2E1-E4DC2429849C}" presName="parentLin" presStyleCnt="0"/>
      <dgm:spPr/>
    </dgm:pt>
    <dgm:pt modelId="{87422360-FA5B-684D-BD02-27AC034C8C44}" type="pres">
      <dgm:prSet presAssocID="{88D47277-C948-494B-B2E1-E4DC2429849C}" presName="parentLeftMargin" presStyleLbl="node1" presStyleIdx="1" presStyleCnt="4"/>
      <dgm:spPr/>
    </dgm:pt>
    <dgm:pt modelId="{88A887CE-07CF-654D-8817-6AD198BB2F77}" type="pres">
      <dgm:prSet presAssocID="{88D47277-C948-494B-B2E1-E4DC2429849C}" presName="parentText" presStyleLbl="node1" presStyleIdx="2" presStyleCnt="4" custLinFactNeighborY="0">
        <dgm:presLayoutVars>
          <dgm:chMax val="0"/>
          <dgm:bulletEnabled val="1"/>
        </dgm:presLayoutVars>
      </dgm:prSet>
      <dgm:spPr/>
    </dgm:pt>
    <dgm:pt modelId="{A303767E-8FEA-E04C-8435-D6D4D37A756E}" type="pres">
      <dgm:prSet presAssocID="{88D47277-C948-494B-B2E1-E4DC2429849C}" presName="negativeSpace" presStyleCnt="0"/>
      <dgm:spPr/>
    </dgm:pt>
    <dgm:pt modelId="{FB01D655-A50B-5740-B0B6-1A8957C281A0}" type="pres">
      <dgm:prSet presAssocID="{88D47277-C948-494B-B2E1-E4DC2429849C}" presName="childText" presStyleLbl="conFgAcc1" presStyleIdx="2" presStyleCnt="4">
        <dgm:presLayoutVars>
          <dgm:bulletEnabled val="1"/>
        </dgm:presLayoutVars>
      </dgm:prSet>
      <dgm:spPr/>
    </dgm:pt>
    <dgm:pt modelId="{B46F71D3-10BB-5347-9B90-9BCC4B99F02E}" type="pres">
      <dgm:prSet presAssocID="{5546FC62-85D3-49CB-A520-8D359C750D9B}" presName="spaceBetweenRectangles" presStyleCnt="0"/>
      <dgm:spPr/>
    </dgm:pt>
    <dgm:pt modelId="{E7CFBFB3-D368-A840-A9E6-12FBED49A597}" type="pres">
      <dgm:prSet presAssocID="{82E985E4-4F19-4E93-8861-E371980DE1B1}" presName="parentLin" presStyleCnt="0"/>
      <dgm:spPr/>
    </dgm:pt>
    <dgm:pt modelId="{38C49A78-8446-1A47-9549-7DF29A11B5AA}" type="pres">
      <dgm:prSet presAssocID="{82E985E4-4F19-4E93-8861-E371980DE1B1}" presName="parentLeftMargin" presStyleLbl="node1" presStyleIdx="2" presStyleCnt="4"/>
      <dgm:spPr/>
    </dgm:pt>
    <dgm:pt modelId="{DFB6F7F2-E44B-6E4A-9A67-42E1E05835BE}" type="pres">
      <dgm:prSet presAssocID="{82E985E4-4F19-4E93-8861-E371980DE1B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357DA0B-60FB-CF4E-BA95-557417ABFDE6}" type="pres">
      <dgm:prSet presAssocID="{82E985E4-4F19-4E93-8861-E371980DE1B1}" presName="negativeSpace" presStyleCnt="0"/>
      <dgm:spPr/>
    </dgm:pt>
    <dgm:pt modelId="{90D34F80-F838-8441-BBF7-5B7D5E11A251}" type="pres">
      <dgm:prSet presAssocID="{82E985E4-4F19-4E93-8861-E371980DE1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B2A705-D37E-AD49-91A7-6E72F2400076}" type="presOf" srcId="{88D47277-C948-494B-B2E1-E4DC2429849C}" destId="{87422360-FA5B-684D-BD02-27AC034C8C44}" srcOrd="0" destOrd="0" presId="urn:microsoft.com/office/officeart/2005/8/layout/list1"/>
    <dgm:cxn modelId="{C6D49A0A-6DF9-F74E-BF6A-1D435288F136}" type="presOf" srcId="{CDBBD1C2-C224-4D05-9D79-63E288C8C4BF}" destId="{7832D9EE-B87F-0E48-8BAE-0F25F8F7C157}" srcOrd="0" destOrd="0" presId="urn:microsoft.com/office/officeart/2005/8/layout/list1"/>
    <dgm:cxn modelId="{E8513E10-4E32-9741-9D03-53D1FD6F41B5}" type="presOf" srcId="{250C45CE-2308-4418-9DC3-38A0AE9F1A6E}" destId="{FC648D3B-C670-4245-B100-EB3F0C4989C6}" srcOrd="0" destOrd="0" presId="urn:microsoft.com/office/officeart/2005/8/layout/list1"/>
    <dgm:cxn modelId="{2D5C9A26-B900-4DFF-BA03-740D925004FC}" srcId="{250C45CE-2308-4418-9DC3-38A0AE9F1A6E}" destId="{82E985E4-4F19-4E93-8861-E371980DE1B1}" srcOrd="3" destOrd="0" parTransId="{B1536AD1-9DD4-45D8-88FC-B5A77E166BC5}" sibTransId="{32EC86E1-2B1D-4434-890C-613BF109EBF7}"/>
    <dgm:cxn modelId="{8CB25D3F-7ADF-4D48-BA5B-7E26E78E7D09}" type="presOf" srcId="{82E985E4-4F19-4E93-8861-E371980DE1B1}" destId="{DFB6F7F2-E44B-6E4A-9A67-42E1E05835BE}" srcOrd="1" destOrd="0" presId="urn:microsoft.com/office/officeart/2005/8/layout/list1"/>
    <dgm:cxn modelId="{A64E9E40-2EC7-2842-8FF9-6AF222563112}" type="presOf" srcId="{CDBBD1C2-C224-4D05-9D79-63E288C8C4BF}" destId="{22D295A9-C26A-B840-8338-3014E123AC89}" srcOrd="1" destOrd="0" presId="urn:microsoft.com/office/officeart/2005/8/layout/list1"/>
    <dgm:cxn modelId="{1AD05265-955E-6E48-8F2F-66059D216981}" type="presOf" srcId="{82E985E4-4F19-4E93-8861-E371980DE1B1}" destId="{38C49A78-8446-1A47-9549-7DF29A11B5AA}" srcOrd="0" destOrd="0" presId="urn:microsoft.com/office/officeart/2005/8/layout/list1"/>
    <dgm:cxn modelId="{923C7C70-E34D-4F3B-847F-B4D27E9DCF02}" srcId="{250C45CE-2308-4418-9DC3-38A0AE9F1A6E}" destId="{88D47277-C948-494B-B2E1-E4DC2429849C}" srcOrd="2" destOrd="0" parTransId="{1683CCAB-6479-43A9-97E4-18C1D3FEE69D}" sibTransId="{5546FC62-85D3-49CB-A520-8D359C750D9B}"/>
    <dgm:cxn modelId="{5FAA0F97-BCD5-A743-AC75-163303836A3E}" type="presOf" srcId="{A702827D-F518-41EF-8206-05162F1DCF22}" destId="{DB00739F-B9AA-A540-811A-69DE477F5A7A}" srcOrd="0" destOrd="0" presId="urn:microsoft.com/office/officeart/2005/8/layout/list1"/>
    <dgm:cxn modelId="{AC594B97-88A5-7D4E-9341-0F424CE03D01}" type="presOf" srcId="{A702827D-F518-41EF-8206-05162F1DCF22}" destId="{EEA1C0D1-F8B4-B54F-A312-F44C5F673F89}" srcOrd="1" destOrd="0" presId="urn:microsoft.com/office/officeart/2005/8/layout/list1"/>
    <dgm:cxn modelId="{8C8373B3-C793-4224-9CBF-5AF7FBF2A26A}" srcId="{250C45CE-2308-4418-9DC3-38A0AE9F1A6E}" destId="{A702827D-F518-41EF-8206-05162F1DCF22}" srcOrd="1" destOrd="0" parTransId="{C78744F3-912E-4EA4-AA8B-F6B3C87C90E1}" sibTransId="{317EF835-48EC-4777-A947-FA868C459457}"/>
    <dgm:cxn modelId="{1C2E75C4-8EF8-214C-AB78-4984339DB56B}" type="presOf" srcId="{88D47277-C948-494B-B2E1-E4DC2429849C}" destId="{88A887CE-07CF-654D-8817-6AD198BB2F77}" srcOrd="1" destOrd="0" presId="urn:microsoft.com/office/officeart/2005/8/layout/list1"/>
    <dgm:cxn modelId="{7697E4D5-1916-4255-9394-8BE8F5347187}" srcId="{250C45CE-2308-4418-9DC3-38A0AE9F1A6E}" destId="{CDBBD1C2-C224-4D05-9D79-63E288C8C4BF}" srcOrd="0" destOrd="0" parTransId="{543BBAF1-E461-4B01-AE8A-4D56EFCA2FF2}" sibTransId="{CEC8A319-660F-4AFF-9B76-5D4CEC9DEB59}"/>
    <dgm:cxn modelId="{9C1C96B5-E909-C34B-AA14-51B88BEB9800}" type="presParOf" srcId="{FC648D3B-C670-4245-B100-EB3F0C4989C6}" destId="{3DFC7DE9-56E2-0043-BB0A-0DE13BEE9AD8}" srcOrd="0" destOrd="0" presId="urn:microsoft.com/office/officeart/2005/8/layout/list1"/>
    <dgm:cxn modelId="{BF99F496-61AF-E140-A0F4-05A1AA374595}" type="presParOf" srcId="{3DFC7DE9-56E2-0043-BB0A-0DE13BEE9AD8}" destId="{7832D9EE-B87F-0E48-8BAE-0F25F8F7C157}" srcOrd="0" destOrd="0" presId="urn:microsoft.com/office/officeart/2005/8/layout/list1"/>
    <dgm:cxn modelId="{BE07FF3D-644D-9845-B2BA-EDEF188E361D}" type="presParOf" srcId="{3DFC7DE9-56E2-0043-BB0A-0DE13BEE9AD8}" destId="{22D295A9-C26A-B840-8338-3014E123AC89}" srcOrd="1" destOrd="0" presId="urn:microsoft.com/office/officeart/2005/8/layout/list1"/>
    <dgm:cxn modelId="{8A8FB083-1B6D-1848-83A1-34ABA1C2B669}" type="presParOf" srcId="{FC648D3B-C670-4245-B100-EB3F0C4989C6}" destId="{C0E6EDA9-62EB-E645-A605-599672C9B2CA}" srcOrd="1" destOrd="0" presId="urn:microsoft.com/office/officeart/2005/8/layout/list1"/>
    <dgm:cxn modelId="{6D7243A8-F72F-1640-93E4-4BE09EEC3E87}" type="presParOf" srcId="{FC648D3B-C670-4245-B100-EB3F0C4989C6}" destId="{29ADA3D7-77BA-FC42-88D2-42A4A848F0C8}" srcOrd="2" destOrd="0" presId="urn:microsoft.com/office/officeart/2005/8/layout/list1"/>
    <dgm:cxn modelId="{9EBE44B7-3642-494B-ACB6-EF32F443624C}" type="presParOf" srcId="{FC648D3B-C670-4245-B100-EB3F0C4989C6}" destId="{78D433F0-59C0-744C-8792-0E13F375F274}" srcOrd="3" destOrd="0" presId="urn:microsoft.com/office/officeart/2005/8/layout/list1"/>
    <dgm:cxn modelId="{34E97555-467C-1441-8CC5-55E1FF18853D}" type="presParOf" srcId="{FC648D3B-C670-4245-B100-EB3F0C4989C6}" destId="{6BC145A9-328A-BB48-88B8-8E67450695C6}" srcOrd="4" destOrd="0" presId="urn:microsoft.com/office/officeart/2005/8/layout/list1"/>
    <dgm:cxn modelId="{D3E8117D-FAA3-CD48-988A-E50ADEA639E2}" type="presParOf" srcId="{6BC145A9-328A-BB48-88B8-8E67450695C6}" destId="{DB00739F-B9AA-A540-811A-69DE477F5A7A}" srcOrd="0" destOrd="0" presId="urn:microsoft.com/office/officeart/2005/8/layout/list1"/>
    <dgm:cxn modelId="{C7821548-65B5-0448-A3A3-5EE6A9485F41}" type="presParOf" srcId="{6BC145A9-328A-BB48-88B8-8E67450695C6}" destId="{EEA1C0D1-F8B4-B54F-A312-F44C5F673F89}" srcOrd="1" destOrd="0" presId="urn:microsoft.com/office/officeart/2005/8/layout/list1"/>
    <dgm:cxn modelId="{41304EA9-8ECD-C743-A052-479EF7C97D0C}" type="presParOf" srcId="{FC648D3B-C670-4245-B100-EB3F0C4989C6}" destId="{0111F98F-F617-F740-BCEA-F5B2BADA7EFF}" srcOrd="5" destOrd="0" presId="urn:microsoft.com/office/officeart/2005/8/layout/list1"/>
    <dgm:cxn modelId="{D36DA2C6-71F2-B04F-9441-B6F2AAA9DEF3}" type="presParOf" srcId="{FC648D3B-C670-4245-B100-EB3F0C4989C6}" destId="{C07D9DDA-12CF-C440-B061-F65F7524F306}" srcOrd="6" destOrd="0" presId="urn:microsoft.com/office/officeart/2005/8/layout/list1"/>
    <dgm:cxn modelId="{5F835CB9-BBBC-C848-A297-636B5325EE55}" type="presParOf" srcId="{FC648D3B-C670-4245-B100-EB3F0C4989C6}" destId="{020D85B1-1663-B641-9EC0-E5D23977A437}" srcOrd="7" destOrd="0" presId="urn:microsoft.com/office/officeart/2005/8/layout/list1"/>
    <dgm:cxn modelId="{FFA58A03-EEBC-3B4D-BC81-316230AE3C96}" type="presParOf" srcId="{FC648D3B-C670-4245-B100-EB3F0C4989C6}" destId="{9C5CE8D3-3723-2047-857C-4EC1E143D579}" srcOrd="8" destOrd="0" presId="urn:microsoft.com/office/officeart/2005/8/layout/list1"/>
    <dgm:cxn modelId="{E1936DDE-D8A1-DF49-A4F8-DAC6FACAA7CD}" type="presParOf" srcId="{9C5CE8D3-3723-2047-857C-4EC1E143D579}" destId="{87422360-FA5B-684D-BD02-27AC034C8C44}" srcOrd="0" destOrd="0" presId="urn:microsoft.com/office/officeart/2005/8/layout/list1"/>
    <dgm:cxn modelId="{46FCB539-A3DA-4949-AAD0-805E8CB52DD5}" type="presParOf" srcId="{9C5CE8D3-3723-2047-857C-4EC1E143D579}" destId="{88A887CE-07CF-654D-8817-6AD198BB2F77}" srcOrd="1" destOrd="0" presId="urn:microsoft.com/office/officeart/2005/8/layout/list1"/>
    <dgm:cxn modelId="{4D201553-56AC-A744-9B77-38CD72268F73}" type="presParOf" srcId="{FC648D3B-C670-4245-B100-EB3F0C4989C6}" destId="{A303767E-8FEA-E04C-8435-D6D4D37A756E}" srcOrd="9" destOrd="0" presId="urn:microsoft.com/office/officeart/2005/8/layout/list1"/>
    <dgm:cxn modelId="{B2CF3DBC-FFAF-8A47-ACF0-D077597AC7A2}" type="presParOf" srcId="{FC648D3B-C670-4245-B100-EB3F0C4989C6}" destId="{FB01D655-A50B-5740-B0B6-1A8957C281A0}" srcOrd="10" destOrd="0" presId="urn:microsoft.com/office/officeart/2005/8/layout/list1"/>
    <dgm:cxn modelId="{61DD8311-7538-2341-A572-3BED41688052}" type="presParOf" srcId="{FC648D3B-C670-4245-B100-EB3F0C4989C6}" destId="{B46F71D3-10BB-5347-9B90-9BCC4B99F02E}" srcOrd="11" destOrd="0" presId="urn:microsoft.com/office/officeart/2005/8/layout/list1"/>
    <dgm:cxn modelId="{D6244F52-AA99-A14E-9A62-55E36B268699}" type="presParOf" srcId="{FC648D3B-C670-4245-B100-EB3F0C4989C6}" destId="{E7CFBFB3-D368-A840-A9E6-12FBED49A597}" srcOrd="12" destOrd="0" presId="urn:microsoft.com/office/officeart/2005/8/layout/list1"/>
    <dgm:cxn modelId="{F2A136F3-D0EA-9949-B4CA-3A2F135C42D7}" type="presParOf" srcId="{E7CFBFB3-D368-A840-A9E6-12FBED49A597}" destId="{38C49A78-8446-1A47-9549-7DF29A11B5AA}" srcOrd="0" destOrd="0" presId="urn:microsoft.com/office/officeart/2005/8/layout/list1"/>
    <dgm:cxn modelId="{1071FC62-7B3C-314E-A690-F16E85D5CF1E}" type="presParOf" srcId="{E7CFBFB3-D368-A840-A9E6-12FBED49A597}" destId="{DFB6F7F2-E44B-6E4A-9A67-42E1E05835BE}" srcOrd="1" destOrd="0" presId="urn:microsoft.com/office/officeart/2005/8/layout/list1"/>
    <dgm:cxn modelId="{2AB857EF-F92E-7748-A8DD-51A3DE911004}" type="presParOf" srcId="{FC648D3B-C670-4245-B100-EB3F0C4989C6}" destId="{8357DA0B-60FB-CF4E-BA95-557417ABFDE6}" srcOrd="13" destOrd="0" presId="urn:microsoft.com/office/officeart/2005/8/layout/list1"/>
    <dgm:cxn modelId="{7E36D84A-6C47-BD49-9655-0FFC8CE416BC}" type="presParOf" srcId="{FC648D3B-C670-4245-B100-EB3F0C4989C6}" destId="{90D34F80-F838-8441-BBF7-5B7D5E11A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08D2E-799E-45B5-A727-09EA3A03D3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BAF084-5D4D-42D9-885F-2933472638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Ingestion</a:t>
          </a:r>
        </a:p>
      </dgm:t>
    </dgm:pt>
    <dgm:pt modelId="{E18ABA8D-24E8-4EB7-B080-EB5A24FFBF83}" type="parTrans" cxnId="{E487F094-8018-446D-8449-7E88DA0312BA}">
      <dgm:prSet/>
      <dgm:spPr/>
      <dgm:t>
        <a:bodyPr/>
        <a:lstStyle/>
        <a:p>
          <a:endParaRPr lang="en-US"/>
        </a:p>
      </dgm:t>
    </dgm:pt>
    <dgm:pt modelId="{2B8A602A-A4AE-4277-BD30-45B47F608BF8}" type="sibTrans" cxnId="{E487F094-8018-446D-8449-7E88DA0312BA}">
      <dgm:prSet/>
      <dgm:spPr/>
      <dgm:t>
        <a:bodyPr/>
        <a:lstStyle/>
        <a:p>
          <a:endParaRPr lang="en-US"/>
        </a:p>
      </dgm:t>
    </dgm:pt>
    <dgm:pt modelId="{23892FC2-DF84-49D9-B90A-FE7F53FF50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Simulation multiple health devices</a:t>
          </a:r>
        </a:p>
        <a:p>
          <a:pPr>
            <a:lnSpc>
              <a:spcPct val="100000"/>
            </a:lnSpc>
          </a:pPr>
          <a:r>
            <a:rPr lang="en-US" dirty="0"/>
            <a:t>Support high events work load</a:t>
          </a:r>
        </a:p>
      </dgm:t>
    </dgm:pt>
    <dgm:pt modelId="{B3A677B4-9076-45AF-9412-7D997C2F171D}" type="parTrans" cxnId="{9E056453-B4C9-4059-8981-4B6FE4783F0F}">
      <dgm:prSet/>
      <dgm:spPr/>
      <dgm:t>
        <a:bodyPr/>
        <a:lstStyle/>
        <a:p>
          <a:endParaRPr lang="en-US"/>
        </a:p>
      </dgm:t>
    </dgm:pt>
    <dgm:pt modelId="{ECAD330A-FBD4-4EC1-B259-FF42AC8BB3B2}" type="sibTrans" cxnId="{9E056453-B4C9-4059-8981-4B6FE4783F0F}">
      <dgm:prSet/>
      <dgm:spPr/>
      <dgm:t>
        <a:bodyPr/>
        <a:lstStyle/>
        <a:p>
          <a:endParaRPr lang="en-US"/>
        </a:p>
      </dgm:t>
    </dgm:pt>
    <dgm:pt modelId="{00B9BFFB-22BD-43AA-9930-6C1F41D6EB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Message delivery guarantee</a:t>
          </a:r>
        </a:p>
      </dgm:t>
    </dgm:pt>
    <dgm:pt modelId="{6A5D347E-B4F7-490A-94B3-3B49E6FE40E8}" type="parTrans" cxnId="{2F451FB7-B054-4A1C-8CD3-4C5DC13A74D8}">
      <dgm:prSet/>
      <dgm:spPr/>
      <dgm:t>
        <a:bodyPr/>
        <a:lstStyle/>
        <a:p>
          <a:endParaRPr lang="en-US"/>
        </a:p>
      </dgm:t>
    </dgm:pt>
    <dgm:pt modelId="{FE66E350-C044-456C-9C90-72C3742474EE}" type="sibTrans" cxnId="{2F451FB7-B054-4A1C-8CD3-4C5DC13A74D8}">
      <dgm:prSet/>
      <dgm:spPr/>
      <dgm:t>
        <a:bodyPr/>
        <a:lstStyle/>
        <a:p>
          <a:endParaRPr lang="en-US"/>
        </a:p>
      </dgm:t>
    </dgm:pt>
    <dgm:pt modelId="{D6F9AD81-A4DF-4FF0-9607-FD21164230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Real Time Processing</a:t>
          </a:r>
        </a:p>
      </dgm:t>
    </dgm:pt>
    <dgm:pt modelId="{0CCB977F-5476-4B64-96E2-1E22A72EEEEF}" type="parTrans" cxnId="{03CAA950-9557-4942-AC8D-456C53015627}">
      <dgm:prSet/>
      <dgm:spPr/>
      <dgm:t>
        <a:bodyPr/>
        <a:lstStyle/>
        <a:p>
          <a:endParaRPr lang="en-US"/>
        </a:p>
      </dgm:t>
    </dgm:pt>
    <dgm:pt modelId="{7E94A4DC-86CF-495C-A0CD-ACEA09CD9C32}" type="sibTrans" cxnId="{03CAA950-9557-4942-AC8D-456C53015627}">
      <dgm:prSet/>
      <dgm:spPr/>
      <dgm:t>
        <a:bodyPr/>
        <a:lstStyle/>
        <a:p>
          <a:endParaRPr lang="en-US"/>
        </a:p>
      </dgm:t>
    </dgm:pt>
    <dgm:pt modelId="{6D21856E-1A8B-4868-AAA9-4F4DC87598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 and timestamp-based deduplication</a:t>
          </a:r>
          <a:endParaRPr lang="en-US" dirty="0"/>
        </a:p>
      </dgm:t>
    </dgm:pt>
    <dgm:pt modelId="{A466F59F-0C1B-4164-9CFA-00BEBC9830F2}" type="parTrans" cxnId="{18520A84-BBF1-4D8E-A52B-372E54E2E450}">
      <dgm:prSet/>
      <dgm:spPr/>
      <dgm:t>
        <a:bodyPr/>
        <a:lstStyle/>
        <a:p>
          <a:endParaRPr lang="en-US"/>
        </a:p>
      </dgm:t>
    </dgm:pt>
    <dgm:pt modelId="{62310021-286D-4E4F-9A0F-7DF84D0AE075}" type="sibTrans" cxnId="{18520A84-BBF1-4D8E-A52B-372E54E2E450}">
      <dgm:prSet/>
      <dgm:spPr/>
      <dgm:t>
        <a:bodyPr/>
        <a:lstStyle/>
        <a:p>
          <a:endParaRPr lang="en-US"/>
        </a:p>
      </dgm:t>
    </dgm:pt>
    <dgm:pt modelId="{ED5681A9-74B5-4682-9DD3-F1C09AF22F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Persistence</a:t>
          </a:r>
        </a:p>
      </dgm:t>
    </dgm:pt>
    <dgm:pt modelId="{46F6C144-CB02-41FD-B78E-15F169367DB7}" type="parTrans" cxnId="{8B785293-3502-4437-B044-61957057026B}">
      <dgm:prSet/>
      <dgm:spPr/>
      <dgm:t>
        <a:bodyPr/>
        <a:lstStyle/>
        <a:p>
          <a:endParaRPr lang="en-US"/>
        </a:p>
      </dgm:t>
    </dgm:pt>
    <dgm:pt modelId="{EE75937D-5F16-4BD9-B33A-8F43485206E1}" type="sibTrans" cxnId="{8B785293-3502-4437-B044-61957057026B}">
      <dgm:prSet/>
      <dgm:spPr/>
      <dgm:t>
        <a:bodyPr/>
        <a:lstStyle/>
        <a:p>
          <a:endParaRPr lang="en-US"/>
        </a:p>
      </dgm:t>
    </dgm:pt>
    <dgm:pt modelId="{BA544BB4-08F8-498D-8A1F-D7027FD31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Consistency assurance
</a:t>
          </a:r>
          <a:r>
            <a:rPr lang="en-US" dirty="0" err="1"/>
            <a:t>Upserts</a:t>
          </a:r>
          <a:r>
            <a:rPr lang="en-US" dirty="0"/>
            <a:t> support</a:t>
          </a:r>
        </a:p>
      </dgm:t>
    </dgm:pt>
    <dgm:pt modelId="{8BA8F82D-FA32-4D7B-8FDC-8C6EA9A60F57}" type="parTrans" cxnId="{BD293E03-5CF9-40E4-AA71-A4CE79EDBC04}">
      <dgm:prSet/>
      <dgm:spPr/>
      <dgm:t>
        <a:bodyPr/>
        <a:lstStyle/>
        <a:p>
          <a:endParaRPr lang="en-US"/>
        </a:p>
      </dgm:t>
    </dgm:pt>
    <dgm:pt modelId="{BFEC317F-ED3B-4455-B8BE-65F6EEE9E2A5}" type="sibTrans" cxnId="{BD293E03-5CF9-40E4-AA71-A4CE79EDBC04}">
      <dgm:prSet/>
      <dgm:spPr/>
      <dgm:t>
        <a:bodyPr/>
        <a:lstStyle/>
        <a:p>
          <a:endParaRPr lang="en-US"/>
        </a:p>
      </dgm:t>
    </dgm:pt>
    <dgm:pt modelId="{0CED174D-E278-7540-A8E7-675D70DDA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of vital data</a:t>
          </a:r>
          <a:endParaRPr lang="en-US" dirty="0"/>
        </a:p>
      </dgm:t>
    </dgm:pt>
    <dgm:pt modelId="{C70649C6-146A-3A4F-B935-AA819224E5F2}" type="parTrans" cxnId="{59EA95C0-CD91-CC48-9645-EF9B09B6848C}">
      <dgm:prSet/>
      <dgm:spPr/>
      <dgm:t>
        <a:bodyPr/>
        <a:lstStyle/>
        <a:p>
          <a:endParaRPr lang="en-US"/>
        </a:p>
      </dgm:t>
    </dgm:pt>
    <dgm:pt modelId="{9C4C04FB-01F3-DA47-8F54-54F755B0B595}" type="sibTrans" cxnId="{59EA95C0-CD91-CC48-9645-EF9B09B6848C}">
      <dgm:prSet/>
      <dgm:spPr/>
      <dgm:t>
        <a:bodyPr/>
        <a:lstStyle/>
        <a:p>
          <a:endParaRPr lang="en-US"/>
        </a:p>
      </dgm:t>
    </dgm:pt>
    <dgm:pt modelId="{9DBF3959-4E3C-A54C-9790-17A59EC95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Checkpointing for recovery</a:t>
          </a:r>
          <a:endParaRPr lang="en-BR" dirty="0"/>
        </a:p>
      </dgm:t>
    </dgm:pt>
    <dgm:pt modelId="{DFDE5532-2DF2-4D44-AA20-93974CCC689A}" type="parTrans" cxnId="{1742337F-4BB5-5449-B80F-4C5BB175F0FB}">
      <dgm:prSet/>
      <dgm:spPr/>
      <dgm:t>
        <a:bodyPr/>
        <a:lstStyle/>
        <a:p>
          <a:endParaRPr lang="en-US"/>
        </a:p>
      </dgm:t>
    </dgm:pt>
    <dgm:pt modelId="{9BC20AE9-F89D-C148-A9A7-3C4A78C0A45C}" type="sibTrans" cxnId="{1742337F-4BB5-5449-B80F-4C5BB175F0FB}">
      <dgm:prSet/>
      <dgm:spPr/>
      <dgm:t>
        <a:bodyPr/>
        <a:lstStyle/>
        <a:p>
          <a:endParaRPr lang="en-US"/>
        </a:p>
      </dgm:t>
    </dgm:pt>
    <dgm:pt modelId="{E7E53B1B-3758-40F5-A94D-0C81F8BF1537}" type="pres">
      <dgm:prSet presAssocID="{8F408D2E-799E-45B5-A727-09EA3A03D341}" presName="root" presStyleCnt="0">
        <dgm:presLayoutVars>
          <dgm:dir/>
          <dgm:resizeHandles val="exact"/>
        </dgm:presLayoutVars>
      </dgm:prSet>
      <dgm:spPr/>
    </dgm:pt>
    <dgm:pt modelId="{7B4E441C-A1AA-4C09-9EF1-B86C441A2304}" type="pres">
      <dgm:prSet presAssocID="{32BAF084-5D4D-42D9-885F-29334726382F}" presName="compNode" presStyleCnt="0"/>
      <dgm:spPr/>
    </dgm:pt>
    <dgm:pt modelId="{3503CF23-82CE-414A-8D9E-472467E542D7}" type="pres">
      <dgm:prSet presAssocID="{32BAF084-5D4D-42D9-885F-2933472638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34AF4D8-107D-421F-88CA-39B2451CE08D}" type="pres">
      <dgm:prSet presAssocID="{32BAF084-5D4D-42D9-885F-29334726382F}" presName="iconSpace" presStyleCnt="0"/>
      <dgm:spPr/>
    </dgm:pt>
    <dgm:pt modelId="{874007D1-6619-4AD7-B671-DEE31D29A783}" type="pres">
      <dgm:prSet presAssocID="{32BAF084-5D4D-42D9-885F-29334726382F}" presName="parTx" presStyleLbl="revTx" presStyleIdx="0" presStyleCnt="6">
        <dgm:presLayoutVars>
          <dgm:chMax val="0"/>
          <dgm:chPref val="0"/>
        </dgm:presLayoutVars>
      </dgm:prSet>
      <dgm:spPr/>
    </dgm:pt>
    <dgm:pt modelId="{BCA54605-73F3-4F17-94C0-AD766E642646}" type="pres">
      <dgm:prSet presAssocID="{32BAF084-5D4D-42D9-885F-29334726382F}" presName="txSpace" presStyleCnt="0"/>
      <dgm:spPr/>
    </dgm:pt>
    <dgm:pt modelId="{C19D0A75-F33D-43E6-8E06-D4E935A8EC53}" type="pres">
      <dgm:prSet presAssocID="{32BAF084-5D4D-42D9-885F-29334726382F}" presName="desTx" presStyleLbl="revTx" presStyleIdx="1" presStyleCnt="6">
        <dgm:presLayoutVars/>
      </dgm:prSet>
      <dgm:spPr/>
    </dgm:pt>
    <dgm:pt modelId="{33EA1840-6078-47CB-AA1C-34E0AE002C2E}" type="pres">
      <dgm:prSet presAssocID="{2B8A602A-A4AE-4277-BD30-45B47F608BF8}" presName="sibTrans" presStyleCnt="0"/>
      <dgm:spPr/>
    </dgm:pt>
    <dgm:pt modelId="{1C0DFE87-34A2-4FF8-857A-3F79EC516B6F}" type="pres">
      <dgm:prSet presAssocID="{D6F9AD81-A4DF-4FF0-9607-FD211642308D}" presName="compNode" presStyleCnt="0"/>
      <dgm:spPr/>
    </dgm:pt>
    <dgm:pt modelId="{31BCF050-ADDA-443D-B4FE-672C95629FF0}" type="pres">
      <dgm:prSet presAssocID="{D6F9AD81-A4DF-4FF0-9607-FD21164230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E87B29F-52D8-4778-9D02-921E08792C3C}" type="pres">
      <dgm:prSet presAssocID="{D6F9AD81-A4DF-4FF0-9607-FD211642308D}" presName="iconSpace" presStyleCnt="0"/>
      <dgm:spPr/>
    </dgm:pt>
    <dgm:pt modelId="{67046643-BDB6-41DA-9408-B3F250A0DE38}" type="pres">
      <dgm:prSet presAssocID="{D6F9AD81-A4DF-4FF0-9607-FD211642308D}" presName="parTx" presStyleLbl="revTx" presStyleIdx="2" presStyleCnt="6">
        <dgm:presLayoutVars>
          <dgm:chMax val="0"/>
          <dgm:chPref val="0"/>
        </dgm:presLayoutVars>
      </dgm:prSet>
      <dgm:spPr/>
    </dgm:pt>
    <dgm:pt modelId="{FFE81392-4CF0-480D-951B-2D771D9EA2D3}" type="pres">
      <dgm:prSet presAssocID="{D6F9AD81-A4DF-4FF0-9607-FD211642308D}" presName="txSpace" presStyleCnt="0"/>
      <dgm:spPr/>
    </dgm:pt>
    <dgm:pt modelId="{B98D677A-D354-4FC1-BB06-91A055F95360}" type="pres">
      <dgm:prSet presAssocID="{D6F9AD81-A4DF-4FF0-9607-FD211642308D}" presName="desTx" presStyleLbl="revTx" presStyleIdx="3" presStyleCnt="6">
        <dgm:presLayoutVars/>
      </dgm:prSet>
      <dgm:spPr/>
    </dgm:pt>
    <dgm:pt modelId="{9FCBB58E-ABFE-4080-9F73-FFB10E3A9EC3}" type="pres">
      <dgm:prSet presAssocID="{7E94A4DC-86CF-495C-A0CD-ACEA09CD9C32}" presName="sibTrans" presStyleCnt="0"/>
      <dgm:spPr/>
    </dgm:pt>
    <dgm:pt modelId="{6B93244F-FE89-4238-AF01-46E64330AB8E}" type="pres">
      <dgm:prSet presAssocID="{ED5681A9-74B5-4682-9DD3-F1C09AF22F34}" presName="compNode" presStyleCnt="0"/>
      <dgm:spPr/>
    </dgm:pt>
    <dgm:pt modelId="{FD4EC655-6E48-43C7-B158-6DEA7D1056A2}" type="pres">
      <dgm:prSet presAssocID="{ED5681A9-74B5-4682-9DD3-F1C09AF22F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BE3052C-864F-43B2-8BE1-F376AD202D72}" type="pres">
      <dgm:prSet presAssocID="{ED5681A9-74B5-4682-9DD3-F1C09AF22F34}" presName="iconSpace" presStyleCnt="0"/>
      <dgm:spPr/>
    </dgm:pt>
    <dgm:pt modelId="{D08557F6-437F-4F54-9CFD-5B43B87B6D9D}" type="pres">
      <dgm:prSet presAssocID="{ED5681A9-74B5-4682-9DD3-F1C09AF22F34}" presName="parTx" presStyleLbl="revTx" presStyleIdx="4" presStyleCnt="6">
        <dgm:presLayoutVars>
          <dgm:chMax val="0"/>
          <dgm:chPref val="0"/>
        </dgm:presLayoutVars>
      </dgm:prSet>
      <dgm:spPr/>
    </dgm:pt>
    <dgm:pt modelId="{4D6F53BC-1923-4B34-A9D6-F52D60B55D2B}" type="pres">
      <dgm:prSet presAssocID="{ED5681A9-74B5-4682-9DD3-F1C09AF22F34}" presName="txSpace" presStyleCnt="0"/>
      <dgm:spPr/>
    </dgm:pt>
    <dgm:pt modelId="{A2C87B92-740C-4A94-B633-63340829E1BF}" type="pres">
      <dgm:prSet presAssocID="{ED5681A9-74B5-4682-9DD3-F1C09AF22F34}" presName="desTx" presStyleLbl="revTx" presStyleIdx="5" presStyleCnt="6">
        <dgm:presLayoutVars/>
      </dgm:prSet>
      <dgm:spPr/>
    </dgm:pt>
  </dgm:ptLst>
  <dgm:cxnLst>
    <dgm:cxn modelId="{BD293E03-5CF9-40E4-AA71-A4CE79EDBC04}" srcId="{ED5681A9-74B5-4682-9DD3-F1C09AF22F34}" destId="{BA544BB4-08F8-498D-8A1F-D7027FD317DC}" srcOrd="0" destOrd="0" parTransId="{8BA8F82D-FA32-4D7B-8FDC-8C6EA9A60F57}" sibTransId="{BFEC317F-ED3B-4455-B8BE-65F6EEE9E2A5}"/>
    <dgm:cxn modelId="{3D199F07-55CC-CB41-8787-FA745F1BA313}" type="presOf" srcId="{D6F9AD81-A4DF-4FF0-9607-FD211642308D}" destId="{67046643-BDB6-41DA-9408-B3F250A0DE38}" srcOrd="0" destOrd="0" presId="urn:microsoft.com/office/officeart/2018/5/layout/CenteredIconLabelDescriptionList"/>
    <dgm:cxn modelId="{5315E909-86BB-DD4F-819D-4225F445EE2F}" type="presOf" srcId="{9DBF3959-4E3C-A54C-9790-17A59EC95FA2}" destId="{B98D677A-D354-4FC1-BB06-91A055F95360}" srcOrd="0" destOrd="2" presId="urn:microsoft.com/office/officeart/2018/5/layout/CenteredIconLabelDescriptionList"/>
    <dgm:cxn modelId="{EE2A4112-1485-4648-8B80-AFEF508AB1CA}" type="presOf" srcId="{00B9BFFB-22BD-43AA-9930-6C1F41D6EB27}" destId="{C19D0A75-F33D-43E6-8E06-D4E935A8EC53}" srcOrd="0" destOrd="1" presId="urn:microsoft.com/office/officeart/2018/5/layout/CenteredIconLabelDescriptionList"/>
    <dgm:cxn modelId="{97934D24-35CA-F546-B93C-B9BF52EF7139}" type="presOf" srcId="{0CED174D-E278-7540-A8E7-675D70DDAAFD}" destId="{B98D677A-D354-4FC1-BB06-91A055F95360}" srcOrd="0" destOrd="1" presId="urn:microsoft.com/office/officeart/2018/5/layout/CenteredIconLabelDescriptionList"/>
    <dgm:cxn modelId="{03CAA950-9557-4942-AC8D-456C53015627}" srcId="{8F408D2E-799E-45B5-A727-09EA3A03D341}" destId="{D6F9AD81-A4DF-4FF0-9607-FD211642308D}" srcOrd="1" destOrd="0" parTransId="{0CCB977F-5476-4B64-96E2-1E22A72EEEEF}" sibTransId="{7E94A4DC-86CF-495C-A0CD-ACEA09CD9C32}"/>
    <dgm:cxn modelId="{9E056453-B4C9-4059-8981-4B6FE4783F0F}" srcId="{32BAF084-5D4D-42D9-885F-29334726382F}" destId="{23892FC2-DF84-49D9-B90A-FE7F53FF5086}" srcOrd="0" destOrd="0" parTransId="{B3A677B4-9076-45AF-9412-7D997C2F171D}" sibTransId="{ECAD330A-FBD4-4EC1-B259-FF42AC8BB3B2}"/>
    <dgm:cxn modelId="{1742337F-4BB5-5449-B80F-4C5BB175F0FB}" srcId="{D6F9AD81-A4DF-4FF0-9607-FD211642308D}" destId="{9DBF3959-4E3C-A54C-9790-17A59EC95FA2}" srcOrd="2" destOrd="0" parTransId="{DFDE5532-2DF2-4D44-AA20-93974CCC689A}" sibTransId="{9BC20AE9-F89D-C148-A9A7-3C4A78C0A45C}"/>
    <dgm:cxn modelId="{18520A84-BBF1-4D8E-A52B-372E54E2E450}" srcId="{D6F9AD81-A4DF-4FF0-9607-FD211642308D}" destId="{6D21856E-1A8B-4868-AAA9-4F4DC8759817}" srcOrd="0" destOrd="0" parTransId="{A466F59F-0C1B-4164-9CFA-00BEBC9830F2}" sibTransId="{62310021-286D-4E4F-9A0F-7DF84D0AE075}"/>
    <dgm:cxn modelId="{228E0F86-85F2-914F-931F-EC1E5BF6BE3E}" type="presOf" srcId="{ED5681A9-74B5-4682-9DD3-F1C09AF22F34}" destId="{D08557F6-437F-4F54-9CFD-5B43B87B6D9D}" srcOrd="0" destOrd="0" presId="urn:microsoft.com/office/officeart/2018/5/layout/CenteredIconLabelDescriptionList"/>
    <dgm:cxn modelId="{8B785293-3502-4437-B044-61957057026B}" srcId="{8F408D2E-799E-45B5-A727-09EA3A03D341}" destId="{ED5681A9-74B5-4682-9DD3-F1C09AF22F34}" srcOrd="2" destOrd="0" parTransId="{46F6C144-CB02-41FD-B78E-15F169367DB7}" sibTransId="{EE75937D-5F16-4BD9-B33A-8F43485206E1}"/>
    <dgm:cxn modelId="{E487F094-8018-446D-8449-7E88DA0312BA}" srcId="{8F408D2E-799E-45B5-A727-09EA3A03D341}" destId="{32BAF084-5D4D-42D9-885F-29334726382F}" srcOrd="0" destOrd="0" parTransId="{E18ABA8D-24E8-4EB7-B080-EB5A24FFBF83}" sibTransId="{2B8A602A-A4AE-4277-BD30-45B47F608BF8}"/>
    <dgm:cxn modelId="{2F451FB7-B054-4A1C-8CD3-4C5DC13A74D8}" srcId="{32BAF084-5D4D-42D9-885F-29334726382F}" destId="{00B9BFFB-22BD-43AA-9930-6C1F41D6EB27}" srcOrd="1" destOrd="0" parTransId="{6A5D347E-B4F7-490A-94B3-3B49E6FE40E8}" sibTransId="{FE66E350-C044-456C-9C90-72C3742474EE}"/>
    <dgm:cxn modelId="{59EA95C0-CD91-CC48-9645-EF9B09B6848C}" srcId="{D6F9AD81-A4DF-4FF0-9607-FD211642308D}" destId="{0CED174D-E278-7540-A8E7-675D70DDAAFD}" srcOrd="1" destOrd="0" parTransId="{C70649C6-146A-3A4F-B935-AA819224E5F2}" sibTransId="{9C4C04FB-01F3-DA47-8F54-54F755B0B595}"/>
    <dgm:cxn modelId="{7E4CE9C4-F0D9-4A45-97ED-36A50E96B25D}" type="presOf" srcId="{6D21856E-1A8B-4868-AAA9-4F4DC8759817}" destId="{B98D677A-D354-4FC1-BB06-91A055F95360}" srcOrd="0" destOrd="0" presId="urn:microsoft.com/office/officeart/2018/5/layout/CenteredIconLabelDescriptionList"/>
    <dgm:cxn modelId="{809960D9-72D9-CC4F-BBC6-7035A20AB591}" type="presOf" srcId="{32BAF084-5D4D-42D9-885F-29334726382F}" destId="{874007D1-6619-4AD7-B671-DEE31D29A783}" srcOrd="0" destOrd="0" presId="urn:microsoft.com/office/officeart/2018/5/layout/CenteredIconLabelDescriptionList"/>
    <dgm:cxn modelId="{DB852EDA-997A-AB49-BAE5-6B1ABB4283A4}" type="presOf" srcId="{23892FC2-DF84-49D9-B90A-FE7F53FF5086}" destId="{C19D0A75-F33D-43E6-8E06-D4E935A8EC53}" srcOrd="0" destOrd="0" presId="urn:microsoft.com/office/officeart/2018/5/layout/CenteredIconLabelDescriptionList"/>
    <dgm:cxn modelId="{743797EF-A319-AE43-83F5-897B65887FF7}" type="presOf" srcId="{BA544BB4-08F8-498D-8A1F-D7027FD317DC}" destId="{A2C87B92-740C-4A94-B633-63340829E1BF}" srcOrd="0" destOrd="0" presId="urn:microsoft.com/office/officeart/2018/5/layout/CenteredIconLabelDescriptionList"/>
    <dgm:cxn modelId="{41204CF9-1875-EA4D-BCD0-7D1D79B12AC2}" type="presOf" srcId="{8F408D2E-799E-45B5-A727-09EA3A03D341}" destId="{E7E53B1B-3758-40F5-A94D-0C81F8BF1537}" srcOrd="0" destOrd="0" presId="urn:microsoft.com/office/officeart/2018/5/layout/CenteredIconLabelDescriptionList"/>
    <dgm:cxn modelId="{BE654720-FB31-B849-BA7D-080150DF4920}" type="presParOf" srcId="{E7E53B1B-3758-40F5-A94D-0C81F8BF1537}" destId="{7B4E441C-A1AA-4C09-9EF1-B86C441A2304}" srcOrd="0" destOrd="0" presId="urn:microsoft.com/office/officeart/2018/5/layout/CenteredIconLabelDescriptionList"/>
    <dgm:cxn modelId="{E678ADD8-2944-8740-A365-6DC413641A38}" type="presParOf" srcId="{7B4E441C-A1AA-4C09-9EF1-B86C441A2304}" destId="{3503CF23-82CE-414A-8D9E-472467E542D7}" srcOrd="0" destOrd="0" presId="urn:microsoft.com/office/officeart/2018/5/layout/CenteredIconLabelDescriptionList"/>
    <dgm:cxn modelId="{87D6E16C-BD45-8048-B94A-B9C9EA6F5341}" type="presParOf" srcId="{7B4E441C-A1AA-4C09-9EF1-B86C441A2304}" destId="{734AF4D8-107D-421F-88CA-39B2451CE08D}" srcOrd="1" destOrd="0" presId="urn:microsoft.com/office/officeart/2018/5/layout/CenteredIconLabelDescriptionList"/>
    <dgm:cxn modelId="{B1548705-D19F-0F48-A6B4-E4538387B5DF}" type="presParOf" srcId="{7B4E441C-A1AA-4C09-9EF1-B86C441A2304}" destId="{874007D1-6619-4AD7-B671-DEE31D29A783}" srcOrd="2" destOrd="0" presId="urn:microsoft.com/office/officeart/2018/5/layout/CenteredIconLabelDescriptionList"/>
    <dgm:cxn modelId="{481A5E6C-A792-6245-A8A9-43AE06136877}" type="presParOf" srcId="{7B4E441C-A1AA-4C09-9EF1-B86C441A2304}" destId="{BCA54605-73F3-4F17-94C0-AD766E642646}" srcOrd="3" destOrd="0" presId="urn:microsoft.com/office/officeart/2018/5/layout/CenteredIconLabelDescriptionList"/>
    <dgm:cxn modelId="{6CF28B4D-D801-F940-84F6-E8523B4C6E9D}" type="presParOf" srcId="{7B4E441C-A1AA-4C09-9EF1-B86C441A2304}" destId="{C19D0A75-F33D-43E6-8E06-D4E935A8EC53}" srcOrd="4" destOrd="0" presId="urn:microsoft.com/office/officeart/2018/5/layout/CenteredIconLabelDescriptionList"/>
    <dgm:cxn modelId="{425EDB0F-3ED1-944C-BBD1-B9C560F74204}" type="presParOf" srcId="{E7E53B1B-3758-40F5-A94D-0C81F8BF1537}" destId="{33EA1840-6078-47CB-AA1C-34E0AE002C2E}" srcOrd="1" destOrd="0" presId="urn:microsoft.com/office/officeart/2018/5/layout/CenteredIconLabelDescriptionList"/>
    <dgm:cxn modelId="{B2A92C05-21BB-4241-9C10-660694BCBA8B}" type="presParOf" srcId="{E7E53B1B-3758-40F5-A94D-0C81F8BF1537}" destId="{1C0DFE87-34A2-4FF8-857A-3F79EC516B6F}" srcOrd="2" destOrd="0" presId="urn:microsoft.com/office/officeart/2018/5/layout/CenteredIconLabelDescriptionList"/>
    <dgm:cxn modelId="{3E2D504E-10CC-1D4A-80DC-B497D4082B66}" type="presParOf" srcId="{1C0DFE87-34A2-4FF8-857A-3F79EC516B6F}" destId="{31BCF050-ADDA-443D-B4FE-672C95629FF0}" srcOrd="0" destOrd="0" presId="urn:microsoft.com/office/officeart/2018/5/layout/CenteredIconLabelDescriptionList"/>
    <dgm:cxn modelId="{D7FEDD10-BC2A-B147-8AAE-B1D258B65C2B}" type="presParOf" srcId="{1C0DFE87-34A2-4FF8-857A-3F79EC516B6F}" destId="{1E87B29F-52D8-4778-9D02-921E08792C3C}" srcOrd="1" destOrd="0" presId="urn:microsoft.com/office/officeart/2018/5/layout/CenteredIconLabelDescriptionList"/>
    <dgm:cxn modelId="{21BECD1E-E901-E14C-8FE7-CA9338F7241A}" type="presParOf" srcId="{1C0DFE87-34A2-4FF8-857A-3F79EC516B6F}" destId="{67046643-BDB6-41DA-9408-B3F250A0DE38}" srcOrd="2" destOrd="0" presId="urn:microsoft.com/office/officeart/2018/5/layout/CenteredIconLabelDescriptionList"/>
    <dgm:cxn modelId="{500533F2-4578-104D-B885-864D53AC821A}" type="presParOf" srcId="{1C0DFE87-34A2-4FF8-857A-3F79EC516B6F}" destId="{FFE81392-4CF0-480D-951B-2D771D9EA2D3}" srcOrd="3" destOrd="0" presId="urn:microsoft.com/office/officeart/2018/5/layout/CenteredIconLabelDescriptionList"/>
    <dgm:cxn modelId="{A5FF397D-2837-E044-82D0-6964A81410FE}" type="presParOf" srcId="{1C0DFE87-34A2-4FF8-857A-3F79EC516B6F}" destId="{B98D677A-D354-4FC1-BB06-91A055F95360}" srcOrd="4" destOrd="0" presId="urn:microsoft.com/office/officeart/2018/5/layout/CenteredIconLabelDescriptionList"/>
    <dgm:cxn modelId="{B6781324-AD05-B449-B14E-85A2F09C5AC5}" type="presParOf" srcId="{E7E53B1B-3758-40F5-A94D-0C81F8BF1537}" destId="{9FCBB58E-ABFE-4080-9F73-FFB10E3A9EC3}" srcOrd="3" destOrd="0" presId="urn:microsoft.com/office/officeart/2018/5/layout/CenteredIconLabelDescriptionList"/>
    <dgm:cxn modelId="{504FE63F-363B-554C-96E9-972F3D799243}" type="presParOf" srcId="{E7E53B1B-3758-40F5-A94D-0C81F8BF1537}" destId="{6B93244F-FE89-4238-AF01-46E64330AB8E}" srcOrd="4" destOrd="0" presId="urn:microsoft.com/office/officeart/2018/5/layout/CenteredIconLabelDescriptionList"/>
    <dgm:cxn modelId="{96EA0AE0-D9F4-1441-9437-43C5DFAB209D}" type="presParOf" srcId="{6B93244F-FE89-4238-AF01-46E64330AB8E}" destId="{FD4EC655-6E48-43C7-B158-6DEA7D1056A2}" srcOrd="0" destOrd="0" presId="urn:microsoft.com/office/officeart/2018/5/layout/CenteredIconLabelDescriptionList"/>
    <dgm:cxn modelId="{7D8815A7-E908-9F4A-95DD-7377B8B7031D}" type="presParOf" srcId="{6B93244F-FE89-4238-AF01-46E64330AB8E}" destId="{3BE3052C-864F-43B2-8BE1-F376AD202D72}" srcOrd="1" destOrd="0" presId="urn:microsoft.com/office/officeart/2018/5/layout/CenteredIconLabelDescriptionList"/>
    <dgm:cxn modelId="{8E728BBD-2CC0-7D4C-844D-8497F5653D35}" type="presParOf" srcId="{6B93244F-FE89-4238-AF01-46E64330AB8E}" destId="{D08557F6-437F-4F54-9CFD-5B43B87B6D9D}" srcOrd="2" destOrd="0" presId="urn:microsoft.com/office/officeart/2018/5/layout/CenteredIconLabelDescriptionList"/>
    <dgm:cxn modelId="{D8DB9E3A-C620-5E48-AEA4-FA1EB19AF119}" type="presParOf" srcId="{6B93244F-FE89-4238-AF01-46E64330AB8E}" destId="{4D6F53BC-1923-4B34-A9D6-F52D60B55D2B}" srcOrd="3" destOrd="0" presId="urn:microsoft.com/office/officeart/2018/5/layout/CenteredIconLabelDescriptionList"/>
    <dgm:cxn modelId="{27911E80-1BF6-AD4C-8B99-8E06921CB3FF}" type="presParOf" srcId="{6B93244F-FE89-4238-AF01-46E64330AB8E}" destId="{A2C87B92-740C-4A94-B633-63340829E1B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28937-9EC8-4705-B663-263A2F1508B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BCA8FF-E2F8-4264-92CC-06F1EA526FB5}">
      <dgm:prSet/>
      <dgm:spPr/>
      <dgm:t>
        <a:bodyPr/>
        <a:lstStyle/>
        <a:p>
          <a:r>
            <a:rPr lang="pt-BR" dirty="0" err="1"/>
            <a:t>Configuration</a:t>
          </a:r>
          <a:r>
            <a:rPr lang="en-US" dirty="0"/>
            <a:t>:</a:t>
          </a:r>
        </a:p>
      </dgm:t>
    </dgm:pt>
    <dgm:pt modelId="{21997CCE-3C4E-4F63-92A5-64DF58D54696}" type="parTrans" cxnId="{847FF480-519E-42DD-AF40-7215AD46BC5C}">
      <dgm:prSet/>
      <dgm:spPr/>
      <dgm:t>
        <a:bodyPr/>
        <a:lstStyle/>
        <a:p>
          <a:endParaRPr lang="en-US"/>
        </a:p>
      </dgm:t>
    </dgm:pt>
    <dgm:pt modelId="{582F7302-0B00-45C6-9E06-C20FB62CBFFB}" type="sibTrans" cxnId="{847FF480-519E-42DD-AF40-7215AD46BC5C}">
      <dgm:prSet/>
      <dgm:spPr/>
      <dgm:t>
        <a:bodyPr/>
        <a:lstStyle/>
        <a:p>
          <a:endParaRPr lang="en-US"/>
        </a:p>
      </dgm:t>
    </dgm:pt>
    <dgm:pt modelId="{BE437916-7456-4E64-BD26-58991060F55D}">
      <dgm:prSet/>
      <dgm:spPr/>
      <dgm:t>
        <a:bodyPr/>
        <a:lstStyle/>
        <a:p>
          <a:r>
            <a:rPr lang="en-US" dirty="0"/>
            <a:t>Docker </a:t>
          </a:r>
          <a:r>
            <a:rPr lang="en-US" dirty="0" err="1"/>
            <a:t>infraestructure</a:t>
          </a:r>
          <a:endParaRPr lang="en-US" dirty="0"/>
        </a:p>
      </dgm:t>
    </dgm:pt>
    <dgm:pt modelId="{C593C4ED-8296-4B63-BA10-7C66642522BF}" type="parTrans" cxnId="{AC0AA494-B6BF-4E57-A02F-61D985FDB0E7}">
      <dgm:prSet/>
      <dgm:spPr/>
      <dgm:t>
        <a:bodyPr/>
        <a:lstStyle/>
        <a:p>
          <a:endParaRPr lang="en-US"/>
        </a:p>
      </dgm:t>
    </dgm:pt>
    <dgm:pt modelId="{ED439E98-D8BA-4CFC-96CB-79BA535671C1}" type="sibTrans" cxnId="{AC0AA494-B6BF-4E57-A02F-61D985FDB0E7}">
      <dgm:prSet/>
      <dgm:spPr/>
      <dgm:t>
        <a:bodyPr/>
        <a:lstStyle/>
        <a:p>
          <a:endParaRPr lang="en-US"/>
        </a:p>
      </dgm:t>
    </dgm:pt>
    <dgm:pt modelId="{51094A4F-B15D-403A-9854-AAD6701A3BD5}">
      <dgm:prSet/>
      <dgm:spPr/>
      <dgm:t>
        <a:bodyPr/>
        <a:lstStyle/>
        <a:p>
          <a:r>
            <a:rPr lang="en-US" dirty="0"/>
            <a:t>Java Pipeline with Apache </a:t>
          </a:r>
          <a:r>
            <a:rPr lang="en-US" dirty="0" err="1"/>
            <a:t>Flink</a:t>
          </a:r>
          <a:endParaRPr lang="en-US" dirty="0"/>
        </a:p>
      </dgm:t>
    </dgm:pt>
    <dgm:pt modelId="{C9059600-1846-4553-B9C3-2535BB571369}" type="parTrans" cxnId="{6B102045-0ED2-4588-B270-5B3A45BF17E2}">
      <dgm:prSet/>
      <dgm:spPr/>
      <dgm:t>
        <a:bodyPr/>
        <a:lstStyle/>
        <a:p>
          <a:endParaRPr lang="en-US"/>
        </a:p>
      </dgm:t>
    </dgm:pt>
    <dgm:pt modelId="{235297DD-2970-4147-9EF9-2367C299634B}" type="sibTrans" cxnId="{6B102045-0ED2-4588-B270-5B3A45BF17E2}">
      <dgm:prSet/>
      <dgm:spPr/>
      <dgm:t>
        <a:bodyPr/>
        <a:lstStyle/>
        <a:p>
          <a:endParaRPr lang="en-US"/>
        </a:p>
      </dgm:t>
    </dgm:pt>
    <dgm:pt modelId="{E6C780DF-8AE1-45FC-AB64-1E523B41F255}">
      <dgm:prSet/>
      <dgm:spPr/>
      <dgm:t>
        <a:bodyPr/>
        <a:lstStyle/>
        <a:p>
          <a:r>
            <a:rPr lang="en-US" dirty="0"/>
            <a:t>Python Producer data simulation</a:t>
          </a:r>
        </a:p>
      </dgm:t>
    </dgm:pt>
    <dgm:pt modelId="{062FE844-A4AE-4489-8526-2CD3D5F6A8F9}" type="parTrans" cxnId="{A9F4D810-C7B2-46F7-8578-513AF2AC4EFA}">
      <dgm:prSet/>
      <dgm:spPr/>
      <dgm:t>
        <a:bodyPr/>
        <a:lstStyle/>
        <a:p>
          <a:endParaRPr lang="en-US"/>
        </a:p>
      </dgm:t>
    </dgm:pt>
    <dgm:pt modelId="{69AD872B-9209-4A35-9AF7-11D8084D2121}" type="sibTrans" cxnId="{A9F4D810-C7B2-46F7-8578-513AF2AC4EFA}">
      <dgm:prSet/>
      <dgm:spPr/>
      <dgm:t>
        <a:bodyPr/>
        <a:lstStyle/>
        <a:p>
          <a:endParaRPr lang="en-US"/>
        </a:p>
      </dgm:t>
    </dgm:pt>
    <dgm:pt modelId="{89B270CE-14A1-490E-BF2D-CDE6E97378A8}">
      <dgm:prSet/>
      <dgm:spPr/>
      <dgm:t>
        <a:bodyPr/>
        <a:lstStyle/>
        <a:p>
          <a:r>
            <a:rPr lang="en-US" dirty="0"/>
            <a:t>Monitoring:</a:t>
          </a:r>
        </a:p>
      </dgm:t>
    </dgm:pt>
    <dgm:pt modelId="{8D778BA4-6F1F-47AD-B0AE-D15E31465E61}" type="parTrans" cxnId="{F3909B18-220E-4282-83D5-2E718D6D4B92}">
      <dgm:prSet/>
      <dgm:spPr/>
      <dgm:t>
        <a:bodyPr/>
        <a:lstStyle/>
        <a:p>
          <a:endParaRPr lang="en-US"/>
        </a:p>
      </dgm:t>
    </dgm:pt>
    <dgm:pt modelId="{589540F6-C3C7-49FB-AF5C-5B35141DD22A}" type="sibTrans" cxnId="{F3909B18-220E-4282-83D5-2E718D6D4B92}">
      <dgm:prSet/>
      <dgm:spPr/>
      <dgm:t>
        <a:bodyPr/>
        <a:lstStyle/>
        <a:p>
          <a:endParaRPr lang="en-US"/>
        </a:p>
      </dgm:t>
    </dgm:pt>
    <dgm:pt modelId="{2C716DE2-9466-46EB-AE33-239CB4B5319B}">
      <dgm:prSet/>
      <dgm:spPr/>
      <dgm:t>
        <a:bodyPr/>
        <a:lstStyle/>
        <a:p>
          <a:r>
            <a:rPr lang="en-US" dirty="0" err="1"/>
            <a:t>Kafdrop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1"/>
            </a:rPr>
            <a:t>http://localhost:9000</a:t>
          </a:r>
          <a:endParaRPr lang="en-US" dirty="0"/>
        </a:p>
      </dgm:t>
    </dgm:pt>
    <dgm:pt modelId="{A588D2A2-4612-449C-BCFE-5F90C7933B44}" type="parTrans" cxnId="{A1508281-EE35-4F54-B5D4-15608113413A}">
      <dgm:prSet/>
      <dgm:spPr/>
      <dgm:t>
        <a:bodyPr/>
        <a:lstStyle/>
        <a:p>
          <a:endParaRPr lang="en-US"/>
        </a:p>
      </dgm:t>
    </dgm:pt>
    <dgm:pt modelId="{D9A24F27-43D9-41DB-8707-89E5EE3745B1}" type="sibTrans" cxnId="{A1508281-EE35-4F54-B5D4-15608113413A}">
      <dgm:prSet/>
      <dgm:spPr/>
      <dgm:t>
        <a:bodyPr/>
        <a:lstStyle/>
        <a:p>
          <a:endParaRPr lang="en-US"/>
        </a:p>
      </dgm:t>
    </dgm:pt>
    <dgm:pt modelId="{172AF603-9753-9D4B-BA75-083FB4F9D6A3}">
      <dgm:prSet/>
      <dgm:spPr/>
      <dgm:t>
        <a:bodyPr/>
        <a:lstStyle/>
        <a:p>
          <a:r>
            <a:rPr lang="en-US" dirty="0" err="1"/>
            <a:t>Flink</a:t>
          </a:r>
          <a:r>
            <a:rPr lang="en-US" dirty="0"/>
            <a:t> Dash: </a:t>
          </a:r>
          <a:r>
            <a:rPr lang="en-US" dirty="0">
              <a:hlinkClick xmlns:r="http://schemas.openxmlformats.org/officeDocument/2006/relationships" r:id="rId2"/>
            </a:rPr>
            <a:t>http://localhost:8081</a:t>
          </a:r>
          <a:endParaRPr lang="en-US" dirty="0"/>
        </a:p>
      </dgm:t>
    </dgm:pt>
    <dgm:pt modelId="{A14C1AC6-9C78-F541-BB35-2317261C50D4}" type="parTrans" cxnId="{0FEE8C30-2A77-5447-88FF-AF63E518D700}">
      <dgm:prSet/>
      <dgm:spPr/>
      <dgm:t>
        <a:bodyPr/>
        <a:lstStyle/>
        <a:p>
          <a:endParaRPr lang="en-US"/>
        </a:p>
      </dgm:t>
    </dgm:pt>
    <dgm:pt modelId="{4CB6635D-F9C8-E04E-BD45-18588AFD7F7B}" type="sibTrans" cxnId="{0FEE8C30-2A77-5447-88FF-AF63E518D700}">
      <dgm:prSet/>
      <dgm:spPr/>
      <dgm:t>
        <a:bodyPr/>
        <a:lstStyle/>
        <a:p>
          <a:endParaRPr lang="en-US"/>
        </a:p>
      </dgm:t>
    </dgm:pt>
    <dgm:pt modelId="{B87D0F7B-30C6-2849-B2EB-BECF7AB80E35}" type="pres">
      <dgm:prSet presAssocID="{26128937-9EC8-4705-B663-263A2F1508B7}" presName="Name0" presStyleCnt="0">
        <dgm:presLayoutVars>
          <dgm:dir/>
          <dgm:animLvl val="lvl"/>
          <dgm:resizeHandles val="exact"/>
        </dgm:presLayoutVars>
      </dgm:prSet>
      <dgm:spPr/>
    </dgm:pt>
    <dgm:pt modelId="{9BCE2099-A10C-4A4F-A3E9-DC31AD4352AF}" type="pres">
      <dgm:prSet presAssocID="{99BCA8FF-E2F8-4264-92CC-06F1EA526FB5}" presName="composite" presStyleCnt="0"/>
      <dgm:spPr/>
    </dgm:pt>
    <dgm:pt modelId="{35CD2D62-68BE-A241-BBF1-0094BFF71F86}" type="pres">
      <dgm:prSet presAssocID="{99BCA8FF-E2F8-4264-92CC-06F1EA526FB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A8BD406-FF8C-424F-A956-F438F08CE24F}" type="pres">
      <dgm:prSet presAssocID="{99BCA8FF-E2F8-4264-92CC-06F1EA526FB5}" presName="desTx" presStyleLbl="alignAccFollowNode1" presStyleIdx="0" presStyleCnt="2">
        <dgm:presLayoutVars>
          <dgm:bulletEnabled val="1"/>
        </dgm:presLayoutVars>
      </dgm:prSet>
      <dgm:spPr/>
    </dgm:pt>
    <dgm:pt modelId="{BC94173B-F1F3-C44B-B1E2-144EF867B79F}" type="pres">
      <dgm:prSet presAssocID="{582F7302-0B00-45C6-9E06-C20FB62CBFFB}" presName="space" presStyleCnt="0"/>
      <dgm:spPr/>
    </dgm:pt>
    <dgm:pt modelId="{44017643-4527-294E-99CE-B23452D425D5}" type="pres">
      <dgm:prSet presAssocID="{89B270CE-14A1-490E-BF2D-CDE6E97378A8}" presName="composite" presStyleCnt="0"/>
      <dgm:spPr/>
    </dgm:pt>
    <dgm:pt modelId="{3BAA898C-38EA-6242-BC28-3FD22485D4CA}" type="pres">
      <dgm:prSet presAssocID="{89B270CE-14A1-490E-BF2D-CDE6E97378A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659949-95F2-6348-B847-DA05F516AD18}" type="pres">
      <dgm:prSet presAssocID="{89B270CE-14A1-490E-BF2D-CDE6E97378A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F59590E-58C2-5B44-9351-DCEC4A121644}" type="presOf" srcId="{172AF603-9753-9D4B-BA75-083FB4F9D6A3}" destId="{EA659949-95F2-6348-B847-DA05F516AD18}" srcOrd="0" destOrd="1" presId="urn:microsoft.com/office/officeart/2005/8/layout/hList1"/>
    <dgm:cxn modelId="{A9F4D810-C7B2-46F7-8578-513AF2AC4EFA}" srcId="{99BCA8FF-E2F8-4264-92CC-06F1EA526FB5}" destId="{E6C780DF-8AE1-45FC-AB64-1E523B41F255}" srcOrd="2" destOrd="0" parTransId="{062FE844-A4AE-4489-8526-2CD3D5F6A8F9}" sibTransId="{69AD872B-9209-4A35-9AF7-11D8084D2121}"/>
    <dgm:cxn modelId="{F3909B18-220E-4282-83D5-2E718D6D4B92}" srcId="{26128937-9EC8-4705-B663-263A2F1508B7}" destId="{89B270CE-14A1-490E-BF2D-CDE6E97378A8}" srcOrd="1" destOrd="0" parTransId="{8D778BA4-6F1F-47AD-B0AE-D15E31465E61}" sibTransId="{589540F6-C3C7-49FB-AF5C-5B35141DD22A}"/>
    <dgm:cxn modelId="{0FEE8C30-2A77-5447-88FF-AF63E518D700}" srcId="{89B270CE-14A1-490E-BF2D-CDE6E97378A8}" destId="{172AF603-9753-9D4B-BA75-083FB4F9D6A3}" srcOrd="1" destOrd="0" parTransId="{A14C1AC6-9C78-F541-BB35-2317261C50D4}" sibTransId="{4CB6635D-F9C8-E04E-BD45-18588AFD7F7B}"/>
    <dgm:cxn modelId="{30CB8D38-3A8D-0C4B-9EE1-8E963DB4BF7E}" type="presOf" srcId="{2C716DE2-9466-46EB-AE33-239CB4B5319B}" destId="{EA659949-95F2-6348-B847-DA05F516AD18}" srcOrd="0" destOrd="0" presId="urn:microsoft.com/office/officeart/2005/8/layout/hList1"/>
    <dgm:cxn modelId="{37F3363D-EF11-E749-BD0B-A4021B26F36B}" type="presOf" srcId="{26128937-9EC8-4705-B663-263A2F1508B7}" destId="{B87D0F7B-30C6-2849-B2EB-BECF7AB80E35}" srcOrd="0" destOrd="0" presId="urn:microsoft.com/office/officeart/2005/8/layout/hList1"/>
    <dgm:cxn modelId="{6B102045-0ED2-4588-B270-5B3A45BF17E2}" srcId="{99BCA8FF-E2F8-4264-92CC-06F1EA526FB5}" destId="{51094A4F-B15D-403A-9854-AAD6701A3BD5}" srcOrd="1" destOrd="0" parTransId="{C9059600-1846-4553-B9C3-2535BB571369}" sibTransId="{235297DD-2970-4147-9EF9-2367C299634B}"/>
    <dgm:cxn modelId="{1ACE3F74-CB12-F64A-BF29-16203AC9C012}" type="presOf" srcId="{51094A4F-B15D-403A-9854-AAD6701A3BD5}" destId="{2A8BD406-FF8C-424F-A956-F438F08CE24F}" srcOrd="0" destOrd="1" presId="urn:microsoft.com/office/officeart/2005/8/layout/hList1"/>
    <dgm:cxn modelId="{847FF480-519E-42DD-AF40-7215AD46BC5C}" srcId="{26128937-9EC8-4705-B663-263A2F1508B7}" destId="{99BCA8FF-E2F8-4264-92CC-06F1EA526FB5}" srcOrd="0" destOrd="0" parTransId="{21997CCE-3C4E-4F63-92A5-64DF58D54696}" sibTransId="{582F7302-0B00-45C6-9E06-C20FB62CBFFB}"/>
    <dgm:cxn modelId="{A1508281-EE35-4F54-B5D4-15608113413A}" srcId="{89B270CE-14A1-490E-BF2D-CDE6E97378A8}" destId="{2C716DE2-9466-46EB-AE33-239CB4B5319B}" srcOrd="0" destOrd="0" parTransId="{A588D2A2-4612-449C-BCFE-5F90C7933B44}" sibTransId="{D9A24F27-43D9-41DB-8707-89E5EE3745B1}"/>
    <dgm:cxn modelId="{65083084-81C8-D64C-B7B3-4D596C676CED}" type="presOf" srcId="{99BCA8FF-E2F8-4264-92CC-06F1EA526FB5}" destId="{35CD2D62-68BE-A241-BBF1-0094BFF71F86}" srcOrd="0" destOrd="0" presId="urn:microsoft.com/office/officeart/2005/8/layout/hList1"/>
    <dgm:cxn modelId="{AC0AA494-B6BF-4E57-A02F-61D985FDB0E7}" srcId="{99BCA8FF-E2F8-4264-92CC-06F1EA526FB5}" destId="{BE437916-7456-4E64-BD26-58991060F55D}" srcOrd="0" destOrd="0" parTransId="{C593C4ED-8296-4B63-BA10-7C66642522BF}" sibTransId="{ED439E98-D8BA-4CFC-96CB-79BA535671C1}"/>
    <dgm:cxn modelId="{8FD8F098-9C57-1346-875E-D3D9A505CD39}" type="presOf" srcId="{BE437916-7456-4E64-BD26-58991060F55D}" destId="{2A8BD406-FF8C-424F-A956-F438F08CE24F}" srcOrd="0" destOrd="0" presId="urn:microsoft.com/office/officeart/2005/8/layout/hList1"/>
    <dgm:cxn modelId="{F564F8B7-A12B-8448-A72B-40B9C393F231}" type="presOf" srcId="{E6C780DF-8AE1-45FC-AB64-1E523B41F255}" destId="{2A8BD406-FF8C-424F-A956-F438F08CE24F}" srcOrd="0" destOrd="2" presId="urn:microsoft.com/office/officeart/2005/8/layout/hList1"/>
    <dgm:cxn modelId="{3C62DAF7-B910-0049-AF33-43AAED8FECE4}" type="presOf" srcId="{89B270CE-14A1-490E-BF2D-CDE6E97378A8}" destId="{3BAA898C-38EA-6242-BC28-3FD22485D4CA}" srcOrd="0" destOrd="0" presId="urn:microsoft.com/office/officeart/2005/8/layout/hList1"/>
    <dgm:cxn modelId="{FEC6E0A9-1481-754A-AB08-17BC7DE08EC7}" type="presParOf" srcId="{B87D0F7B-30C6-2849-B2EB-BECF7AB80E35}" destId="{9BCE2099-A10C-4A4F-A3E9-DC31AD4352AF}" srcOrd="0" destOrd="0" presId="urn:microsoft.com/office/officeart/2005/8/layout/hList1"/>
    <dgm:cxn modelId="{8F015FB2-866A-4549-8DE8-F6283CFF3167}" type="presParOf" srcId="{9BCE2099-A10C-4A4F-A3E9-DC31AD4352AF}" destId="{35CD2D62-68BE-A241-BBF1-0094BFF71F86}" srcOrd="0" destOrd="0" presId="urn:microsoft.com/office/officeart/2005/8/layout/hList1"/>
    <dgm:cxn modelId="{F4378AE6-BEBF-FB4B-866C-74FE5BA6E6B3}" type="presParOf" srcId="{9BCE2099-A10C-4A4F-A3E9-DC31AD4352AF}" destId="{2A8BD406-FF8C-424F-A956-F438F08CE24F}" srcOrd="1" destOrd="0" presId="urn:microsoft.com/office/officeart/2005/8/layout/hList1"/>
    <dgm:cxn modelId="{14E550FE-A3C6-7A41-ABDB-7A7859F8DF17}" type="presParOf" srcId="{B87D0F7B-30C6-2849-B2EB-BECF7AB80E35}" destId="{BC94173B-F1F3-C44B-B1E2-144EF867B79F}" srcOrd="1" destOrd="0" presId="urn:microsoft.com/office/officeart/2005/8/layout/hList1"/>
    <dgm:cxn modelId="{462A9EB8-2678-584E-B5BA-EE1D27ABD2C5}" type="presParOf" srcId="{B87D0F7B-30C6-2849-B2EB-BECF7AB80E35}" destId="{44017643-4527-294E-99CE-B23452D425D5}" srcOrd="2" destOrd="0" presId="urn:microsoft.com/office/officeart/2005/8/layout/hList1"/>
    <dgm:cxn modelId="{3003AED0-3909-DD4B-AA3B-97CC8FF23E88}" type="presParOf" srcId="{44017643-4527-294E-99CE-B23452D425D5}" destId="{3BAA898C-38EA-6242-BC28-3FD22485D4CA}" srcOrd="0" destOrd="0" presId="urn:microsoft.com/office/officeart/2005/8/layout/hList1"/>
    <dgm:cxn modelId="{032B63E1-73E9-4740-BFE6-215BFD719DC8}" type="presParOf" srcId="{44017643-4527-294E-99CE-B23452D425D5}" destId="{EA659949-95F2-6348-B847-DA05F516AD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DA3D7-77BA-FC42-88D2-42A4A848F0C8}">
      <dsp:nvSpPr>
        <dsp:cNvPr id="0" name=""/>
        <dsp:cNvSpPr/>
      </dsp:nvSpPr>
      <dsp:spPr>
        <a:xfrm>
          <a:off x="0" y="775188"/>
          <a:ext cx="7674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95A9-C26A-B840-8338-3014E123AC89}">
      <dsp:nvSpPr>
        <dsp:cNvPr id="0" name=""/>
        <dsp:cNvSpPr/>
      </dsp:nvSpPr>
      <dsp:spPr>
        <a:xfrm>
          <a:off x="383705" y="494748"/>
          <a:ext cx="537187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44" tIns="0" rIns="2030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Reliable processing with exactly-once semantics</a:t>
          </a:r>
          <a:endParaRPr lang="en-US" sz="1900" kern="1200" dirty="0"/>
        </a:p>
      </dsp:txBody>
      <dsp:txXfrm>
        <a:off x="411085" y="522128"/>
        <a:ext cx="5317111" cy="506119"/>
      </dsp:txXfrm>
    </dsp:sp>
    <dsp:sp modelId="{C07D9DDA-12CF-C440-B061-F65F7524F306}">
      <dsp:nvSpPr>
        <dsp:cNvPr id="0" name=""/>
        <dsp:cNvSpPr/>
      </dsp:nvSpPr>
      <dsp:spPr>
        <a:xfrm>
          <a:off x="0" y="1637028"/>
          <a:ext cx="7674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1C0D1-F8B4-B54F-A312-F44C5F673F89}">
      <dsp:nvSpPr>
        <dsp:cNvPr id="0" name=""/>
        <dsp:cNvSpPr/>
      </dsp:nvSpPr>
      <dsp:spPr>
        <a:xfrm>
          <a:off x="383705" y="1356588"/>
          <a:ext cx="537187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44" tIns="0" rIns="2030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Efficient data deduplication</a:t>
          </a:r>
          <a:endParaRPr lang="en-US" sz="1900" kern="1200" dirty="0"/>
        </a:p>
      </dsp:txBody>
      <dsp:txXfrm>
        <a:off x="411085" y="1383968"/>
        <a:ext cx="5317111" cy="506119"/>
      </dsp:txXfrm>
    </dsp:sp>
    <dsp:sp modelId="{FB01D655-A50B-5740-B0B6-1A8957C281A0}">
      <dsp:nvSpPr>
        <dsp:cNvPr id="0" name=""/>
        <dsp:cNvSpPr/>
      </dsp:nvSpPr>
      <dsp:spPr>
        <a:xfrm>
          <a:off x="0" y="2498868"/>
          <a:ext cx="7674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87CE-07CF-654D-8817-6AD198BB2F77}">
      <dsp:nvSpPr>
        <dsp:cNvPr id="0" name=""/>
        <dsp:cNvSpPr/>
      </dsp:nvSpPr>
      <dsp:spPr>
        <a:xfrm>
          <a:off x="383705" y="2218428"/>
          <a:ext cx="537187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44" tIns="0" rIns="2030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Real-time validation of vital signs</a:t>
          </a:r>
          <a:endParaRPr lang="en-US" sz="1900" kern="1200" dirty="0"/>
        </a:p>
      </dsp:txBody>
      <dsp:txXfrm>
        <a:off x="411085" y="2245808"/>
        <a:ext cx="5317111" cy="506119"/>
      </dsp:txXfrm>
    </dsp:sp>
    <dsp:sp modelId="{90D34F80-F838-8441-BBF7-5B7D5E11A251}">
      <dsp:nvSpPr>
        <dsp:cNvPr id="0" name=""/>
        <dsp:cNvSpPr/>
      </dsp:nvSpPr>
      <dsp:spPr>
        <a:xfrm>
          <a:off x="0" y="3360708"/>
          <a:ext cx="767410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6F7F2-E44B-6E4A-9A67-42E1E05835BE}">
      <dsp:nvSpPr>
        <dsp:cNvPr id="0" name=""/>
        <dsp:cNvSpPr/>
      </dsp:nvSpPr>
      <dsp:spPr>
        <a:xfrm>
          <a:off x="383705" y="3080268"/>
          <a:ext cx="537187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44" tIns="0" rIns="2030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Consistent data persistence</a:t>
          </a:r>
          <a:endParaRPr lang="en-US" sz="1900" kern="1200" dirty="0"/>
        </a:p>
      </dsp:txBody>
      <dsp:txXfrm>
        <a:off x="411085" y="3107648"/>
        <a:ext cx="5317111" cy="50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3CF23-82CE-414A-8D9E-472467E542D7}">
      <dsp:nvSpPr>
        <dsp:cNvPr id="0" name=""/>
        <dsp:cNvSpPr/>
      </dsp:nvSpPr>
      <dsp:spPr>
        <a:xfrm>
          <a:off x="750191" y="849073"/>
          <a:ext cx="800296" cy="800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007D1-6619-4AD7-B671-DEE31D29A783}">
      <dsp:nvSpPr>
        <dsp:cNvPr id="0" name=""/>
        <dsp:cNvSpPr/>
      </dsp:nvSpPr>
      <dsp:spPr>
        <a:xfrm>
          <a:off x="7058" y="1762723"/>
          <a:ext cx="2286562" cy="34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Ingestion</a:t>
          </a:r>
        </a:p>
      </dsp:txBody>
      <dsp:txXfrm>
        <a:off x="7058" y="1762723"/>
        <a:ext cx="2286562" cy="342984"/>
      </dsp:txXfrm>
    </dsp:sp>
    <dsp:sp modelId="{C19D0A75-F33D-43E6-8E06-D4E935A8EC53}">
      <dsp:nvSpPr>
        <dsp:cNvPr id="0" name=""/>
        <dsp:cNvSpPr/>
      </dsp:nvSpPr>
      <dsp:spPr>
        <a:xfrm>
          <a:off x="7058" y="2158430"/>
          <a:ext cx="2286562" cy="13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Simulation multiple health devices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 high events work load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Message delivery guarantee</a:t>
          </a:r>
        </a:p>
      </dsp:txBody>
      <dsp:txXfrm>
        <a:off x="7058" y="2158430"/>
        <a:ext cx="2286562" cy="1326751"/>
      </dsp:txXfrm>
    </dsp:sp>
    <dsp:sp modelId="{31BCF050-ADDA-443D-B4FE-672C95629FF0}">
      <dsp:nvSpPr>
        <dsp:cNvPr id="0" name=""/>
        <dsp:cNvSpPr/>
      </dsp:nvSpPr>
      <dsp:spPr>
        <a:xfrm>
          <a:off x="3436902" y="849073"/>
          <a:ext cx="800296" cy="800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6643-BDB6-41DA-9408-B3F250A0DE38}">
      <dsp:nvSpPr>
        <dsp:cNvPr id="0" name=""/>
        <dsp:cNvSpPr/>
      </dsp:nvSpPr>
      <dsp:spPr>
        <a:xfrm>
          <a:off x="2693769" y="1762723"/>
          <a:ext cx="2286562" cy="34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Real Time Processing</a:t>
          </a:r>
        </a:p>
      </dsp:txBody>
      <dsp:txXfrm>
        <a:off x="2693769" y="1762723"/>
        <a:ext cx="2286562" cy="342984"/>
      </dsp:txXfrm>
    </dsp:sp>
    <dsp:sp modelId="{B98D677A-D354-4FC1-BB06-91A055F95360}">
      <dsp:nvSpPr>
        <dsp:cNvPr id="0" name=""/>
        <dsp:cNvSpPr/>
      </dsp:nvSpPr>
      <dsp:spPr>
        <a:xfrm>
          <a:off x="2693769" y="2158430"/>
          <a:ext cx="2286562" cy="13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 and timestamp-based deduplication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Validation of vital data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Checkpointing for recovery</a:t>
          </a:r>
          <a:endParaRPr lang="en-BR" sz="1500" kern="1200" dirty="0"/>
        </a:p>
      </dsp:txBody>
      <dsp:txXfrm>
        <a:off x="2693769" y="2158430"/>
        <a:ext cx="2286562" cy="1326751"/>
      </dsp:txXfrm>
    </dsp:sp>
    <dsp:sp modelId="{FD4EC655-6E48-43C7-B158-6DEA7D1056A2}">
      <dsp:nvSpPr>
        <dsp:cNvPr id="0" name=""/>
        <dsp:cNvSpPr/>
      </dsp:nvSpPr>
      <dsp:spPr>
        <a:xfrm>
          <a:off x="6123613" y="849073"/>
          <a:ext cx="800296" cy="800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57F6-437F-4F54-9CFD-5B43B87B6D9D}">
      <dsp:nvSpPr>
        <dsp:cNvPr id="0" name=""/>
        <dsp:cNvSpPr/>
      </dsp:nvSpPr>
      <dsp:spPr>
        <a:xfrm>
          <a:off x="5380480" y="1762723"/>
          <a:ext cx="2286562" cy="34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Persistence</a:t>
          </a:r>
        </a:p>
      </dsp:txBody>
      <dsp:txXfrm>
        <a:off x="5380480" y="1762723"/>
        <a:ext cx="2286562" cy="342984"/>
      </dsp:txXfrm>
    </dsp:sp>
    <dsp:sp modelId="{A2C87B92-740C-4A94-B633-63340829E1BF}">
      <dsp:nvSpPr>
        <dsp:cNvPr id="0" name=""/>
        <dsp:cNvSpPr/>
      </dsp:nvSpPr>
      <dsp:spPr>
        <a:xfrm>
          <a:off x="5380480" y="2158430"/>
          <a:ext cx="2286562" cy="13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Consistency assurance
</a:t>
          </a:r>
          <a:r>
            <a:rPr lang="en-US" sz="1500" kern="1200" dirty="0" err="1"/>
            <a:t>Upserts</a:t>
          </a:r>
          <a:r>
            <a:rPr lang="en-US" sz="1500" kern="1200" dirty="0"/>
            <a:t> support</a:t>
          </a:r>
        </a:p>
      </dsp:txBody>
      <dsp:txXfrm>
        <a:off x="5380480" y="2158430"/>
        <a:ext cx="2286562" cy="1326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D2D62-68BE-A241-BBF1-0094BFF71F86}">
      <dsp:nvSpPr>
        <dsp:cNvPr id="0" name=""/>
        <dsp:cNvSpPr/>
      </dsp:nvSpPr>
      <dsp:spPr>
        <a:xfrm>
          <a:off x="37" y="370143"/>
          <a:ext cx="358599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 err="1"/>
            <a:t>Configuration</a:t>
          </a:r>
          <a:r>
            <a:rPr lang="en-US" sz="2700" kern="1200" dirty="0"/>
            <a:t>:</a:t>
          </a:r>
        </a:p>
      </dsp:txBody>
      <dsp:txXfrm>
        <a:off x="37" y="370143"/>
        <a:ext cx="3585993" cy="777600"/>
      </dsp:txXfrm>
    </dsp:sp>
    <dsp:sp modelId="{2A8BD406-FF8C-424F-A956-F438F08CE24F}">
      <dsp:nvSpPr>
        <dsp:cNvPr id="0" name=""/>
        <dsp:cNvSpPr/>
      </dsp:nvSpPr>
      <dsp:spPr>
        <a:xfrm>
          <a:off x="37" y="1147743"/>
          <a:ext cx="3585993" cy="28163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Docker </a:t>
          </a:r>
          <a:r>
            <a:rPr lang="en-US" sz="2700" kern="1200" dirty="0" err="1"/>
            <a:t>infraestructure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Java Pipeline with Apache </a:t>
          </a:r>
          <a:r>
            <a:rPr lang="en-US" sz="2700" kern="1200" dirty="0" err="1"/>
            <a:t>Flink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 Producer data simulation</a:t>
          </a:r>
        </a:p>
      </dsp:txBody>
      <dsp:txXfrm>
        <a:off x="37" y="1147743"/>
        <a:ext cx="3585993" cy="2816369"/>
      </dsp:txXfrm>
    </dsp:sp>
    <dsp:sp modelId="{3BAA898C-38EA-6242-BC28-3FD22485D4CA}">
      <dsp:nvSpPr>
        <dsp:cNvPr id="0" name=""/>
        <dsp:cNvSpPr/>
      </dsp:nvSpPr>
      <dsp:spPr>
        <a:xfrm>
          <a:off x="4088070" y="370143"/>
          <a:ext cx="3585993" cy="7776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Monitoring:</a:t>
          </a:r>
        </a:p>
      </dsp:txBody>
      <dsp:txXfrm>
        <a:off x="4088070" y="370143"/>
        <a:ext cx="3585993" cy="777600"/>
      </dsp:txXfrm>
    </dsp:sp>
    <dsp:sp modelId="{EA659949-95F2-6348-B847-DA05F516AD18}">
      <dsp:nvSpPr>
        <dsp:cNvPr id="0" name=""/>
        <dsp:cNvSpPr/>
      </dsp:nvSpPr>
      <dsp:spPr>
        <a:xfrm>
          <a:off x="4088070" y="1147743"/>
          <a:ext cx="3585993" cy="281636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Kafdrop</a:t>
          </a:r>
          <a:r>
            <a:rPr lang="en-US" sz="2700" kern="1200" dirty="0"/>
            <a:t>: </a:t>
          </a:r>
          <a:r>
            <a:rPr lang="en-US" sz="2700" kern="1200" dirty="0">
              <a:hlinkClick xmlns:r="http://schemas.openxmlformats.org/officeDocument/2006/relationships" r:id="rId1"/>
            </a:rPr>
            <a:t>http://localhost:9000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Flink</a:t>
          </a:r>
          <a:r>
            <a:rPr lang="en-US" sz="2700" kern="1200" dirty="0"/>
            <a:t> Dash: </a:t>
          </a:r>
          <a:r>
            <a:rPr lang="en-US" sz="2700" kern="1200" dirty="0">
              <a:hlinkClick xmlns:r="http://schemas.openxmlformats.org/officeDocument/2006/relationships" r:id="rId2"/>
            </a:rPr>
            <a:t>http://localhost:8081</a:t>
          </a:r>
          <a:endParaRPr lang="en-US" sz="2700" kern="1200" dirty="0"/>
        </a:p>
      </dsp:txBody>
      <dsp:txXfrm>
        <a:off x="4088070" y="1147743"/>
        <a:ext cx="3585993" cy="2816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BBD-F6CA-494A-9BA1-4203B9B78740}" type="datetimeFigureOut">
              <a:rPr lang="en-BR" smtClean="0"/>
              <a:t>29/10/24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B1F9-CBA3-0D49-9FF5-10E3ECA796B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166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B1F9-CBA3-0D49-9FF5-10E3ECA796B8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374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200" dirty="0"/>
              <a:t>Apache Kafka: Message broker para </a:t>
            </a:r>
            <a:r>
              <a:rPr lang="en-US" sz="1200" dirty="0" err="1"/>
              <a:t>ingestão</a:t>
            </a:r>
            <a:r>
              <a:rPr lang="en-US" sz="1200" dirty="0"/>
              <a:t> de dados</a:t>
            </a:r>
          </a:p>
          <a:p>
            <a:pPr marL="457200" lvl="1" indent="0">
              <a:buNone/>
            </a:pPr>
            <a:r>
              <a:rPr lang="en-US" sz="1200" dirty="0"/>
              <a:t>Apache </a:t>
            </a:r>
            <a:r>
              <a:rPr lang="en-US" sz="1200" dirty="0" err="1"/>
              <a:t>Flink</a:t>
            </a:r>
            <a:r>
              <a:rPr lang="en-US" sz="1200" dirty="0"/>
              <a:t>: Framework de </a:t>
            </a:r>
            <a:r>
              <a:rPr lang="en-US" sz="1200" dirty="0" err="1"/>
              <a:t>processamento</a:t>
            </a:r>
            <a:r>
              <a:rPr lang="en-US" sz="1200" dirty="0"/>
              <a:t> </a:t>
            </a:r>
            <a:r>
              <a:rPr lang="en-US" sz="1200" dirty="0" err="1"/>
              <a:t>distribuído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PostgreSQL: Banco de dados para </a:t>
            </a:r>
            <a:r>
              <a:rPr lang="en-US" sz="1200" dirty="0" err="1"/>
              <a:t>armazenamento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Python: </a:t>
            </a:r>
            <a:r>
              <a:rPr lang="en-US" sz="1200" dirty="0" err="1"/>
              <a:t>Geração</a:t>
            </a:r>
            <a:r>
              <a:rPr lang="en-US" sz="1200" dirty="0"/>
              <a:t> de dados </a:t>
            </a:r>
            <a:r>
              <a:rPr lang="en-US" sz="1200" dirty="0" err="1"/>
              <a:t>simulados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Java: </a:t>
            </a:r>
            <a:r>
              <a:rPr lang="en-US" sz="1200" dirty="0" err="1"/>
              <a:t>Implementação</a:t>
            </a:r>
            <a:r>
              <a:rPr lang="en-US" sz="1200" dirty="0"/>
              <a:t> do pipeline</a:t>
            </a:r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B1F9-CBA3-0D49-9FF5-10E3ECA796B8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698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err="1"/>
              <a:t>Deduplicação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ID e timestamp</a:t>
            </a:r>
          </a:p>
          <a:p>
            <a:pPr lvl="0">
              <a:lnSpc>
                <a:spcPct val="100000"/>
              </a:lnSpc>
            </a:pPr>
            <a:r>
              <a:rPr lang="en-US" dirty="0" err="1"/>
              <a:t>Validação</a:t>
            </a:r>
            <a:r>
              <a:rPr lang="en-US" dirty="0"/>
              <a:t> de dados </a:t>
            </a:r>
            <a:r>
              <a:rPr lang="en-US" dirty="0" err="1"/>
              <a:t>vitais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Checkpointing para </a:t>
            </a:r>
            <a:r>
              <a:rPr lang="en-US" dirty="0" err="1"/>
              <a:t>recuperação</a:t>
            </a:r>
            <a:endParaRPr lang="en-US" dirty="0"/>
          </a:p>
          <a:p>
            <a:pPr lvl="0">
              <a:lnSpc>
                <a:spcPct val="100000"/>
              </a:lnSpc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consistência</a:t>
            </a:r>
            <a:endParaRPr lang="en-US" dirty="0"/>
          </a:p>
          <a:p>
            <a:pPr lvl="0"/>
            <a:r>
              <a:rPr lang="en-US" dirty="0" err="1"/>
              <a:t>Suporte</a:t>
            </a:r>
            <a:r>
              <a:rPr lang="en-US" dirty="0"/>
              <a:t> a </a:t>
            </a:r>
            <a:r>
              <a:rPr lang="en-US" dirty="0" err="1"/>
              <a:t>upserts</a:t>
            </a:r>
            <a:endParaRPr lang="en-US" dirty="0"/>
          </a:p>
          <a:p>
            <a:pPr lvl="0">
              <a:lnSpc>
                <a:spcPct val="100000"/>
              </a:lnSpc>
            </a:pPr>
            <a:endParaRPr lang="en-US" dirty="0"/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B1F9-CBA3-0D49-9FF5-10E3ECA796B8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4519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B1F9-CBA3-0D49-9FF5-10E3ECA796B8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6178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B61F-99F3-7B4C-9A5B-948BD487E388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CB5-EF64-E84B-A4FF-E09405622938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C7C7-0E70-F849-817F-27031150CE75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1373-04E1-EF4C-8959-F193F6019FF1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47E-508C-9846-BB63-9345C83114B0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76AA-0DD3-284C-92F1-A79B3D465FE2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C7DE-0DA4-E04F-8F34-4BE2E92F969D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8FAB-C9AB-CE44-AD45-34C8A35B1A13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64C3-358B-8240-B8A8-CE5E8B6E8119}" type="datetime1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654-266E-8D4E-AFB6-161F7C4DD825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29EA-9FEA-5F4B-9679-38933D1EDC11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FC95-B5EF-7148-82AB-0EB0BF632304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Nadine Anderle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Stream Health Data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NADINE ANDERLE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Goals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86BD67-DDE5-EE2A-C540-A909AD418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32839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0442-F74E-7029-37CE-549F38C0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B546-30CC-544C-BAF3-6F83C55A79B0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75566-9F87-48DE-361A-D747CB8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Nadine Anderle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11CB-BD02-E9A3-D94D-FFD76226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492CC657-B3A1-C69F-86D2-C48F9DAB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39" y="1122363"/>
            <a:ext cx="337341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Tech Stack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Apache flink logo - Ícones Social media e Logos">
            <a:extLst>
              <a:ext uri="{FF2B5EF4-FFF2-40B4-BE49-F238E27FC236}">
                <a16:creationId xmlns:a16="http://schemas.microsoft.com/office/drawing/2014/main" id="{6B9250EF-45E5-B8B8-27E9-B2DB5EF3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639" y="673509"/>
            <a:ext cx="1828697" cy="91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 Logo PNG Transparent (1) – Brands Logos">
            <a:extLst>
              <a:ext uri="{FF2B5EF4-FFF2-40B4-BE49-F238E27FC236}">
                <a16:creationId xmlns:a16="http://schemas.microsoft.com/office/drawing/2014/main" id="{0CAA25B2-752B-A95A-ECD7-4ADE4A5C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5597" y="2557929"/>
            <a:ext cx="1702135" cy="17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Vector (SVG) Free Download">
            <a:extLst>
              <a:ext uri="{FF2B5EF4-FFF2-40B4-BE49-F238E27FC236}">
                <a16:creationId xmlns:a16="http://schemas.microsoft.com/office/drawing/2014/main" id="{80B6094B-A185-FA51-3820-05442922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503" y="2517903"/>
            <a:ext cx="1556331" cy="174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fka&quot; Icon - Download for free – Iconduck">
            <a:extLst>
              <a:ext uri="{FF2B5EF4-FFF2-40B4-BE49-F238E27FC236}">
                <a16:creationId xmlns:a16="http://schemas.microsoft.com/office/drawing/2014/main" id="{31CE4D80-D163-12E1-0945-06C6F60B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503" y="712224"/>
            <a:ext cx="1829329" cy="8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42643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ostgresql simples a marca logo - Ícones Social media e Logos">
            <a:extLst>
              <a:ext uri="{FF2B5EF4-FFF2-40B4-BE49-F238E27FC236}">
                <a16:creationId xmlns:a16="http://schemas.microsoft.com/office/drawing/2014/main" id="{16250C8F-469E-4BED-A83C-50E7C07F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9422" y="4882851"/>
            <a:ext cx="1617907" cy="16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228770"/>
            <a:ext cx="457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02562" y="4581803"/>
            <a:ext cx="454143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&quot; Icon - Download for free – Iconduck">
            <a:extLst>
              <a:ext uri="{FF2B5EF4-FFF2-40B4-BE49-F238E27FC236}">
                <a16:creationId xmlns:a16="http://schemas.microsoft.com/office/drawing/2014/main" id="{87CB085A-6194-28C8-BC47-2FF26ADA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3944" y="4931529"/>
            <a:ext cx="1777449" cy="15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FE704-1B07-6F05-2CC5-975BCE29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4BD-C2E8-3645-B9F2-F41509584A96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9F381-CC79-EB39-084B-59C1A3A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Nadine Anderle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D1F69-4D76-B4AC-9617-B7A1E04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68A01A01-9922-F9C1-F81F-55326316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 dirty="0"/>
              <a:t>Main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B9CEC1A2-6647-4EFA-C638-D654D855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B983B73-C0D3-7174-124B-165EA92CA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552490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610CC-EA26-DBAE-A0ED-A72D17AF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DA7-1304-6C43-8F15-B5D2604BFE28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B237-8DA7-2DD2-0987-E640AE6C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9FC9-0970-B590-BDD6-58345182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C647-D551-1E60-B2AD-96C085C8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pic>
        <p:nvPicPr>
          <p:cNvPr id="5" name="Content Placeholder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C71A7D38-BF7B-5771-0B0C-C51A4C13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43" y="1675227"/>
            <a:ext cx="6280058" cy="46629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38539-A5BE-6BEB-4F2F-17E8FDF7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098-2A17-D14F-9C7A-95F7527B706E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622E-F2F0-F496-9CD3-4CE7488E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B41A-AE88-A57C-94DC-D8E48AD2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7C33E86E-B7E2-0F08-5BA3-A7DF4478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/>
              <a:t>Structure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{</a:t>
            </a:r>
            <a:br>
              <a:rPr lang="en-US" sz="1900" dirty="0"/>
            </a:br>
            <a:r>
              <a:rPr lang="en-US" sz="1900" dirty="0"/>
              <a:t>    "</a:t>
            </a:r>
            <a:r>
              <a:rPr lang="en-US" sz="1900" dirty="0" err="1"/>
              <a:t>patientId</a:t>
            </a:r>
            <a:r>
              <a:rPr lang="en-US" sz="1900" dirty="0"/>
              <a:t>": "</a:t>
            </a:r>
            <a:r>
              <a:rPr lang="en-US" sz="1900" dirty="0" err="1"/>
              <a:t>uuid</a:t>
            </a:r>
            <a:r>
              <a:rPr lang="en-US" sz="1900" dirty="0"/>
              <a:t>-string",</a:t>
            </a:r>
            <a:br>
              <a:rPr lang="en-US" sz="1900" dirty="0"/>
            </a:br>
            <a:r>
              <a:rPr lang="en-US" sz="1900" dirty="0"/>
              <a:t>    "</a:t>
            </a:r>
            <a:r>
              <a:rPr lang="en-US" sz="1900" dirty="0" err="1"/>
              <a:t>heartRate</a:t>
            </a:r>
            <a:r>
              <a:rPr lang="en-US" sz="1900" dirty="0"/>
              <a:t>": 75.0,</a:t>
            </a:r>
            <a:br>
              <a:rPr lang="en-US" sz="1900" dirty="0"/>
            </a:br>
            <a:r>
              <a:rPr lang="en-US" sz="1900" dirty="0"/>
              <a:t>    "temperature": 36.8,</a:t>
            </a:r>
            <a:br>
              <a:rPr lang="en-US" sz="1900" dirty="0"/>
            </a:br>
            <a:r>
              <a:rPr lang="en-US" sz="1900" dirty="0"/>
              <a:t>    "</a:t>
            </a:r>
            <a:r>
              <a:rPr lang="en-US" sz="1900" dirty="0" err="1"/>
              <a:t>oxygenSaturation</a:t>
            </a:r>
            <a:r>
              <a:rPr lang="en-US" sz="1900" dirty="0"/>
              <a:t>": 98.0,</a:t>
            </a:r>
            <a:br>
              <a:rPr lang="en-US" sz="1900" dirty="0"/>
            </a:br>
            <a:r>
              <a:rPr lang="en-US" sz="1900" dirty="0"/>
              <a:t>    "timestamp": 1645564800000</a:t>
            </a:r>
            <a:br>
              <a:rPr lang="en-US" sz="1900" dirty="0"/>
            </a:br>
            <a:r>
              <a:rPr lang="en-US" sz="1900" dirty="0"/>
              <a:t>}</a:t>
            </a:r>
            <a:br>
              <a:rPr lang="en-US" sz="1900" dirty="0"/>
            </a:br>
            <a:r>
              <a:rPr lang="en-US" sz="1900" dirty="0"/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92C6-6C2D-8A01-B5B3-75B15F15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CEE6-8D69-FD46-92FA-C5DE8F416B47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BC21-A986-AB98-B4BB-452BE11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4735-998E-0B0C-31B5-2E94DD3E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56B92D19-E656-BC2C-FEAF-E02525F3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pt-BR" sz="3500" dirty="0" err="1"/>
              <a:t>Implementation</a:t>
            </a:r>
            <a:r>
              <a:rPr lang="pt-BR" sz="3500" dirty="0"/>
              <a:t> </a:t>
            </a:r>
            <a:r>
              <a:rPr lang="pt-BR" sz="3500" dirty="0" err="1"/>
              <a:t>and</a:t>
            </a:r>
            <a:r>
              <a:rPr lang="pt-BR" sz="3500" dirty="0"/>
              <a:t> </a:t>
            </a:r>
            <a:r>
              <a:rPr lang="pt-BR" sz="3500" dirty="0" err="1"/>
              <a:t>Monitoring</a:t>
            </a:r>
            <a:endParaRPr lang="pt-BR" sz="3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40008-FD3D-4BCE-9E48-4696645BF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18785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6357-BFF4-515B-FE13-912CBA0B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B51E-D51B-1B4A-BF77-9C2176067972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C6DDD-5EEB-C169-B6F4-33B08102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B986-A88C-F42E-05E8-8BDA8E89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147BAE46-9CAB-A53E-9A42-402D3245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613AF-6B5A-6D0E-2132-2DECDD00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0178D4-2592-6061-DEF9-5E499F417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E8C3C6-E472-AC6F-1DE5-DCA769201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30D0A3-9B4C-0628-22F2-636F1850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80773-ADDD-5BE9-C169-996A55AE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 err="1"/>
              <a:t>How</a:t>
            </a:r>
            <a:r>
              <a:rPr lang="pt-BR" sz="3500" dirty="0"/>
              <a:t> </a:t>
            </a:r>
            <a:r>
              <a:rPr lang="pt-BR" sz="3500" dirty="0" err="1"/>
              <a:t>was</a:t>
            </a:r>
            <a:r>
              <a:rPr lang="pt-BR" sz="3500" dirty="0"/>
              <a:t> </a:t>
            </a:r>
            <a:r>
              <a:rPr lang="pt-BR" sz="3500" dirty="0" err="1"/>
              <a:t>my</a:t>
            </a:r>
            <a:r>
              <a:rPr lang="pt-BR" sz="3500" dirty="0"/>
              <a:t> Journey...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16DD-C2A6-8250-699D-AA986124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475F-1332-0D7A-263D-8C5EF25F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 already have experience with some tools, like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TechStack</a:t>
            </a: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My first experience with 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Flink</a:t>
            </a: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My first experience with Kafka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It has already been a long time since my last experience with java 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rs</a:t>
            </a: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Python I usually use in my routine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PostgreSQL: I have worked with databases for more than 10 years.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 used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claude.ai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to help me when I had some errors.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F286-1563-A4C3-AEDC-54EA196C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CEE6-8D69-FD46-92FA-C5DE8F416B47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95D0-22C8-1315-0FCE-01C58AD7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Nadine Anderle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B9AB-4E98-1F83-1BB1-34FAEC5F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A logo of a military insignia&#10;&#10;Description automatically generated with medium confidence">
            <a:extLst>
              <a:ext uri="{FF2B5EF4-FFF2-40B4-BE49-F238E27FC236}">
                <a16:creationId xmlns:a16="http://schemas.microsoft.com/office/drawing/2014/main" id="{AD4A2D23-61E5-06B2-CBC7-0D8CDDEC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5461233"/>
            <a:ext cx="471436" cy="8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C8131-8C12-2EFA-9E35-B52CCE3F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881636-DD74-D2D3-C7C7-3B0B2364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E2420BD-E425-26A6-A5FD-873DFD00D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FF4BFFB-8BBC-4F65-0814-7C99A4B5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715FC-56D9-3209-7D05-1017C0A2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Stream Health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0AE3-A879-F54F-4EAC-8E1891429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NADINE ANDERLE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47A36-471E-E06C-FC5F-0F32C46E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9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302</Words>
  <Application>Microsoft Macintosh PowerPoint</Application>
  <PresentationFormat>On-screen Show (4:3)</PresentationFormat>
  <Paragraphs>77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Stream Health Data Pipeline</vt:lpstr>
      <vt:lpstr>Goals</vt:lpstr>
      <vt:lpstr>Tech Stack</vt:lpstr>
      <vt:lpstr>Main Features</vt:lpstr>
      <vt:lpstr>Project Architecture</vt:lpstr>
      <vt:lpstr>Structure Data</vt:lpstr>
      <vt:lpstr>Implementation and Monitoring</vt:lpstr>
      <vt:lpstr>How was my Journey...</vt:lpstr>
      <vt:lpstr>Stream Health Data 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NADINE ANDERLE</cp:lastModifiedBy>
  <cp:revision>4</cp:revision>
  <dcterms:created xsi:type="dcterms:W3CDTF">2013-01-27T09:14:16Z</dcterms:created>
  <dcterms:modified xsi:type="dcterms:W3CDTF">2024-10-29T14:23:57Z</dcterms:modified>
  <cp:category/>
</cp:coreProperties>
</file>