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8" r:id="rId5"/>
    <p:sldId id="268" r:id="rId6"/>
    <p:sldId id="269" r:id="rId7"/>
    <p:sldId id="311" r:id="rId8"/>
    <p:sldId id="312" r:id="rId9"/>
    <p:sldId id="314" r:id="rId10"/>
    <p:sldId id="313" r:id="rId11"/>
    <p:sldId id="289" r:id="rId12"/>
    <p:sldId id="300" r:id="rId13"/>
    <p:sldId id="302" r:id="rId14"/>
    <p:sldId id="304" r:id="rId15"/>
    <p:sldId id="306" r:id="rId16"/>
    <p:sldId id="308"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s" initials="z" lastIdx="1" clrIdx="0">
    <p:extLst>
      <p:ext uri="{19B8F6BF-5375-455C-9EA6-DF929625EA0E}">
        <p15:presenceInfo xmlns:p15="http://schemas.microsoft.com/office/powerpoint/2012/main" userId="z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CB55"/>
    <a:srgbClr val="0072C7"/>
    <a:srgbClr val="FF9900"/>
    <a:srgbClr val="006600"/>
    <a:srgbClr val="FFFFFF"/>
    <a:srgbClr val="2C567A"/>
    <a:srgbClr val="0D1D51"/>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7949" autoAdjust="0"/>
  </p:normalViewPr>
  <p:slideViewPr>
    <p:cSldViewPr snapToGrid="0" showGuides="1">
      <p:cViewPr varScale="1">
        <p:scale>
          <a:sx n="108" d="100"/>
          <a:sy n="108" d="100"/>
        </p:scale>
        <p:origin x="1230"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3552" y="-4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11/18/2021</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11/18/2021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114102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3918470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31298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184432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3555765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303815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01">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2298694"/>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dirty="0"/>
              <a:t>Click to edit Master title style</a:t>
            </a:r>
          </a:p>
        </p:txBody>
      </p:sp>
      <p:sp>
        <p:nvSpPr>
          <p:cNvPr id="6" name="Oval 5">
            <a:extLst>
              <a:ext uri="{FF2B5EF4-FFF2-40B4-BE49-F238E27FC236}">
                <a16:creationId xmlns:a16="http://schemas.microsoft.com/office/drawing/2014/main" id="{F890895B-DA6D-4411-A9AC-2790350ADE26}"/>
              </a:ext>
            </a:extLst>
          </p:cNvPr>
          <p:cNvSpPr/>
          <p:nvPr userDrawn="1"/>
        </p:nvSpPr>
        <p:spPr>
          <a:xfrm>
            <a:off x="1244600" y="1244600"/>
            <a:ext cx="4021667" cy="405552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29754941-2AF6-4816-8AC4-ABF6A8186569}"/>
              </a:ext>
            </a:extLst>
          </p:cNvPr>
          <p:cNvSpPr>
            <a:spLocks noGrp="1"/>
          </p:cNvSpPr>
          <p:nvPr>
            <p:ph type="sldNum" sz="quarter" idx="12"/>
          </p:nvPr>
        </p:nvSpPr>
        <p:spPr>
          <a:xfrm>
            <a:off x="11813693" y="6502081"/>
            <a:ext cx="294460" cy="289417"/>
          </a:xfrm>
          <a:solidFill>
            <a:schemeClr val="bg1"/>
          </a:solidFill>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2" name="Rectangle 11">
            <a:extLst>
              <a:ext uri="{FF2B5EF4-FFF2-40B4-BE49-F238E27FC236}">
                <a16:creationId xmlns:a16="http://schemas.microsoft.com/office/drawing/2014/main" id="{EF843D9D-2C7E-4EC4-8D4F-8DF80573F188}"/>
              </a:ext>
            </a:extLst>
          </p:cNvPr>
          <p:cNvSpPr/>
          <p:nvPr userDrawn="1"/>
        </p:nvSpPr>
        <p:spPr>
          <a:xfrm>
            <a:off x="0" y="6301047"/>
            <a:ext cx="12192000" cy="556953"/>
          </a:xfrm>
          <a:prstGeom prst="rect">
            <a:avLst/>
          </a:prstGeom>
          <a:solidFill>
            <a:schemeClr val="accent1"/>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197BCDE-74D7-40A1-9DCC-E661213B87E1}"/>
              </a:ext>
            </a:extLst>
          </p:cNvPr>
          <p:cNvSpPr/>
          <p:nvPr userDrawn="1"/>
        </p:nvSpPr>
        <p:spPr>
          <a:xfrm>
            <a:off x="11813693" y="6502081"/>
            <a:ext cx="294460" cy="28941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5">
            <a:extLst>
              <a:ext uri="{FF2B5EF4-FFF2-40B4-BE49-F238E27FC236}">
                <a16:creationId xmlns:a16="http://schemas.microsoft.com/office/drawing/2014/main" id="{60A2D35F-033A-4E5D-9491-FAA9B3E0810E}"/>
              </a:ext>
            </a:extLst>
          </p:cNvPr>
          <p:cNvSpPr txBox="1">
            <a:spLocks/>
          </p:cNvSpPr>
          <p:nvPr userDrawn="1"/>
        </p:nvSpPr>
        <p:spPr>
          <a:xfrm>
            <a:off x="11813693" y="6553105"/>
            <a:ext cx="294460" cy="187367"/>
          </a:xfrm>
          <a:prstGeom prst="rect">
            <a:avLst/>
          </a:prstGeom>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ln>
                  <a:noFill/>
                </a:ln>
                <a:solidFill>
                  <a:schemeClr val="accent4">
                    <a:lumMod val="75000"/>
                  </a:schemeClr>
                </a:solidFill>
              </a:rPr>
              <a:pPr/>
              <a:t>‹#›</a:t>
            </a:fld>
            <a:endParaRPr lang="en-US" dirty="0">
              <a:ln>
                <a:noFill/>
              </a:ln>
              <a:solidFill>
                <a:schemeClr val="accent4">
                  <a:lumMod val="75000"/>
                </a:schemeClr>
              </a:solidFill>
            </a:endParaRPr>
          </a:p>
        </p:txBody>
      </p:sp>
      <p:sp>
        <p:nvSpPr>
          <p:cNvPr id="22" name="Rectangle 21">
            <a:extLst>
              <a:ext uri="{FF2B5EF4-FFF2-40B4-BE49-F238E27FC236}">
                <a16:creationId xmlns:a16="http://schemas.microsoft.com/office/drawing/2014/main" id="{270EBF62-E9E7-4287-9EB1-5F88F5686616}"/>
              </a:ext>
            </a:extLst>
          </p:cNvPr>
          <p:cNvSpPr/>
          <p:nvPr userDrawn="1"/>
        </p:nvSpPr>
        <p:spPr>
          <a:xfrm rot="10800000">
            <a:off x="549189" y="-58189"/>
            <a:ext cx="1258618" cy="168695"/>
          </a:xfrm>
          <a:prstGeom prst="rect">
            <a:avLst/>
          </a:prstGeom>
          <a:solidFill>
            <a:schemeClr val="accent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0" name="Rectangle 9">
            <a:extLst>
              <a:ext uri="{FF2B5EF4-FFF2-40B4-BE49-F238E27FC236}">
                <a16:creationId xmlns:a16="http://schemas.microsoft.com/office/drawing/2014/main" id="{B65A282C-CC88-4E30-AB2F-EE80D44DD6C3}"/>
              </a:ext>
            </a:extLst>
          </p:cNvPr>
          <p:cNvSpPr/>
          <p:nvPr userDrawn="1"/>
        </p:nvSpPr>
        <p:spPr>
          <a:xfrm flipV="1">
            <a:off x="1189945" y="1082906"/>
            <a:ext cx="3128512" cy="4571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8DE780EE-B66A-43D4-8451-822630B84320}"/>
              </a:ext>
            </a:extLst>
          </p:cNvPr>
          <p:cNvSpPr/>
          <p:nvPr userDrawn="1"/>
        </p:nvSpPr>
        <p:spPr>
          <a:xfrm flipV="1">
            <a:off x="4430601" y="1082906"/>
            <a:ext cx="312851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5" name="Rectangle 14">
            <a:extLst>
              <a:ext uri="{FF2B5EF4-FFF2-40B4-BE49-F238E27FC236}">
                <a16:creationId xmlns:a16="http://schemas.microsoft.com/office/drawing/2014/main" id="{FFDF6E31-7D4D-45AB-8DC0-8DB35E7A2CC5}"/>
              </a:ext>
            </a:extLst>
          </p:cNvPr>
          <p:cNvSpPr/>
          <p:nvPr userDrawn="1"/>
        </p:nvSpPr>
        <p:spPr>
          <a:xfrm flipV="1">
            <a:off x="7671257" y="1072199"/>
            <a:ext cx="3128512"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7C61E7E-A322-4212-967F-95B41246E866}"/>
              </a:ext>
            </a:extLst>
          </p:cNvPr>
          <p:cNvSpPr/>
          <p:nvPr userDrawn="1"/>
        </p:nvSpPr>
        <p:spPr>
          <a:xfrm>
            <a:off x="497431" y="440326"/>
            <a:ext cx="897227" cy="457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E05411-51BD-4165-9BEF-45F2B01D63E4}"/>
              </a:ext>
            </a:extLst>
          </p:cNvPr>
          <p:cNvSpPr/>
          <p:nvPr userDrawn="1"/>
        </p:nvSpPr>
        <p:spPr>
          <a:xfrm>
            <a:off x="1475562" y="440325"/>
            <a:ext cx="897227"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778927" y="6444354"/>
            <a:ext cx="280051" cy="305581"/>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764518" y="6494920"/>
            <a:ext cx="294460" cy="204448"/>
          </a:xfrm>
        </p:spPr>
        <p:txBody>
          <a:bodyPr lIns="0" tIns="0" rIns="0" bIns="0"/>
          <a:lstStyle>
            <a:lvl1pPr algn="ctr">
              <a:defRPr sz="900">
                <a:solidFill>
                  <a:schemeClr val="accent4">
                    <a:lumMod val="50000"/>
                  </a:schemeClr>
                </a:solidFill>
                <a:latin typeface="+mn-lt"/>
              </a:defRPr>
            </a:lvl1pPr>
          </a:lstStyle>
          <a:p>
            <a:fld id="{9EC71654-96A5-4280-94F3-931C61A9F92C}" type="slidenum">
              <a:rPr lang="en-US" smtClean="0"/>
              <a:pPr/>
              <a:t>‹#›</a:t>
            </a:fld>
            <a:endParaRPr lang="en-US" dirty="0"/>
          </a:p>
        </p:txBody>
      </p:sp>
      <p:sp>
        <p:nvSpPr>
          <p:cNvPr id="2" name="Rectangle 1">
            <a:extLst>
              <a:ext uri="{FF2B5EF4-FFF2-40B4-BE49-F238E27FC236}">
                <a16:creationId xmlns:a16="http://schemas.microsoft.com/office/drawing/2014/main" id="{21C69E3D-B091-4675-8E80-BDE5BC4A2AF4}"/>
              </a:ext>
            </a:extLst>
          </p:cNvPr>
          <p:cNvSpPr/>
          <p:nvPr userDrawn="1"/>
        </p:nvSpPr>
        <p:spPr>
          <a:xfrm>
            <a:off x="0" y="6256867"/>
            <a:ext cx="11571316" cy="60113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84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a:cxnSpLocks/>
          </p:cNvCxnSpPr>
          <p:nvPr userDrawn="1"/>
        </p:nvCxnSpPr>
        <p:spPr>
          <a:xfrm>
            <a:off x="6469778" y="4233582"/>
            <a:ext cx="39611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dirty="0">
              <a:solidFill>
                <a:schemeClr val="bg1"/>
              </a:solidFill>
            </a:endParaRPr>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813693" y="6502081"/>
            <a:ext cx="294460" cy="289417"/>
          </a:xfrm>
          <a:solidFill>
            <a:schemeClr val="bg1"/>
          </a:solidFill>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Rectangle 1">
            <a:extLst>
              <a:ext uri="{FF2B5EF4-FFF2-40B4-BE49-F238E27FC236}">
                <a16:creationId xmlns:a16="http://schemas.microsoft.com/office/drawing/2014/main" id="{5AA2A0C9-95BB-42A2-9F00-12A5EC612585}"/>
              </a:ext>
            </a:extLst>
          </p:cNvPr>
          <p:cNvSpPr/>
          <p:nvPr userDrawn="1"/>
        </p:nvSpPr>
        <p:spPr>
          <a:xfrm>
            <a:off x="0" y="6301047"/>
            <a:ext cx="12192000" cy="556953"/>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0F0EF00-6072-4C25-9BAD-4A1EC2AED390}"/>
              </a:ext>
            </a:extLst>
          </p:cNvPr>
          <p:cNvSpPr/>
          <p:nvPr userDrawn="1"/>
        </p:nvSpPr>
        <p:spPr>
          <a:xfrm>
            <a:off x="11813693" y="6502081"/>
            <a:ext cx="294460" cy="28941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5">
            <a:extLst>
              <a:ext uri="{FF2B5EF4-FFF2-40B4-BE49-F238E27FC236}">
                <a16:creationId xmlns:a16="http://schemas.microsoft.com/office/drawing/2014/main" id="{D35DA758-29B7-4BB3-A334-7BA4909C4CCF}"/>
              </a:ext>
            </a:extLst>
          </p:cNvPr>
          <p:cNvSpPr txBox="1">
            <a:spLocks/>
          </p:cNvSpPr>
          <p:nvPr userDrawn="1"/>
        </p:nvSpPr>
        <p:spPr>
          <a:xfrm>
            <a:off x="11813693" y="6553105"/>
            <a:ext cx="294460" cy="187367"/>
          </a:xfrm>
          <a:prstGeom prst="rect">
            <a:avLst/>
          </a:prstGeom>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ln>
                  <a:noFill/>
                </a:ln>
                <a:solidFill>
                  <a:schemeClr val="accent1"/>
                </a:solidFill>
              </a:rPr>
              <a:pPr/>
              <a:t>‹#›</a:t>
            </a:fld>
            <a:endParaRPr lang="en-US" dirty="0">
              <a:ln>
                <a:noFill/>
              </a:ln>
              <a:solidFill>
                <a:schemeClr val="accent1"/>
              </a:solidFill>
            </a:endParaRPr>
          </a:p>
        </p:txBody>
      </p:sp>
      <p:sp>
        <p:nvSpPr>
          <p:cNvPr id="8" name="Rectangle 7">
            <a:extLst>
              <a:ext uri="{FF2B5EF4-FFF2-40B4-BE49-F238E27FC236}">
                <a16:creationId xmlns:a16="http://schemas.microsoft.com/office/drawing/2014/main" id="{8A55F973-5DCE-4EEF-8DD5-B2BFBDA86945}"/>
              </a:ext>
            </a:extLst>
          </p:cNvPr>
          <p:cNvSpPr/>
          <p:nvPr userDrawn="1"/>
        </p:nvSpPr>
        <p:spPr>
          <a:xfrm>
            <a:off x="515938" y="465480"/>
            <a:ext cx="897227" cy="4571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0D50E5-72A3-4BC3-9B1D-1B28FD80F277}"/>
              </a:ext>
            </a:extLst>
          </p:cNvPr>
          <p:cNvSpPr/>
          <p:nvPr userDrawn="1"/>
        </p:nvSpPr>
        <p:spPr>
          <a:xfrm>
            <a:off x="10461044" y="511199"/>
            <a:ext cx="1352649" cy="4571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a:t>
            </a:r>
            <a:r>
              <a:rPr lang="en-US" noProof="0" dirty="0" err="1"/>
              <a:t>bvto</a:t>
            </a:r>
            <a:r>
              <a:rPr lang="en-US" noProof="0" dirty="0"/>
              <a:t>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11/18/2021</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343650" y="2578029"/>
            <a:ext cx="5391149" cy="1686067"/>
          </a:xfrm>
        </p:spPr>
        <p:txBody>
          <a:bodyPr/>
          <a:lstStyle/>
          <a:p>
            <a:r>
              <a:rPr lang="en-US" dirty="0"/>
              <a:t>Colorizing images</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r>
              <a:rPr lang="en-US" dirty="0"/>
              <a:t>Mini Project [1]</a:t>
            </a:r>
          </a:p>
        </p:txBody>
      </p:sp>
      <p:pic>
        <p:nvPicPr>
          <p:cNvPr id="14" name="Picture 13">
            <a:extLst>
              <a:ext uri="{FF2B5EF4-FFF2-40B4-BE49-F238E27FC236}">
                <a16:creationId xmlns:a16="http://schemas.microsoft.com/office/drawing/2014/main" id="{1269FBE4-42B5-4526-9C34-5B0E3DB773F9}"/>
              </a:ext>
            </a:extLst>
          </p:cNvPr>
          <p:cNvPicPr>
            <a:picLocks noChangeAspect="1"/>
          </p:cNvPicPr>
          <p:nvPr/>
        </p:nvPicPr>
        <p:blipFill>
          <a:blip r:embed="rId3"/>
          <a:stretch>
            <a:fillRect/>
          </a:stretch>
        </p:blipFill>
        <p:spPr>
          <a:xfrm>
            <a:off x="1308572" y="1128046"/>
            <a:ext cx="4539779" cy="4080852"/>
          </a:xfrm>
          <a:prstGeom prst="rect">
            <a:avLst/>
          </a:prstGeom>
        </p:spPr>
      </p:pic>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8F24DE-115F-456F-A187-E68638DE8513}"/>
              </a:ext>
            </a:extLst>
          </p:cNvPr>
          <p:cNvSpPr/>
          <p:nvPr/>
        </p:nvSpPr>
        <p:spPr>
          <a:xfrm rot="10800000">
            <a:off x="515938" y="-16721"/>
            <a:ext cx="1258618" cy="110506"/>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15" name="Picture 14">
            <a:extLst>
              <a:ext uri="{FF2B5EF4-FFF2-40B4-BE49-F238E27FC236}">
                <a16:creationId xmlns:a16="http://schemas.microsoft.com/office/drawing/2014/main" id="{3CAC015B-DA8D-4EBE-8B7F-CE8BB1A2E0FD}"/>
              </a:ext>
            </a:extLst>
          </p:cNvPr>
          <p:cNvPicPr>
            <a:picLocks noChangeAspect="1"/>
          </p:cNvPicPr>
          <p:nvPr/>
        </p:nvPicPr>
        <p:blipFill>
          <a:blip r:embed="rId3"/>
          <a:srcRect/>
          <a:stretch/>
        </p:blipFill>
        <p:spPr>
          <a:xfrm>
            <a:off x="4716786" y="849701"/>
            <a:ext cx="2427007" cy="2100532"/>
          </a:xfrm>
          <a:prstGeom prst="rect">
            <a:avLst/>
          </a:prstGeom>
          <a:ln w="44450">
            <a:solidFill>
              <a:schemeClr val="accent1"/>
            </a:solidFill>
          </a:ln>
        </p:spPr>
      </p:pic>
      <p:pic>
        <p:nvPicPr>
          <p:cNvPr id="17" name="Picture 16">
            <a:extLst>
              <a:ext uri="{FF2B5EF4-FFF2-40B4-BE49-F238E27FC236}">
                <a16:creationId xmlns:a16="http://schemas.microsoft.com/office/drawing/2014/main" id="{8D3C4F0E-4046-4D1E-9868-F27088E4A25E}"/>
              </a:ext>
            </a:extLst>
          </p:cNvPr>
          <p:cNvPicPr>
            <a:picLocks noChangeAspect="1"/>
          </p:cNvPicPr>
          <p:nvPr/>
        </p:nvPicPr>
        <p:blipFill>
          <a:blip r:embed="rId4"/>
          <a:srcRect/>
          <a:stretch/>
        </p:blipFill>
        <p:spPr>
          <a:xfrm>
            <a:off x="8222028" y="849700"/>
            <a:ext cx="2511338" cy="2100533"/>
          </a:xfrm>
          <a:prstGeom prst="rect">
            <a:avLst/>
          </a:prstGeom>
          <a:ln w="44450">
            <a:solidFill>
              <a:schemeClr val="accent1"/>
            </a:solidFill>
          </a:ln>
        </p:spPr>
      </p:pic>
      <p:pic>
        <p:nvPicPr>
          <p:cNvPr id="19" name="Picture 18">
            <a:extLst>
              <a:ext uri="{FF2B5EF4-FFF2-40B4-BE49-F238E27FC236}">
                <a16:creationId xmlns:a16="http://schemas.microsoft.com/office/drawing/2014/main" id="{2BC9073B-9551-4DF0-BF5B-6E59A0A824A1}"/>
              </a:ext>
            </a:extLst>
          </p:cNvPr>
          <p:cNvPicPr>
            <a:picLocks noChangeAspect="1"/>
          </p:cNvPicPr>
          <p:nvPr/>
        </p:nvPicPr>
        <p:blipFill>
          <a:blip r:embed="rId5"/>
          <a:srcRect/>
          <a:stretch/>
        </p:blipFill>
        <p:spPr>
          <a:xfrm>
            <a:off x="4717541" y="3631724"/>
            <a:ext cx="2431385" cy="2100532"/>
          </a:xfrm>
          <a:prstGeom prst="rect">
            <a:avLst/>
          </a:prstGeom>
          <a:ln w="44450">
            <a:solidFill>
              <a:schemeClr val="accent1"/>
            </a:solidFill>
          </a:ln>
        </p:spPr>
      </p:pic>
      <p:pic>
        <p:nvPicPr>
          <p:cNvPr id="21" name="Picture 20">
            <a:extLst>
              <a:ext uri="{FF2B5EF4-FFF2-40B4-BE49-F238E27FC236}">
                <a16:creationId xmlns:a16="http://schemas.microsoft.com/office/drawing/2014/main" id="{4DAECAE3-6215-4A59-87E0-33720D7C4E77}"/>
              </a:ext>
            </a:extLst>
          </p:cNvPr>
          <p:cNvPicPr>
            <a:picLocks noChangeAspect="1"/>
          </p:cNvPicPr>
          <p:nvPr/>
        </p:nvPicPr>
        <p:blipFill>
          <a:blip r:embed="rId6"/>
          <a:srcRect/>
          <a:stretch/>
        </p:blipFill>
        <p:spPr>
          <a:xfrm>
            <a:off x="8207119" y="3631724"/>
            <a:ext cx="2541157" cy="2195367"/>
          </a:xfrm>
          <a:prstGeom prst="rect">
            <a:avLst/>
          </a:prstGeom>
          <a:ln w="44450">
            <a:solidFill>
              <a:schemeClr val="accent1"/>
            </a:solidFill>
          </a:ln>
        </p:spPr>
      </p:pic>
      <p:pic>
        <p:nvPicPr>
          <p:cNvPr id="23" name="Picture 22">
            <a:extLst>
              <a:ext uri="{FF2B5EF4-FFF2-40B4-BE49-F238E27FC236}">
                <a16:creationId xmlns:a16="http://schemas.microsoft.com/office/drawing/2014/main" id="{1150B635-A324-4B66-8F51-00F10B8912E7}"/>
              </a:ext>
            </a:extLst>
          </p:cNvPr>
          <p:cNvPicPr>
            <a:picLocks noChangeAspect="1"/>
          </p:cNvPicPr>
          <p:nvPr/>
        </p:nvPicPr>
        <p:blipFill>
          <a:blip r:embed="rId7"/>
          <a:srcRect/>
          <a:stretch/>
        </p:blipFill>
        <p:spPr>
          <a:xfrm>
            <a:off x="893327" y="667743"/>
            <a:ext cx="1974893" cy="5132717"/>
          </a:xfrm>
          <a:prstGeom prst="rect">
            <a:avLst/>
          </a:prstGeom>
        </p:spPr>
      </p:pic>
      <p:sp>
        <p:nvSpPr>
          <p:cNvPr id="24" name="TextBox 23">
            <a:extLst>
              <a:ext uri="{FF2B5EF4-FFF2-40B4-BE49-F238E27FC236}">
                <a16:creationId xmlns:a16="http://schemas.microsoft.com/office/drawing/2014/main" id="{C0B88A13-874F-4E03-B07D-113441B1B5CC}"/>
              </a:ext>
            </a:extLst>
          </p:cNvPr>
          <p:cNvSpPr txBox="1"/>
          <p:nvPr/>
        </p:nvSpPr>
        <p:spPr>
          <a:xfrm>
            <a:off x="4698306" y="3049436"/>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Trivial Solution</a:t>
            </a:r>
          </a:p>
        </p:txBody>
      </p:sp>
      <p:sp>
        <p:nvSpPr>
          <p:cNvPr id="25" name="TextBox 24">
            <a:extLst>
              <a:ext uri="{FF2B5EF4-FFF2-40B4-BE49-F238E27FC236}">
                <a16:creationId xmlns:a16="http://schemas.microsoft.com/office/drawing/2014/main" id="{4A42D32E-4C19-4987-A5CB-7075B89A09A9}"/>
              </a:ext>
            </a:extLst>
          </p:cNvPr>
          <p:cNvSpPr txBox="1"/>
          <p:nvPr/>
        </p:nvSpPr>
        <p:spPr>
          <a:xfrm>
            <a:off x="8102864" y="3059667"/>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SSD Alignment</a:t>
            </a:r>
          </a:p>
        </p:txBody>
      </p:sp>
      <p:sp>
        <p:nvSpPr>
          <p:cNvPr id="26" name="TextBox 25">
            <a:extLst>
              <a:ext uri="{FF2B5EF4-FFF2-40B4-BE49-F238E27FC236}">
                <a16:creationId xmlns:a16="http://schemas.microsoft.com/office/drawing/2014/main" id="{217CA9F2-32B7-4D48-9EB6-B9A764C98751}"/>
              </a:ext>
            </a:extLst>
          </p:cNvPr>
          <p:cNvSpPr txBox="1"/>
          <p:nvPr/>
        </p:nvSpPr>
        <p:spPr>
          <a:xfrm>
            <a:off x="4698305" y="5835714"/>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Enhanced SSD Alignment</a:t>
            </a:r>
          </a:p>
        </p:txBody>
      </p:sp>
      <p:sp>
        <p:nvSpPr>
          <p:cNvPr id="27" name="TextBox 26">
            <a:extLst>
              <a:ext uri="{FF2B5EF4-FFF2-40B4-BE49-F238E27FC236}">
                <a16:creationId xmlns:a16="http://schemas.microsoft.com/office/drawing/2014/main" id="{53C54170-D4E4-4E7A-A1CE-918F77687DF0}"/>
              </a:ext>
            </a:extLst>
          </p:cNvPr>
          <p:cNvSpPr txBox="1"/>
          <p:nvPr/>
        </p:nvSpPr>
        <p:spPr>
          <a:xfrm>
            <a:off x="8031228" y="5871602"/>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NCC Alignment</a:t>
            </a:r>
          </a:p>
        </p:txBody>
      </p:sp>
      <p:sp>
        <p:nvSpPr>
          <p:cNvPr id="28" name="TextBox 27">
            <a:extLst>
              <a:ext uri="{FF2B5EF4-FFF2-40B4-BE49-F238E27FC236}">
                <a16:creationId xmlns:a16="http://schemas.microsoft.com/office/drawing/2014/main" id="{B49A83DB-843A-4601-B31A-70053BDCBC7C}"/>
              </a:ext>
            </a:extLst>
          </p:cNvPr>
          <p:cNvSpPr txBox="1"/>
          <p:nvPr/>
        </p:nvSpPr>
        <p:spPr>
          <a:xfrm>
            <a:off x="878290" y="5800460"/>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Original Image</a:t>
            </a:r>
          </a:p>
        </p:txBody>
      </p:sp>
      <p:sp>
        <p:nvSpPr>
          <p:cNvPr id="29" name="TextBox 28">
            <a:extLst>
              <a:ext uri="{FF2B5EF4-FFF2-40B4-BE49-F238E27FC236}">
                <a16:creationId xmlns:a16="http://schemas.microsoft.com/office/drawing/2014/main" id="{951E63F3-26DE-4C61-9EDD-81F2E21381F6}"/>
              </a:ext>
            </a:extLst>
          </p:cNvPr>
          <p:cNvSpPr txBox="1"/>
          <p:nvPr/>
        </p:nvSpPr>
        <p:spPr>
          <a:xfrm>
            <a:off x="434196" y="113745"/>
            <a:ext cx="1019564" cy="369332"/>
          </a:xfrm>
          <a:prstGeom prst="rect">
            <a:avLst/>
          </a:prstGeom>
          <a:noFill/>
        </p:spPr>
        <p:txBody>
          <a:bodyPr wrap="square" rtlCol="0">
            <a:spAutoFit/>
          </a:bodyPr>
          <a:lstStyle/>
          <a:p>
            <a:r>
              <a:rPr lang="en-US" dirty="0">
                <a:solidFill>
                  <a:schemeClr val="accent1"/>
                </a:solidFill>
                <a:latin typeface="Comic Sans MS" panose="030F0702030302020204" pitchFamily="66" charset="0"/>
              </a:rPr>
              <a:t>Results</a:t>
            </a:r>
            <a:endParaRPr lang="en-US" dirty="0"/>
          </a:p>
        </p:txBody>
      </p:sp>
      <p:sp>
        <p:nvSpPr>
          <p:cNvPr id="30" name="TextBox 29">
            <a:extLst>
              <a:ext uri="{FF2B5EF4-FFF2-40B4-BE49-F238E27FC236}">
                <a16:creationId xmlns:a16="http://schemas.microsoft.com/office/drawing/2014/main" id="{66084058-60EF-457F-A26E-EFA91899C4CD}"/>
              </a:ext>
            </a:extLst>
          </p:cNvPr>
          <p:cNvSpPr txBox="1"/>
          <p:nvPr/>
        </p:nvSpPr>
        <p:spPr>
          <a:xfrm>
            <a:off x="10515809" y="178689"/>
            <a:ext cx="1241995" cy="369332"/>
          </a:xfrm>
          <a:prstGeom prst="rect">
            <a:avLst/>
          </a:prstGeom>
          <a:noFill/>
        </p:spPr>
        <p:txBody>
          <a:bodyPr wrap="square" rtlCol="0">
            <a:spAutoFit/>
          </a:bodyPr>
          <a:lstStyle/>
          <a:p>
            <a:r>
              <a:rPr lang="en-US" dirty="0">
                <a:solidFill>
                  <a:schemeClr val="accent1"/>
                </a:solidFill>
              </a:rPr>
              <a:t>00153v.jpg</a:t>
            </a:r>
          </a:p>
        </p:txBody>
      </p:sp>
    </p:spTree>
    <p:extLst>
      <p:ext uri="{BB962C8B-B14F-4D97-AF65-F5344CB8AC3E}">
        <p14:creationId xmlns:p14="http://schemas.microsoft.com/office/powerpoint/2010/main" val="337941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8F24DE-115F-456F-A187-E68638DE8513}"/>
              </a:ext>
            </a:extLst>
          </p:cNvPr>
          <p:cNvSpPr/>
          <p:nvPr/>
        </p:nvSpPr>
        <p:spPr>
          <a:xfrm rot="10800000">
            <a:off x="515938" y="-16721"/>
            <a:ext cx="1258618" cy="110506"/>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15" name="Picture 14">
            <a:extLst>
              <a:ext uri="{FF2B5EF4-FFF2-40B4-BE49-F238E27FC236}">
                <a16:creationId xmlns:a16="http://schemas.microsoft.com/office/drawing/2014/main" id="{3CAC015B-DA8D-4EBE-8B7F-CE8BB1A2E0FD}"/>
              </a:ext>
            </a:extLst>
          </p:cNvPr>
          <p:cNvPicPr>
            <a:picLocks noChangeAspect="1"/>
          </p:cNvPicPr>
          <p:nvPr/>
        </p:nvPicPr>
        <p:blipFill>
          <a:blip r:embed="rId3"/>
          <a:srcRect/>
          <a:stretch/>
        </p:blipFill>
        <p:spPr>
          <a:xfrm>
            <a:off x="4716786" y="855006"/>
            <a:ext cx="2427007" cy="2089922"/>
          </a:xfrm>
          <a:prstGeom prst="rect">
            <a:avLst/>
          </a:prstGeom>
          <a:ln w="44450">
            <a:solidFill>
              <a:schemeClr val="accent1"/>
            </a:solidFill>
          </a:ln>
        </p:spPr>
      </p:pic>
      <p:pic>
        <p:nvPicPr>
          <p:cNvPr id="17" name="Picture 16">
            <a:extLst>
              <a:ext uri="{FF2B5EF4-FFF2-40B4-BE49-F238E27FC236}">
                <a16:creationId xmlns:a16="http://schemas.microsoft.com/office/drawing/2014/main" id="{8D3C4F0E-4046-4D1E-9868-F27088E4A25E}"/>
              </a:ext>
            </a:extLst>
          </p:cNvPr>
          <p:cNvPicPr>
            <a:picLocks noChangeAspect="1"/>
          </p:cNvPicPr>
          <p:nvPr/>
        </p:nvPicPr>
        <p:blipFill>
          <a:blip r:embed="rId4"/>
          <a:srcRect/>
          <a:stretch/>
        </p:blipFill>
        <p:spPr>
          <a:xfrm>
            <a:off x="8222028" y="856143"/>
            <a:ext cx="2511338" cy="2087646"/>
          </a:xfrm>
          <a:prstGeom prst="rect">
            <a:avLst/>
          </a:prstGeom>
          <a:ln w="44450">
            <a:solidFill>
              <a:schemeClr val="accent1"/>
            </a:solidFill>
          </a:ln>
        </p:spPr>
      </p:pic>
      <p:pic>
        <p:nvPicPr>
          <p:cNvPr id="19" name="Picture 18">
            <a:extLst>
              <a:ext uri="{FF2B5EF4-FFF2-40B4-BE49-F238E27FC236}">
                <a16:creationId xmlns:a16="http://schemas.microsoft.com/office/drawing/2014/main" id="{2BC9073B-9551-4DF0-BF5B-6E59A0A824A1}"/>
              </a:ext>
            </a:extLst>
          </p:cNvPr>
          <p:cNvPicPr>
            <a:picLocks noChangeAspect="1"/>
          </p:cNvPicPr>
          <p:nvPr/>
        </p:nvPicPr>
        <p:blipFill>
          <a:blip r:embed="rId5"/>
          <a:srcRect/>
          <a:stretch/>
        </p:blipFill>
        <p:spPr>
          <a:xfrm>
            <a:off x="4717541" y="3635037"/>
            <a:ext cx="2431385" cy="2093905"/>
          </a:xfrm>
          <a:prstGeom prst="rect">
            <a:avLst/>
          </a:prstGeom>
          <a:ln w="44450">
            <a:solidFill>
              <a:schemeClr val="accent1"/>
            </a:solidFill>
          </a:ln>
        </p:spPr>
      </p:pic>
      <p:pic>
        <p:nvPicPr>
          <p:cNvPr id="21" name="Picture 20">
            <a:extLst>
              <a:ext uri="{FF2B5EF4-FFF2-40B4-BE49-F238E27FC236}">
                <a16:creationId xmlns:a16="http://schemas.microsoft.com/office/drawing/2014/main" id="{4DAECAE3-6215-4A59-87E0-33720D7C4E77}"/>
              </a:ext>
            </a:extLst>
          </p:cNvPr>
          <p:cNvPicPr>
            <a:picLocks noChangeAspect="1"/>
          </p:cNvPicPr>
          <p:nvPr/>
        </p:nvPicPr>
        <p:blipFill>
          <a:blip r:embed="rId6"/>
          <a:srcRect/>
          <a:stretch/>
        </p:blipFill>
        <p:spPr>
          <a:xfrm>
            <a:off x="8207119" y="3635187"/>
            <a:ext cx="2541157" cy="2188441"/>
          </a:xfrm>
          <a:prstGeom prst="rect">
            <a:avLst/>
          </a:prstGeom>
          <a:ln w="44450">
            <a:solidFill>
              <a:schemeClr val="accent1"/>
            </a:solidFill>
          </a:ln>
        </p:spPr>
      </p:pic>
      <p:pic>
        <p:nvPicPr>
          <p:cNvPr id="23" name="Picture 22">
            <a:extLst>
              <a:ext uri="{FF2B5EF4-FFF2-40B4-BE49-F238E27FC236}">
                <a16:creationId xmlns:a16="http://schemas.microsoft.com/office/drawing/2014/main" id="{1150B635-A324-4B66-8F51-00F10B8912E7}"/>
              </a:ext>
            </a:extLst>
          </p:cNvPr>
          <p:cNvPicPr>
            <a:picLocks noChangeAspect="1"/>
          </p:cNvPicPr>
          <p:nvPr/>
        </p:nvPicPr>
        <p:blipFill>
          <a:blip r:embed="rId7"/>
          <a:srcRect/>
          <a:stretch/>
        </p:blipFill>
        <p:spPr>
          <a:xfrm>
            <a:off x="893327" y="680704"/>
            <a:ext cx="1974893" cy="5106794"/>
          </a:xfrm>
          <a:prstGeom prst="rect">
            <a:avLst/>
          </a:prstGeom>
        </p:spPr>
      </p:pic>
      <p:sp>
        <p:nvSpPr>
          <p:cNvPr id="24" name="TextBox 23">
            <a:extLst>
              <a:ext uri="{FF2B5EF4-FFF2-40B4-BE49-F238E27FC236}">
                <a16:creationId xmlns:a16="http://schemas.microsoft.com/office/drawing/2014/main" id="{C0B88A13-874F-4E03-B07D-113441B1B5CC}"/>
              </a:ext>
            </a:extLst>
          </p:cNvPr>
          <p:cNvSpPr txBox="1"/>
          <p:nvPr/>
        </p:nvSpPr>
        <p:spPr>
          <a:xfrm>
            <a:off x="4698306" y="3049436"/>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Trivial Solution</a:t>
            </a:r>
          </a:p>
        </p:txBody>
      </p:sp>
      <p:sp>
        <p:nvSpPr>
          <p:cNvPr id="25" name="TextBox 24">
            <a:extLst>
              <a:ext uri="{FF2B5EF4-FFF2-40B4-BE49-F238E27FC236}">
                <a16:creationId xmlns:a16="http://schemas.microsoft.com/office/drawing/2014/main" id="{4A42D32E-4C19-4987-A5CB-7075B89A09A9}"/>
              </a:ext>
            </a:extLst>
          </p:cNvPr>
          <p:cNvSpPr txBox="1"/>
          <p:nvPr/>
        </p:nvSpPr>
        <p:spPr>
          <a:xfrm>
            <a:off x="8102864" y="3059667"/>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SSD Alignment</a:t>
            </a:r>
          </a:p>
        </p:txBody>
      </p:sp>
      <p:sp>
        <p:nvSpPr>
          <p:cNvPr id="26" name="TextBox 25">
            <a:extLst>
              <a:ext uri="{FF2B5EF4-FFF2-40B4-BE49-F238E27FC236}">
                <a16:creationId xmlns:a16="http://schemas.microsoft.com/office/drawing/2014/main" id="{217CA9F2-32B7-4D48-9EB6-B9A764C98751}"/>
              </a:ext>
            </a:extLst>
          </p:cNvPr>
          <p:cNvSpPr txBox="1"/>
          <p:nvPr/>
        </p:nvSpPr>
        <p:spPr>
          <a:xfrm>
            <a:off x="4698305" y="5835714"/>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Enhanced SSD Alignment</a:t>
            </a:r>
          </a:p>
        </p:txBody>
      </p:sp>
      <p:sp>
        <p:nvSpPr>
          <p:cNvPr id="27" name="TextBox 26">
            <a:extLst>
              <a:ext uri="{FF2B5EF4-FFF2-40B4-BE49-F238E27FC236}">
                <a16:creationId xmlns:a16="http://schemas.microsoft.com/office/drawing/2014/main" id="{53C54170-D4E4-4E7A-A1CE-918F77687DF0}"/>
              </a:ext>
            </a:extLst>
          </p:cNvPr>
          <p:cNvSpPr txBox="1"/>
          <p:nvPr/>
        </p:nvSpPr>
        <p:spPr>
          <a:xfrm>
            <a:off x="8031228" y="5871602"/>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NCC Alignment</a:t>
            </a:r>
          </a:p>
        </p:txBody>
      </p:sp>
      <p:sp>
        <p:nvSpPr>
          <p:cNvPr id="28" name="TextBox 27">
            <a:extLst>
              <a:ext uri="{FF2B5EF4-FFF2-40B4-BE49-F238E27FC236}">
                <a16:creationId xmlns:a16="http://schemas.microsoft.com/office/drawing/2014/main" id="{B49A83DB-843A-4601-B31A-70053BDCBC7C}"/>
              </a:ext>
            </a:extLst>
          </p:cNvPr>
          <p:cNvSpPr txBox="1"/>
          <p:nvPr/>
        </p:nvSpPr>
        <p:spPr>
          <a:xfrm>
            <a:off x="878290" y="5800460"/>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Original Image</a:t>
            </a:r>
          </a:p>
        </p:txBody>
      </p:sp>
      <p:sp>
        <p:nvSpPr>
          <p:cNvPr id="29" name="TextBox 28">
            <a:extLst>
              <a:ext uri="{FF2B5EF4-FFF2-40B4-BE49-F238E27FC236}">
                <a16:creationId xmlns:a16="http://schemas.microsoft.com/office/drawing/2014/main" id="{951E63F3-26DE-4C61-9EDD-81F2E21381F6}"/>
              </a:ext>
            </a:extLst>
          </p:cNvPr>
          <p:cNvSpPr txBox="1"/>
          <p:nvPr/>
        </p:nvSpPr>
        <p:spPr>
          <a:xfrm>
            <a:off x="434196" y="113745"/>
            <a:ext cx="1019564" cy="369332"/>
          </a:xfrm>
          <a:prstGeom prst="rect">
            <a:avLst/>
          </a:prstGeom>
          <a:noFill/>
        </p:spPr>
        <p:txBody>
          <a:bodyPr wrap="square" rtlCol="0">
            <a:spAutoFit/>
          </a:bodyPr>
          <a:lstStyle/>
          <a:p>
            <a:r>
              <a:rPr lang="en-US" dirty="0">
                <a:solidFill>
                  <a:schemeClr val="accent1"/>
                </a:solidFill>
                <a:latin typeface="Comic Sans MS" panose="030F0702030302020204" pitchFamily="66" charset="0"/>
              </a:rPr>
              <a:t>Results</a:t>
            </a:r>
            <a:endParaRPr lang="en-US" dirty="0"/>
          </a:p>
        </p:txBody>
      </p:sp>
      <p:sp>
        <p:nvSpPr>
          <p:cNvPr id="30" name="TextBox 29">
            <a:extLst>
              <a:ext uri="{FF2B5EF4-FFF2-40B4-BE49-F238E27FC236}">
                <a16:creationId xmlns:a16="http://schemas.microsoft.com/office/drawing/2014/main" id="{66084058-60EF-457F-A26E-EFA91899C4CD}"/>
              </a:ext>
            </a:extLst>
          </p:cNvPr>
          <p:cNvSpPr txBox="1"/>
          <p:nvPr/>
        </p:nvSpPr>
        <p:spPr>
          <a:xfrm>
            <a:off x="10515809" y="178689"/>
            <a:ext cx="1241995" cy="369332"/>
          </a:xfrm>
          <a:prstGeom prst="rect">
            <a:avLst/>
          </a:prstGeom>
          <a:noFill/>
        </p:spPr>
        <p:txBody>
          <a:bodyPr wrap="square" rtlCol="0">
            <a:spAutoFit/>
          </a:bodyPr>
          <a:lstStyle/>
          <a:p>
            <a:r>
              <a:rPr lang="en-US" dirty="0">
                <a:solidFill>
                  <a:schemeClr val="accent1"/>
                </a:solidFill>
              </a:rPr>
              <a:t>00351v.jpg</a:t>
            </a:r>
          </a:p>
        </p:txBody>
      </p:sp>
    </p:spTree>
    <p:extLst>
      <p:ext uri="{BB962C8B-B14F-4D97-AF65-F5344CB8AC3E}">
        <p14:creationId xmlns:p14="http://schemas.microsoft.com/office/powerpoint/2010/main" val="321724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8F24DE-115F-456F-A187-E68638DE8513}"/>
              </a:ext>
            </a:extLst>
          </p:cNvPr>
          <p:cNvSpPr/>
          <p:nvPr/>
        </p:nvSpPr>
        <p:spPr>
          <a:xfrm rot="10800000">
            <a:off x="515938" y="-16721"/>
            <a:ext cx="1258618" cy="110506"/>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15" name="Picture 14">
            <a:extLst>
              <a:ext uri="{FF2B5EF4-FFF2-40B4-BE49-F238E27FC236}">
                <a16:creationId xmlns:a16="http://schemas.microsoft.com/office/drawing/2014/main" id="{3CAC015B-DA8D-4EBE-8B7F-CE8BB1A2E0FD}"/>
              </a:ext>
            </a:extLst>
          </p:cNvPr>
          <p:cNvPicPr>
            <a:picLocks noChangeAspect="1"/>
          </p:cNvPicPr>
          <p:nvPr/>
        </p:nvPicPr>
        <p:blipFill>
          <a:blip r:embed="rId3"/>
          <a:srcRect/>
          <a:stretch/>
        </p:blipFill>
        <p:spPr>
          <a:xfrm>
            <a:off x="4716786" y="857638"/>
            <a:ext cx="2427007" cy="2084658"/>
          </a:xfrm>
          <a:prstGeom prst="rect">
            <a:avLst/>
          </a:prstGeom>
          <a:ln w="44450">
            <a:solidFill>
              <a:schemeClr val="accent1"/>
            </a:solidFill>
          </a:ln>
        </p:spPr>
      </p:pic>
      <p:pic>
        <p:nvPicPr>
          <p:cNvPr id="17" name="Picture 16">
            <a:extLst>
              <a:ext uri="{FF2B5EF4-FFF2-40B4-BE49-F238E27FC236}">
                <a16:creationId xmlns:a16="http://schemas.microsoft.com/office/drawing/2014/main" id="{8D3C4F0E-4046-4D1E-9868-F27088E4A25E}"/>
              </a:ext>
            </a:extLst>
          </p:cNvPr>
          <p:cNvPicPr>
            <a:picLocks noChangeAspect="1"/>
          </p:cNvPicPr>
          <p:nvPr/>
        </p:nvPicPr>
        <p:blipFill>
          <a:blip r:embed="rId4"/>
          <a:srcRect/>
          <a:stretch/>
        </p:blipFill>
        <p:spPr>
          <a:xfrm>
            <a:off x="8222028" y="859335"/>
            <a:ext cx="2511338" cy="2081261"/>
          </a:xfrm>
          <a:prstGeom prst="rect">
            <a:avLst/>
          </a:prstGeom>
          <a:ln w="44450">
            <a:solidFill>
              <a:schemeClr val="accent1"/>
            </a:solidFill>
          </a:ln>
        </p:spPr>
      </p:pic>
      <p:pic>
        <p:nvPicPr>
          <p:cNvPr id="19" name="Picture 18">
            <a:extLst>
              <a:ext uri="{FF2B5EF4-FFF2-40B4-BE49-F238E27FC236}">
                <a16:creationId xmlns:a16="http://schemas.microsoft.com/office/drawing/2014/main" id="{2BC9073B-9551-4DF0-BF5B-6E59A0A824A1}"/>
              </a:ext>
            </a:extLst>
          </p:cNvPr>
          <p:cNvPicPr>
            <a:picLocks noChangeAspect="1"/>
          </p:cNvPicPr>
          <p:nvPr/>
        </p:nvPicPr>
        <p:blipFill>
          <a:blip r:embed="rId5"/>
          <a:srcRect/>
          <a:stretch/>
        </p:blipFill>
        <p:spPr>
          <a:xfrm>
            <a:off x="4717541" y="3638329"/>
            <a:ext cx="2431385" cy="2087321"/>
          </a:xfrm>
          <a:prstGeom prst="rect">
            <a:avLst/>
          </a:prstGeom>
          <a:ln w="44450">
            <a:solidFill>
              <a:schemeClr val="accent1"/>
            </a:solidFill>
          </a:ln>
        </p:spPr>
      </p:pic>
      <p:pic>
        <p:nvPicPr>
          <p:cNvPr id="21" name="Picture 20">
            <a:extLst>
              <a:ext uri="{FF2B5EF4-FFF2-40B4-BE49-F238E27FC236}">
                <a16:creationId xmlns:a16="http://schemas.microsoft.com/office/drawing/2014/main" id="{4DAECAE3-6215-4A59-87E0-33720D7C4E77}"/>
              </a:ext>
            </a:extLst>
          </p:cNvPr>
          <p:cNvPicPr>
            <a:picLocks noChangeAspect="1"/>
          </p:cNvPicPr>
          <p:nvPr/>
        </p:nvPicPr>
        <p:blipFill>
          <a:blip r:embed="rId6"/>
          <a:srcRect/>
          <a:stretch/>
        </p:blipFill>
        <p:spPr>
          <a:xfrm>
            <a:off x="8207119" y="3638628"/>
            <a:ext cx="2541157" cy="2181559"/>
          </a:xfrm>
          <a:prstGeom prst="rect">
            <a:avLst/>
          </a:prstGeom>
          <a:ln w="44450">
            <a:solidFill>
              <a:schemeClr val="accent1"/>
            </a:solidFill>
          </a:ln>
        </p:spPr>
      </p:pic>
      <p:pic>
        <p:nvPicPr>
          <p:cNvPr id="23" name="Picture 22">
            <a:extLst>
              <a:ext uri="{FF2B5EF4-FFF2-40B4-BE49-F238E27FC236}">
                <a16:creationId xmlns:a16="http://schemas.microsoft.com/office/drawing/2014/main" id="{1150B635-A324-4B66-8F51-00F10B8912E7}"/>
              </a:ext>
            </a:extLst>
          </p:cNvPr>
          <p:cNvPicPr>
            <a:picLocks noChangeAspect="1"/>
          </p:cNvPicPr>
          <p:nvPr/>
        </p:nvPicPr>
        <p:blipFill>
          <a:blip r:embed="rId7"/>
          <a:srcRect/>
          <a:stretch/>
        </p:blipFill>
        <p:spPr>
          <a:xfrm>
            <a:off x="893327" y="687136"/>
            <a:ext cx="1974893" cy="5093930"/>
          </a:xfrm>
          <a:prstGeom prst="rect">
            <a:avLst/>
          </a:prstGeom>
        </p:spPr>
      </p:pic>
      <p:sp>
        <p:nvSpPr>
          <p:cNvPr id="24" name="TextBox 23">
            <a:extLst>
              <a:ext uri="{FF2B5EF4-FFF2-40B4-BE49-F238E27FC236}">
                <a16:creationId xmlns:a16="http://schemas.microsoft.com/office/drawing/2014/main" id="{C0B88A13-874F-4E03-B07D-113441B1B5CC}"/>
              </a:ext>
            </a:extLst>
          </p:cNvPr>
          <p:cNvSpPr txBox="1"/>
          <p:nvPr/>
        </p:nvSpPr>
        <p:spPr>
          <a:xfrm>
            <a:off x="4698306" y="3049436"/>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Trivial Solution</a:t>
            </a:r>
          </a:p>
        </p:txBody>
      </p:sp>
      <p:sp>
        <p:nvSpPr>
          <p:cNvPr id="25" name="TextBox 24">
            <a:extLst>
              <a:ext uri="{FF2B5EF4-FFF2-40B4-BE49-F238E27FC236}">
                <a16:creationId xmlns:a16="http://schemas.microsoft.com/office/drawing/2014/main" id="{4A42D32E-4C19-4987-A5CB-7075B89A09A9}"/>
              </a:ext>
            </a:extLst>
          </p:cNvPr>
          <p:cNvSpPr txBox="1"/>
          <p:nvPr/>
        </p:nvSpPr>
        <p:spPr>
          <a:xfrm>
            <a:off x="8102864" y="3059667"/>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SSD Alignment</a:t>
            </a:r>
          </a:p>
        </p:txBody>
      </p:sp>
      <p:sp>
        <p:nvSpPr>
          <p:cNvPr id="26" name="TextBox 25">
            <a:extLst>
              <a:ext uri="{FF2B5EF4-FFF2-40B4-BE49-F238E27FC236}">
                <a16:creationId xmlns:a16="http://schemas.microsoft.com/office/drawing/2014/main" id="{217CA9F2-32B7-4D48-9EB6-B9A764C98751}"/>
              </a:ext>
            </a:extLst>
          </p:cNvPr>
          <p:cNvSpPr txBox="1"/>
          <p:nvPr/>
        </p:nvSpPr>
        <p:spPr>
          <a:xfrm>
            <a:off x="4698305" y="5835714"/>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Enhanced SSD Alignment</a:t>
            </a:r>
          </a:p>
        </p:txBody>
      </p:sp>
      <p:sp>
        <p:nvSpPr>
          <p:cNvPr id="27" name="TextBox 26">
            <a:extLst>
              <a:ext uri="{FF2B5EF4-FFF2-40B4-BE49-F238E27FC236}">
                <a16:creationId xmlns:a16="http://schemas.microsoft.com/office/drawing/2014/main" id="{53C54170-D4E4-4E7A-A1CE-918F77687DF0}"/>
              </a:ext>
            </a:extLst>
          </p:cNvPr>
          <p:cNvSpPr txBox="1"/>
          <p:nvPr/>
        </p:nvSpPr>
        <p:spPr>
          <a:xfrm>
            <a:off x="8031228" y="5871602"/>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NCC Alignment</a:t>
            </a:r>
          </a:p>
        </p:txBody>
      </p:sp>
      <p:sp>
        <p:nvSpPr>
          <p:cNvPr id="28" name="TextBox 27">
            <a:extLst>
              <a:ext uri="{FF2B5EF4-FFF2-40B4-BE49-F238E27FC236}">
                <a16:creationId xmlns:a16="http://schemas.microsoft.com/office/drawing/2014/main" id="{B49A83DB-843A-4601-B31A-70053BDCBC7C}"/>
              </a:ext>
            </a:extLst>
          </p:cNvPr>
          <p:cNvSpPr txBox="1"/>
          <p:nvPr/>
        </p:nvSpPr>
        <p:spPr>
          <a:xfrm>
            <a:off x="878290" y="5800460"/>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Original Image</a:t>
            </a:r>
          </a:p>
        </p:txBody>
      </p:sp>
      <p:sp>
        <p:nvSpPr>
          <p:cNvPr id="29" name="TextBox 28">
            <a:extLst>
              <a:ext uri="{FF2B5EF4-FFF2-40B4-BE49-F238E27FC236}">
                <a16:creationId xmlns:a16="http://schemas.microsoft.com/office/drawing/2014/main" id="{951E63F3-26DE-4C61-9EDD-81F2E21381F6}"/>
              </a:ext>
            </a:extLst>
          </p:cNvPr>
          <p:cNvSpPr txBox="1"/>
          <p:nvPr/>
        </p:nvSpPr>
        <p:spPr>
          <a:xfrm>
            <a:off x="434196" y="113745"/>
            <a:ext cx="1019564" cy="369332"/>
          </a:xfrm>
          <a:prstGeom prst="rect">
            <a:avLst/>
          </a:prstGeom>
          <a:noFill/>
        </p:spPr>
        <p:txBody>
          <a:bodyPr wrap="square" rtlCol="0">
            <a:spAutoFit/>
          </a:bodyPr>
          <a:lstStyle/>
          <a:p>
            <a:r>
              <a:rPr lang="en-US" dirty="0">
                <a:solidFill>
                  <a:schemeClr val="accent1"/>
                </a:solidFill>
                <a:latin typeface="Comic Sans MS" panose="030F0702030302020204" pitchFamily="66" charset="0"/>
              </a:rPr>
              <a:t>Results</a:t>
            </a:r>
            <a:endParaRPr lang="en-US" dirty="0"/>
          </a:p>
        </p:txBody>
      </p:sp>
      <p:sp>
        <p:nvSpPr>
          <p:cNvPr id="30" name="TextBox 29">
            <a:extLst>
              <a:ext uri="{FF2B5EF4-FFF2-40B4-BE49-F238E27FC236}">
                <a16:creationId xmlns:a16="http://schemas.microsoft.com/office/drawing/2014/main" id="{66084058-60EF-457F-A26E-EFA91899C4CD}"/>
              </a:ext>
            </a:extLst>
          </p:cNvPr>
          <p:cNvSpPr txBox="1"/>
          <p:nvPr/>
        </p:nvSpPr>
        <p:spPr>
          <a:xfrm>
            <a:off x="10515809" y="178689"/>
            <a:ext cx="1241995" cy="369332"/>
          </a:xfrm>
          <a:prstGeom prst="rect">
            <a:avLst/>
          </a:prstGeom>
          <a:noFill/>
        </p:spPr>
        <p:txBody>
          <a:bodyPr wrap="square" rtlCol="0">
            <a:spAutoFit/>
          </a:bodyPr>
          <a:lstStyle/>
          <a:p>
            <a:r>
              <a:rPr lang="en-US" dirty="0">
                <a:solidFill>
                  <a:schemeClr val="accent1"/>
                </a:solidFill>
              </a:rPr>
              <a:t>00398v.jpg</a:t>
            </a:r>
          </a:p>
        </p:txBody>
      </p:sp>
    </p:spTree>
    <p:extLst>
      <p:ext uri="{BB962C8B-B14F-4D97-AF65-F5344CB8AC3E}">
        <p14:creationId xmlns:p14="http://schemas.microsoft.com/office/powerpoint/2010/main" val="51044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8F24DE-115F-456F-A187-E68638DE8513}"/>
              </a:ext>
            </a:extLst>
          </p:cNvPr>
          <p:cNvSpPr/>
          <p:nvPr/>
        </p:nvSpPr>
        <p:spPr>
          <a:xfrm rot="10800000">
            <a:off x="515938" y="-16721"/>
            <a:ext cx="1258618" cy="110506"/>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15" name="Picture 14">
            <a:extLst>
              <a:ext uri="{FF2B5EF4-FFF2-40B4-BE49-F238E27FC236}">
                <a16:creationId xmlns:a16="http://schemas.microsoft.com/office/drawing/2014/main" id="{3CAC015B-DA8D-4EBE-8B7F-CE8BB1A2E0FD}"/>
              </a:ext>
            </a:extLst>
          </p:cNvPr>
          <p:cNvPicPr>
            <a:picLocks noChangeAspect="1"/>
          </p:cNvPicPr>
          <p:nvPr/>
        </p:nvPicPr>
        <p:blipFill>
          <a:blip r:embed="rId3"/>
          <a:srcRect/>
          <a:stretch/>
        </p:blipFill>
        <p:spPr>
          <a:xfrm>
            <a:off x="4729013" y="857638"/>
            <a:ext cx="2402553" cy="2084658"/>
          </a:xfrm>
          <a:prstGeom prst="rect">
            <a:avLst/>
          </a:prstGeom>
          <a:ln w="44450">
            <a:solidFill>
              <a:schemeClr val="accent1"/>
            </a:solidFill>
          </a:ln>
        </p:spPr>
      </p:pic>
      <p:pic>
        <p:nvPicPr>
          <p:cNvPr id="17" name="Picture 16">
            <a:extLst>
              <a:ext uri="{FF2B5EF4-FFF2-40B4-BE49-F238E27FC236}">
                <a16:creationId xmlns:a16="http://schemas.microsoft.com/office/drawing/2014/main" id="{8D3C4F0E-4046-4D1E-9868-F27088E4A25E}"/>
              </a:ext>
            </a:extLst>
          </p:cNvPr>
          <p:cNvPicPr>
            <a:picLocks noChangeAspect="1"/>
          </p:cNvPicPr>
          <p:nvPr/>
        </p:nvPicPr>
        <p:blipFill>
          <a:blip r:embed="rId4"/>
          <a:srcRect/>
          <a:stretch/>
        </p:blipFill>
        <p:spPr>
          <a:xfrm>
            <a:off x="8237388" y="859335"/>
            <a:ext cx="2480617" cy="2081261"/>
          </a:xfrm>
          <a:prstGeom prst="rect">
            <a:avLst/>
          </a:prstGeom>
          <a:ln w="44450">
            <a:solidFill>
              <a:schemeClr val="accent1"/>
            </a:solidFill>
          </a:ln>
        </p:spPr>
      </p:pic>
      <p:pic>
        <p:nvPicPr>
          <p:cNvPr id="19" name="Picture 18">
            <a:extLst>
              <a:ext uri="{FF2B5EF4-FFF2-40B4-BE49-F238E27FC236}">
                <a16:creationId xmlns:a16="http://schemas.microsoft.com/office/drawing/2014/main" id="{2BC9073B-9551-4DF0-BF5B-6E59A0A824A1}"/>
              </a:ext>
            </a:extLst>
          </p:cNvPr>
          <p:cNvPicPr>
            <a:picLocks noChangeAspect="1"/>
          </p:cNvPicPr>
          <p:nvPr/>
        </p:nvPicPr>
        <p:blipFill>
          <a:blip r:embed="rId5"/>
          <a:srcRect/>
          <a:stretch/>
        </p:blipFill>
        <p:spPr>
          <a:xfrm>
            <a:off x="4729010" y="3638329"/>
            <a:ext cx="2408447" cy="2087321"/>
          </a:xfrm>
          <a:prstGeom prst="rect">
            <a:avLst/>
          </a:prstGeom>
          <a:ln w="44450">
            <a:solidFill>
              <a:schemeClr val="accent1"/>
            </a:solidFill>
          </a:ln>
        </p:spPr>
      </p:pic>
      <p:pic>
        <p:nvPicPr>
          <p:cNvPr id="21" name="Picture 20">
            <a:extLst>
              <a:ext uri="{FF2B5EF4-FFF2-40B4-BE49-F238E27FC236}">
                <a16:creationId xmlns:a16="http://schemas.microsoft.com/office/drawing/2014/main" id="{4DAECAE3-6215-4A59-87E0-33720D7C4E77}"/>
              </a:ext>
            </a:extLst>
          </p:cNvPr>
          <p:cNvPicPr>
            <a:picLocks noChangeAspect="1"/>
          </p:cNvPicPr>
          <p:nvPr/>
        </p:nvPicPr>
        <p:blipFill>
          <a:blip r:embed="rId6"/>
          <a:srcRect/>
          <a:stretch/>
        </p:blipFill>
        <p:spPr>
          <a:xfrm>
            <a:off x="8219106" y="3638628"/>
            <a:ext cx="2517183" cy="2181559"/>
          </a:xfrm>
          <a:prstGeom prst="rect">
            <a:avLst/>
          </a:prstGeom>
          <a:ln w="44450">
            <a:solidFill>
              <a:schemeClr val="accent1"/>
            </a:solidFill>
          </a:ln>
        </p:spPr>
      </p:pic>
      <p:pic>
        <p:nvPicPr>
          <p:cNvPr id="23" name="Picture 22">
            <a:extLst>
              <a:ext uri="{FF2B5EF4-FFF2-40B4-BE49-F238E27FC236}">
                <a16:creationId xmlns:a16="http://schemas.microsoft.com/office/drawing/2014/main" id="{1150B635-A324-4B66-8F51-00F10B8912E7}"/>
              </a:ext>
            </a:extLst>
          </p:cNvPr>
          <p:cNvPicPr>
            <a:picLocks noChangeAspect="1"/>
          </p:cNvPicPr>
          <p:nvPr/>
        </p:nvPicPr>
        <p:blipFill>
          <a:blip r:embed="rId7"/>
          <a:srcRect/>
          <a:stretch/>
        </p:blipFill>
        <p:spPr>
          <a:xfrm>
            <a:off x="903276" y="687136"/>
            <a:ext cx="1954994" cy="5093930"/>
          </a:xfrm>
          <a:prstGeom prst="rect">
            <a:avLst/>
          </a:prstGeom>
        </p:spPr>
      </p:pic>
      <p:sp>
        <p:nvSpPr>
          <p:cNvPr id="24" name="TextBox 23">
            <a:extLst>
              <a:ext uri="{FF2B5EF4-FFF2-40B4-BE49-F238E27FC236}">
                <a16:creationId xmlns:a16="http://schemas.microsoft.com/office/drawing/2014/main" id="{C0B88A13-874F-4E03-B07D-113441B1B5CC}"/>
              </a:ext>
            </a:extLst>
          </p:cNvPr>
          <p:cNvSpPr txBox="1"/>
          <p:nvPr/>
        </p:nvSpPr>
        <p:spPr>
          <a:xfrm>
            <a:off x="4698306" y="3049436"/>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Trivial Solution</a:t>
            </a:r>
          </a:p>
        </p:txBody>
      </p:sp>
      <p:sp>
        <p:nvSpPr>
          <p:cNvPr id="25" name="TextBox 24">
            <a:extLst>
              <a:ext uri="{FF2B5EF4-FFF2-40B4-BE49-F238E27FC236}">
                <a16:creationId xmlns:a16="http://schemas.microsoft.com/office/drawing/2014/main" id="{4A42D32E-4C19-4987-A5CB-7075B89A09A9}"/>
              </a:ext>
            </a:extLst>
          </p:cNvPr>
          <p:cNvSpPr txBox="1"/>
          <p:nvPr/>
        </p:nvSpPr>
        <p:spPr>
          <a:xfrm>
            <a:off x="8102864" y="3059667"/>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SSD Alignment</a:t>
            </a:r>
          </a:p>
        </p:txBody>
      </p:sp>
      <p:sp>
        <p:nvSpPr>
          <p:cNvPr id="26" name="TextBox 25">
            <a:extLst>
              <a:ext uri="{FF2B5EF4-FFF2-40B4-BE49-F238E27FC236}">
                <a16:creationId xmlns:a16="http://schemas.microsoft.com/office/drawing/2014/main" id="{217CA9F2-32B7-4D48-9EB6-B9A764C98751}"/>
              </a:ext>
            </a:extLst>
          </p:cNvPr>
          <p:cNvSpPr txBox="1"/>
          <p:nvPr/>
        </p:nvSpPr>
        <p:spPr>
          <a:xfrm>
            <a:off x="4698305" y="5835714"/>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Enhanced SSD Alignment</a:t>
            </a:r>
          </a:p>
        </p:txBody>
      </p:sp>
      <p:sp>
        <p:nvSpPr>
          <p:cNvPr id="27" name="TextBox 26">
            <a:extLst>
              <a:ext uri="{FF2B5EF4-FFF2-40B4-BE49-F238E27FC236}">
                <a16:creationId xmlns:a16="http://schemas.microsoft.com/office/drawing/2014/main" id="{53C54170-D4E4-4E7A-A1CE-918F77687DF0}"/>
              </a:ext>
            </a:extLst>
          </p:cNvPr>
          <p:cNvSpPr txBox="1"/>
          <p:nvPr/>
        </p:nvSpPr>
        <p:spPr>
          <a:xfrm>
            <a:off x="8031228" y="5871602"/>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NCC Alignment</a:t>
            </a:r>
          </a:p>
        </p:txBody>
      </p:sp>
      <p:sp>
        <p:nvSpPr>
          <p:cNvPr id="28" name="TextBox 27">
            <a:extLst>
              <a:ext uri="{FF2B5EF4-FFF2-40B4-BE49-F238E27FC236}">
                <a16:creationId xmlns:a16="http://schemas.microsoft.com/office/drawing/2014/main" id="{B49A83DB-843A-4601-B31A-70053BDCBC7C}"/>
              </a:ext>
            </a:extLst>
          </p:cNvPr>
          <p:cNvSpPr txBox="1"/>
          <p:nvPr/>
        </p:nvSpPr>
        <p:spPr>
          <a:xfrm>
            <a:off x="878290" y="5800460"/>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Original Image</a:t>
            </a:r>
          </a:p>
        </p:txBody>
      </p:sp>
      <p:sp>
        <p:nvSpPr>
          <p:cNvPr id="29" name="TextBox 28">
            <a:extLst>
              <a:ext uri="{FF2B5EF4-FFF2-40B4-BE49-F238E27FC236}">
                <a16:creationId xmlns:a16="http://schemas.microsoft.com/office/drawing/2014/main" id="{951E63F3-26DE-4C61-9EDD-81F2E21381F6}"/>
              </a:ext>
            </a:extLst>
          </p:cNvPr>
          <p:cNvSpPr txBox="1"/>
          <p:nvPr/>
        </p:nvSpPr>
        <p:spPr>
          <a:xfrm>
            <a:off x="434196" y="113745"/>
            <a:ext cx="1019564" cy="369332"/>
          </a:xfrm>
          <a:prstGeom prst="rect">
            <a:avLst/>
          </a:prstGeom>
          <a:noFill/>
        </p:spPr>
        <p:txBody>
          <a:bodyPr wrap="square" rtlCol="0">
            <a:spAutoFit/>
          </a:bodyPr>
          <a:lstStyle/>
          <a:p>
            <a:r>
              <a:rPr lang="en-US" dirty="0">
                <a:solidFill>
                  <a:schemeClr val="accent1"/>
                </a:solidFill>
                <a:latin typeface="Comic Sans MS" panose="030F0702030302020204" pitchFamily="66" charset="0"/>
              </a:rPr>
              <a:t>Results</a:t>
            </a:r>
            <a:endParaRPr lang="en-US" dirty="0"/>
          </a:p>
        </p:txBody>
      </p:sp>
      <p:sp>
        <p:nvSpPr>
          <p:cNvPr id="30" name="TextBox 29">
            <a:extLst>
              <a:ext uri="{FF2B5EF4-FFF2-40B4-BE49-F238E27FC236}">
                <a16:creationId xmlns:a16="http://schemas.microsoft.com/office/drawing/2014/main" id="{66084058-60EF-457F-A26E-EFA91899C4CD}"/>
              </a:ext>
            </a:extLst>
          </p:cNvPr>
          <p:cNvSpPr txBox="1"/>
          <p:nvPr/>
        </p:nvSpPr>
        <p:spPr>
          <a:xfrm>
            <a:off x="10515809" y="178689"/>
            <a:ext cx="1241995" cy="369332"/>
          </a:xfrm>
          <a:prstGeom prst="rect">
            <a:avLst/>
          </a:prstGeom>
          <a:noFill/>
        </p:spPr>
        <p:txBody>
          <a:bodyPr wrap="square" rtlCol="0">
            <a:spAutoFit/>
          </a:bodyPr>
          <a:lstStyle/>
          <a:p>
            <a:r>
              <a:rPr lang="en-US" dirty="0">
                <a:solidFill>
                  <a:schemeClr val="accent1"/>
                </a:solidFill>
              </a:rPr>
              <a:t>01112v.jpg</a:t>
            </a:r>
          </a:p>
        </p:txBody>
      </p:sp>
    </p:spTree>
    <p:extLst>
      <p:ext uri="{BB962C8B-B14F-4D97-AF65-F5344CB8AC3E}">
        <p14:creationId xmlns:p14="http://schemas.microsoft.com/office/powerpoint/2010/main" val="8050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a:xfrm>
            <a:off x="6375775" y="2625779"/>
            <a:ext cx="2742588" cy="1606441"/>
          </a:xfrm>
        </p:spPr>
        <p:txBody>
          <a:bodyPr/>
          <a:lstStyle/>
          <a:p>
            <a:r>
              <a:rPr lang="en-US" dirty="0"/>
              <a:t>Thank </a:t>
            </a:r>
            <a:br>
              <a:rPr lang="en-US" dirty="0"/>
            </a:br>
            <a:r>
              <a:rPr lang="en-US" dirty="0"/>
              <a:t>    you</a:t>
            </a:r>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3457050" y="278171"/>
            <a:ext cx="5065919" cy="940181"/>
          </a:xfrm>
        </p:spPr>
        <p:txBody>
          <a:bodyPr/>
          <a:lstStyle/>
          <a:p>
            <a:pPr algn="l"/>
            <a:r>
              <a:rPr lang="en-US" sz="5400" dirty="0">
                <a:solidFill>
                  <a:schemeClr val="accent4">
                    <a:lumMod val="20000"/>
                    <a:lumOff val="80000"/>
                  </a:schemeClr>
                </a:solidFill>
              </a:rPr>
              <a:t>Submitted by</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12" name="TextBox 11">
            <a:extLst>
              <a:ext uri="{FF2B5EF4-FFF2-40B4-BE49-F238E27FC236}">
                <a16:creationId xmlns:a16="http://schemas.microsoft.com/office/drawing/2014/main" id="{D0435698-5715-4EAD-BBA5-A7A70DECEA26}"/>
              </a:ext>
            </a:extLst>
          </p:cNvPr>
          <p:cNvSpPr txBox="1"/>
          <p:nvPr/>
        </p:nvSpPr>
        <p:spPr>
          <a:xfrm>
            <a:off x="3944223" y="1388804"/>
            <a:ext cx="4303553" cy="169706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dirty="0">
                <a:solidFill>
                  <a:schemeClr val="accent4">
                    <a:lumMod val="20000"/>
                    <a:lumOff val="80000"/>
                  </a:schemeClr>
                </a:solidFill>
              </a:rPr>
              <a:t> Eslam Hussein Mohamed. </a:t>
            </a:r>
          </a:p>
          <a:p>
            <a:pPr marL="285750" indent="-285750">
              <a:lnSpc>
                <a:spcPct val="150000"/>
              </a:lnSpc>
              <a:buFont typeface="Wingdings" panose="05000000000000000000" pitchFamily="2" charset="2"/>
              <a:buChar char="v"/>
            </a:pPr>
            <a:r>
              <a:rPr lang="en-US" sz="2400" dirty="0">
                <a:solidFill>
                  <a:schemeClr val="accent4">
                    <a:lumMod val="20000"/>
                    <a:lumOff val="80000"/>
                  </a:schemeClr>
                </a:solidFill>
              </a:rPr>
              <a:t> Nadine Ashraf Adeeb.</a:t>
            </a:r>
          </a:p>
          <a:p>
            <a:pPr marL="285750" indent="-285750">
              <a:lnSpc>
                <a:spcPct val="150000"/>
              </a:lnSpc>
              <a:buFont typeface="Wingdings" panose="05000000000000000000" pitchFamily="2" charset="2"/>
              <a:buChar char="v"/>
            </a:pPr>
            <a:r>
              <a:rPr lang="en-US" sz="2400" dirty="0">
                <a:solidFill>
                  <a:schemeClr val="accent4">
                    <a:lumMod val="20000"/>
                    <a:lumOff val="80000"/>
                  </a:schemeClr>
                </a:solidFill>
              </a:rPr>
              <a:t> Tasneem Yassin Mostafa.</a:t>
            </a:r>
          </a:p>
        </p:txBody>
      </p:sp>
      <p:sp>
        <p:nvSpPr>
          <p:cNvPr id="16" name="Rectangle 15">
            <a:extLst>
              <a:ext uri="{FF2B5EF4-FFF2-40B4-BE49-F238E27FC236}">
                <a16:creationId xmlns:a16="http://schemas.microsoft.com/office/drawing/2014/main" id="{6EBCC0AD-37DA-4FB4-9C30-35BF478194B8}"/>
              </a:ext>
            </a:extLst>
          </p:cNvPr>
          <p:cNvSpPr/>
          <p:nvPr/>
        </p:nvSpPr>
        <p:spPr>
          <a:xfrm>
            <a:off x="3168513" y="1118750"/>
            <a:ext cx="5570290" cy="541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CB9150-782A-4C54-969D-D4E858D1975E}"/>
              </a:ext>
            </a:extLst>
          </p:cNvPr>
          <p:cNvSpPr/>
          <p:nvPr/>
        </p:nvSpPr>
        <p:spPr>
          <a:xfrm flipV="1">
            <a:off x="996497" y="3340290"/>
            <a:ext cx="3128512" cy="73174"/>
          </a:xfrm>
          <a:prstGeom prst="rect">
            <a:avLst/>
          </a:prstGeom>
          <a:solidFill>
            <a:srgbClr val="A6C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DF1F9830-1125-407B-A5CF-808582DB4541}"/>
              </a:ext>
            </a:extLst>
          </p:cNvPr>
          <p:cNvSpPr/>
          <p:nvPr/>
        </p:nvSpPr>
        <p:spPr>
          <a:xfrm flipV="1">
            <a:off x="4237153" y="3340290"/>
            <a:ext cx="3128512" cy="73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9" name="Rectangle 18">
            <a:extLst>
              <a:ext uri="{FF2B5EF4-FFF2-40B4-BE49-F238E27FC236}">
                <a16:creationId xmlns:a16="http://schemas.microsoft.com/office/drawing/2014/main" id="{0CA9BCBD-190C-4BB5-8AB6-4F8B8B54D7D8}"/>
              </a:ext>
            </a:extLst>
          </p:cNvPr>
          <p:cNvSpPr/>
          <p:nvPr/>
        </p:nvSpPr>
        <p:spPr>
          <a:xfrm flipV="1">
            <a:off x="7477809" y="3329583"/>
            <a:ext cx="3128512" cy="7317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E36E445-A9B1-4AC2-B84D-3FB711FEA1E2}"/>
              </a:ext>
            </a:extLst>
          </p:cNvPr>
          <p:cNvSpPr txBox="1"/>
          <p:nvPr/>
        </p:nvSpPr>
        <p:spPr>
          <a:xfrm>
            <a:off x="4029646" y="4885786"/>
            <a:ext cx="2806159"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bg2"/>
                </a:solidFill>
              </a:rPr>
              <a:t>Dr: Mahmoud Atef.                                                      </a:t>
            </a:r>
          </a:p>
        </p:txBody>
      </p:sp>
      <p:sp>
        <p:nvSpPr>
          <p:cNvPr id="5" name="TextBox 4">
            <a:extLst>
              <a:ext uri="{FF2B5EF4-FFF2-40B4-BE49-F238E27FC236}">
                <a16:creationId xmlns:a16="http://schemas.microsoft.com/office/drawing/2014/main" id="{899DA69C-FE75-406A-8915-38E0CD39BB37}"/>
              </a:ext>
            </a:extLst>
          </p:cNvPr>
          <p:cNvSpPr txBox="1"/>
          <p:nvPr/>
        </p:nvSpPr>
        <p:spPr>
          <a:xfrm>
            <a:off x="4040095" y="5539195"/>
            <a:ext cx="3325570"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bg2"/>
                </a:solidFill>
              </a:rPr>
              <a:t>TA: Abdelrahman Nady.</a:t>
            </a:r>
          </a:p>
        </p:txBody>
      </p:sp>
      <p:sp>
        <p:nvSpPr>
          <p:cNvPr id="11" name="Title 1">
            <a:extLst>
              <a:ext uri="{FF2B5EF4-FFF2-40B4-BE49-F238E27FC236}">
                <a16:creationId xmlns:a16="http://schemas.microsoft.com/office/drawing/2014/main" id="{BA7356A2-FAFD-4E03-8A26-351D6C8BF8DB}"/>
              </a:ext>
            </a:extLst>
          </p:cNvPr>
          <p:cNvSpPr txBox="1">
            <a:spLocks/>
          </p:cNvSpPr>
          <p:nvPr/>
        </p:nvSpPr>
        <p:spPr>
          <a:xfrm>
            <a:off x="3358650" y="3599029"/>
            <a:ext cx="5474698" cy="9401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baseline="0">
                <a:solidFill>
                  <a:schemeClr val="bg1"/>
                </a:solidFill>
                <a:latin typeface="+mj-lt"/>
                <a:ea typeface="+mj-ea"/>
                <a:cs typeface="+mj-cs"/>
              </a:defRPr>
            </a:lvl1pPr>
          </a:lstStyle>
          <a:p>
            <a:pPr algn="l"/>
            <a:r>
              <a:rPr lang="en-US" sz="5400" dirty="0">
                <a:solidFill>
                  <a:schemeClr val="accent4">
                    <a:lumMod val="20000"/>
                    <a:lumOff val="80000"/>
                  </a:schemeClr>
                </a:solidFill>
              </a:rPr>
              <a:t>Supervised by:</a:t>
            </a:r>
          </a:p>
        </p:txBody>
      </p:sp>
      <p:sp>
        <p:nvSpPr>
          <p:cNvPr id="13" name="Rectangle 12">
            <a:extLst>
              <a:ext uri="{FF2B5EF4-FFF2-40B4-BE49-F238E27FC236}">
                <a16:creationId xmlns:a16="http://schemas.microsoft.com/office/drawing/2014/main" id="{18663F20-4060-4FEF-877B-EC1AF99C2E35}"/>
              </a:ext>
            </a:extLst>
          </p:cNvPr>
          <p:cNvSpPr/>
          <p:nvPr/>
        </p:nvSpPr>
        <p:spPr>
          <a:xfrm>
            <a:off x="3168513" y="4501839"/>
            <a:ext cx="5570290" cy="541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0805FB3-2C27-42C8-9060-9D75D0F26502}"/>
              </a:ext>
            </a:extLst>
          </p:cNvPr>
          <p:cNvSpPr txBox="1"/>
          <p:nvPr/>
        </p:nvSpPr>
        <p:spPr>
          <a:xfrm>
            <a:off x="813732" y="1044781"/>
            <a:ext cx="11081857" cy="4939814"/>
          </a:xfrm>
          <a:prstGeom prst="rect">
            <a:avLst/>
          </a:prstGeom>
          <a:noFill/>
        </p:spPr>
        <p:txBody>
          <a:bodyPr wrap="square" rtlCol="0">
            <a:spAutoFit/>
          </a:bodyPr>
          <a:lstStyle/>
          <a:p>
            <a:pPr marL="342900" indent="-342900">
              <a:lnSpc>
                <a:spcPct val="150000"/>
              </a:lnSpc>
              <a:buClr>
                <a:schemeClr val="accent5"/>
              </a:buClr>
              <a:buFont typeface="Calibri" panose="020F0502020204030204" pitchFamily="34" charset="0"/>
              <a:buChar char="❶"/>
            </a:pPr>
            <a:r>
              <a:rPr lang="en-US" dirty="0">
                <a:solidFill>
                  <a:schemeClr val="accent4">
                    <a:lumMod val="75000"/>
                  </a:schemeClr>
                </a:solidFill>
              </a:rPr>
              <a:t>Read the input image into a matrix.</a:t>
            </a:r>
          </a:p>
          <a:p>
            <a:pPr marL="342900" indent="-342900">
              <a:lnSpc>
                <a:spcPct val="150000"/>
              </a:lnSpc>
              <a:buClr>
                <a:schemeClr val="accent5"/>
              </a:buClr>
              <a:buFont typeface="Calibri" panose="020F0502020204030204" pitchFamily="34" charset="0"/>
              <a:buChar char="❷"/>
            </a:pPr>
            <a:r>
              <a:rPr lang="en-US" dirty="0">
                <a:solidFill>
                  <a:schemeClr val="accent4">
                    <a:lumMod val="75000"/>
                  </a:schemeClr>
                </a:solidFill>
              </a:rPr>
              <a:t>Divide the image into three equal parts (channels) and store them  into three matrices.</a:t>
            </a:r>
          </a:p>
          <a:p>
            <a:pPr marL="285750" indent="-285750">
              <a:lnSpc>
                <a:spcPct val="150000"/>
              </a:lnSpc>
              <a:buClr>
                <a:schemeClr val="accent5"/>
              </a:buClr>
              <a:buFont typeface="Calibri" panose="020F0502020204030204" pitchFamily="34" charset="0"/>
              <a:buChar char="❸"/>
            </a:pPr>
            <a:r>
              <a:rPr lang="en-US" dirty="0">
                <a:solidFill>
                  <a:schemeClr val="accent4">
                    <a:lumMod val="75000"/>
                  </a:schemeClr>
                </a:solidFill>
              </a:rPr>
              <a:t> Choose a reasonable range for channels alignment.</a:t>
            </a:r>
          </a:p>
          <a:p>
            <a:pPr marL="342900" indent="-342900">
              <a:lnSpc>
                <a:spcPct val="150000"/>
              </a:lnSpc>
              <a:buClr>
                <a:schemeClr val="accent5"/>
              </a:buClr>
              <a:buFont typeface="Calibri" panose="020F0502020204030204" pitchFamily="34" charset="0"/>
              <a:buChar char="❹"/>
            </a:pPr>
            <a:r>
              <a:rPr lang="en-US" dirty="0">
                <a:solidFill>
                  <a:schemeClr val="accent4">
                    <a:lumMod val="75000"/>
                  </a:schemeClr>
                </a:solidFill>
              </a:rPr>
              <a:t>Choose a reasonable Margin to get rid of the corrupted borders.</a:t>
            </a:r>
          </a:p>
          <a:p>
            <a:pPr marL="342900" indent="-342900">
              <a:lnSpc>
                <a:spcPct val="150000"/>
              </a:lnSpc>
              <a:buClr>
                <a:schemeClr val="accent5"/>
              </a:buClr>
              <a:buFont typeface="Calibri" panose="020F0502020204030204" pitchFamily="34" charset="0"/>
              <a:buChar char="❺"/>
            </a:pPr>
            <a:r>
              <a:rPr lang="en-US" dirty="0">
                <a:solidFill>
                  <a:schemeClr val="accent4">
                    <a:lumMod val="75000"/>
                  </a:schemeClr>
                </a:solidFill>
              </a:rPr>
              <a:t>Choose a certain channel to behave as a fixed window.</a:t>
            </a:r>
          </a:p>
          <a:p>
            <a:pPr marL="342900" indent="-342900">
              <a:lnSpc>
                <a:spcPct val="150000"/>
              </a:lnSpc>
              <a:buClr>
                <a:schemeClr val="accent5"/>
              </a:buClr>
              <a:buFont typeface="Calibri" panose="020F0502020204030204" pitchFamily="34" charset="0"/>
              <a:buChar char="❻"/>
            </a:pPr>
            <a:r>
              <a:rPr lang="en-US" dirty="0">
                <a:solidFill>
                  <a:schemeClr val="accent4">
                    <a:lumMod val="75000"/>
                  </a:schemeClr>
                </a:solidFill>
              </a:rPr>
              <a:t>Align the other two channels by searching over the fixed window of possible displacements, score each one using the sum of squared differences (SSD) (euclidean distance) as an  image matching metric.</a:t>
            </a:r>
          </a:p>
          <a:p>
            <a:pPr marL="342900" indent="-342900">
              <a:lnSpc>
                <a:spcPct val="150000"/>
              </a:lnSpc>
              <a:buClr>
                <a:schemeClr val="accent5"/>
              </a:buClr>
              <a:buFont typeface="Calibri" panose="020F0502020204030204" pitchFamily="34" charset="0"/>
              <a:buChar char="❼"/>
            </a:pPr>
            <a:r>
              <a:rPr lang="en-US" dirty="0">
                <a:solidFill>
                  <a:schemeClr val="accent4">
                    <a:lumMod val="75000"/>
                  </a:schemeClr>
                </a:solidFill>
              </a:rPr>
              <a:t>Take the minimum displacement with the best score.</a:t>
            </a:r>
          </a:p>
          <a:p>
            <a:pPr marL="342900" indent="-342900">
              <a:lnSpc>
                <a:spcPct val="150000"/>
              </a:lnSpc>
              <a:buClr>
                <a:schemeClr val="accent5"/>
              </a:buClr>
              <a:buFont typeface="Calibri" panose="020F0502020204030204" pitchFamily="34" charset="0"/>
              <a:buChar char="❽"/>
            </a:pPr>
            <a:r>
              <a:rPr lang="en-US" dirty="0">
                <a:solidFill>
                  <a:schemeClr val="accent4">
                    <a:lumMod val="75000"/>
                  </a:schemeClr>
                </a:solidFill>
              </a:rPr>
              <a:t>Shift the two channels by according to the displacement selected in the pervious step.</a:t>
            </a:r>
          </a:p>
          <a:p>
            <a:pPr marL="342900" indent="-342900">
              <a:lnSpc>
                <a:spcPct val="150000"/>
              </a:lnSpc>
              <a:buClr>
                <a:schemeClr val="accent5"/>
              </a:buClr>
              <a:buFont typeface="Calibri" panose="020F0502020204030204" pitchFamily="34" charset="0"/>
              <a:buChar char="❾"/>
            </a:pPr>
            <a:r>
              <a:rPr lang="en-US" dirty="0">
                <a:solidFill>
                  <a:schemeClr val="accent4">
                    <a:lumMod val="75000"/>
                  </a:schemeClr>
                </a:solidFill>
              </a:rPr>
              <a:t>Combine the three channels in one colored image.</a:t>
            </a:r>
          </a:p>
          <a:p>
            <a:pPr marL="342900" indent="-342900">
              <a:lnSpc>
                <a:spcPct val="150000"/>
              </a:lnSpc>
              <a:buClr>
                <a:schemeClr val="accent5"/>
              </a:buClr>
              <a:buFont typeface="Calibri" panose="020F0502020204030204" pitchFamily="34" charset="0"/>
              <a:buChar char="❿"/>
            </a:pPr>
            <a:r>
              <a:rPr lang="en-US" dirty="0">
                <a:solidFill>
                  <a:schemeClr val="accent4">
                    <a:lumMod val="75000"/>
                  </a:schemeClr>
                </a:solidFill>
              </a:rPr>
              <a:t>Finally to improve the quality of the output image we can use a sharpening filter.</a:t>
            </a:r>
          </a:p>
          <a:p>
            <a:pPr marL="342900" indent="-342900">
              <a:buFont typeface="Calibri" panose="020F0502020204030204" pitchFamily="34" charset="0"/>
              <a:buChar char="❶"/>
            </a:pPr>
            <a:endParaRPr lang="en-US" dirty="0">
              <a:solidFill>
                <a:schemeClr val="accent4">
                  <a:lumMod val="75000"/>
                </a:schemeClr>
              </a:solidFill>
            </a:endParaRPr>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9B0D12-5F5C-44A7-B77C-F135995A27AF}"/>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3" name="Rectangle 2">
            <a:extLst>
              <a:ext uri="{FF2B5EF4-FFF2-40B4-BE49-F238E27FC236}">
                <a16:creationId xmlns:a16="http://schemas.microsoft.com/office/drawing/2014/main" id="{B22B2511-4086-4617-B67C-062096D8BE06}"/>
              </a:ext>
            </a:extLst>
          </p:cNvPr>
          <p:cNvSpPr/>
          <p:nvPr/>
        </p:nvSpPr>
        <p:spPr>
          <a:xfrm>
            <a:off x="515937" y="476015"/>
            <a:ext cx="897227" cy="45719"/>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A39948-07A8-4EF8-87AD-8F4167C4E207}"/>
              </a:ext>
            </a:extLst>
          </p:cNvPr>
          <p:cNvSpPr/>
          <p:nvPr/>
        </p:nvSpPr>
        <p:spPr>
          <a:xfrm>
            <a:off x="1494068" y="476014"/>
            <a:ext cx="1352649" cy="45719"/>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102EA05D-9AD6-4793-90CF-7238C79C2AA4}"/>
              </a:ext>
            </a:extLst>
          </p:cNvPr>
          <p:cNvSpPr txBox="1">
            <a:spLocks/>
          </p:cNvSpPr>
          <p:nvPr/>
        </p:nvSpPr>
        <p:spPr>
          <a:xfrm>
            <a:off x="383745" y="109144"/>
            <a:ext cx="2642726" cy="412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solidFill>
                  <a:schemeClr val="accent4">
                    <a:lumMod val="50000"/>
                  </a:schemeClr>
                </a:solidFill>
                <a:latin typeface="Comic Sans MS" panose="030F0702030302020204" pitchFamily="66" charset="0"/>
              </a:rPr>
              <a:t>Algorithms</a:t>
            </a:r>
            <a:endParaRPr lang="en-US" sz="1800" dirty="0">
              <a:solidFill>
                <a:schemeClr val="accent4">
                  <a:lumMod val="50000"/>
                </a:schemeClr>
              </a:solidFill>
              <a:latin typeface="Comic Sans MS" panose="030F0702030302020204" pitchFamily="66" charset="0"/>
            </a:endParaRPr>
          </a:p>
        </p:txBody>
      </p:sp>
      <p:sp>
        <p:nvSpPr>
          <p:cNvPr id="7" name="Rectangle 6">
            <a:extLst>
              <a:ext uri="{FF2B5EF4-FFF2-40B4-BE49-F238E27FC236}">
                <a16:creationId xmlns:a16="http://schemas.microsoft.com/office/drawing/2014/main" id="{BBB65B29-595C-454A-B782-9C470C6F573B}"/>
              </a:ext>
            </a:extLst>
          </p:cNvPr>
          <p:cNvSpPr/>
          <p:nvPr/>
        </p:nvSpPr>
        <p:spPr>
          <a:xfrm>
            <a:off x="4572000" y="814568"/>
            <a:ext cx="2320506" cy="301842"/>
          </a:xfrm>
          <a:prstGeom prst="rect">
            <a:avLst/>
          </a:prstGeom>
          <a:gradFill>
            <a:gsLst>
              <a:gs pos="17000">
                <a:schemeClr val="accent4">
                  <a:lumMod val="75000"/>
                </a:schemeClr>
              </a:gs>
              <a:gs pos="100000">
                <a:schemeClr val="bg1"/>
              </a:gs>
              <a:gs pos="0">
                <a:schemeClr val="accent4">
                  <a:lumMod val="50000"/>
                </a:schemeClr>
              </a:gs>
              <a:gs pos="40000">
                <a:schemeClr val="bg1"/>
              </a:gs>
              <a:gs pos="83000">
                <a:schemeClr val="bg1"/>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0503DB-5F54-4C64-8AD6-89CD711646C2}"/>
              </a:ext>
            </a:extLst>
          </p:cNvPr>
          <p:cNvSpPr txBox="1"/>
          <p:nvPr/>
        </p:nvSpPr>
        <p:spPr>
          <a:xfrm>
            <a:off x="4988224" y="476014"/>
            <a:ext cx="1904282" cy="338554"/>
          </a:xfrm>
          <a:prstGeom prst="rect">
            <a:avLst/>
          </a:prstGeom>
          <a:noFill/>
        </p:spPr>
        <p:txBody>
          <a:bodyPr wrap="square" rtlCol="0">
            <a:spAutoFit/>
          </a:bodyPr>
          <a:lstStyle/>
          <a:p>
            <a:r>
              <a:rPr lang="en-US" sz="1600" b="1" dirty="0">
                <a:solidFill>
                  <a:schemeClr val="accent4">
                    <a:lumMod val="50000"/>
                  </a:schemeClr>
                </a:solidFill>
                <a:latin typeface="Comic Sans MS" panose="030F0702030302020204" pitchFamily="66" charset="0"/>
                <a:ea typeface="+mj-ea"/>
                <a:cs typeface="+mj-cs"/>
              </a:rPr>
              <a:t>Trivial Solution</a:t>
            </a:r>
          </a:p>
        </p:txBody>
      </p:sp>
      <p:sp>
        <p:nvSpPr>
          <p:cNvPr id="8" name="Rectangle 7">
            <a:extLst>
              <a:ext uri="{FF2B5EF4-FFF2-40B4-BE49-F238E27FC236}">
                <a16:creationId xmlns:a16="http://schemas.microsoft.com/office/drawing/2014/main" id="{7700BEF9-483C-4E7E-889B-A8688FEF2C63}"/>
              </a:ext>
            </a:extLst>
          </p:cNvPr>
          <p:cNvSpPr/>
          <p:nvPr/>
        </p:nvSpPr>
        <p:spPr>
          <a:xfrm flipV="1">
            <a:off x="994914" y="1043236"/>
            <a:ext cx="3128512" cy="731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FAF45CB7-4CFF-4638-B7ED-06352488B239}"/>
              </a:ext>
            </a:extLst>
          </p:cNvPr>
          <p:cNvSpPr/>
          <p:nvPr/>
        </p:nvSpPr>
        <p:spPr>
          <a:xfrm flipV="1">
            <a:off x="4235570" y="1043236"/>
            <a:ext cx="3128512" cy="73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 name="Rectangle 9">
            <a:extLst>
              <a:ext uri="{FF2B5EF4-FFF2-40B4-BE49-F238E27FC236}">
                <a16:creationId xmlns:a16="http://schemas.microsoft.com/office/drawing/2014/main" id="{55377627-2EF0-477C-84E3-6BF0B68F3B45}"/>
              </a:ext>
            </a:extLst>
          </p:cNvPr>
          <p:cNvSpPr/>
          <p:nvPr/>
        </p:nvSpPr>
        <p:spPr>
          <a:xfrm flipV="1">
            <a:off x="7476226" y="1032529"/>
            <a:ext cx="3128512" cy="731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900AF33-1384-4A99-87DD-066779962C66}"/>
              </a:ext>
            </a:extLst>
          </p:cNvPr>
          <p:cNvSpPr txBox="1"/>
          <p:nvPr/>
        </p:nvSpPr>
        <p:spPr>
          <a:xfrm>
            <a:off x="1026296" y="1303573"/>
            <a:ext cx="11081857" cy="1815882"/>
          </a:xfrm>
          <a:prstGeom prst="rect">
            <a:avLst/>
          </a:prstGeom>
          <a:noFill/>
        </p:spPr>
        <p:txBody>
          <a:bodyPr wrap="square" rtlCol="0">
            <a:spAutoFit/>
          </a:bodyPr>
          <a:lstStyle/>
          <a:p>
            <a:pPr marL="342900" indent="-342900">
              <a:lnSpc>
                <a:spcPct val="150000"/>
              </a:lnSpc>
              <a:buClr>
                <a:schemeClr val="accent4">
                  <a:lumMod val="50000"/>
                </a:schemeClr>
              </a:buClr>
              <a:buFont typeface="Calibri" panose="020F0502020204030204" pitchFamily="34" charset="0"/>
              <a:buChar char="❶"/>
            </a:pPr>
            <a:r>
              <a:rPr lang="en-US" sz="1600" dirty="0">
                <a:solidFill>
                  <a:schemeClr val="accent4">
                    <a:lumMod val="50000"/>
                  </a:schemeClr>
                </a:solidFill>
                <a:latin typeface="Comic Sans MS" panose="030F0702030302020204" pitchFamily="66" charset="0"/>
              </a:rPr>
              <a:t>Read the input image into a matrix.</a:t>
            </a:r>
          </a:p>
          <a:p>
            <a:pPr marL="342900" indent="-342900">
              <a:lnSpc>
                <a:spcPct val="150000"/>
              </a:lnSpc>
              <a:buClr>
                <a:schemeClr val="accent4">
                  <a:lumMod val="50000"/>
                </a:schemeClr>
              </a:buClr>
              <a:buFont typeface="Calibri" panose="020F0502020204030204" pitchFamily="34" charset="0"/>
              <a:buChar char="❷"/>
            </a:pPr>
            <a:r>
              <a:rPr lang="en-US" sz="1600" dirty="0">
                <a:solidFill>
                  <a:schemeClr val="accent4">
                    <a:lumMod val="50000"/>
                  </a:schemeClr>
                </a:solidFill>
                <a:latin typeface="Comic Sans MS" panose="030F0702030302020204" pitchFamily="66" charset="0"/>
              </a:rPr>
              <a:t>Divide the image into three equal parts (channels) and store them  into three matrices.</a:t>
            </a:r>
          </a:p>
          <a:p>
            <a:pPr marL="342900" indent="-342900">
              <a:lnSpc>
                <a:spcPct val="150000"/>
              </a:lnSpc>
              <a:buClr>
                <a:schemeClr val="accent4">
                  <a:lumMod val="50000"/>
                </a:schemeClr>
              </a:buClr>
              <a:buFont typeface="Calibri" panose="020F0502020204030204" pitchFamily="34" charset="0"/>
              <a:buChar char="❸"/>
            </a:pPr>
            <a:r>
              <a:rPr lang="en-US" sz="1600" dirty="0">
                <a:solidFill>
                  <a:schemeClr val="accent4">
                    <a:lumMod val="50000"/>
                  </a:schemeClr>
                </a:solidFill>
                <a:latin typeface="Comic Sans MS" panose="030F0702030302020204" pitchFamily="66" charset="0"/>
              </a:rPr>
              <a:t>Combine the three channels in one colored image.</a:t>
            </a:r>
          </a:p>
          <a:p>
            <a:pPr>
              <a:lnSpc>
                <a:spcPct val="150000"/>
              </a:lnSpc>
              <a:buClr>
                <a:schemeClr val="accent4">
                  <a:lumMod val="50000"/>
                </a:schemeClr>
              </a:buClr>
              <a:buFont typeface="Calibri" panose="020F0502020204030204" pitchFamily="34" charset="0"/>
            </a:pPr>
            <a:endParaRPr lang="en-US" sz="1600" dirty="0">
              <a:solidFill>
                <a:schemeClr val="accent4">
                  <a:lumMod val="50000"/>
                </a:schemeClr>
              </a:solidFill>
              <a:latin typeface="Comic Sans MS" panose="030F0702030302020204" pitchFamily="66" charset="0"/>
            </a:endParaRPr>
          </a:p>
          <a:p>
            <a:pPr>
              <a:buFont typeface="Calibri" panose="020F0502020204030204" pitchFamily="34" charset="0"/>
            </a:pPr>
            <a:endParaRPr lang="en-US" sz="1600" dirty="0">
              <a:solidFill>
                <a:schemeClr val="accent4">
                  <a:lumMod val="50000"/>
                </a:schemeClr>
              </a:solidFill>
              <a:latin typeface="Comic Sans MS" panose="030F0702030302020204" pitchFamily="66" charset="0"/>
            </a:endParaRPr>
          </a:p>
        </p:txBody>
      </p:sp>
    </p:spTree>
    <p:extLst>
      <p:ext uri="{BB962C8B-B14F-4D97-AF65-F5344CB8AC3E}">
        <p14:creationId xmlns:p14="http://schemas.microsoft.com/office/powerpoint/2010/main" val="207577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9B0D12-5F5C-44A7-B77C-F135995A27AF}"/>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3" name="Rectangle 2">
            <a:extLst>
              <a:ext uri="{FF2B5EF4-FFF2-40B4-BE49-F238E27FC236}">
                <a16:creationId xmlns:a16="http://schemas.microsoft.com/office/drawing/2014/main" id="{B22B2511-4086-4617-B67C-062096D8BE06}"/>
              </a:ext>
            </a:extLst>
          </p:cNvPr>
          <p:cNvSpPr/>
          <p:nvPr/>
        </p:nvSpPr>
        <p:spPr>
          <a:xfrm>
            <a:off x="515937" y="476015"/>
            <a:ext cx="897227" cy="45719"/>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A39948-07A8-4EF8-87AD-8F4167C4E207}"/>
              </a:ext>
            </a:extLst>
          </p:cNvPr>
          <p:cNvSpPr/>
          <p:nvPr/>
        </p:nvSpPr>
        <p:spPr>
          <a:xfrm>
            <a:off x="1494068" y="476014"/>
            <a:ext cx="1352649" cy="45719"/>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102EA05D-9AD6-4793-90CF-7238C79C2AA4}"/>
              </a:ext>
            </a:extLst>
          </p:cNvPr>
          <p:cNvSpPr txBox="1">
            <a:spLocks/>
          </p:cNvSpPr>
          <p:nvPr/>
        </p:nvSpPr>
        <p:spPr>
          <a:xfrm>
            <a:off x="383745" y="109144"/>
            <a:ext cx="2642726" cy="412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solidFill>
                  <a:schemeClr val="accent4">
                    <a:lumMod val="50000"/>
                  </a:schemeClr>
                </a:solidFill>
                <a:latin typeface="Comic Sans MS" panose="030F0702030302020204" pitchFamily="66" charset="0"/>
              </a:rPr>
              <a:t>Algorithms</a:t>
            </a:r>
            <a:endParaRPr lang="en-US" sz="1800" dirty="0">
              <a:solidFill>
                <a:schemeClr val="accent4">
                  <a:lumMod val="50000"/>
                </a:schemeClr>
              </a:solidFill>
              <a:latin typeface="Comic Sans MS" panose="030F0702030302020204" pitchFamily="66" charset="0"/>
            </a:endParaRPr>
          </a:p>
        </p:txBody>
      </p:sp>
      <p:sp>
        <p:nvSpPr>
          <p:cNvPr id="7" name="Rectangle 6">
            <a:extLst>
              <a:ext uri="{FF2B5EF4-FFF2-40B4-BE49-F238E27FC236}">
                <a16:creationId xmlns:a16="http://schemas.microsoft.com/office/drawing/2014/main" id="{BBB65B29-595C-454A-B782-9C470C6F573B}"/>
              </a:ext>
            </a:extLst>
          </p:cNvPr>
          <p:cNvSpPr/>
          <p:nvPr/>
        </p:nvSpPr>
        <p:spPr>
          <a:xfrm>
            <a:off x="4572000" y="814568"/>
            <a:ext cx="2320506" cy="301842"/>
          </a:xfrm>
          <a:prstGeom prst="rect">
            <a:avLst/>
          </a:prstGeom>
          <a:gradFill>
            <a:gsLst>
              <a:gs pos="17000">
                <a:schemeClr val="accent4">
                  <a:lumMod val="75000"/>
                </a:schemeClr>
              </a:gs>
              <a:gs pos="100000">
                <a:schemeClr val="bg1"/>
              </a:gs>
              <a:gs pos="0">
                <a:schemeClr val="accent4">
                  <a:lumMod val="50000"/>
                </a:schemeClr>
              </a:gs>
              <a:gs pos="40000">
                <a:schemeClr val="bg1"/>
              </a:gs>
              <a:gs pos="83000">
                <a:schemeClr val="bg1"/>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0503DB-5F54-4C64-8AD6-89CD711646C2}"/>
              </a:ext>
            </a:extLst>
          </p:cNvPr>
          <p:cNvSpPr txBox="1"/>
          <p:nvPr/>
        </p:nvSpPr>
        <p:spPr>
          <a:xfrm>
            <a:off x="4988224" y="476014"/>
            <a:ext cx="1904282" cy="338554"/>
          </a:xfrm>
          <a:prstGeom prst="rect">
            <a:avLst/>
          </a:prstGeom>
          <a:noFill/>
        </p:spPr>
        <p:txBody>
          <a:bodyPr wrap="square" rtlCol="0">
            <a:spAutoFit/>
          </a:bodyPr>
          <a:lstStyle/>
          <a:p>
            <a:r>
              <a:rPr lang="en-US" sz="1600" b="1" dirty="0">
                <a:solidFill>
                  <a:schemeClr val="accent4">
                    <a:lumMod val="50000"/>
                  </a:schemeClr>
                </a:solidFill>
                <a:latin typeface="Comic Sans MS" panose="030F0702030302020204" pitchFamily="66" charset="0"/>
                <a:ea typeface="+mj-ea"/>
                <a:cs typeface="+mj-cs"/>
              </a:rPr>
              <a:t>SSD Alignment</a:t>
            </a:r>
          </a:p>
        </p:txBody>
      </p:sp>
      <p:sp>
        <p:nvSpPr>
          <p:cNvPr id="8" name="Rectangle 7">
            <a:extLst>
              <a:ext uri="{FF2B5EF4-FFF2-40B4-BE49-F238E27FC236}">
                <a16:creationId xmlns:a16="http://schemas.microsoft.com/office/drawing/2014/main" id="{7700BEF9-483C-4E7E-889B-A8688FEF2C63}"/>
              </a:ext>
            </a:extLst>
          </p:cNvPr>
          <p:cNvSpPr/>
          <p:nvPr/>
        </p:nvSpPr>
        <p:spPr>
          <a:xfrm flipV="1">
            <a:off x="994914" y="1043236"/>
            <a:ext cx="3128512" cy="731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FAF45CB7-4CFF-4638-B7ED-06352488B239}"/>
              </a:ext>
            </a:extLst>
          </p:cNvPr>
          <p:cNvSpPr/>
          <p:nvPr/>
        </p:nvSpPr>
        <p:spPr>
          <a:xfrm flipV="1">
            <a:off x="4235570" y="1043236"/>
            <a:ext cx="3128512" cy="73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 name="Rectangle 9">
            <a:extLst>
              <a:ext uri="{FF2B5EF4-FFF2-40B4-BE49-F238E27FC236}">
                <a16:creationId xmlns:a16="http://schemas.microsoft.com/office/drawing/2014/main" id="{55377627-2EF0-477C-84E3-6BF0B68F3B45}"/>
              </a:ext>
            </a:extLst>
          </p:cNvPr>
          <p:cNvSpPr/>
          <p:nvPr/>
        </p:nvSpPr>
        <p:spPr>
          <a:xfrm flipV="1">
            <a:off x="7476226" y="1032529"/>
            <a:ext cx="3128512" cy="731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BF3FF3-FE5D-4350-853C-0783DE13FF65}"/>
              </a:ext>
            </a:extLst>
          </p:cNvPr>
          <p:cNvSpPr txBox="1"/>
          <p:nvPr/>
        </p:nvSpPr>
        <p:spPr>
          <a:xfrm>
            <a:off x="1026296" y="1303573"/>
            <a:ext cx="11081857" cy="4401205"/>
          </a:xfrm>
          <a:prstGeom prst="rect">
            <a:avLst/>
          </a:prstGeom>
          <a:noFill/>
        </p:spPr>
        <p:txBody>
          <a:bodyPr wrap="square" rtlCol="0">
            <a:spAutoFit/>
          </a:bodyPr>
          <a:lstStyle/>
          <a:p>
            <a:pPr marL="342900" indent="-342900">
              <a:lnSpc>
                <a:spcPct val="150000"/>
              </a:lnSpc>
              <a:buClr>
                <a:schemeClr val="accent4">
                  <a:lumMod val="50000"/>
                </a:schemeClr>
              </a:buClr>
              <a:buFont typeface="Calibri" panose="020F0502020204030204" pitchFamily="34" charset="0"/>
              <a:buChar char="❶"/>
            </a:pPr>
            <a:r>
              <a:rPr lang="en-US" sz="1600" dirty="0">
                <a:solidFill>
                  <a:schemeClr val="accent4">
                    <a:lumMod val="50000"/>
                  </a:schemeClr>
                </a:solidFill>
                <a:latin typeface="Comic Sans MS" panose="030F0702030302020204" pitchFamily="66" charset="0"/>
              </a:rPr>
              <a:t>Read the input image into a matrix.</a:t>
            </a:r>
          </a:p>
          <a:p>
            <a:pPr marL="342900" indent="-342900">
              <a:lnSpc>
                <a:spcPct val="150000"/>
              </a:lnSpc>
              <a:buClr>
                <a:schemeClr val="accent4">
                  <a:lumMod val="50000"/>
                </a:schemeClr>
              </a:buClr>
              <a:buFont typeface="Calibri" panose="020F0502020204030204" pitchFamily="34" charset="0"/>
              <a:buChar char="❷"/>
            </a:pPr>
            <a:r>
              <a:rPr lang="en-US" sz="1600" dirty="0">
                <a:solidFill>
                  <a:schemeClr val="accent4">
                    <a:lumMod val="50000"/>
                  </a:schemeClr>
                </a:solidFill>
                <a:latin typeface="Comic Sans MS" panose="030F0702030302020204" pitchFamily="66" charset="0"/>
              </a:rPr>
              <a:t>Divide the image into three equal parts (channels) and store them  into three matrices.</a:t>
            </a:r>
          </a:p>
          <a:p>
            <a:pPr marL="285750" indent="-285750">
              <a:lnSpc>
                <a:spcPct val="150000"/>
              </a:lnSpc>
              <a:buClr>
                <a:schemeClr val="accent4">
                  <a:lumMod val="50000"/>
                </a:schemeClr>
              </a:buClr>
              <a:buFont typeface="Calibri" panose="020F0502020204030204" pitchFamily="34" charset="0"/>
              <a:buChar char="❸"/>
            </a:pPr>
            <a:r>
              <a:rPr lang="en-US" sz="1600" dirty="0">
                <a:solidFill>
                  <a:schemeClr val="accent4">
                    <a:lumMod val="50000"/>
                  </a:schemeClr>
                </a:solidFill>
                <a:latin typeface="Comic Sans MS" panose="030F0702030302020204" pitchFamily="66" charset="0"/>
              </a:rPr>
              <a:t> Choose a reasonable range for channels alignment.</a:t>
            </a:r>
          </a:p>
          <a:p>
            <a:pPr marL="342900" indent="-342900">
              <a:lnSpc>
                <a:spcPct val="150000"/>
              </a:lnSpc>
              <a:buClr>
                <a:schemeClr val="accent4">
                  <a:lumMod val="50000"/>
                </a:schemeClr>
              </a:buClr>
              <a:buFont typeface="Calibri" panose="020F0502020204030204" pitchFamily="34" charset="0"/>
              <a:buChar char="❹"/>
            </a:pPr>
            <a:r>
              <a:rPr lang="en-US" sz="1600" dirty="0">
                <a:solidFill>
                  <a:schemeClr val="accent4">
                    <a:lumMod val="50000"/>
                  </a:schemeClr>
                </a:solidFill>
                <a:latin typeface="Comic Sans MS" panose="030F0702030302020204" pitchFamily="66" charset="0"/>
              </a:rPr>
              <a:t>Choose a reasonable Margin to get rid of the corrupted borders.</a:t>
            </a:r>
          </a:p>
          <a:p>
            <a:pPr marL="342900" indent="-342900">
              <a:lnSpc>
                <a:spcPct val="150000"/>
              </a:lnSpc>
              <a:buClr>
                <a:schemeClr val="accent4">
                  <a:lumMod val="50000"/>
                </a:schemeClr>
              </a:buClr>
              <a:buFont typeface="Calibri" panose="020F0502020204030204" pitchFamily="34" charset="0"/>
              <a:buChar char="❺"/>
            </a:pPr>
            <a:r>
              <a:rPr lang="en-US" sz="1600" dirty="0">
                <a:solidFill>
                  <a:schemeClr val="accent4">
                    <a:lumMod val="50000"/>
                  </a:schemeClr>
                </a:solidFill>
                <a:latin typeface="Comic Sans MS" panose="030F0702030302020204" pitchFamily="66" charset="0"/>
              </a:rPr>
              <a:t>Choose a certain channel to behave as a fixed window.</a:t>
            </a:r>
          </a:p>
          <a:p>
            <a:pPr marL="342900" indent="-342900">
              <a:lnSpc>
                <a:spcPct val="150000"/>
              </a:lnSpc>
              <a:buClr>
                <a:schemeClr val="accent4">
                  <a:lumMod val="50000"/>
                </a:schemeClr>
              </a:buClr>
              <a:buFont typeface="Calibri" panose="020F0502020204030204" pitchFamily="34" charset="0"/>
              <a:buChar char="❻"/>
            </a:pPr>
            <a:r>
              <a:rPr lang="en-US" sz="1600" dirty="0">
                <a:solidFill>
                  <a:schemeClr val="accent4">
                    <a:lumMod val="50000"/>
                  </a:schemeClr>
                </a:solidFill>
                <a:latin typeface="Comic Sans MS" panose="030F0702030302020204" pitchFamily="66" charset="0"/>
              </a:rPr>
              <a:t>Align the other two channels by searching over the fixed window of possible displacements, score each one using the sum of squared differences (SSD) (euclidean distance) as an  image matching metric.</a:t>
            </a:r>
          </a:p>
          <a:p>
            <a:pPr marL="342900" indent="-342900">
              <a:lnSpc>
                <a:spcPct val="150000"/>
              </a:lnSpc>
              <a:buClr>
                <a:schemeClr val="accent4">
                  <a:lumMod val="50000"/>
                </a:schemeClr>
              </a:buClr>
              <a:buFont typeface="Calibri" panose="020F0502020204030204" pitchFamily="34" charset="0"/>
              <a:buChar char="❼"/>
            </a:pPr>
            <a:r>
              <a:rPr lang="en-US" sz="1600" dirty="0">
                <a:solidFill>
                  <a:schemeClr val="accent4">
                    <a:lumMod val="50000"/>
                  </a:schemeClr>
                </a:solidFill>
                <a:latin typeface="Comic Sans MS" panose="030F0702030302020204" pitchFamily="66" charset="0"/>
              </a:rPr>
              <a:t>Take the displacement with the best score (minimum).</a:t>
            </a:r>
          </a:p>
          <a:p>
            <a:pPr marL="342900" indent="-342900">
              <a:lnSpc>
                <a:spcPct val="150000"/>
              </a:lnSpc>
              <a:buClr>
                <a:schemeClr val="accent4">
                  <a:lumMod val="50000"/>
                </a:schemeClr>
              </a:buClr>
              <a:buFont typeface="Calibri" panose="020F0502020204030204" pitchFamily="34" charset="0"/>
              <a:buChar char="❽"/>
            </a:pPr>
            <a:r>
              <a:rPr lang="en-US" sz="1600" dirty="0">
                <a:solidFill>
                  <a:schemeClr val="accent4">
                    <a:lumMod val="50000"/>
                  </a:schemeClr>
                </a:solidFill>
                <a:latin typeface="Comic Sans MS" panose="030F0702030302020204" pitchFamily="66" charset="0"/>
              </a:rPr>
              <a:t>Shift the two channels by according to the displacement selected in the pervious step.</a:t>
            </a:r>
          </a:p>
          <a:p>
            <a:pPr marL="342900" indent="-342900">
              <a:lnSpc>
                <a:spcPct val="150000"/>
              </a:lnSpc>
              <a:buClr>
                <a:schemeClr val="accent4">
                  <a:lumMod val="50000"/>
                </a:schemeClr>
              </a:buClr>
              <a:buFont typeface="Calibri" panose="020F0502020204030204" pitchFamily="34" charset="0"/>
              <a:buChar char="❾"/>
            </a:pPr>
            <a:r>
              <a:rPr lang="en-US" sz="1600" dirty="0">
                <a:solidFill>
                  <a:schemeClr val="accent4">
                    <a:lumMod val="50000"/>
                  </a:schemeClr>
                </a:solidFill>
                <a:latin typeface="Comic Sans MS" panose="030F0702030302020204" pitchFamily="66" charset="0"/>
              </a:rPr>
              <a:t>Combine the three channels in one colored image.</a:t>
            </a:r>
          </a:p>
          <a:p>
            <a:pPr marL="342900" indent="-342900">
              <a:lnSpc>
                <a:spcPct val="150000"/>
              </a:lnSpc>
              <a:buClr>
                <a:schemeClr val="accent4">
                  <a:lumMod val="50000"/>
                </a:schemeClr>
              </a:buClr>
              <a:buFont typeface="Calibri" panose="020F0502020204030204" pitchFamily="34" charset="0"/>
              <a:buChar char="❿"/>
            </a:pPr>
            <a:r>
              <a:rPr lang="en-US" sz="1600" dirty="0">
                <a:solidFill>
                  <a:schemeClr val="accent4">
                    <a:lumMod val="50000"/>
                  </a:schemeClr>
                </a:solidFill>
                <a:latin typeface="Comic Sans MS" panose="030F0702030302020204" pitchFamily="66" charset="0"/>
              </a:rPr>
              <a:t>Finally to improve the quality of the output image we can use a sharpening filter.</a:t>
            </a:r>
          </a:p>
          <a:p>
            <a:pPr marL="342900" indent="-342900">
              <a:buFont typeface="Calibri" panose="020F0502020204030204" pitchFamily="34" charset="0"/>
              <a:buChar char="❶"/>
            </a:pPr>
            <a:endParaRPr lang="en-US" sz="1600" dirty="0">
              <a:solidFill>
                <a:schemeClr val="accent4">
                  <a:lumMod val="50000"/>
                </a:schemeClr>
              </a:solidFill>
              <a:latin typeface="Comic Sans MS" panose="030F0702030302020204" pitchFamily="66" charset="0"/>
            </a:endParaRPr>
          </a:p>
        </p:txBody>
      </p:sp>
    </p:spTree>
    <p:extLst>
      <p:ext uri="{BB962C8B-B14F-4D97-AF65-F5344CB8AC3E}">
        <p14:creationId xmlns:p14="http://schemas.microsoft.com/office/powerpoint/2010/main" val="277663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9B0D12-5F5C-44A7-B77C-F135995A27AF}"/>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3" name="Rectangle 2">
            <a:extLst>
              <a:ext uri="{FF2B5EF4-FFF2-40B4-BE49-F238E27FC236}">
                <a16:creationId xmlns:a16="http://schemas.microsoft.com/office/drawing/2014/main" id="{B22B2511-4086-4617-B67C-062096D8BE06}"/>
              </a:ext>
            </a:extLst>
          </p:cNvPr>
          <p:cNvSpPr/>
          <p:nvPr/>
        </p:nvSpPr>
        <p:spPr>
          <a:xfrm>
            <a:off x="515937" y="476015"/>
            <a:ext cx="897227" cy="45719"/>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A39948-07A8-4EF8-87AD-8F4167C4E207}"/>
              </a:ext>
            </a:extLst>
          </p:cNvPr>
          <p:cNvSpPr/>
          <p:nvPr/>
        </p:nvSpPr>
        <p:spPr>
          <a:xfrm>
            <a:off x="1494068" y="476014"/>
            <a:ext cx="1352649" cy="45719"/>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102EA05D-9AD6-4793-90CF-7238C79C2AA4}"/>
              </a:ext>
            </a:extLst>
          </p:cNvPr>
          <p:cNvSpPr txBox="1">
            <a:spLocks/>
          </p:cNvSpPr>
          <p:nvPr/>
        </p:nvSpPr>
        <p:spPr>
          <a:xfrm>
            <a:off x="383745" y="109144"/>
            <a:ext cx="2642726" cy="412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solidFill>
                  <a:schemeClr val="accent4">
                    <a:lumMod val="50000"/>
                  </a:schemeClr>
                </a:solidFill>
                <a:latin typeface="Comic Sans MS" panose="030F0702030302020204" pitchFamily="66" charset="0"/>
              </a:rPr>
              <a:t>Algorithms</a:t>
            </a:r>
            <a:endParaRPr lang="en-US" sz="1800" dirty="0">
              <a:solidFill>
                <a:schemeClr val="accent4">
                  <a:lumMod val="50000"/>
                </a:schemeClr>
              </a:solidFill>
              <a:latin typeface="Comic Sans MS" panose="030F0702030302020204" pitchFamily="66" charset="0"/>
            </a:endParaRPr>
          </a:p>
        </p:txBody>
      </p:sp>
      <p:sp>
        <p:nvSpPr>
          <p:cNvPr id="7" name="Rectangle 6">
            <a:extLst>
              <a:ext uri="{FF2B5EF4-FFF2-40B4-BE49-F238E27FC236}">
                <a16:creationId xmlns:a16="http://schemas.microsoft.com/office/drawing/2014/main" id="{BBB65B29-595C-454A-B782-9C470C6F573B}"/>
              </a:ext>
            </a:extLst>
          </p:cNvPr>
          <p:cNvSpPr/>
          <p:nvPr/>
        </p:nvSpPr>
        <p:spPr>
          <a:xfrm>
            <a:off x="4572000" y="814568"/>
            <a:ext cx="2320506" cy="301842"/>
          </a:xfrm>
          <a:prstGeom prst="rect">
            <a:avLst/>
          </a:prstGeom>
          <a:gradFill>
            <a:gsLst>
              <a:gs pos="17000">
                <a:schemeClr val="accent4">
                  <a:lumMod val="75000"/>
                </a:schemeClr>
              </a:gs>
              <a:gs pos="100000">
                <a:schemeClr val="bg1"/>
              </a:gs>
              <a:gs pos="0">
                <a:schemeClr val="accent4">
                  <a:lumMod val="50000"/>
                </a:schemeClr>
              </a:gs>
              <a:gs pos="40000">
                <a:schemeClr val="bg1"/>
              </a:gs>
              <a:gs pos="83000">
                <a:schemeClr val="bg1"/>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0503DB-5F54-4C64-8AD6-89CD711646C2}"/>
              </a:ext>
            </a:extLst>
          </p:cNvPr>
          <p:cNvSpPr txBox="1"/>
          <p:nvPr/>
        </p:nvSpPr>
        <p:spPr>
          <a:xfrm>
            <a:off x="4988224" y="476014"/>
            <a:ext cx="1904282" cy="338554"/>
          </a:xfrm>
          <a:prstGeom prst="rect">
            <a:avLst/>
          </a:prstGeom>
          <a:noFill/>
        </p:spPr>
        <p:txBody>
          <a:bodyPr wrap="square" rtlCol="0">
            <a:spAutoFit/>
          </a:bodyPr>
          <a:lstStyle/>
          <a:p>
            <a:r>
              <a:rPr lang="en-US" sz="1600" b="1" dirty="0">
                <a:solidFill>
                  <a:schemeClr val="accent4">
                    <a:lumMod val="50000"/>
                  </a:schemeClr>
                </a:solidFill>
                <a:latin typeface="Comic Sans MS" panose="030F0702030302020204" pitchFamily="66" charset="0"/>
                <a:ea typeface="+mj-ea"/>
                <a:cs typeface="+mj-cs"/>
              </a:rPr>
              <a:t>Enhanced SSD</a:t>
            </a:r>
          </a:p>
        </p:txBody>
      </p:sp>
      <p:sp>
        <p:nvSpPr>
          <p:cNvPr id="8" name="Rectangle 7">
            <a:extLst>
              <a:ext uri="{FF2B5EF4-FFF2-40B4-BE49-F238E27FC236}">
                <a16:creationId xmlns:a16="http://schemas.microsoft.com/office/drawing/2014/main" id="{7700BEF9-483C-4E7E-889B-A8688FEF2C63}"/>
              </a:ext>
            </a:extLst>
          </p:cNvPr>
          <p:cNvSpPr/>
          <p:nvPr/>
        </p:nvSpPr>
        <p:spPr>
          <a:xfrm flipV="1">
            <a:off x="994914" y="1043236"/>
            <a:ext cx="3128512" cy="731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FAF45CB7-4CFF-4638-B7ED-06352488B239}"/>
              </a:ext>
            </a:extLst>
          </p:cNvPr>
          <p:cNvSpPr/>
          <p:nvPr/>
        </p:nvSpPr>
        <p:spPr>
          <a:xfrm flipV="1">
            <a:off x="4235570" y="1043236"/>
            <a:ext cx="3128512" cy="73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 name="Rectangle 9">
            <a:extLst>
              <a:ext uri="{FF2B5EF4-FFF2-40B4-BE49-F238E27FC236}">
                <a16:creationId xmlns:a16="http://schemas.microsoft.com/office/drawing/2014/main" id="{55377627-2EF0-477C-84E3-6BF0B68F3B45}"/>
              </a:ext>
            </a:extLst>
          </p:cNvPr>
          <p:cNvSpPr/>
          <p:nvPr/>
        </p:nvSpPr>
        <p:spPr>
          <a:xfrm flipV="1">
            <a:off x="7476226" y="1032529"/>
            <a:ext cx="3128512" cy="731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AF9D892-68A0-4292-83A8-0FF0D55102AB}"/>
              </a:ext>
            </a:extLst>
          </p:cNvPr>
          <p:cNvSpPr txBox="1"/>
          <p:nvPr/>
        </p:nvSpPr>
        <p:spPr>
          <a:xfrm>
            <a:off x="1026296" y="1303573"/>
            <a:ext cx="11081857" cy="4401205"/>
          </a:xfrm>
          <a:prstGeom prst="rect">
            <a:avLst/>
          </a:prstGeom>
          <a:noFill/>
        </p:spPr>
        <p:txBody>
          <a:bodyPr wrap="square" rtlCol="0">
            <a:spAutoFit/>
          </a:bodyPr>
          <a:lstStyle/>
          <a:p>
            <a:pPr marL="342900" indent="-342900">
              <a:lnSpc>
                <a:spcPct val="150000"/>
              </a:lnSpc>
              <a:buClr>
                <a:schemeClr val="accent4">
                  <a:lumMod val="50000"/>
                </a:schemeClr>
              </a:buClr>
              <a:buFont typeface="Calibri" panose="020F0502020204030204" pitchFamily="34" charset="0"/>
              <a:buChar char="❶"/>
            </a:pPr>
            <a:r>
              <a:rPr lang="en-US" sz="1600" dirty="0">
                <a:solidFill>
                  <a:schemeClr val="accent4">
                    <a:lumMod val="50000"/>
                  </a:schemeClr>
                </a:solidFill>
                <a:latin typeface="Comic Sans MS" panose="030F0702030302020204" pitchFamily="66" charset="0"/>
              </a:rPr>
              <a:t>Read the input image into a matrix.</a:t>
            </a:r>
          </a:p>
          <a:p>
            <a:pPr marL="342900" indent="-342900">
              <a:lnSpc>
                <a:spcPct val="150000"/>
              </a:lnSpc>
              <a:buClr>
                <a:schemeClr val="accent4">
                  <a:lumMod val="50000"/>
                </a:schemeClr>
              </a:buClr>
              <a:buFont typeface="Calibri" panose="020F0502020204030204" pitchFamily="34" charset="0"/>
              <a:buChar char="❷"/>
            </a:pPr>
            <a:r>
              <a:rPr lang="en-US" sz="1600" dirty="0">
                <a:solidFill>
                  <a:schemeClr val="accent4">
                    <a:lumMod val="50000"/>
                  </a:schemeClr>
                </a:solidFill>
                <a:latin typeface="Comic Sans MS" panose="030F0702030302020204" pitchFamily="66" charset="0"/>
              </a:rPr>
              <a:t>Divide the image into three equal parts (channels) and store them  into three matrices.</a:t>
            </a:r>
          </a:p>
          <a:p>
            <a:pPr marL="285750" indent="-285750">
              <a:lnSpc>
                <a:spcPct val="150000"/>
              </a:lnSpc>
              <a:buClr>
                <a:schemeClr val="accent4">
                  <a:lumMod val="50000"/>
                </a:schemeClr>
              </a:buClr>
              <a:buFont typeface="Calibri" panose="020F0502020204030204" pitchFamily="34" charset="0"/>
              <a:buChar char="❸"/>
            </a:pPr>
            <a:r>
              <a:rPr lang="en-US" sz="1600" dirty="0">
                <a:solidFill>
                  <a:schemeClr val="accent4">
                    <a:lumMod val="50000"/>
                  </a:schemeClr>
                </a:solidFill>
                <a:latin typeface="Comic Sans MS" panose="030F0702030302020204" pitchFamily="66" charset="0"/>
              </a:rPr>
              <a:t> Choose a reasonable range for channels alignment.</a:t>
            </a:r>
          </a:p>
          <a:p>
            <a:pPr marL="342900" indent="-342900">
              <a:lnSpc>
                <a:spcPct val="150000"/>
              </a:lnSpc>
              <a:buClr>
                <a:schemeClr val="accent4">
                  <a:lumMod val="50000"/>
                </a:schemeClr>
              </a:buClr>
              <a:buFont typeface="Calibri" panose="020F0502020204030204" pitchFamily="34" charset="0"/>
              <a:buChar char="❹"/>
            </a:pPr>
            <a:r>
              <a:rPr lang="en-US" sz="1600" dirty="0">
                <a:solidFill>
                  <a:schemeClr val="accent4">
                    <a:lumMod val="50000"/>
                  </a:schemeClr>
                </a:solidFill>
                <a:latin typeface="Comic Sans MS" panose="030F0702030302020204" pitchFamily="66" charset="0"/>
              </a:rPr>
              <a:t>Crop the three channels into smaller widows to search over wider range .</a:t>
            </a:r>
          </a:p>
          <a:p>
            <a:pPr marL="342900" indent="-342900">
              <a:lnSpc>
                <a:spcPct val="150000"/>
              </a:lnSpc>
              <a:buClr>
                <a:schemeClr val="accent4">
                  <a:lumMod val="50000"/>
                </a:schemeClr>
              </a:buClr>
              <a:buFont typeface="Calibri" panose="020F0502020204030204" pitchFamily="34" charset="0"/>
              <a:buChar char="❺"/>
            </a:pPr>
            <a:r>
              <a:rPr lang="en-US" sz="1600" dirty="0">
                <a:solidFill>
                  <a:schemeClr val="accent4">
                    <a:lumMod val="50000"/>
                  </a:schemeClr>
                </a:solidFill>
                <a:latin typeface="Comic Sans MS" panose="030F0702030302020204" pitchFamily="66" charset="0"/>
              </a:rPr>
              <a:t>Choose a certain window to behave as a fixed window.</a:t>
            </a:r>
          </a:p>
          <a:p>
            <a:pPr marL="342900" indent="-342900">
              <a:lnSpc>
                <a:spcPct val="150000"/>
              </a:lnSpc>
              <a:buClr>
                <a:schemeClr val="accent4">
                  <a:lumMod val="50000"/>
                </a:schemeClr>
              </a:buClr>
              <a:buFont typeface="Calibri" panose="020F0502020204030204" pitchFamily="34" charset="0"/>
              <a:buChar char="❻"/>
            </a:pPr>
            <a:r>
              <a:rPr lang="en-US" sz="1600" dirty="0">
                <a:solidFill>
                  <a:schemeClr val="accent4">
                    <a:lumMod val="50000"/>
                  </a:schemeClr>
                </a:solidFill>
                <a:latin typeface="Comic Sans MS" panose="030F0702030302020204" pitchFamily="66" charset="0"/>
              </a:rPr>
              <a:t>Align the other two channels by searching over the fixed window of possible displacements, score each one using the sum of squared differences (SSD) (euclidean distance) as an  image matching metric.</a:t>
            </a:r>
          </a:p>
          <a:p>
            <a:pPr marL="342900" indent="-342900">
              <a:lnSpc>
                <a:spcPct val="150000"/>
              </a:lnSpc>
              <a:buClr>
                <a:schemeClr val="accent4">
                  <a:lumMod val="50000"/>
                </a:schemeClr>
              </a:buClr>
              <a:buFont typeface="Calibri" panose="020F0502020204030204" pitchFamily="34" charset="0"/>
              <a:buChar char="❼"/>
            </a:pPr>
            <a:r>
              <a:rPr lang="en-US" sz="1600" dirty="0">
                <a:solidFill>
                  <a:schemeClr val="accent4">
                    <a:lumMod val="50000"/>
                  </a:schemeClr>
                </a:solidFill>
                <a:latin typeface="Comic Sans MS" panose="030F0702030302020204" pitchFamily="66" charset="0"/>
              </a:rPr>
              <a:t>Take the displacement with the best score (minimum).</a:t>
            </a:r>
          </a:p>
          <a:p>
            <a:pPr marL="342900" indent="-342900">
              <a:lnSpc>
                <a:spcPct val="150000"/>
              </a:lnSpc>
              <a:buClr>
                <a:schemeClr val="accent4">
                  <a:lumMod val="50000"/>
                </a:schemeClr>
              </a:buClr>
              <a:buFont typeface="Calibri" panose="020F0502020204030204" pitchFamily="34" charset="0"/>
              <a:buChar char="❽"/>
            </a:pPr>
            <a:r>
              <a:rPr lang="en-US" sz="1600" dirty="0">
                <a:solidFill>
                  <a:schemeClr val="accent4">
                    <a:lumMod val="50000"/>
                  </a:schemeClr>
                </a:solidFill>
                <a:latin typeface="Comic Sans MS" panose="030F0702030302020204" pitchFamily="66" charset="0"/>
              </a:rPr>
              <a:t>Shift the two channels by according to the displacement selected in the pervious step.</a:t>
            </a:r>
          </a:p>
          <a:p>
            <a:pPr marL="342900" indent="-342900">
              <a:lnSpc>
                <a:spcPct val="150000"/>
              </a:lnSpc>
              <a:buClr>
                <a:schemeClr val="accent4">
                  <a:lumMod val="50000"/>
                </a:schemeClr>
              </a:buClr>
              <a:buFont typeface="Calibri" panose="020F0502020204030204" pitchFamily="34" charset="0"/>
              <a:buChar char="❾"/>
            </a:pPr>
            <a:r>
              <a:rPr lang="en-US" sz="1600" dirty="0">
                <a:solidFill>
                  <a:schemeClr val="accent4">
                    <a:lumMod val="50000"/>
                  </a:schemeClr>
                </a:solidFill>
                <a:latin typeface="Comic Sans MS" panose="030F0702030302020204" pitchFamily="66" charset="0"/>
              </a:rPr>
              <a:t>Combine the three channels in one colored image.</a:t>
            </a:r>
          </a:p>
          <a:p>
            <a:pPr marL="342900" indent="-342900">
              <a:lnSpc>
                <a:spcPct val="150000"/>
              </a:lnSpc>
              <a:buClr>
                <a:schemeClr val="accent4">
                  <a:lumMod val="50000"/>
                </a:schemeClr>
              </a:buClr>
              <a:buFont typeface="Calibri" panose="020F0502020204030204" pitchFamily="34" charset="0"/>
              <a:buChar char="❿"/>
            </a:pPr>
            <a:r>
              <a:rPr lang="en-US" sz="1600" dirty="0">
                <a:solidFill>
                  <a:schemeClr val="accent4">
                    <a:lumMod val="50000"/>
                  </a:schemeClr>
                </a:solidFill>
                <a:latin typeface="Comic Sans MS" panose="030F0702030302020204" pitchFamily="66" charset="0"/>
              </a:rPr>
              <a:t>Finally to improve the quality of the output image we can use a sharpening filter.</a:t>
            </a:r>
          </a:p>
          <a:p>
            <a:pPr marL="342900" indent="-342900">
              <a:buFont typeface="Calibri" panose="020F0502020204030204" pitchFamily="34" charset="0"/>
              <a:buChar char="❶"/>
            </a:pPr>
            <a:endParaRPr lang="en-US" sz="1600" dirty="0">
              <a:solidFill>
                <a:schemeClr val="accent4">
                  <a:lumMod val="50000"/>
                </a:schemeClr>
              </a:solidFill>
              <a:latin typeface="Comic Sans MS" panose="030F0702030302020204" pitchFamily="66" charset="0"/>
            </a:endParaRPr>
          </a:p>
        </p:txBody>
      </p:sp>
    </p:spTree>
    <p:extLst>
      <p:ext uri="{BB962C8B-B14F-4D97-AF65-F5344CB8AC3E}">
        <p14:creationId xmlns:p14="http://schemas.microsoft.com/office/powerpoint/2010/main" val="88041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9B0D12-5F5C-44A7-B77C-F135995A27AF}"/>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3" name="Rectangle 2">
            <a:extLst>
              <a:ext uri="{FF2B5EF4-FFF2-40B4-BE49-F238E27FC236}">
                <a16:creationId xmlns:a16="http://schemas.microsoft.com/office/drawing/2014/main" id="{B22B2511-4086-4617-B67C-062096D8BE06}"/>
              </a:ext>
            </a:extLst>
          </p:cNvPr>
          <p:cNvSpPr/>
          <p:nvPr/>
        </p:nvSpPr>
        <p:spPr>
          <a:xfrm>
            <a:off x="515937" y="476015"/>
            <a:ext cx="897227" cy="45719"/>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A39948-07A8-4EF8-87AD-8F4167C4E207}"/>
              </a:ext>
            </a:extLst>
          </p:cNvPr>
          <p:cNvSpPr/>
          <p:nvPr/>
        </p:nvSpPr>
        <p:spPr>
          <a:xfrm>
            <a:off x="1494068" y="476014"/>
            <a:ext cx="1352649" cy="45719"/>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102EA05D-9AD6-4793-90CF-7238C79C2AA4}"/>
              </a:ext>
            </a:extLst>
          </p:cNvPr>
          <p:cNvSpPr txBox="1">
            <a:spLocks/>
          </p:cNvSpPr>
          <p:nvPr/>
        </p:nvSpPr>
        <p:spPr>
          <a:xfrm>
            <a:off x="383745" y="109144"/>
            <a:ext cx="2642726" cy="412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solidFill>
                  <a:schemeClr val="accent4">
                    <a:lumMod val="50000"/>
                  </a:schemeClr>
                </a:solidFill>
                <a:latin typeface="Comic Sans MS" panose="030F0702030302020204" pitchFamily="66" charset="0"/>
              </a:rPr>
              <a:t>Algorithms</a:t>
            </a:r>
            <a:endParaRPr lang="en-US" sz="1800" dirty="0">
              <a:solidFill>
                <a:schemeClr val="accent4">
                  <a:lumMod val="50000"/>
                </a:schemeClr>
              </a:solidFill>
              <a:latin typeface="Comic Sans MS" panose="030F0702030302020204" pitchFamily="66" charset="0"/>
            </a:endParaRPr>
          </a:p>
        </p:txBody>
      </p:sp>
      <p:sp>
        <p:nvSpPr>
          <p:cNvPr id="7" name="Rectangle 6">
            <a:extLst>
              <a:ext uri="{FF2B5EF4-FFF2-40B4-BE49-F238E27FC236}">
                <a16:creationId xmlns:a16="http://schemas.microsoft.com/office/drawing/2014/main" id="{BBB65B29-595C-454A-B782-9C470C6F573B}"/>
              </a:ext>
            </a:extLst>
          </p:cNvPr>
          <p:cNvSpPr/>
          <p:nvPr/>
        </p:nvSpPr>
        <p:spPr>
          <a:xfrm>
            <a:off x="4572000" y="814568"/>
            <a:ext cx="2320506" cy="301842"/>
          </a:xfrm>
          <a:prstGeom prst="rect">
            <a:avLst/>
          </a:prstGeom>
          <a:gradFill>
            <a:gsLst>
              <a:gs pos="17000">
                <a:schemeClr val="accent4">
                  <a:lumMod val="75000"/>
                </a:schemeClr>
              </a:gs>
              <a:gs pos="100000">
                <a:schemeClr val="bg1"/>
              </a:gs>
              <a:gs pos="0">
                <a:schemeClr val="accent4">
                  <a:lumMod val="50000"/>
                </a:schemeClr>
              </a:gs>
              <a:gs pos="40000">
                <a:schemeClr val="bg1"/>
              </a:gs>
              <a:gs pos="83000">
                <a:schemeClr val="bg1"/>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0503DB-5F54-4C64-8AD6-89CD711646C2}"/>
              </a:ext>
            </a:extLst>
          </p:cNvPr>
          <p:cNvSpPr txBox="1"/>
          <p:nvPr/>
        </p:nvSpPr>
        <p:spPr>
          <a:xfrm>
            <a:off x="4404504" y="476014"/>
            <a:ext cx="2959578" cy="338554"/>
          </a:xfrm>
          <a:prstGeom prst="rect">
            <a:avLst/>
          </a:prstGeom>
          <a:noFill/>
        </p:spPr>
        <p:txBody>
          <a:bodyPr wrap="square" rtlCol="0">
            <a:spAutoFit/>
          </a:bodyPr>
          <a:lstStyle/>
          <a:p>
            <a:r>
              <a:rPr lang="en-US" sz="1600" b="1" dirty="0">
                <a:solidFill>
                  <a:schemeClr val="accent4">
                    <a:lumMod val="50000"/>
                  </a:schemeClr>
                </a:solidFill>
                <a:latin typeface="Comic Sans MS" panose="030F0702030302020204" pitchFamily="66" charset="0"/>
                <a:ea typeface="+mj-ea"/>
                <a:cs typeface="+mj-cs"/>
              </a:rPr>
              <a:t>Normal Cross Correlation</a:t>
            </a:r>
          </a:p>
        </p:txBody>
      </p:sp>
      <p:sp>
        <p:nvSpPr>
          <p:cNvPr id="8" name="Rectangle 7">
            <a:extLst>
              <a:ext uri="{FF2B5EF4-FFF2-40B4-BE49-F238E27FC236}">
                <a16:creationId xmlns:a16="http://schemas.microsoft.com/office/drawing/2014/main" id="{7700BEF9-483C-4E7E-889B-A8688FEF2C63}"/>
              </a:ext>
            </a:extLst>
          </p:cNvPr>
          <p:cNvSpPr/>
          <p:nvPr/>
        </p:nvSpPr>
        <p:spPr>
          <a:xfrm flipV="1">
            <a:off x="994914" y="1043236"/>
            <a:ext cx="3128512" cy="731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FAF45CB7-4CFF-4638-B7ED-06352488B239}"/>
              </a:ext>
            </a:extLst>
          </p:cNvPr>
          <p:cNvSpPr/>
          <p:nvPr/>
        </p:nvSpPr>
        <p:spPr>
          <a:xfrm flipV="1">
            <a:off x="4235570" y="1043236"/>
            <a:ext cx="3128512" cy="73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 name="Rectangle 9">
            <a:extLst>
              <a:ext uri="{FF2B5EF4-FFF2-40B4-BE49-F238E27FC236}">
                <a16:creationId xmlns:a16="http://schemas.microsoft.com/office/drawing/2014/main" id="{55377627-2EF0-477C-84E3-6BF0B68F3B45}"/>
              </a:ext>
            </a:extLst>
          </p:cNvPr>
          <p:cNvSpPr/>
          <p:nvPr/>
        </p:nvSpPr>
        <p:spPr>
          <a:xfrm flipV="1">
            <a:off x="7476226" y="1032529"/>
            <a:ext cx="3128512" cy="731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6DB00E2-CFF6-4419-98CD-B5802D0821F3}"/>
              </a:ext>
            </a:extLst>
          </p:cNvPr>
          <p:cNvSpPr txBox="1"/>
          <p:nvPr/>
        </p:nvSpPr>
        <p:spPr>
          <a:xfrm>
            <a:off x="1026296" y="1303573"/>
            <a:ext cx="11081857" cy="4401205"/>
          </a:xfrm>
          <a:prstGeom prst="rect">
            <a:avLst/>
          </a:prstGeom>
          <a:noFill/>
        </p:spPr>
        <p:txBody>
          <a:bodyPr wrap="square" rtlCol="0">
            <a:spAutoFit/>
          </a:bodyPr>
          <a:lstStyle/>
          <a:p>
            <a:pPr marL="342900" indent="-342900">
              <a:lnSpc>
                <a:spcPct val="150000"/>
              </a:lnSpc>
              <a:buClr>
                <a:schemeClr val="accent4">
                  <a:lumMod val="50000"/>
                </a:schemeClr>
              </a:buClr>
              <a:buFont typeface="Calibri" panose="020F0502020204030204" pitchFamily="34" charset="0"/>
              <a:buChar char="❶"/>
            </a:pPr>
            <a:r>
              <a:rPr lang="en-US" sz="1600" dirty="0">
                <a:solidFill>
                  <a:schemeClr val="accent4">
                    <a:lumMod val="50000"/>
                  </a:schemeClr>
                </a:solidFill>
                <a:latin typeface="Comic Sans MS" panose="030F0702030302020204" pitchFamily="66" charset="0"/>
              </a:rPr>
              <a:t>Read the input image into a matrix.</a:t>
            </a:r>
          </a:p>
          <a:p>
            <a:pPr marL="342900" indent="-342900">
              <a:lnSpc>
                <a:spcPct val="150000"/>
              </a:lnSpc>
              <a:buClr>
                <a:schemeClr val="accent4">
                  <a:lumMod val="50000"/>
                </a:schemeClr>
              </a:buClr>
              <a:buFont typeface="Calibri" panose="020F0502020204030204" pitchFamily="34" charset="0"/>
              <a:buChar char="❷"/>
            </a:pPr>
            <a:r>
              <a:rPr lang="en-US" sz="1600" dirty="0">
                <a:solidFill>
                  <a:schemeClr val="accent4">
                    <a:lumMod val="50000"/>
                  </a:schemeClr>
                </a:solidFill>
                <a:latin typeface="Comic Sans MS" panose="030F0702030302020204" pitchFamily="66" charset="0"/>
              </a:rPr>
              <a:t>Divide the image into three equal parts (channels) and store them  into three matrices.</a:t>
            </a:r>
          </a:p>
          <a:p>
            <a:pPr marL="285750" indent="-285750">
              <a:lnSpc>
                <a:spcPct val="150000"/>
              </a:lnSpc>
              <a:buClr>
                <a:schemeClr val="accent4">
                  <a:lumMod val="50000"/>
                </a:schemeClr>
              </a:buClr>
              <a:buFont typeface="Calibri" panose="020F0502020204030204" pitchFamily="34" charset="0"/>
              <a:buChar char="❸"/>
            </a:pPr>
            <a:r>
              <a:rPr lang="en-US" sz="1600" dirty="0">
                <a:solidFill>
                  <a:schemeClr val="accent4">
                    <a:lumMod val="50000"/>
                  </a:schemeClr>
                </a:solidFill>
                <a:latin typeface="Comic Sans MS" panose="030F0702030302020204" pitchFamily="66" charset="0"/>
              </a:rPr>
              <a:t> Choose a reasonable range for channels alignment.</a:t>
            </a:r>
          </a:p>
          <a:p>
            <a:pPr marL="342900" indent="-342900">
              <a:lnSpc>
                <a:spcPct val="150000"/>
              </a:lnSpc>
              <a:buClr>
                <a:schemeClr val="accent4">
                  <a:lumMod val="50000"/>
                </a:schemeClr>
              </a:buClr>
              <a:buFont typeface="Calibri" panose="020F0502020204030204" pitchFamily="34" charset="0"/>
              <a:buChar char="❹"/>
            </a:pPr>
            <a:r>
              <a:rPr lang="en-US" sz="1600" dirty="0">
                <a:solidFill>
                  <a:schemeClr val="accent4">
                    <a:lumMod val="50000"/>
                  </a:schemeClr>
                </a:solidFill>
                <a:latin typeface="Comic Sans MS" panose="030F0702030302020204" pitchFamily="66" charset="0"/>
              </a:rPr>
              <a:t>Apply a canny edge detector on the three images.</a:t>
            </a:r>
          </a:p>
          <a:p>
            <a:pPr marL="342900" indent="-342900">
              <a:lnSpc>
                <a:spcPct val="150000"/>
              </a:lnSpc>
              <a:buClr>
                <a:schemeClr val="accent4">
                  <a:lumMod val="50000"/>
                </a:schemeClr>
              </a:buClr>
              <a:buFont typeface="Calibri" panose="020F0502020204030204" pitchFamily="34" charset="0"/>
              <a:buChar char="❺"/>
            </a:pPr>
            <a:r>
              <a:rPr lang="en-US" sz="1600" dirty="0">
                <a:solidFill>
                  <a:schemeClr val="accent4">
                    <a:lumMod val="50000"/>
                  </a:schemeClr>
                </a:solidFill>
                <a:latin typeface="Comic Sans MS" panose="030F0702030302020204" pitchFamily="66" charset="0"/>
              </a:rPr>
              <a:t>Choose a certain channel to behave as a fixed window.</a:t>
            </a:r>
          </a:p>
          <a:p>
            <a:pPr marL="342900" indent="-342900">
              <a:lnSpc>
                <a:spcPct val="150000"/>
              </a:lnSpc>
              <a:buClr>
                <a:schemeClr val="accent4">
                  <a:lumMod val="50000"/>
                </a:schemeClr>
              </a:buClr>
              <a:buFont typeface="Calibri" panose="020F0502020204030204" pitchFamily="34" charset="0"/>
              <a:buChar char="❻"/>
            </a:pPr>
            <a:r>
              <a:rPr lang="en-US" sz="1600" dirty="0">
                <a:solidFill>
                  <a:schemeClr val="accent4">
                    <a:lumMod val="50000"/>
                  </a:schemeClr>
                </a:solidFill>
                <a:latin typeface="Comic Sans MS" panose="030F0702030302020204" pitchFamily="66" charset="0"/>
              </a:rPr>
              <a:t>Align the other two channels by searching over the fixed window of possible displacements, score each one using the norm cross correlation as an  image matching metric.</a:t>
            </a:r>
          </a:p>
          <a:p>
            <a:pPr marL="342900" indent="-342900">
              <a:lnSpc>
                <a:spcPct val="150000"/>
              </a:lnSpc>
              <a:buClr>
                <a:schemeClr val="accent4">
                  <a:lumMod val="50000"/>
                </a:schemeClr>
              </a:buClr>
              <a:buFont typeface="Calibri" panose="020F0502020204030204" pitchFamily="34" charset="0"/>
              <a:buChar char="❼"/>
            </a:pPr>
            <a:r>
              <a:rPr lang="en-US" sz="1600" dirty="0">
                <a:solidFill>
                  <a:schemeClr val="accent4">
                    <a:lumMod val="50000"/>
                  </a:schemeClr>
                </a:solidFill>
                <a:latin typeface="Comic Sans MS" panose="030F0702030302020204" pitchFamily="66" charset="0"/>
              </a:rPr>
              <a:t>select the displacement corresponding to the maximum correlation .</a:t>
            </a:r>
          </a:p>
          <a:p>
            <a:pPr marL="342900" indent="-342900">
              <a:lnSpc>
                <a:spcPct val="150000"/>
              </a:lnSpc>
              <a:buClr>
                <a:schemeClr val="accent4">
                  <a:lumMod val="50000"/>
                </a:schemeClr>
              </a:buClr>
              <a:buFont typeface="Calibri" panose="020F0502020204030204" pitchFamily="34" charset="0"/>
              <a:buChar char="❽"/>
            </a:pPr>
            <a:r>
              <a:rPr lang="en-US" sz="1600" dirty="0">
                <a:solidFill>
                  <a:schemeClr val="accent4">
                    <a:lumMod val="50000"/>
                  </a:schemeClr>
                </a:solidFill>
                <a:latin typeface="Comic Sans MS" panose="030F0702030302020204" pitchFamily="66" charset="0"/>
              </a:rPr>
              <a:t>Shift the two channels by according to the displacement selected in the pervious step.</a:t>
            </a:r>
          </a:p>
          <a:p>
            <a:pPr marL="342900" indent="-342900">
              <a:lnSpc>
                <a:spcPct val="150000"/>
              </a:lnSpc>
              <a:buClr>
                <a:schemeClr val="accent4">
                  <a:lumMod val="50000"/>
                </a:schemeClr>
              </a:buClr>
              <a:buFont typeface="Calibri" panose="020F0502020204030204" pitchFamily="34" charset="0"/>
              <a:buChar char="❾"/>
            </a:pPr>
            <a:r>
              <a:rPr lang="en-US" sz="1600" dirty="0">
                <a:solidFill>
                  <a:schemeClr val="accent4">
                    <a:lumMod val="50000"/>
                  </a:schemeClr>
                </a:solidFill>
                <a:latin typeface="Comic Sans MS" panose="030F0702030302020204" pitchFamily="66" charset="0"/>
              </a:rPr>
              <a:t>Combine the three channels in one colored image.</a:t>
            </a:r>
          </a:p>
          <a:p>
            <a:pPr marL="342900" indent="-342900">
              <a:lnSpc>
                <a:spcPct val="150000"/>
              </a:lnSpc>
              <a:buClr>
                <a:schemeClr val="accent4">
                  <a:lumMod val="50000"/>
                </a:schemeClr>
              </a:buClr>
              <a:buFont typeface="Calibri" panose="020F0502020204030204" pitchFamily="34" charset="0"/>
              <a:buChar char="❿"/>
            </a:pPr>
            <a:r>
              <a:rPr lang="en-US" sz="1600" dirty="0">
                <a:solidFill>
                  <a:schemeClr val="accent4">
                    <a:lumMod val="50000"/>
                  </a:schemeClr>
                </a:solidFill>
                <a:latin typeface="Comic Sans MS" panose="030F0702030302020204" pitchFamily="66" charset="0"/>
              </a:rPr>
              <a:t>Finally to improve the quality of the output image we can use a sharpening filter.</a:t>
            </a:r>
          </a:p>
          <a:p>
            <a:pPr marL="342900" indent="-342900">
              <a:buFont typeface="Calibri" panose="020F0502020204030204" pitchFamily="34" charset="0"/>
              <a:buChar char="❶"/>
            </a:pPr>
            <a:endParaRPr lang="en-US" sz="1600" dirty="0">
              <a:solidFill>
                <a:schemeClr val="accent4">
                  <a:lumMod val="75000"/>
                </a:schemeClr>
              </a:solidFill>
              <a:latin typeface="Comic Sans MS" panose="030F0702030302020204" pitchFamily="66" charset="0"/>
            </a:endParaRPr>
          </a:p>
        </p:txBody>
      </p:sp>
    </p:spTree>
    <p:extLst>
      <p:ext uri="{BB962C8B-B14F-4D97-AF65-F5344CB8AC3E}">
        <p14:creationId xmlns:p14="http://schemas.microsoft.com/office/powerpoint/2010/main" val="2334009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8F24DE-115F-456F-A187-E68638DE8513}"/>
              </a:ext>
            </a:extLst>
          </p:cNvPr>
          <p:cNvSpPr/>
          <p:nvPr/>
        </p:nvSpPr>
        <p:spPr>
          <a:xfrm rot="10800000">
            <a:off x="515938" y="-16721"/>
            <a:ext cx="1258618" cy="110506"/>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15" name="Picture 14">
            <a:extLst>
              <a:ext uri="{FF2B5EF4-FFF2-40B4-BE49-F238E27FC236}">
                <a16:creationId xmlns:a16="http://schemas.microsoft.com/office/drawing/2014/main" id="{3CAC015B-DA8D-4EBE-8B7F-CE8BB1A2E0FD}"/>
              </a:ext>
            </a:extLst>
          </p:cNvPr>
          <p:cNvPicPr>
            <a:picLocks noChangeAspect="1"/>
          </p:cNvPicPr>
          <p:nvPr/>
        </p:nvPicPr>
        <p:blipFill>
          <a:blip r:embed="rId3"/>
          <a:stretch>
            <a:fillRect/>
          </a:stretch>
        </p:blipFill>
        <p:spPr>
          <a:xfrm>
            <a:off x="4698306" y="849701"/>
            <a:ext cx="2463967" cy="2100532"/>
          </a:xfrm>
          <a:prstGeom prst="rect">
            <a:avLst/>
          </a:prstGeom>
          <a:ln w="44450">
            <a:solidFill>
              <a:schemeClr val="accent1"/>
            </a:solidFill>
          </a:ln>
        </p:spPr>
      </p:pic>
      <p:pic>
        <p:nvPicPr>
          <p:cNvPr id="17" name="Picture 16">
            <a:extLst>
              <a:ext uri="{FF2B5EF4-FFF2-40B4-BE49-F238E27FC236}">
                <a16:creationId xmlns:a16="http://schemas.microsoft.com/office/drawing/2014/main" id="{8D3C4F0E-4046-4D1E-9868-F27088E4A25E}"/>
              </a:ext>
            </a:extLst>
          </p:cNvPr>
          <p:cNvPicPr>
            <a:picLocks noChangeAspect="1"/>
          </p:cNvPicPr>
          <p:nvPr/>
        </p:nvPicPr>
        <p:blipFill>
          <a:blip r:embed="rId4"/>
          <a:stretch>
            <a:fillRect/>
          </a:stretch>
        </p:blipFill>
        <p:spPr>
          <a:xfrm>
            <a:off x="8198776" y="849700"/>
            <a:ext cx="2557844" cy="2100533"/>
          </a:xfrm>
          <a:prstGeom prst="rect">
            <a:avLst/>
          </a:prstGeom>
          <a:ln w="44450">
            <a:solidFill>
              <a:schemeClr val="accent1"/>
            </a:solidFill>
          </a:ln>
        </p:spPr>
      </p:pic>
      <p:pic>
        <p:nvPicPr>
          <p:cNvPr id="19" name="Picture 18">
            <a:extLst>
              <a:ext uri="{FF2B5EF4-FFF2-40B4-BE49-F238E27FC236}">
                <a16:creationId xmlns:a16="http://schemas.microsoft.com/office/drawing/2014/main" id="{2BC9073B-9551-4DF0-BF5B-6E59A0A824A1}"/>
              </a:ext>
            </a:extLst>
          </p:cNvPr>
          <p:cNvPicPr>
            <a:picLocks noChangeAspect="1"/>
          </p:cNvPicPr>
          <p:nvPr/>
        </p:nvPicPr>
        <p:blipFill>
          <a:blip r:embed="rId5"/>
          <a:stretch>
            <a:fillRect/>
          </a:stretch>
        </p:blipFill>
        <p:spPr>
          <a:xfrm>
            <a:off x="4698306" y="3631724"/>
            <a:ext cx="2469856" cy="2100532"/>
          </a:xfrm>
          <a:prstGeom prst="rect">
            <a:avLst/>
          </a:prstGeom>
          <a:ln w="44450">
            <a:solidFill>
              <a:schemeClr val="accent1"/>
            </a:solidFill>
          </a:ln>
        </p:spPr>
      </p:pic>
      <p:pic>
        <p:nvPicPr>
          <p:cNvPr id="21" name="Picture 20">
            <a:extLst>
              <a:ext uri="{FF2B5EF4-FFF2-40B4-BE49-F238E27FC236}">
                <a16:creationId xmlns:a16="http://schemas.microsoft.com/office/drawing/2014/main" id="{4DAECAE3-6215-4A59-87E0-33720D7C4E77}"/>
              </a:ext>
            </a:extLst>
          </p:cNvPr>
          <p:cNvPicPr>
            <a:picLocks noChangeAspect="1"/>
          </p:cNvPicPr>
          <p:nvPr/>
        </p:nvPicPr>
        <p:blipFill>
          <a:blip r:embed="rId6"/>
          <a:srcRect/>
          <a:stretch/>
        </p:blipFill>
        <p:spPr>
          <a:xfrm>
            <a:off x="8187015" y="3631724"/>
            <a:ext cx="2581366" cy="2195367"/>
          </a:xfrm>
          <a:prstGeom prst="rect">
            <a:avLst/>
          </a:prstGeom>
          <a:ln w="44450">
            <a:solidFill>
              <a:schemeClr val="accent1"/>
            </a:solidFill>
          </a:ln>
        </p:spPr>
      </p:pic>
      <p:pic>
        <p:nvPicPr>
          <p:cNvPr id="23" name="Picture 22">
            <a:extLst>
              <a:ext uri="{FF2B5EF4-FFF2-40B4-BE49-F238E27FC236}">
                <a16:creationId xmlns:a16="http://schemas.microsoft.com/office/drawing/2014/main" id="{1150B635-A324-4B66-8F51-00F10B8912E7}"/>
              </a:ext>
            </a:extLst>
          </p:cNvPr>
          <p:cNvPicPr>
            <a:picLocks noChangeAspect="1"/>
          </p:cNvPicPr>
          <p:nvPr/>
        </p:nvPicPr>
        <p:blipFill>
          <a:blip r:embed="rId7"/>
          <a:stretch>
            <a:fillRect/>
          </a:stretch>
        </p:blipFill>
        <p:spPr>
          <a:xfrm>
            <a:off x="878290" y="667743"/>
            <a:ext cx="2004968" cy="5132717"/>
          </a:xfrm>
          <a:prstGeom prst="rect">
            <a:avLst/>
          </a:prstGeom>
        </p:spPr>
      </p:pic>
      <p:sp>
        <p:nvSpPr>
          <p:cNvPr id="24" name="TextBox 23">
            <a:extLst>
              <a:ext uri="{FF2B5EF4-FFF2-40B4-BE49-F238E27FC236}">
                <a16:creationId xmlns:a16="http://schemas.microsoft.com/office/drawing/2014/main" id="{C0B88A13-874F-4E03-B07D-113441B1B5CC}"/>
              </a:ext>
            </a:extLst>
          </p:cNvPr>
          <p:cNvSpPr txBox="1"/>
          <p:nvPr/>
        </p:nvSpPr>
        <p:spPr>
          <a:xfrm>
            <a:off x="4698306" y="3049436"/>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Trivial Solution</a:t>
            </a:r>
          </a:p>
        </p:txBody>
      </p:sp>
      <p:sp>
        <p:nvSpPr>
          <p:cNvPr id="25" name="TextBox 24">
            <a:extLst>
              <a:ext uri="{FF2B5EF4-FFF2-40B4-BE49-F238E27FC236}">
                <a16:creationId xmlns:a16="http://schemas.microsoft.com/office/drawing/2014/main" id="{4A42D32E-4C19-4987-A5CB-7075B89A09A9}"/>
              </a:ext>
            </a:extLst>
          </p:cNvPr>
          <p:cNvSpPr txBox="1"/>
          <p:nvPr/>
        </p:nvSpPr>
        <p:spPr>
          <a:xfrm>
            <a:off x="8102864" y="3059667"/>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SSD Alignment</a:t>
            </a:r>
          </a:p>
        </p:txBody>
      </p:sp>
      <p:sp>
        <p:nvSpPr>
          <p:cNvPr id="26" name="TextBox 25">
            <a:extLst>
              <a:ext uri="{FF2B5EF4-FFF2-40B4-BE49-F238E27FC236}">
                <a16:creationId xmlns:a16="http://schemas.microsoft.com/office/drawing/2014/main" id="{217CA9F2-32B7-4D48-9EB6-B9A764C98751}"/>
              </a:ext>
            </a:extLst>
          </p:cNvPr>
          <p:cNvSpPr txBox="1"/>
          <p:nvPr/>
        </p:nvSpPr>
        <p:spPr>
          <a:xfrm>
            <a:off x="4698305" y="5835714"/>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Enhanced SSD Alignment</a:t>
            </a:r>
          </a:p>
        </p:txBody>
      </p:sp>
      <p:sp>
        <p:nvSpPr>
          <p:cNvPr id="27" name="TextBox 26">
            <a:extLst>
              <a:ext uri="{FF2B5EF4-FFF2-40B4-BE49-F238E27FC236}">
                <a16:creationId xmlns:a16="http://schemas.microsoft.com/office/drawing/2014/main" id="{53C54170-D4E4-4E7A-A1CE-918F77687DF0}"/>
              </a:ext>
            </a:extLst>
          </p:cNvPr>
          <p:cNvSpPr txBox="1"/>
          <p:nvPr/>
        </p:nvSpPr>
        <p:spPr>
          <a:xfrm>
            <a:off x="8031228" y="5871602"/>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NCC Alignment</a:t>
            </a:r>
          </a:p>
        </p:txBody>
      </p:sp>
      <p:sp>
        <p:nvSpPr>
          <p:cNvPr id="28" name="TextBox 27">
            <a:extLst>
              <a:ext uri="{FF2B5EF4-FFF2-40B4-BE49-F238E27FC236}">
                <a16:creationId xmlns:a16="http://schemas.microsoft.com/office/drawing/2014/main" id="{B49A83DB-843A-4601-B31A-70053BDCBC7C}"/>
              </a:ext>
            </a:extLst>
          </p:cNvPr>
          <p:cNvSpPr txBox="1"/>
          <p:nvPr/>
        </p:nvSpPr>
        <p:spPr>
          <a:xfrm>
            <a:off x="878290" y="5800460"/>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Original Image</a:t>
            </a:r>
          </a:p>
        </p:txBody>
      </p:sp>
      <p:sp>
        <p:nvSpPr>
          <p:cNvPr id="29" name="TextBox 28">
            <a:extLst>
              <a:ext uri="{FF2B5EF4-FFF2-40B4-BE49-F238E27FC236}">
                <a16:creationId xmlns:a16="http://schemas.microsoft.com/office/drawing/2014/main" id="{951E63F3-26DE-4C61-9EDD-81F2E21381F6}"/>
              </a:ext>
            </a:extLst>
          </p:cNvPr>
          <p:cNvSpPr txBox="1"/>
          <p:nvPr/>
        </p:nvSpPr>
        <p:spPr>
          <a:xfrm>
            <a:off x="434196" y="113745"/>
            <a:ext cx="1019564" cy="369332"/>
          </a:xfrm>
          <a:prstGeom prst="rect">
            <a:avLst/>
          </a:prstGeom>
          <a:noFill/>
        </p:spPr>
        <p:txBody>
          <a:bodyPr wrap="square" rtlCol="0">
            <a:spAutoFit/>
          </a:bodyPr>
          <a:lstStyle/>
          <a:p>
            <a:r>
              <a:rPr lang="en-US" dirty="0">
                <a:solidFill>
                  <a:schemeClr val="accent1"/>
                </a:solidFill>
                <a:latin typeface="Comic Sans MS" panose="030F0702030302020204" pitchFamily="66" charset="0"/>
              </a:rPr>
              <a:t>Results</a:t>
            </a:r>
            <a:endParaRPr lang="en-US" dirty="0"/>
          </a:p>
        </p:txBody>
      </p:sp>
      <p:sp>
        <p:nvSpPr>
          <p:cNvPr id="30" name="TextBox 29">
            <a:extLst>
              <a:ext uri="{FF2B5EF4-FFF2-40B4-BE49-F238E27FC236}">
                <a16:creationId xmlns:a16="http://schemas.microsoft.com/office/drawing/2014/main" id="{66084058-60EF-457F-A26E-EFA91899C4CD}"/>
              </a:ext>
            </a:extLst>
          </p:cNvPr>
          <p:cNvSpPr txBox="1"/>
          <p:nvPr/>
        </p:nvSpPr>
        <p:spPr>
          <a:xfrm>
            <a:off x="10515809" y="178689"/>
            <a:ext cx="1241995" cy="369332"/>
          </a:xfrm>
          <a:prstGeom prst="rect">
            <a:avLst/>
          </a:prstGeom>
          <a:noFill/>
        </p:spPr>
        <p:txBody>
          <a:bodyPr wrap="square" rtlCol="0">
            <a:spAutoFit/>
          </a:bodyPr>
          <a:lstStyle/>
          <a:p>
            <a:r>
              <a:rPr lang="en-US" dirty="0">
                <a:solidFill>
                  <a:schemeClr val="accent1"/>
                </a:solidFill>
              </a:rPr>
              <a:t>00125v.jpg</a:t>
            </a:r>
          </a:p>
        </p:txBody>
      </p:sp>
    </p:spTree>
    <p:extLst>
      <p:ext uri="{BB962C8B-B14F-4D97-AF65-F5344CB8AC3E}">
        <p14:creationId xmlns:p14="http://schemas.microsoft.com/office/powerpoint/2010/main" val="287047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8F24DE-115F-456F-A187-E68638DE8513}"/>
              </a:ext>
            </a:extLst>
          </p:cNvPr>
          <p:cNvSpPr/>
          <p:nvPr/>
        </p:nvSpPr>
        <p:spPr>
          <a:xfrm rot="10800000">
            <a:off x="515938" y="-16721"/>
            <a:ext cx="1258618" cy="110506"/>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15" name="Picture 14">
            <a:extLst>
              <a:ext uri="{FF2B5EF4-FFF2-40B4-BE49-F238E27FC236}">
                <a16:creationId xmlns:a16="http://schemas.microsoft.com/office/drawing/2014/main" id="{3CAC015B-DA8D-4EBE-8B7F-CE8BB1A2E0FD}"/>
              </a:ext>
            </a:extLst>
          </p:cNvPr>
          <p:cNvPicPr>
            <a:picLocks noChangeAspect="1"/>
          </p:cNvPicPr>
          <p:nvPr/>
        </p:nvPicPr>
        <p:blipFill>
          <a:blip r:embed="rId3"/>
          <a:srcRect/>
          <a:stretch/>
        </p:blipFill>
        <p:spPr>
          <a:xfrm>
            <a:off x="4707546" y="849701"/>
            <a:ext cx="2445487" cy="2100532"/>
          </a:xfrm>
          <a:prstGeom prst="rect">
            <a:avLst/>
          </a:prstGeom>
          <a:ln w="44450">
            <a:solidFill>
              <a:schemeClr val="accent1"/>
            </a:solidFill>
          </a:ln>
        </p:spPr>
      </p:pic>
      <p:pic>
        <p:nvPicPr>
          <p:cNvPr id="17" name="Picture 16">
            <a:extLst>
              <a:ext uri="{FF2B5EF4-FFF2-40B4-BE49-F238E27FC236}">
                <a16:creationId xmlns:a16="http://schemas.microsoft.com/office/drawing/2014/main" id="{8D3C4F0E-4046-4D1E-9868-F27088E4A25E}"/>
              </a:ext>
            </a:extLst>
          </p:cNvPr>
          <p:cNvPicPr>
            <a:picLocks noChangeAspect="1"/>
          </p:cNvPicPr>
          <p:nvPr/>
        </p:nvPicPr>
        <p:blipFill>
          <a:blip r:embed="rId4"/>
          <a:srcRect/>
          <a:stretch/>
        </p:blipFill>
        <p:spPr>
          <a:xfrm>
            <a:off x="8210402" y="849700"/>
            <a:ext cx="2534591" cy="2100533"/>
          </a:xfrm>
          <a:prstGeom prst="rect">
            <a:avLst/>
          </a:prstGeom>
          <a:ln w="44450">
            <a:solidFill>
              <a:schemeClr val="accent1"/>
            </a:solidFill>
          </a:ln>
        </p:spPr>
      </p:pic>
      <p:pic>
        <p:nvPicPr>
          <p:cNvPr id="19" name="Picture 18">
            <a:extLst>
              <a:ext uri="{FF2B5EF4-FFF2-40B4-BE49-F238E27FC236}">
                <a16:creationId xmlns:a16="http://schemas.microsoft.com/office/drawing/2014/main" id="{2BC9073B-9551-4DF0-BF5B-6E59A0A824A1}"/>
              </a:ext>
            </a:extLst>
          </p:cNvPr>
          <p:cNvPicPr>
            <a:picLocks noChangeAspect="1"/>
          </p:cNvPicPr>
          <p:nvPr/>
        </p:nvPicPr>
        <p:blipFill>
          <a:blip r:embed="rId5"/>
          <a:srcRect/>
          <a:stretch/>
        </p:blipFill>
        <p:spPr>
          <a:xfrm>
            <a:off x="4709847" y="3631724"/>
            <a:ext cx="2446773" cy="2100532"/>
          </a:xfrm>
          <a:prstGeom prst="rect">
            <a:avLst/>
          </a:prstGeom>
          <a:ln w="44450">
            <a:solidFill>
              <a:schemeClr val="accent1"/>
            </a:solidFill>
          </a:ln>
        </p:spPr>
      </p:pic>
      <p:pic>
        <p:nvPicPr>
          <p:cNvPr id="21" name="Picture 20">
            <a:extLst>
              <a:ext uri="{FF2B5EF4-FFF2-40B4-BE49-F238E27FC236}">
                <a16:creationId xmlns:a16="http://schemas.microsoft.com/office/drawing/2014/main" id="{4DAECAE3-6215-4A59-87E0-33720D7C4E77}"/>
              </a:ext>
            </a:extLst>
          </p:cNvPr>
          <p:cNvPicPr>
            <a:picLocks noChangeAspect="1"/>
          </p:cNvPicPr>
          <p:nvPr/>
        </p:nvPicPr>
        <p:blipFill>
          <a:blip r:embed="rId6"/>
          <a:srcRect/>
          <a:stretch/>
        </p:blipFill>
        <p:spPr>
          <a:xfrm>
            <a:off x="8199078" y="3631724"/>
            <a:ext cx="2557240" cy="2195367"/>
          </a:xfrm>
          <a:prstGeom prst="rect">
            <a:avLst/>
          </a:prstGeom>
          <a:ln w="44450">
            <a:solidFill>
              <a:schemeClr val="accent1"/>
            </a:solidFill>
          </a:ln>
        </p:spPr>
      </p:pic>
      <p:pic>
        <p:nvPicPr>
          <p:cNvPr id="23" name="Picture 22">
            <a:extLst>
              <a:ext uri="{FF2B5EF4-FFF2-40B4-BE49-F238E27FC236}">
                <a16:creationId xmlns:a16="http://schemas.microsoft.com/office/drawing/2014/main" id="{1150B635-A324-4B66-8F51-00F10B8912E7}"/>
              </a:ext>
            </a:extLst>
          </p:cNvPr>
          <p:cNvPicPr>
            <a:picLocks noChangeAspect="1"/>
          </p:cNvPicPr>
          <p:nvPr/>
        </p:nvPicPr>
        <p:blipFill>
          <a:blip r:embed="rId7"/>
          <a:srcRect/>
          <a:stretch/>
        </p:blipFill>
        <p:spPr>
          <a:xfrm>
            <a:off x="885809" y="667743"/>
            <a:ext cx="1989930" cy="5132717"/>
          </a:xfrm>
          <a:prstGeom prst="rect">
            <a:avLst/>
          </a:prstGeom>
        </p:spPr>
      </p:pic>
      <p:sp>
        <p:nvSpPr>
          <p:cNvPr id="24" name="TextBox 23">
            <a:extLst>
              <a:ext uri="{FF2B5EF4-FFF2-40B4-BE49-F238E27FC236}">
                <a16:creationId xmlns:a16="http://schemas.microsoft.com/office/drawing/2014/main" id="{C0B88A13-874F-4E03-B07D-113441B1B5CC}"/>
              </a:ext>
            </a:extLst>
          </p:cNvPr>
          <p:cNvSpPr txBox="1"/>
          <p:nvPr/>
        </p:nvSpPr>
        <p:spPr>
          <a:xfrm>
            <a:off x="4698306" y="3049436"/>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Trivial Solution</a:t>
            </a:r>
          </a:p>
        </p:txBody>
      </p:sp>
      <p:sp>
        <p:nvSpPr>
          <p:cNvPr id="25" name="TextBox 24">
            <a:extLst>
              <a:ext uri="{FF2B5EF4-FFF2-40B4-BE49-F238E27FC236}">
                <a16:creationId xmlns:a16="http://schemas.microsoft.com/office/drawing/2014/main" id="{4A42D32E-4C19-4987-A5CB-7075B89A09A9}"/>
              </a:ext>
            </a:extLst>
          </p:cNvPr>
          <p:cNvSpPr txBox="1"/>
          <p:nvPr/>
        </p:nvSpPr>
        <p:spPr>
          <a:xfrm>
            <a:off x="8102864" y="3059667"/>
            <a:ext cx="220836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SSD Alignment</a:t>
            </a:r>
          </a:p>
        </p:txBody>
      </p:sp>
      <p:sp>
        <p:nvSpPr>
          <p:cNvPr id="26" name="TextBox 25">
            <a:extLst>
              <a:ext uri="{FF2B5EF4-FFF2-40B4-BE49-F238E27FC236}">
                <a16:creationId xmlns:a16="http://schemas.microsoft.com/office/drawing/2014/main" id="{217CA9F2-32B7-4D48-9EB6-B9A764C98751}"/>
              </a:ext>
            </a:extLst>
          </p:cNvPr>
          <p:cNvSpPr txBox="1"/>
          <p:nvPr/>
        </p:nvSpPr>
        <p:spPr>
          <a:xfrm>
            <a:off x="4698305" y="5835714"/>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Enhanced SSD Alignment</a:t>
            </a:r>
          </a:p>
        </p:txBody>
      </p:sp>
      <p:sp>
        <p:nvSpPr>
          <p:cNvPr id="27" name="TextBox 26">
            <a:extLst>
              <a:ext uri="{FF2B5EF4-FFF2-40B4-BE49-F238E27FC236}">
                <a16:creationId xmlns:a16="http://schemas.microsoft.com/office/drawing/2014/main" id="{53C54170-D4E4-4E7A-A1CE-918F77687DF0}"/>
              </a:ext>
            </a:extLst>
          </p:cNvPr>
          <p:cNvSpPr txBox="1"/>
          <p:nvPr/>
        </p:nvSpPr>
        <p:spPr>
          <a:xfrm>
            <a:off x="8031228" y="5871602"/>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NCC Alignment</a:t>
            </a:r>
          </a:p>
        </p:txBody>
      </p:sp>
      <p:sp>
        <p:nvSpPr>
          <p:cNvPr id="28" name="TextBox 27">
            <a:extLst>
              <a:ext uri="{FF2B5EF4-FFF2-40B4-BE49-F238E27FC236}">
                <a16:creationId xmlns:a16="http://schemas.microsoft.com/office/drawing/2014/main" id="{B49A83DB-843A-4601-B31A-70053BDCBC7C}"/>
              </a:ext>
            </a:extLst>
          </p:cNvPr>
          <p:cNvSpPr txBox="1"/>
          <p:nvPr/>
        </p:nvSpPr>
        <p:spPr>
          <a:xfrm>
            <a:off x="878290" y="5800460"/>
            <a:ext cx="289293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rPr>
              <a:t>Original Image</a:t>
            </a:r>
          </a:p>
        </p:txBody>
      </p:sp>
      <p:sp>
        <p:nvSpPr>
          <p:cNvPr id="29" name="TextBox 28">
            <a:extLst>
              <a:ext uri="{FF2B5EF4-FFF2-40B4-BE49-F238E27FC236}">
                <a16:creationId xmlns:a16="http://schemas.microsoft.com/office/drawing/2014/main" id="{951E63F3-26DE-4C61-9EDD-81F2E21381F6}"/>
              </a:ext>
            </a:extLst>
          </p:cNvPr>
          <p:cNvSpPr txBox="1"/>
          <p:nvPr/>
        </p:nvSpPr>
        <p:spPr>
          <a:xfrm>
            <a:off x="434196" y="113745"/>
            <a:ext cx="1019564" cy="369332"/>
          </a:xfrm>
          <a:prstGeom prst="rect">
            <a:avLst/>
          </a:prstGeom>
          <a:noFill/>
        </p:spPr>
        <p:txBody>
          <a:bodyPr wrap="square" rtlCol="0">
            <a:spAutoFit/>
          </a:bodyPr>
          <a:lstStyle/>
          <a:p>
            <a:r>
              <a:rPr lang="en-US" dirty="0">
                <a:solidFill>
                  <a:schemeClr val="accent1"/>
                </a:solidFill>
                <a:latin typeface="Comic Sans MS" panose="030F0702030302020204" pitchFamily="66" charset="0"/>
              </a:rPr>
              <a:t>Results</a:t>
            </a:r>
            <a:endParaRPr lang="en-US" dirty="0"/>
          </a:p>
        </p:txBody>
      </p:sp>
      <p:sp>
        <p:nvSpPr>
          <p:cNvPr id="30" name="TextBox 29">
            <a:extLst>
              <a:ext uri="{FF2B5EF4-FFF2-40B4-BE49-F238E27FC236}">
                <a16:creationId xmlns:a16="http://schemas.microsoft.com/office/drawing/2014/main" id="{66084058-60EF-457F-A26E-EFA91899C4CD}"/>
              </a:ext>
            </a:extLst>
          </p:cNvPr>
          <p:cNvSpPr txBox="1"/>
          <p:nvPr/>
        </p:nvSpPr>
        <p:spPr>
          <a:xfrm>
            <a:off x="10515809" y="178689"/>
            <a:ext cx="1241995" cy="369332"/>
          </a:xfrm>
          <a:prstGeom prst="rect">
            <a:avLst/>
          </a:prstGeom>
          <a:noFill/>
        </p:spPr>
        <p:txBody>
          <a:bodyPr wrap="square" rtlCol="0">
            <a:spAutoFit/>
          </a:bodyPr>
          <a:lstStyle/>
          <a:p>
            <a:r>
              <a:rPr lang="en-US" dirty="0">
                <a:solidFill>
                  <a:schemeClr val="accent1"/>
                </a:solidFill>
              </a:rPr>
              <a:t>00149v.jpg</a:t>
            </a:r>
          </a:p>
        </p:txBody>
      </p:sp>
    </p:spTree>
    <p:extLst>
      <p:ext uri="{BB962C8B-B14F-4D97-AF65-F5344CB8AC3E}">
        <p14:creationId xmlns:p14="http://schemas.microsoft.com/office/powerpoint/2010/main" val="167219429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630</TotalTime>
  <Words>758</Words>
  <Application>Microsoft Office PowerPoint</Application>
  <PresentationFormat>Widescreen</PresentationFormat>
  <Paragraphs>118</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Comic Sans MS</vt:lpstr>
      <vt:lpstr>Corbel</vt:lpstr>
      <vt:lpstr>Wingdings</vt:lpstr>
      <vt:lpstr>Office Theme</vt:lpstr>
      <vt:lpstr>Colorizing images</vt:lpstr>
      <vt:lpstr>Submitted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zas</dc:creator>
  <cp:lastModifiedBy>zas</cp:lastModifiedBy>
  <cp:revision>64</cp:revision>
  <dcterms:created xsi:type="dcterms:W3CDTF">2021-11-08T22:53:18Z</dcterms:created>
  <dcterms:modified xsi:type="dcterms:W3CDTF">2021-11-18T05:42:12Z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