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EF9D6-B951-C144-8F84-E86AFD966AFB}" type="datetimeFigureOut">
              <a:rPr lang="de-DE" smtClean="0"/>
              <a:t>08.04.25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D7C1A-6E2D-8740-B103-604F9BA32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6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D7C1A-6E2D-8740-B103-604F9BA326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7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3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7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010" y="6356350"/>
            <a:ext cx="4277986" cy="365125"/>
          </a:xfrm>
        </p:spPr>
        <p:txBody>
          <a:bodyPr/>
          <a:lstStyle/>
          <a:p>
            <a:r>
              <a:rPr lang="en-US" dirty="0"/>
              <a:t>ML Ops | Nadine Braun | NY Yellow Taxis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04563D-F4F7-F6CB-FA9E-6FDE3680048D}"/>
              </a:ext>
            </a:extLst>
          </p:cNvPr>
          <p:cNvSpPr txBox="1">
            <a:spLocks/>
          </p:cNvSpPr>
          <p:nvPr userDrawn="1"/>
        </p:nvSpPr>
        <p:spPr>
          <a:xfrm>
            <a:off x="640079" y="293243"/>
            <a:ext cx="4277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5FB26D2-2C11-23F6-1ACE-EA2E766A9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79" y="288312"/>
            <a:ext cx="3255962" cy="471487"/>
          </a:xfrm>
        </p:spPr>
        <p:txBody>
          <a:bodyPr/>
          <a:lstStyle>
            <a:lvl1pPr marL="0" indent="0">
              <a:buNone/>
              <a:defRPr sz="1100"/>
            </a:lvl1pPr>
            <a:lvl2pPr marL="265176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18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6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65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CC0B4C-0909-AE29-3609-F731A430E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528" y="1032764"/>
            <a:ext cx="4308672" cy="3224045"/>
          </a:xfrm>
        </p:spPr>
        <p:txBody>
          <a:bodyPr anchor="b">
            <a:normAutofit fontScale="90000"/>
          </a:bodyPr>
          <a:lstStyle/>
          <a:p>
            <a:r>
              <a:rPr lang="de-DE" sz="5800" dirty="0"/>
              <a:t>NY </a:t>
            </a:r>
            <a:br>
              <a:rPr lang="de-DE" sz="5800" dirty="0"/>
            </a:br>
            <a:r>
              <a:rPr lang="de-DE" sz="5800" dirty="0"/>
              <a:t>Yellow Taxi</a:t>
            </a:r>
            <a:br>
              <a:rPr lang="de-DE" sz="5800" dirty="0"/>
            </a:br>
            <a:br>
              <a:rPr lang="de-DE" sz="5800" dirty="0"/>
            </a:br>
            <a:r>
              <a:rPr lang="de-DE" sz="4000" dirty="0"/>
              <a:t>- vom Datenchaos zur Prognose</a:t>
            </a:r>
            <a:endParaRPr lang="de-DE" sz="5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736FC5-BC44-FFD7-797F-26B2C01B8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5756" y="5046281"/>
            <a:ext cx="4308672" cy="1172408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ML Ops Sose 2025</a:t>
            </a:r>
          </a:p>
          <a:p>
            <a:r>
              <a:rPr lang="en-US" dirty="0"/>
              <a:t>Nadine Braun</a:t>
            </a:r>
          </a:p>
          <a:p>
            <a:r>
              <a:rPr lang="en-US" dirty="0"/>
              <a:t>17. Mai 2025</a:t>
            </a:r>
            <a:endParaRPr lang="de-DE" dirty="0"/>
          </a:p>
        </p:txBody>
      </p:sp>
      <p:pic>
        <p:nvPicPr>
          <p:cNvPr id="6" name="Grafik 5" descr="Ein Bild, das Fahrzeug, Landfahrzeug, Taxi, Rad enthält.&#10;&#10;KI-generierte Inhalte können fehlerhaft sein.">
            <a:extLst>
              <a:ext uri="{FF2B5EF4-FFF2-40B4-BE49-F238E27FC236}">
                <a16:creationId xmlns:a16="http://schemas.microsoft.com/office/drawing/2014/main" id="{E2399B29-8C9A-4EED-F600-ED29940EFB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632" r="-1" b="10322"/>
          <a:stretch/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14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AD8BA-BE3C-9AFA-B667-DB4C97F7A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8C5EB-F004-A9C8-BA06-774330CE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für Drift 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60BE6-ECF7-8727-58FB-647C8952A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1AE43-9CC2-8FE8-CB51-FB10143A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9459D5-59DF-6CD7-37E6-616C4F88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31BD0C-2D12-5C47-21FC-6D7EBF16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E23CF4-0DE8-689F-73C4-CE2ED657BC4F}"/>
              </a:ext>
            </a:extLst>
          </p:cNvPr>
          <p:cNvSpPr txBox="1"/>
          <p:nvPr/>
        </p:nvSpPr>
        <p:spPr>
          <a:xfrm>
            <a:off x="640079" y="500272"/>
            <a:ext cx="4205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5. Monitoring &amp; </a:t>
            </a:r>
            <a:r>
              <a:rPr lang="de-DE" sz="1400" dirty="0" err="1"/>
              <a:t>Weiternetwicklung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1768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1F85D-17B3-F80B-6F33-918C83E40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814A-E80F-D8C8-1543-BD779B52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Persönliche &amp; technische Erkenntnisse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6C3908-ACAB-1E28-7EBC-04A2A153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C17B6-F20A-E880-5D2B-F6F43DD4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ECB726-187F-5905-1532-0FEBDBE1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6EC0C-923C-417E-E980-729E80C5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FE5154D-B42D-650E-4EDE-6E96A344E90A}"/>
              </a:ext>
            </a:extLst>
          </p:cNvPr>
          <p:cNvSpPr txBox="1"/>
          <p:nvPr/>
        </p:nvSpPr>
        <p:spPr>
          <a:xfrm>
            <a:off x="640079" y="500272"/>
            <a:ext cx="4205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6. </a:t>
            </a:r>
            <a:r>
              <a:rPr lang="de-DE" sz="1400" dirty="0" err="1"/>
              <a:t>Lessons</a:t>
            </a:r>
            <a:r>
              <a:rPr lang="de-DE" sz="1400" dirty="0"/>
              <a:t> </a:t>
            </a:r>
            <a:r>
              <a:rPr lang="de-DE" sz="1400" dirty="0" err="1"/>
              <a:t>Learned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5127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8F4BF-18B2-AE02-5F16-05A8943A3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675D1B-1AF6-4687-CD78-05E8A568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 des Projektverlaufs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637515-1540-A54B-938A-7DF6CF91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4478C-D432-3469-E911-3681CB9D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BAB339-6DB9-99A5-1D12-EF75F694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C721F-40FC-F09B-60A6-F2EB3B87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D787425-685D-6A5B-9254-5D692BF63204}"/>
              </a:ext>
            </a:extLst>
          </p:cNvPr>
          <p:cNvSpPr txBox="1"/>
          <p:nvPr/>
        </p:nvSpPr>
        <p:spPr>
          <a:xfrm>
            <a:off x="640079" y="500272"/>
            <a:ext cx="4205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6. </a:t>
            </a:r>
            <a:r>
              <a:rPr lang="de-DE" sz="1400" dirty="0" err="1"/>
              <a:t>Lessons</a:t>
            </a:r>
            <a:r>
              <a:rPr lang="de-DE" sz="1400" dirty="0"/>
              <a:t> </a:t>
            </a:r>
            <a:r>
              <a:rPr lang="de-DE" sz="1400" dirty="0" err="1"/>
              <a:t>Learned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5988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27D56-603D-E15E-133D-72A8CE4F4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24845-0157-AF0C-EA4D-19B8B538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auf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A8FFD-C00B-677C-6BAC-32408225E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9D5716-C58D-B7E5-E0BE-52FDED6A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059CF8-6421-DE2B-E155-A0F440E0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876E29-0CB1-1737-7E7F-2EF3E09C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13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A83E311-FCA1-F5F1-B65E-A8BB1F4E733A}"/>
              </a:ext>
            </a:extLst>
          </p:cNvPr>
          <p:cNvSpPr txBox="1"/>
          <p:nvPr/>
        </p:nvSpPr>
        <p:spPr>
          <a:xfrm>
            <a:off x="640079" y="500272"/>
            <a:ext cx="4205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7. Fazit</a:t>
            </a:r>
          </a:p>
        </p:txBody>
      </p:sp>
    </p:spTree>
    <p:extLst>
      <p:ext uri="{BB962C8B-B14F-4D97-AF65-F5344CB8AC3E}">
        <p14:creationId xmlns:p14="http://schemas.microsoft.com/office/powerpoint/2010/main" val="184525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57D76-1D8D-4619-4AFB-580A45E1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F488C-84EA-A806-65F3-6FAB7C03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Einstieg &amp; Datenrealität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Gesamtkonzept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Daten &amp; Herausforderungen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Modellierungsstrategie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Monitoring &amp; Weiterentwicklung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47881E-59EA-54F1-C589-B7DD1AFE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0A9D9-65E1-3442-D173-9DDB8EDD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6430" y="6356350"/>
            <a:ext cx="4181565" cy="365125"/>
          </a:xfrm>
        </p:spPr>
        <p:txBody>
          <a:bodyPr/>
          <a:lstStyle/>
          <a:p>
            <a:r>
              <a:rPr lang="en-US" dirty="0"/>
              <a:t>ML Ops | Nadine Braun | NY Yellow Taxis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00EC22-AEFE-A267-0524-C5D0D503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CAB66-496D-7DDC-FDE7-7FFAC843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033D8A-A253-22B1-20A7-7C8EB8E4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C4644C-438C-D0B0-8089-0243C252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8E65C4-C5FA-6541-AEC2-325D7391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1D34B9-439D-4C0D-8BC8-0567F829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9AA9E2-B42B-2D63-5CB1-2F82E97393DD}"/>
              </a:ext>
            </a:extLst>
          </p:cNvPr>
          <p:cNvSpPr txBox="1"/>
          <p:nvPr/>
        </p:nvSpPr>
        <p:spPr>
          <a:xfrm>
            <a:off x="640079" y="500272"/>
            <a:ext cx="4205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1. Projektüberblick</a:t>
            </a:r>
          </a:p>
        </p:txBody>
      </p:sp>
    </p:spTree>
    <p:extLst>
      <p:ext uri="{BB962C8B-B14F-4D97-AF65-F5344CB8AC3E}">
        <p14:creationId xmlns:p14="http://schemas.microsoft.com/office/powerpoint/2010/main" val="195138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13F7F-3A7F-579A-AEC5-572C62975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C5306-6F8B-79F6-4212-56E1A4BD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60111-28AD-7F97-D926-C44EB62A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31B4CB-7FC4-235E-EBF5-700BD7B7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A08B1-926D-8981-1E19-DF0F6656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9F6054-BF4A-6293-5E4B-397B043A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FD98CE-5B4D-938C-47D3-5176523F9F1E}"/>
              </a:ext>
            </a:extLst>
          </p:cNvPr>
          <p:cNvSpPr txBox="1"/>
          <p:nvPr/>
        </p:nvSpPr>
        <p:spPr>
          <a:xfrm>
            <a:off x="640079" y="500272"/>
            <a:ext cx="4205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1. Projektüberblick</a:t>
            </a:r>
          </a:p>
        </p:txBody>
      </p:sp>
    </p:spTree>
    <p:extLst>
      <p:ext uri="{BB962C8B-B14F-4D97-AF65-F5344CB8AC3E}">
        <p14:creationId xmlns:p14="http://schemas.microsoft.com/office/powerpoint/2010/main" val="260475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E4AC6-EAB4-E768-1508-B62E93460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A832F-7F47-CA77-B0EE-0682AA4D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Ausgangshypothese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3B871-5AA5-3C4E-09DA-41AC426B3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B5B890-8629-E56F-B577-5060FB53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D8F401-7177-2CD5-C692-3623CFEE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D4F15A-A116-0541-F393-4AAC6A8F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4EBAEA4-16CC-FB5A-598D-D07FAB8E9EED}"/>
              </a:ext>
            </a:extLst>
          </p:cNvPr>
          <p:cNvSpPr txBox="1"/>
          <p:nvPr/>
        </p:nvSpPr>
        <p:spPr>
          <a:xfrm>
            <a:off x="640079" y="500272"/>
            <a:ext cx="4205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1. Projektüberblick</a:t>
            </a:r>
          </a:p>
        </p:txBody>
      </p:sp>
    </p:spTree>
    <p:extLst>
      <p:ext uri="{BB962C8B-B14F-4D97-AF65-F5344CB8AC3E}">
        <p14:creationId xmlns:p14="http://schemas.microsoft.com/office/powerpoint/2010/main" val="122826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BF477-9698-3C64-8047-3C0E96EBA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8004E-A058-37C3-7FBE-CCB9EFF9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 ist die Lösung aufgebaut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EDA91-C287-B712-157E-0BD7F643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4F199-EB4C-08FA-E2A5-AD760952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7FE79-52EA-C4BC-AE6A-AFFC0298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A91BC-D205-E914-FC93-D3C17F14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A37495A-A1EE-A0E2-DB69-E973CE78CCE6}"/>
              </a:ext>
            </a:extLst>
          </p:cNvPr>
          <p:cNvSpPr txBox="1"/>
          <p:nvPr/>
        </p:nvSpPr>
        <p:spPr>
          <a:xfrm>
            <a:off x="640079" y="500272"/>
            <a:ext cx="4205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2. Gesamtkonzept</a:t>
            </a:r>
          </a:p>
        </p:txBody>
      </p:sp>
    </p:spTree>
    <p:extLst>
      <p:ext uri="{BB962C8B-B14F-4D97-AF65-F5344CB8AC3E}">
        <p14:creationId xmlns:p14="http://schemas.microsoft.com/office/powerpoint/2010/main" val="408540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2AED9-11DE-0201-A9B3-43AAE1E6A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9D007-50FD-E612-A353-87563C02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Vorverarbeitung großer Datensätze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8D7B5-4298-DEF0-C2D7-C6AB9268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7E990-1F43-5025-EF52-14F72DEA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CA71B-9F72-8428-9D6C-23F22AE9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65F82-3011-9CCE-9D68-EB087527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7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85CED2-5AF2-690B-3524-10CD68FD9E4D}"/>
              </a:ext>
            </a:extLst>
          </p:cNvPr>
          <p:cNvSpPr txBox="1"/>
          <p:nvPr/>
        </p:nvSpPr>
        <p:spPr>
          <a:xfrm>
            <a:off x="640079" y="500272"/>
            <a:ext cx="4205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3. Daten &amp; Herausforderungen</a:t>
            </a:r>
          </a:p>
        </p:txBody>
      </p:sp>
    </p:spTree>
    <p:extLst>
      <p:ext uri="{BB962C8B-B14F-4D97-AF65-F5344CB8AC3E}">
        <p14:creationId xmlns:p14="http://schemas.microsoft.com/office/powerpoint/2010/main" val="288578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DAA80-1787-BC40-45D0-7813A1E35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0E2C7-57A1-47BA-2CD6-3FACFD26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Spalteninkonsistenz &amp; Aggregation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BD92EF-45E4-1760-804F-488C86D59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FA70B1-888A-3D7F-9F0A-F7B4DA7F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AAA59F-279B-2065-02BF-221982AA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887715-511A-B232-C4F6-0717A88FE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3F5DF6-F26E-C55C-2A04-054C37A7EAE3}"/>
              </a:ext>
            </a:extLst>
          </p:cNvPr>
          <p:cNvSpPr txBox="1"/>
          <p:nvPr/>
        </p:nvSpPr>
        <p:spPr>
          <a:xfrm>
            <a:off x="640079" y="500272"/>
            <a:ext cx="4205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3. Daten &amp; Herausforderungen</a:t>
            </a:r>
          </a:p>
        </p:txBody>
      </p:sp>
    </p:spTree>
    <p:extLst>
      <p:ext uri="{BB962C8B-B14F-4D97-AF65-F5344CB8AC3E}">
        <p14:creationId xmlns:p14="http://schemas.microsoft.com/office/powerpoint/2010/main" val="100163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7D78E-D2E7-105E-43CF-B98D31229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A9CBD-1F36-5163-DB9F-D8E8C11C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Modellentwicklung &amp; 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6F1B47-6E2F-A621-8601-27CE626BD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562DE6-0D53-5676-1A6D-AD291CD5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49911A-D99B-31EA-BF9C-7F7CE94E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EC943F-C0BA-A4E1-F544-4475BB96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CDADF85-FB21-FA70-7D01-48D75510FC2E}"/>
              </a:ext>
            </a:extLst>
          </p:cNvPr>
          <p:cNvSpPr txBox="1"/>
          <p:nvPr/>
        </p:nvSpPr>
        <p:spPr>
          <a:xfrm>
            <a:off x="640079" y="500272"/>
            <a:ext cx="4205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4. Modellierungsstrategie</a:t>
            </a:r>
          </a:p>
        </p:txBody>
      </p:sp>
    </p:spTree>
    <p:extLst>
      <p:ext uri="{BB962C8B-B14F-4D97-AF65-F5344CB8AC3E}">
        <p14:creationId xmlns:p14="http://schemas.microsoft.com/office/powerpoint/2010/main" val="108975359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New York Yellow Taxi">
      <a:dk1>
        <a:srgbClr val="000000"/>
      </a:dk1>
      <a:lt1>
        <a:srgbClr val="FFFFFF"/>
      </a:lt1>
      <a:dk2>
        <a:srgbClr val="0D1C3B"/>
      </a:dk2>
      <a:lt2>
        <a:srgbClr val="F5F2F9"/>
      </a:lt2>
      <a:accent1>
        <a:srgbClr val="F9D225"/>
      </a:accent1>
      <a:accent2>
        <a:srgbClr val="143D67"/>
      </a:accent2>
      <a:accent3>
        <a:srgbClr val="2C7AA8"/>
      </a:accent3>
      <a:accent4>
        <a:srgbClr val="143D67"/>
      </a:accent4>
      <a:accent5>
        <a:srgbClr val="FBAB01"/>
      </a:accent5>
      <a:accent6>
        <a:srgbClr val="000000"/>
      </a:accent6>
      <a:hlink>
        <a:srgbClr val="143D67"/>
      </a:hlink>
      <a:folHlink>
        <a:srgbClr val="2C7AA8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Macintosh PowerPoint</Application>
  <PresentationFormat>Breitbild</PresentationFormat>
  <Paragraphs>72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Arial</vt:lpstr>
      <vt:lpstr>Grandview Display</vt:lpstr>
      <vt:lpstr>DashVTI</vt:lpstr>
      <vt:lpstr>NY  Yellow Taxi  - vom Datenchaos zur Prognose</vt:lpstr>
      <vt:lpstr>Agenda</vt:lpstr>
      <vt:lpstr>Problemstellung</vt:lpstr>
      <vt:lpstr>Ziel des Projekts</vt:lpstr>
      <vt:lpstr>Ausgangshypothese</vt:lpstr>
      <vt:lpstr>So ist die Lösung aufgebaut</vt:lpstr>
      <vt:lpstr>Vorverarbeitung großer Datensätze</vt:lpstr>
      <vt:lpstr>Spalteninkonsistenz &amp; Aggregation</vt:lpstr>
      <vt:lpstr>Modellentwicklung &amp; Evaluation</vt:lpstr>
      <vt:lpstr>Konzept für Drift Erkennung</vt:lpstr>
      <vt:lpstr>Persönliche &amp; technische Erkenntnisse</vt:lpstr>
      <vt:lpstr>Reflexion des Projektverlaufs</vt:lpstr>
      <vt:lpstr>Ausblick auf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Nadine Braun</dc:creator>
  <cp:lastModifiedBy>Nadine Braun</cp:lastModifiedBy>
  <cp:revision>4</cp:revision>
  <dcterms:created xsi:type="dcterms:W3CDTF">2025-04-08T14:52:17Z</dcterms:created>
  <dcterms:modified xsi:type="dcterms:W3CDTF">2025-05-10T16:24:28Z</dcterms:modified>
</cp:coreProperties>
</file>