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70" r:id="rId6"/>
    <p:sldId id="269" r:id="rId7"/>
    <p:sldId id="262" r:id="rId8"/>
    <p:sldId id="275" r:id="rId9"/>
    <p:sldId id="276" r:id="rId10"/>
    <p:sldId id="277" r:id="rId11"/>
    <p:sldId id="278" r:id="rId12"/>
    <p:sldId id="279" r:id="rId13"/>
    <p:sldId id="280" r:id="rId14"/>
    <p:sldId id="264" r:id="rId15"/>
    <p:sldId id="266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1"/>
    <p:restoredTop sz="94701"/>
  </p:normalViewPr>
  <p:slideViewPr>
    <p:cSldViewPr snapToGrid="0">
      <p:cViewPr varScale="1">
        <p:scale>
          <a:sx n="98" d="100"/>
          <a:sy n="98" d="100"/>
        </p:scale>
        <p:origin x="22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DA56E6-C48D-4C00-8E48-C2C6D2B3100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CA52F-E39A-014E-8C81-8124B5A2A279}">
      <dgm:prSet custT="1"/>
      <dgm:spPr/>
      <dgm:t>
        <a:bodyPr/>
        <a:lstStyle/>
        <a:p>
          <a:pPr>
            <a:buNone/>
          </a:pPr>
          <a:r>
            <a:rPr lang="de-DE" sz="2400" b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Überblick</a:t>
          </a:r>
        </a:p>
      </dgm:t>
    </dgm:pt>
    <dgm:pt modelId="{9C97B85B-C4BF-CF48-9B11-477584CA0461}" type="parTrans" cxnId="{A02C48FB-DE57-CC46-9C4A-A730EFE1389F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0EF9A0D-277F-7A49-AACF-FB6BFFBA4B35}" type="sibTrans" cxnId="{A02C48FB-DE57-CC46-9C4A-A730EFE1389F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D49D111-B486-7C41-A114-4BF7FA52E6F6}">
      <dgm:prSet custT="1"/>
      <dgm:spPr/>
      <dgm:t>
        <a:bodyPr/>
        <a:lstStyle/>
        <a:p>
          <a:pPr>
            <a:buNone/>
          </a:pPr>
          <a:r>
            <a:rPr lang="de-DE" sz="2400" b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Vorgehen</a:t>
          </a:r>
        </a:p>
      </dgm:t>
    </dgm:pt>
    <dgm:pt modelId="{19A69249-36F8-C34A-B966-D1A28EE7C5A4}" type="parTrans" cxnId="{4897A0FE-5526-A346-82D9-BE27DA47946E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B6C45C0-D698-C242-985A-F67F681A8D70}" type="sibTrans" cxnId="{4897A0FE-5526-A346-82D9-BE27DA47946E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B773C067-7329-3042-B958-28332A310DCB}">
      <dgm:prSet custT="1"/>
      <dgm:spPr/>
      <dgm:t>
        <a:bodyPr/>
        <a:lstStyle/>
        <a:p>
          <a:pPr>
            <a:buNone/>
          </a:pPr>
          <a:r>
            <a:rPr lang="de-DE" sz="2400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Herausforderungen</a:t>
          </a:r>
        </a:p>
      </dgm:t>
    </dgm:pt>
    <dgm:pt modelId="{8028CC90-B52D-7149-B338-E362D6A74B0C}" type="parTrans" cxnId="{32C95693-10D8-BF40-B826-526231D700A6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4026962D-259D-AC40-8F9A-564CB613097F}" type="sibTrans" cxnId="{32C95693-10D8-BF40-B826-526231D700A6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D688E940-CDC1-A745-AE74-3D61BCBB2872}">
      <dgm:prSet custT="1"/>
      <dgm:spPr/>
      <dgm:t>
        <a:bodyPr/>
        <a:lstStyle/>
        <a:p>
          <a:pPr>
            <a:buNone/>
          </a:pPr>
          <a:r>
            <a:rPr lang="de-DE" sz="2400" b="0" dirty="0" err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Lessons</a:t>
          </a:r>
          <a:r>
            <a:rPr lang="de-DE" sz="2400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de-DE" sz="2400" b="0" dirty="0" err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Learned</a:t>
          </a:r>
          <a:endParaRPr lang="de-DE" sz="2400" b="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5C2E931-5060-6641-8477-6180F2A2E888}" type="parTrans" cxnId="{DF5600A5-B710-A347-9C4A-C1B7D7CCA345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86FE46A-C685-F741-AB81-F6C4AD678085}" type="sibTrans" cxnId="{DF5600A5-B710-A347-9C4A-C1B7D7CCA345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0618286-8E34-D141-B2D7-EE23AF7439E2}">
      <dgm:prSet custT="1"/>
      <dgm:spPr/>
      <dgm:t>
        <a:bodyPr/>
        <a:lstStyle/>
        <a:p>
          <a:pPr>
            <a:buNone/>
          </a:pPr>
          <a:r>
            <a:rPr lang="de-DE" sz="2400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Learning Journey</a:t>
          </a:r>
        </a:p>
      </dgm:t>
    </dgm:pt>
    <dgm:pt modelId="{E1774F8C-CC38-AB44-865B-E7C5A0B64A1D}" type="parTrans" cxnId="{2CB33520-14AB-F545-83E2-A8A4353A22E8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5B99748-FE61-4B41-841D-7F71DC84DAD6}" type="sibTrans" cxnId="{2CB33520-14AB-F545-83E2-A8A4353A22E8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7A2AB1E-4EE4-1B42-BD23-62DD6FE4B119}">
      <dgm:prSet custT="1"/>
      <dgm:spPr/>
      <dgm:t>
        <a:bodyPr/>
        <a:lstStyle/>
        <a:p>
          <a:pPr>
            <a:buNone/>
          </a:pPr>
          <a:r>
            <a:rPr lang="de-DE" sz="2400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Ausblick</a:t>
          </a:r>
        </a:p>
      </dgm:t>
    </dgm:pt>
    <dgm:pt modelId="{98502F63-B1FE-0545-BC36-3D0978BEAED9}" type="parTrans" cxnId="{94E5ACD3-917C-9B48-AF91-CFAC8D0E5C1D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0521883C-D508-7E42-B844-4B38E839A93C}" type="sibTrans" cxnId="{94E5ACD3-917C-9B48-AF91-CFAC8D0E5C1D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1CCD80A7-E9DC-6949-8879-26C1E530D859}">
      <dgm:prSet custT="1"/>
      <dgm:spPr/>
      <dgm:t>
        <a:bodyPr/>
        <a:lstStyle/>
        <a:p>
          <a:r>
            <a:rPr lang="de-DE" sz="2400" b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Fazit</a:t>
          </a:r>
        </a:p>
      </dgm:t>
    </dgm:pt>
    <dgm:pt modelId="{0920B8BA-DDC6-FF48-8DF2-7B7C74FE8D81}" type="parTrans" cxnId="{49D54B47-12A8-794A-A114-3DA5B88C55B2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904AC8F-C670-0B41-8100-610439276B6C}" type="sibTrans" cxnId="{49D54B47-12A8-794A-A114-3DA5B88C55B2}">
      <dgm:prSet/>
      <dgm:spPr/>
      <dgm:t>
        <a:bodyPr/>
        <a:lstStyle/>
        <a:p>
          <a:endParaRPr lang="de-DE" sz="2400" b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610CDC81-18C0-5248-82A7-00E02D227A70}" type="pres">
      <dgm:prSet presAssocID="{19DA56E6-C48D-4C00-8E48-C2C6D2B31001}" presName="vert0" presStyleCnt="0">
        <dgm:presLayoutVars>
          <dgm:dir/>
          <dgm:animOne val="branch"/>
          <dgm:animLvl val="lvl"/>
        </dgm:presLayoutVars>
      </dgm:prSet>
      <dgm:spPr/>
    </dgm:pt>
    <dgm:pt modelId="{C3A5BAE5-AA08-8744-9A76-15F2D1A2E2C2}" type="pres">
      <dgm:prSet presAssocID="{593CA52F-E39A-014E-8C81-8124B5A2A279}" presName="thickLine" presStyleLbl="alignNode1" presStyleIdx="0" presStyleCnt="7"/>
      <dgm:spPr/>
    </dgm:pt>
    <dgm:pt modelId="{A2EC06DC-C630-7543-A88C-5C829B0102AA}" type="pres">
      <dgm:prSet presAssocID="{593CA52F-E39A-014E-8C81-8124B5A2A279}" presName="horz1" presStyleCnt="0"/>
      <dgm:spPr/>
    </dgm:pt>
    <dgm:pt modelId="{ECBCB484-A10A-0643-8F90-00FE62556903}" type="pres">
      <dgm:prSet presAssocID="{593CA52F-E39A-014E-8C81-8124B5A2A279}" presName="tx1" presStyleLbl="revTx" presStyleIdx="0" presStyleCnt="7"/>
      <dgm:spPr/>
    </dgm:pt>
    <dgm:pt modelId="{84F54CD3-D128-B84F-8686-523498223F21}" type="pres">
      <dgm:prSet presAssocID="{593CA52F-E39A-014E-8C81-8124B5A2A279}" presName="vert1" presStyleCnt="0"/>
      <dgm:spPr/>
    </dgm:pt>
    <dgm:pt modelId="{3D2A54A1-6095-0B48-8449-925E8DF1658D}" type="pres">
      <dgm:prSet presAssocID="{0D49D111-B486-7C41-A114-4BF7FA52E6F6}" presName="thickLine" presStyleLbl="alignNode1" presStyleIdx="1" presStyleCnt="7"/>
      <dgm:spPr/>
    </dgm:pt>
    <dgm:pt modelId="{C827265D-8F8D-C745-ACA5-106ADB18CA72}" type="pres">
      <dgm:prSet presAssocID="{0D49D111-B486-7C41-A114-4BF7FA52E6F6}" presName="horz1" presStyleCnt="0"/>
      <dgm:spPr/>
    </dgm:pt>
    <dgm:pt modelId="{46DB9F5A-0300-3D4F-B1F7-600511C478ED}" type="pres">
      <dgm:prSet presAssocID="{0D49D111-B486-7C41-A114-4BF7FA52E6F6}" presName="tx1" presStyleLbl="revTx" presStyleIdx="1" presStyleCnt="7"/>
      <dgm:spPr/>
    </dgm:pt>
    <dgm:pt modelId="{545215FB-5B37-6645-BEE6-ABCBF311D6CD}" type="pres">
      <dgm:prSet presAssocID="{0D49D111-B486-7C41-A114-4BF7FA52E6F6}" presName="vert1" presStyleCnt="0"/>
      <dgm:spPr/>
    </dgm:pt>
    <dgm:pt modelId="{172CD6C5-21D9-364C-AD31-E7636A6C1573}" type="pres">
      <dgm:prSet presAssocID="{80618286-8E34-D141-B2D7-EE23AF7439E2}" presName="thickLine" presStyleLbl="alignNode1" presStyleIdx="2" presStyleCnt="7"/>
      <dgm:spPr/>
    </dgm:pt>
    <dgm:pt modelId="{629BD5E5-9990-A14E-8858-F7F8C4DF4FC3}" type="pres">
      <dgm:prSet presAssocID="{80618286-8E34-D141-B2D7-EE23AF7439E2}" presName="horz1" presStyleCnt="0"/>
      <dgm:spPr/>
    </dgm:pt>
    <dgm:pt modelId="{D70404D3-9AC0-5543-8924-6DDB25CB54EF}" type="pres">
      <dgm:prSet presAssocID="{80618286-8E34-D141-B2D7-EE23AF7439E2}" presName="tx1" presStyleLbl="revTx" presStyleIdx="2" presStyleCnt="7"/>
      <dgm:spPr/>
    </dgm:pt>
    <dgm:pt modelId="{5CF02FBF-C4BB-D240-8B9D-C99E19891B78}" type="pres">
      <dgm:prSet presAssocID="{80618286-8E34-D141-B2D7-EE23AF7439E2}" presName="vert1" presStyleCnt="0"/>
      <dgm:spPr/>
    </dgm:pt>
    <dgm:pt modelId="{5FA74F70-6358-D343-88E8-8FB78617BFF2}" type="pres">
      <dgm:prSet presAssocID="{B773C067-7329-3042-B958-28332A310DCB}" presName="thickLine" presStyleLbl="alignNode1" presStyleIdx="3" presStyleCnt="7"/>
      <dgm:spPr/>
    </dgm:pt>
    <dgm:pt modelId="{17D510F8-8122-DE4D-BB4F-46659336565E}" type="pres">
      <dgm:prSet presAssocID="{B773C067-7329-3042-B958-28332A310DCB}" presName="horz1" presStyleCnt="0"/>
      <dgm:spPr/>
    </dgm:pt>
    <dgm:pt modelId="{E5C63E9A-41B3-F844-B36D-279D300EA09D}" type="pres">
      <dgm:prSet presAssocID="{B773C067-7329-3042-B958-28332A310DCB}" presName="tx1" presStyleLbl="revTx" presStyleIdx="3" presStyleCnt="7"/>
      <dgm:spPr/>
    </dgm:pt>
    <dgm:pt modelId="{B886E895-E9A7-F841-8A42-D46D7F0793AD}" type="pres">
      <dgm:prSet presAssocID="{B773C067-7329-3042-B958-28332A310DCB}" presName="vert1" presStyleCnt="0"/>
      <dgm:spPr/>
    </dgm:pt>
    <dgm:pt modelId="{A8D1DEB9-7B4F-2D42-AD60-C1EA3D079938}" type="pres">
      <dgm:prSet presAssocID="{D688E940-CDC1-A745-AE74-3D61BCBB2872}" presName="thickLine" presStyleLbl="alignNode1" presStyleIdx="4" presStyleCnt="7"/>
      <dgm:spPr/>
    </dgm:pt>
    <dgm:pt modelId="{FA47CA1B-D3C2-D04F-A0DB-A6ABFA5E3153}" type="pres">
      <dgm:prSet presAssocID="{D688E940-CDC1-A745-AE74-3D61BCBB2872}" presName="horz1" presStyleCnt="0"/>
      <dgm:spPr/>
    </dgm:pt>
    <dgm:pt modelId="{C2997046-F0C9-BA47-AC55-5139B696622B}" type="pres">
      <dgm:prSet presAssocID="{D688E940-CDC1-A745-AE74-3D61BCBB2872}" presName="tx1" presStyleLbl="revTx" presStyleIdx="4" presStyleCnt="7"/>
      <dgm:spPr/>
    </dgm:pt>
    <dgm:pt modelId="{7CFEC7FA-BCD7-7140-9DDE-8D2DB22B8FBF}" type="pres">
      <dgm:prSet presAssocID="{D688E940-CDC1-A745-AE74-3D61BCBB2872}" presName="vert1" presStyleCnt="0"/>
      <dgm:spPr/>
    </dgm:pt>
    <dgm:pt modelId="{E0A29726-BE87-D341-AA6F-1DA2A11A24C0}" type="pres">
      <dgm:prSet presAssocID="{97A2AB1E-4EE4-1B42-BD23-62DD6FE4B119}" presName="thickLine" presStyleLbl="alignNode1" presStyleIdx="5" presStyleCnt="7"/>
      <dgm:spPr/>
    </dgm:pt>
    <dgm:pt modelId="{B18DA94A-5B99-4A4E-95A4-80CBDD078EE3}" type="pres">
      <dgm:prSet presAssocID="{97A2AB1E-4EE4-1B42-BD23-62DD6FE4B119}" presName="horz1" presStyleCnt="0"/>
      <dgm:spPr/>
    </dgm:pt>
    <dgm:pt modelId="{22C0158D-61D2-8C44-8652-209D28E5ADDF}" type="pres">
      <dgm:prSet presAssocID="{97A2AB1E-4EE4-1B42-BD23-62DD6FE4B119}" presName="tx1" presStyleLbl="revTx" presStyleIdx="5" presStyleCnt="7"/>
      <dgm:spPr/>
    </dgm:pt>
    <dgm:pt modelId="{B009CE16-97BC-0946-BF8E-D24D40C80A18}" type="pres">
      <dgm:prSet presAssocID="{97A2AB1E-4EE4-1B42-BD23-62DD6FE4B119}" presName="vert1" presStyleCnt="0"/>
      <dgm:spPr/>
    </dgm:pt>
    <dgm:pt modelId="{DF45B747-D8A4-7843-83A2-4BC800E08C8E}" type="pres">
      <dgm:prSet presAssocID="{1CCD80A7-E9DC-6949-8879-26C1E530D859}" presName="thickLine" presStyleLbl="alignNode1" presStyleIdx="6" presStyleCnt="7"/>
      <dgm:spPr/>
    </dgm:pt>
    <dgm:pt modelId="{892675F9-1A7D-EA47-9050-3C3455DD5CB3}" type="pres">
      <dgm:prSet presAssocID="{1CCD80A7-E9DC-6949-8879-26C1E530D859}" presName="horz1" presStyleCnt="0"/>
      <dgm:spPr/>
    </dgm:pt>
    <dgm:pt modelId="{6F2C8278-489A-5643-BAB3-F0AA9C755531}" type="pres">
      <dgm:prSet presAssocID="{1CCD80A7-E9DC-6949-8879-26C1E530D859}" presName="tx1" presStyleLbl="revTx" presStyleIdx="6" presStyleCnt="7"/>
      <dgm:spPr/>
    </dgm:pt>
    <dgm:pt modelId="{125FAB4F-06D5-4349-9893-60B6852C4BF3}" type="pres">
      <dgm:prSet presAssocID="{1CCD80A7-E9DC-6949-8879-26C1E530D859}" presName="vert1" presStyleCnt="0"/>
      <dgm:spPr/>
    </dgm:pt>
  </dgm:ptLst>
  <dgm:cxnLst>
    <dgm:cxn modelId="{2CB33520-14AB-F545-83E2-A8A4353A22E8}" srcId="{19DA56E6-C48D-4C00-8E48-C2C6D2B31001}" destId="{80618286-8E34-D141-B2D7-EE23AF7439E2}" srcOrd="2" destOrd="0" parTransId="{E1774F8C-CC38-AB44-865B-E7C5A0B64A1D}" sibTransId="{E5B99748-FE61-4B41-841D-7F71DC84DAD6}"/>
    <dgm:cxn modelId="{4B8C2E26-AA9D-BB4E-A400-E6706772765A}" type="presOf" srcId="{1CCD80A7-E9DC-6949-8879-26C1E530D859}" destId="{6F2C8278-489A-5643-BAB3-F0AA9C755531}" srcOrd="0" destOrd="0" presId="urn:microsoft.com/office/officeart/2008/layout/LinedList"/>
    <dgm:cxn modelId="{D9481634-0684-A44F-BC32-5A59B2511120}" type="presOf" srcId="{593CA52F-E39A-014E-8C81-8124B5A2A279}" destId="{ECBCB484-A10A-0643-8F90-00FE62556903}" srcOrd="0" destOrd="0" presId="urn:microsoft.com/office/officeart/2008/layout/LinedList"/>
    <dgm:cxn modelId="{49D54B47-12A8-794A-A114-3DA5B88C55B2}" srcId="{19DA56E6-C48D-4C00-8E48-C2C6D2B31001}" destId="{1CCD80A7-E9DC-6949-8879-26C1E530D859}" srcOrd="6" destOrd="0" parTransId="{0920B8BA-DDC6-FF48-8DF2-7B7C74FE8D81}" sibTransId="{E904AC8F-C670-0B41-8100-610439276B6C}"/>
    <dgm:cxn modelId="{30464249-B73B-2B48-BC40-6CA48948858A}" type="presOf" srcId="{97A2AB1E-4EE4-1B42-BD23-62DD6FE4B119}" destId="{22C0158D-61D2-8C44-8652-209D28E5ADDF}" srcOrd="0" destOrd="0" presId="urn:microsoft.com/office/officeart/2008/layout/LinedList"/>
    <dgm:cxn modelId="{8235066A-FEAD-7640-8B03-7FEEC4E6F582}" type="presOf" srcId="{80618286-8E34-D141-B2D7-EE23AF7439E2}" destId="{D70404D3-9AC0-5543-8924-6DDB25CB54EF}" srcOrd="0" destOrd="0" presId="urn:microsoft.com/office/officeart/2008/layout/LinedList"/>
    <dgm:cxn modelId="{1DBED073-F262-784C-9563-9F781B7493F0}" type="presOf" srcId="{19DA56E6-C48D-4C00-8E48-C2C6D2B31001}" destId="{610CDC81-18C0-5248-82A7-00E02D227A70}" srcOrd="0" destOrd="0" presId="urn:microsoft.com/office/officeart/2008/layout/LinedList"/>
    <dgm:cxn modelId="{B973427F-37A2-384C-BF8A-C759F3F94D46}" type="presOf" srcId="{0D49D111-B486-7C41-A114-4BF7FA52E6F6}" destId="{46DB9F5A-0300-3D4F-B1F7-600511C478ED}" srcOrd="0" destOrd="0" presId="urn:microsoft.com/office/officeart/2008/layout/LinedList"/>
    <dgm:cxn modelId="{32C95693-10D8-BF40-B826-526231D700A6}" srcId="{19DA56E6-C48D-4C00-8E48-C2C6D2B31001}" destId="{B773C067-7329-3042-B958-28332A310DCB}" srcOrd="3" destOrd="0" parTransId="{8028CC90-B52D-7149-B338-E362D6A74B0C}" sibTransId="{4026962D-259D-AC40-8F9A-564CB613097F}"/>
    <dgm:cxn modelId="{B2DD15A1-EFF4-C742-BF88-AFEC5D461459}" type="presOf" srcId="{B773C067-7329-3042-B958-28332A310DCB}" destId="{E5C63E9A-41B3-F844-B36D-279D300EA09D}" srcOrd="0" destOrd="0" presId="urn:microsoft.com/office/officeart/2008/layout/LinedList"/>
    <dgm:cxn modelId="{DF5600A5-B710-A347-9C4A-C1B7D7CCA345}" srcId="{19DA56E6-C48D-4C00-8E48-C2C6D2B31001}" destId="{D688E940-CDC1-A745-AE74-3D61BCBB2872}" srcOrd="4" destOrd="0" parTransId="{15C2E931-5060-6641-8477-6180F2A2E888}" sibTransId="{886FE46A-C685-F741-AB81-F6C4AD678085}"/>
    <dgm:cxn modelId="{94E5ACD3-917C-9B48-AF91-CFAC8D0E5C1D}" srcId="{19DA56E6-C48D-4C00-8E48-C2C6D2B31001}" destId="{97A2AB1E-4EE4-1B42-BD23-62DD6FE4B119}" srcOrd="5" destOrd="0" parTransId="{98502F63-B1FE-0545-BC36-3D0978BEAED9}" sibTransId="{0521883C-D508-7E42-B844-4B38E839A93C}"/>
    <dgm:cxn modelId="{C438A2D7-B5CE-974B-92C6-0396CF579996}" type="presOf" srcId="{D688E940-CDC1-A745-AE74-3D61BCBB2872}" destId="{C2997046-F0C9-BA47-AC55-5139B696622B}" srcOrd="0" destOrd="0" presId="urn:microsoft.com/office/officeart/2008/layout/LinedList"/>
    <dgm:cxn modelId="{A02C48FB-DE57-CC46-9C4A-A730EFE1389F}" srcId="{19DA56E6-C48D-4C00-8E48-C2C6D2B31001}" destId="{593CA52F-E39A-014E-8C81-8124B5A2A279}" srcOrd="0" destOrd="0" parTransId="{9C97B85B-C4BF-CF48-9B11-477584CA0461}" sibTransId="{D0EF9A0D-277F-7A49-AACF-FB6BFFBA4B35}"/>
    <dgm:cxn modelId="{4897A0FE-5526-A346-82D9-BE27DA47946E}" srcId="{19DA56E6-C48D-4C00-8E48-C2C6D2B31001}" destId="{0D49D111-B486-7C41-A114-4BF7FA52E6F6}" srcOrd="1" destOrd="0" parTransId="{19A69249-36F8-C34A-B966-D1A28EE7C5A4}" sibTransId="{AB6C45C0-D698-C242-985A-F67F681A8D70}"/>
    <dgm:cxn modelId="{928B94DD-20AC-8A4C-8292-D79F69D8FADC}" type="presParOf" srcId="{610CDC81-18C0-5248-82A7-00E02D227A70}" destId="{C3A5BAE5-AA08-8744-9A76-15F2D1A2E2C2}" srcOrd="0" destOrd="0" presId="urn:microsoft.com/office/officeart/2008/layout/LinedList"/>
    <dgm:cxn modelId="{98CB95FE-E94C-234B-8431-2B02BFDAF675}" type="presParOf" srcId="{610CDC81-18C0-5248-82A7-00E02D227A70}" destId="{A2EC06DC-C630-7543-A88C-5C829B0102AA}" srcOrd="1" destOrd="0" presId="urn:microsoft.com/office/officeart/2008/layout/LinedList"/>
    <dgm:cxn modelId="{293C368C-5D99-0F4E-A0BB-63129DF6ADF7}" type="presParOf" srcId="{A2EC06DC-C630-7543-A88C-5C829B0102AA}" destId="{ECBCB484-A10A-0643-8F90-00FE62556903}" srcOrd="0" destOrd="0" presId="urn:microsoft.com/office/officeart/2008/layout/LinedList"/>
    <dgm:cxn modelId="{77BCF94E-9C3A-5D45-90B9-F259B9B9D742}" type="presParOf" srcId="{A2EC06DC-C630-7543-A88C-5C829B0102AA}" destId="{84F54CD3-D128-B84F-8686-523498223F21}" srcOrd="1" destOrd="0" presId="urn:microsoft.com/office/officeart/2008/layout/LinedList"/>
    <dgm:cxn modelId="{EF65DDEA-CF38-7545-BBC5-733FCAB5EB57}" type="presParOf" srcId="{610CDC81-18C0-5248-82A7-00E02D227A70}" destId="{3D2A54A1-6095-0B48-8449-925E8DF1658D}" srcOrd="2" destOrd="0" presId="urn:microsoft.com/office/officeart/2008/layout/LinedList"/>
    <dgm:cxn modelId="{674A6F60-29FA-0B48-B97C-88E0162ECE8E}" type="presParOf" srcId="{610CDC81-18C0-5248-82A7-00E02D227A70}" destId="{C827265D-8F8D-C745-ACA5-106ADB18CA72}" srcOrd="3" destOrd="0" presId="urn:microsoft.com/office/officeart/2008/layout/LinedList"/>
    <dgm:cxn modelId="{FA437894-CB2F-0C43-B234-0C91EF38AE0D}" type="presParOf" srcId="{C827265D-8F8D-C745-ACA5-106ADB18CA72}" destId="{46DB9F5A-0300-3D4F-B1F7-600511C478ED}" srcOrd="0" destOrd="0" presId="urn:microsoft.com/office/officeart/2008/layout/LinedList"/>
    <dgm:cxn modelId="{22091F3F-F4A1-C245-8786-2255639879E7}" type="presParOf" srcId="{C827265D-8F8D-C745-ACA5-106ADB18CA72}" destId="{545215FB-5B37-6645-BEE6-ABCBF311D6CD}" srcOrd="1" destOrd="0" presId="urn:microsoft.com/office/officeart/2008/layout/LinedList"/>
    <dgm:cxn modelId="{2DFB633D-7E47-5449-BF7F-94D7A9F1CA6D}" type="presParOf" srcId="{610CDC81-18C0-5248-82A7-00E02D227A70}" destId="{172CD6C5-21D9-364C-AD31-E7636A6C1573}" srcOrd="4" destOrd="0" presId="urn:microsoft.com/office/officeart/2008/layout/LinedList"/>
    <dgm:cxn modelId="{46EC4051-5B70-B746-A926-C043684AAFA2}" type="presParOf" srcId="{610CDC81-18C0-5248-82A7-00E02D227A70}" destId="{629BD5E5-9990-A14E-8858-F7F8C4DF4FC3}" srcOrd="5" destOrd="0" presId="urn:microsoft.com/office/officeart/2008/layout/LinedList"/>
    <dgm:cxn modelId="{56242EB4-0245-B148-9E43-6EB967BBA5D8}" type="presParOf" srcId="{629BD5E5-9990-A14E-8858-F7F8C4DF4FC3}" destId="{D70404D3-9AC0-5543-8924-6DDB25CB54EF}" srcOrd="0" destOrd="0" presId="urn:microsoft.com/office/officeart/2008/layout/LinedList"/>
    <dgm:cxn modelId="{3E7E29DF-CC57-8245-925E-62D4E5C0A87C}" type="presParOf" srcId="{629BD5E5-9990-A14E-8858-F7F8C4DF4FC3}" destId="{5CF02FBF-C4BB-D240-8B9D-C99E19891B78}" srcOrd="1" destOrd="0" presId="urn:microsoft.com/office/officeart/2008/layout/LinedList"/>
    <dgm:cxn modelId="{6252F264-197D-B843-993F-E50546FA4683}" type="presParOf" srcId="{610CDC81-18C0-5248-82A7-00E02D227A70}" destId="{5FA74F70-6358-D343-88E8-8FB78617BFF2}" srcOrd="6" destOrd="0" presId="urn:microsoft.com/office/officeart/2008/layout/LinedList"/>
    <dgm:cxn modelId="{717DC6D1-6605-E44B-A42D-4FDDD711C9C1}" type="presParOf" srcId="{610CDC81-18C0-5248-82A7-00E02D227A70}" destId="{17D510F8-8122-DE4D-BB4F-46659336565E}" srcOrd="7" destOrd="0" presId="urn:microsoft.com/office/officeart/2008/layout/LinedList"/>
    <dgm:cxn modelId="{9D52C43C-2754-494F-B742-565D321E646D}" type="presParOf" srcId="{17D510F8-8122-DE4D-BB4F-46659336565E}" destId="{E5C63E9A-41B3-F844-B36D-279D300EA09D}" srcOrd="0" destOrd="0" presId="urn:microsoft.com/office/officeart/2008/layout/LinedList"/>
    <dgm:cxn modelId="{0792C429-24F4-3343-8A93-6BED3A732EFB}" type="presParOf" srcId="{17D510F8-8122-DE4D-BB4F-46659336565E}" destId="{B886E895-E9A7-F841-8A42-D46D7F0793AD}" srcOrd="1" destOrd="0" presId="urn:microsoft.com/office/officeart/2008/layout/LinedList"/>
    <dgm:cxn modelId="{8BF8E097-B3E1-5649-BBCB-CBF8107C6E32}" type="presParOf" srcId="{610CDC81-18C0-5248-82A7-00E02D227A70}" destId="{A8D1DEB9-7B4F-2D42-AD60-C1EA3D079938}" srcOrd="8" destOrd="0" presId="urn:microsoft.com/office/officeart/2008/layout/LinedList"/>
    <dgm:cxn modelId="{B0B6987A-2A8F-E443-BDBF-A661C1E56A1B}" type="presParOf" srcId="{610CDC81-18C0-5248-82A7-00E02D227A70}" destId="{FA47CA1B-D3C2-D04F-A0DB-A6ABFA5E3153}" srcOrd="9" destOrd="0" presId="urn:microsoft.com/office/officeart/2008/layout/LinedList"/>
    <dgm:cxn modelId="{F3A54E65-38BA-C740-B0B9-04F79ABEED60}" type="presParOf" srcId="{FA47CA1B-D3C2-D04F-A0DB-A6ABFA5E3153}" destId="{C2997046-F0C9-BA47-AC55-5139B696622B}" srcOrd="0" destOrd="0" presId="urn:microsoft.com/office/officeart/2008/layout/LinedList"/>
    <dgm:cxn modelId="{DD71704D-4218-6B4B-9FDB-D3B12F2B3937}" type="presParOf" srcId="{FA47CA1B-D3C2-D04F-A0DB-A6ABFA5E3153}" destId="{7CFEC7FA-BCD7-7140-9DDE-8D2DB22B8FBF}" srcOrd="1" destOrd="0" presId="urn:microsoft.com/office/officeart/2008/layout/LinedList"/>
    <dgm:cxn modelId="{5DE78B0B-3DC0-4443-AB5D-B593C102246A}" type="presParOf" srcId="{610CDC81-18C0-5248-82A7-00E02D227A70}" destId="{E0A29726-BE87-D341-AA6F-1DA2A11A24C0}" srcOrd="10" destOrd="0" presId="urn:microsoft.com/office/officeart/2008/layout/LinedList"/>
    <dgm:cxn modelId="{A277BB55-D86F-BC48-A177-A1F0A154A570}" type="presParOf" srcId="{610CDC81-18C0-5248-82A7-00E02D227A70}" destId="{B18DA94A-5B99-4A4E-95A4-80CBDD078EE3}" srcOrd="11" destOrd="0" presId="urn:microsoft.com/office/officeart/2008/layout/LinedList"/>
    <dgm:cxn modelId="{594E1FD6-9481-9B42-A9E7-4F45FDDBABD3}" type="presParOf" srcId="{B18DA94A-5B99-4A4E-95A4-80CBDD078EE3}" destId="{22C0158D-61D2-8C44-8652-209D28E5ADDF}" srcOrd="0" destOrd="0" presId="urn:microsoft.com/office/officeart/2008/layout/LinedList"/>
    <dgm:cxn modelId="{2A6CBC9F-69D1-A241-BC9D-49641E7A389E}" type="presParOf" srcId="{B18DA94A-5B99-4A4E-95A4-80CBDD078EE3}" destId="{B009CE16-97BC-0946-BF8E-D24D40C80A18}" srcOrd="1" destOrd="0" presId="urn:microsoft.com/office/officeart/2008/layout/LinedList"/>
    <dgm:cxn modelId="{56C0D732-57ED-DB45-B270-38CF5C9268F1}" type="presParOf" srcId="{610CDC81-18C0-5248-82A7-00E02D227A70}" destId="{DF45B747-D8A4-7843-83A2-4BC800E08C8E}" srcOrd="12" destOrd="0" presId="urn:microsoft.com/office/officeart/2008/layout/LinedList"/>
    <dgm:cxn modelId="{21D09107-8396-3B48-AA0C-3E23036A0F8B}" type="presParOf" srcId="{610CDC81-18C0-5248-82A7-00E02D227A70}" destId="{892675F9-1A7D-EA47-9050-3C3455DD5CB3}" srcOrd="13" destOrd="0" presId="urn:microsoft.com/office/officeart/2008/layout/LinedList"/>
    <dgm:cxn modelId="{2BD4FC18-048F-EA4C-B757-364E02A0BE36}" type="presParOf" srcId="{892675F9-1A7D-EA47-9050-3C3455DD5CB3}" destId="{6F2C8278-489A-5643-BAB3-F0AA9C755531}" srcOrd="0" destOrd="0" presId="urn:microsoft.com/office/officeart/2008/layout/LinedList"/>
    <dgm:cxn modelId="{9D16368F-1B66-8B4F-9B5C-2CA40BA9038D}" type="presParOf" srcId="{892675F9-1A7D-EA47-9050-3C3455DD5CB3}" destId="{125FAB4F-06D5-4349-9893-60B6852C4B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5BAE5-AA08-8744-9A76-15F2D1A2E2C2}">
      <dsp:nvSpPr>
        <dsp:cNvPr id="0" name=""/>
        <dsp:cNvSpPr/>
      </dsp:nvSpPr>
      <dsp:spPr>
        <a:xfrm>
          <a:off x="0" y="505"/>
          <a:ext cx="83640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CB484-A10A-0643-8F90-00FE62556903}">
      <dsp:nvSpPr>
        <dsp:cNvPr id="0" name=""/>
        <dsp:cNvSpPr/>
      </dsp:nvSpPr>
      <dsp:spPr>
        <a:xfrm>
          <a:off x="0" y="505"/>
          <a:ext cx="8364063" cy="59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Überblick</a:t>
          </a:r>
        </a:p>
      </dsp:txBody>
      <dsp:txXfrm>
        <a:off x="0" y="505"/>
        <a:ext cx="8364063" cy="591602"/>
      </dsp:txXfrm>
    </dsp:sp>
    <dsp:sp modelId="{3D2A54A1-6095-0B48-8449-925E8DF1658D}">
      <dsp:nvSpPr>
        <dsp:cNvPr id="0" name=""/>
        <dsp:cNvSpPr/>
      </dsp:nvSpPr>
      <dsp:spPr>
        <a:xfrm>
          <a:off x="0" y="592108"/>
          <a:ext cx="83640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B9F5A-0300-3D4F-B1F7-600511C478ED}">
      <dsp:nvSpPr>
        <dsp:cNvPr id="0" name=""/>
        <dsp:cNvSpPr/>
      </dsp:nvSpPr>
      <dsp:spPr>
        <a:xfrm>
          <a:off x="0" y="592108"/>
          <a:ext cx="8364063" cy="59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Vorgehen</a:t>
          </a:r>
        </a:p>
      </dsp:txBody>
      <dsp:txXfrm>
        <a:off x="0" y="592108"/>
        <a:ext cx="8364063" cy="591602"/>
      </dsp:txXfrm>
    </dsp:sp>
    <dsp:sp modelId="{172CD6C5-21D9-364C-AD31-E7636A6C1573}">
      <dsp:nvSpPr>
        <dsp:cNvPr id="0" name=""/>
        <dsp:cNvSpPr/>
      </dsp:nvSpPr>
      <dsp:spPr>
        <a:xfrm>
          <a:off x="0" y="1183711"/>
          <a:ext cx="83640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404D3-9AC0-5543-8924-6DDB25CB54EF}">
      <dsp:nvSpPr>
        <dsp:cNvPr id="0" name=""/>
        <dsp:cNvSpPr/>
      </dsp:nvSpPr>
      <dsp:spPr>
        <a:xfrm>
          <a:off x="0" y="1183711"/>
          <a:ext cx="8364063" cy="59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Learning Journey</a:t>
          </a:r>
        </a:p>
      </dsp:txBody>
      <dsp:txXfrm>
        <a:off x="0" y="1183711"/>
        <a:ext cx="8364063" cy="591602"/>
      </dsp:txXfrm>
    </dsp:sp>
    <dsp:sp modelId="{5FA74F70-6358-D343-88E8-8FB78617BFF2}">
      <dsp:nvSpPr>
        <dsp:cNvPr id="0" name=""/>
        <dsp:cNvSpPr/>
      </dsp:nvSpPr>
      <dsp:spPr>
        <a:xfrm>
          <a:off x="0" y="1775314"/>
          <a:ext cx="83640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63E9A-41B3-F844-B36D-279D300EA09D}">
      <dsp:nvSpPr>
        <dsp:cNvPr id="0" name=""/>
        <dsp:cNvSpPr/>
      </dsp:nvSpPr>
      <dsp:spPr>
        <a:xfrm>
          <a:off x="0" y="1775314"/>
          <a:ext cx="8364063" cy="59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Herausforderungen</a:t>
          </a:r>
        </a:p>
      </dsp:txBody>
      <dsp:txXfrm>
        <a:off x="0" y="1775314"/>
        <a:ext cx="8364063" cy="591602"/>
      </dsp:txXfrm>
    </dsp:sp>
    <dsp:sp modelId="{A8D1DEB9-7B4F-2D42-AD60-C1EA3D079938}">
      <dsp:nvSpPr>
        <dsp:cNvPr id="0" name=""/>
        <dsp:cNvSpPr/>
      </dsp:nvSpPr>
      <dsp:spPr>
        <a:xfrm>
          <a:off x="0" y="2366917"/>
          <a:ext cx="83640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97046-F0C9-BA47-AC55-5139B696622B}">
      <dsp:nvSpPr>
        <dsp:cNvPr id="0" name=""/>
        <dsp:cNvSpPr/>
      </dsp:nvSpPr>
      <dsp:spPr>
        <a:xfrm>
          <a:off x="0" y="2366917"/>
          <a:ext cx="8364063" cy="59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 err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Lessons</a:t>
          </a:r>
          <a:r>
            <a:rPr lang="de-DE" sz="2400" b="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</a:t>
          </a:r>
          <a:r>
            <a:rPr lang="de-DE" sz="2400" b="0" kern="1200" dirty="0" err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Learned</a:t>
          </a:r>
          <a:endParaRPr lang="de-DE" sz="2400" b="0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0" y="2366917"/>
        <a:ext cx="8364063" cy="591602"/>
      </dsp:txXfrm>
    </dsp:sp>
    <dsp:sp modelId="{E0A29726-BE87-D341-AA6F-1DA2A11A24C0}">
      <dsp:nvSpPr>
        <dsp:cNvPr id="0" name=""/>
        <dsp:cNvSpPr/>
      </dsp:nvSpPr>
      <dsp:spPr>
        <a:xfrm>
          <a:off x="0" y="2958520"/>
          <a:ext cx="83640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C0158D-61D2-8C44-8652-209D28E5ADDF}">
      <dsp:nvSpPr>
        <dsp:cNvPr id="0" name=""/>
        <dsp:cNvSpPr/>
      </dsp:nvSpPr>
      <dsp:spPr>
        <a:xfrm>
          <a:off x="0" y="2958520"/>
          <a:ext cx="8364063" cy="59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Ausblick</a:t>
          </a:r>
        </a:p>
      </dsp:txBody>
      <dsp:txXfrm>
        <a:off x="0" y="2958520"/>
        <a:ext cx="8364063" cy="591602"/>
      </dsp:txXfrm>
    </dsp:sp>
    <dsp:sp modelId="{DF45B747-D8A4-7843-83A2-4BC800E08C8E}">
      <dsp:nvSpPr>
        <dsp:cNvPr id="0" name=""/>
        <dsp:cNvSpPr/>
      </dsp:nvSpPr>
      <dsp:spPr>
        <a:xfrm>
          <a:off x="0" y="3550123"/>
          <a:ext cx="83640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C8278-489A-5643-BAB3-F0AA9C755531}">
      <dsp:nvSpPr>
        <dsp:cNvPr id="0" name=""/>
        <dsp:cNvSpPr/>
      </dsp:nvSpPr>
      <dsp:spPr>
        <a:xfrm>
          <a:off x="0" y="3550123"/>
          <a:ext cx="8364063" cy="591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Fazit</a:t>
          </a:r>
        </a:p>
      </dsp:txBody>
      <dsp:txXfrm>
        <a:off x="0" y="3550123"/>
        <a:ext cx="8364063" cy="591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EF9D6-B951-C144-8F84-E86AFD966AFB}" type="datetimeFigureOut">
              <a:rPr lang="de-DE" smtClean="0"/>
              <a:t>13.05.25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D7C1A-6E2D-8740-B103-604F9BA32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46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D7C1A-6E2D-8740-B103-604F9BA3262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7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D7C1A-6E2D-8740-B103-604F9BA326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40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D7C1A-6E2D-8740-B103-604F9BA3262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1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7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3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7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57646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57400"/>
            <a:ext cx="10890928" cy="41422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30010" y="6356350"/>
            <a:ext cx="4277986" cy="365125"/>
          </a:xfrm>
        </p:spPr>
        <p:txBody>
          <a:bodyPr/>
          <a:lstStyle/>
          <a:p>
            <a:r>
              <a:rPr lang="en-US" dirty="0"/>
              <a:t>ML Ops | Nadine Braun | NY Yellow Taxis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04563D-F4F7-F6CB-FA9E-6FDE3680048D}"/>
              </a:ext>
            </a:extLst>
          </p:cNvPr>
          <p:cNvSpPr txBox="1">
            <a:spLocks/>
          </p:cNvSpPr>
          <p:nvPr userDrawn="1"/>
        </p:nvSpPr>
        <p:spPr>
          <a:xfrm>
            <a:off x="640079" y="293243"/>
            <a:ext cx="4277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5FB26D2-2C11-23F6-1ACE-EA2E766A9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79" y="288312"/>
            <a:ext cx="6633858" cy="47148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65176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18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03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6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65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localhost:8501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CC0B4C-0909-AE29-3609-F731A430E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4526" y="441749"/>
            <a:ext cx="6917473" cy="3224045"/>
          </a:xfrm>
        </p:spPr>
        <p:txBody>
          <a:bodyPr anchor="b">
            <a:normAutofit fontScale="90000"/>
          </a:bodyPr>
          <a:lstStyle/>
          <a:p>
            <a:r>
              <a:rPr lang="de-DE" sz="6000" dirty="0">
                <a:latin typeface="Fira Sans" panose="020B0503050000020004" pitchFamily="34" charset="0"/>
              </a:rPr>
              <a:t>NY Yellow Taxi Cab</a:t>
            </a:r>
            <a:br>
              <a:rPr lang="de-DE" sz="5800" dirty="0">
                <a:latin typeface="Fira Sans" panose="020B0503050000020004" pitchFamily="34" charset="0"/>
              </a:rPr>
            </a:br>
            <a:br>
              <a:rPr lang="de-DE" sz="5800" dirty="0">
                <a:latin typeface="Fira Sans" panose="020B0503050000020004" pitchFamily="34" charset="0"/>
              </a:rPr>
            </a:br>
            <a:r>
              <a:rPr lang="de-DE" sz="4000" dirty="0">
                <a:latin typeface="Fira Sans" panose="020B0503050000020004" pitchFamily="34" charset="0"/>
              </a:rPr>
              <a:t>- von Open Data zur </a:t>
            </a:r>
            <a:r>
              <a:rPr lang="de-DE" sz="4000" dirty="0" err="1">
                <a:latin typeface="Fira Sans" panose="020B0503050000020004" pitchFamily="34" charset="0"/>
              </a:rPr>
              <a:t>WebApp</a:t>
            </a:r>
            <a:br>
              <a:rPr lang="de-DE" sz="4000" dirty="0">
                <a:latin typeface="Fira Sans" panose="020B0503050000020004" pitchFamily="34" charset="0"/>
              </a:rPr>
            </a:br>
            <a:endParaRPr lang="de-DE" sz="5800" dirty="0">
              <a:latin typeface="Fira Sans" panose="020B05030500000200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736FC5-BC44-FFD7-797F-26B2C01B8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308672" cy="1172408"/>
          </a:xfrm>
        </p:spPr>
        <p:txBody>
          <a:bodyPr anchor="t">
            <a:normAutofit fontScale="85000" lnSpcReduction="10000"/>
          </a:bodyPr>
          <a:lstStyle/>
          <a:p>
            <a:r>
              <a:rPr lang="en-US" dirty="0"/>
              <a:t>ML Ops Sose 2025</a:t>
            </a:r>
          </a:p>
          <a:p>
            <a:r>
              <a:rPr lang="en-US" dirty="0"/>
              <a:t>Nadine Braun</a:t>
            </a:r>
          </a:p>
          <a:p>
            <a:r>
              <a:rPr lang="en-US" dirty="0"/>
              <a:t>17. Mai 2025</a:t>
            </a:r>
            <a:endParaRPr lang="de-D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oogle Shape;48;p15">
            <a:extLst>
              <a:ext uri="{FF2B5EF4-FFF2-40B4-BE49-F238E27FC236}">
                <a16:creationId xmlns:a16="http://schemas.microsoft.com/office/drawing/2014/main" id="{CB6359CB-E466-DB1F-71B9-69C664D68EA1}"/>
              </a:ext>
            </a:extLst>
          </p:cNvPr>
          <p:cNvGrpSpPr/>
          <p:nvPr/>
        </p:nvGrpSpPr>
        <p:grpSpPr>
          <a:xfrm flipH="1">
            <a:off x="-1521843" y="2722726"/>
            <a:ext cx="8799336" cy="3352488"/>
            <a:chOff x="1474600" y="283800"/>
            <a:chExt cx="4680725" cy="1783325"/>
          </a:xfrm>
        </p:grpSpPr>
        <p:sp>
          <p:nvSpPr>
            <p:cNvPr id="7" name="Google Shape;50;p15">
              <a:extLst>
                <a:ext uri="{FF2B5EF4-FFF2-40B4-BE49-F238E27FC236}">
                  <a16:creationId xmlns:a16="http://schemas.microsoft.com/office/drawing/2014/main" id="{5549A27E-A567-CCE6-9195-7F0F53130254}"/>
                </a:ext>
              </a:extLst>
            </p:cNvPr>
            <p:cNvSpPr/>
            <p:nvPr/>
          </p:nvSpPr>
          <p:spPr>
            <a:xfrm>
              <a:off x="1756600" y="1252900"/>
              <a:ext cx="3812900" cy="399175"/>
            </a:xfrm>
            <a:custGeom>
              <a:avLst/>
              <a:gdLst/>
              <a:ahLst/>
              <a:cxnLst/>
              <a:rect l="l" t="t" r="r" b="b"/>
              <a:pathLst>
                <a:path w="152516" h="15967" extrusionOk="0">
                  <a:moveTo>
                    <a:pt x="73557" y="0"/>
                  </a:moveTo>
                  <a:lnTo>
                    <a:pt x="0" y="1351"/>
                  </a:lnTo>
                  <a:lnTo>
                    <a:pt x="874" y="12472"/>
                  </a:lnTo>
                  <a:lnTo>
                    <a:pt x="7864" y="12472"/>
                  </a:lnTo>
                  <a:lnTo>
                    <a:pt x="27485" y="13345"/>
                  </a:lnTo>
                  <a:lnTo>
                    <a:pt x="28279" y="13743"/>
                  </a:lnTo>
                  <a:lnTo>
                    <a:pt x="29153" y="14140"/>
                  </a:lnTo>
                  <a:lnTo>
                    <a:pt x="30186" y="14616"/>
                  </a:lnTo>
                  <a:lnTo>
                    <a:pt x="31456" y="15093"/>
                  </a:lnTo>
                  <a:lnTo>
                    <a:pt x="32886" y="15490"/>
                  </a:lnTo>
                  <a:lnTo>
                    <a:pt x="34316" y="15808"/>
                  </a:lnTo>
                  <a:lnTo>
                    <a:pt x="35031" y="15887"/>
                  </a:lnTo>
                  <a:lnTo>
                    <a:pt x="35746" y="15967"/>
                  </a:lnTo>
                  <a:lnTo>
                    <a:pt x="116929" y="15967"/>
                  </a:lnTo>
                  <a:lnTo>
                    <a:pt x="117564" y="15887"/>
                  </a:lnTo>
                  <a:lnTo>
                    <a:pt x="117961" y="15808"/>
                  </a:lnTo>
                  <a:lnTo>
                    <a:pt x="118358" y="15570"/>
                  </a:lnTo>
                  <a:lnTo>
                    <a:pt x="118835" y="15252"/>
                  </a:lnTo>
                  <a:lnTo>
                    <a:pt x="119312" y="14855"/>
                  </a:lnTo>
                  <a:lnTo>
                    <a:pt x="119868" y="14299"/>
                  </a:lnTo>
                  <a:lnTo>
                    <a:pt x="120662" y="13822"/>
                  </a:lnTo>
                  <a:lnTo>
                    <a:pt x="121536" y="13425"/>
                  </a:lnTo>
                  <a:lnTo>
                    <a:pt x="122489" y="13028"/>
                  </a:lnTo>
                  <a:lnTo>
                    <a:pt x="123998" y="12551"/>
                  </a:lnTo>
                  <a:lnTo>
                    <a:pt x="124713" y="12313"/>
                  </a:lnTo>
                  <a:lnTo>
                    <a:pt x="145684" y="14696"/>
                  </a:lnTo>
                  <a:lnTo>
                    <a:pt x="152515" y="14696"/>
                  </a:lnTo>
                  <a:lnTo>
                    <a:pt x="152515" y="318"/>
                  </a:lnTo>
                  <a:lnTo>
                    <a:pt x="73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;p15">
              <a:extLst>
                <a:ext uri="{FF2B5EF4-FFF2-40B4-BE49-F238E27FC236}">
                  <a16:creationId xmlns:a16="http://schemas.microsoft.com/office/drawing/2014/main" id="{43A4C5A7-0D1E-F5CA-0F22-E598409D1529}"/>
                </a:ext>
              </a:extLst>
            </p:cNvPr>
            <p:cNvSpPr/>
            <p:nvPr/>
          </p:nvSpPr>
          <p:spPr>
            <a:xfrm>
              <a:off x="3591550" y="1608375"/>
              <a:ext cx="232375" cy="83425"/>
            </a:xfrm>
            <a:custGeom>
              <a:avLst/>
              <a:gdLst/>
              <a:ahLst/>
              <a:cxnLst/>
              <a:rect l="l" t="t" r="r" b="b"/>
              <a:pathLst>
                <a:path w="9295" h="3337" extrusionOk="0">
                  <a:moveTo>
                    <a:pt x="3019" y="0"/>
                  </a:moveTo>
                  <a:lnTo>
                    <a:pt x="1668" y="80"/>
                  </a:lnTo>
                  <a:lnTo>
                    <a:pt x="1112" y="80"/>
                  </a:lnTo>
                  <a:lnTo>
                    <a:pt x="636" y="239"/>
                  </a:lnTo>
                  <a:lnTo>
                    <a:pt x="318" y="397"/>
                  </a:lnTo>
                  <a:lnTo>
                    <a:pt x="80" y="636"/>
                  </a:lnTo>
                  <a:lnTo>
                    <a:pt x="0" y="1033"/>
                  </a:lnTo>
                  <a:lnTo>
                    <a:pt x="80" y="1510"/>
                  </a:lnTo>
                  <a:lnTo>
                    <a:pt x="238" y="2145"/>
                  </a:lnTo>
                  <a:lnTo>
                    <a:pt x="477" y="2781"/>
                  </a:lnTo>
                  <a:lnTo>
                    <a:pt x="636" y="2939"/>
                  </a:lnTo>
                  <a:lnTo>
                    <a:pt x="874" y="3178"/>
                  </a:lnTo>
                  <a:lnTo>
                    <a:pt x="1192" y="3257"/>
                  </a:lnTo>
                  <a:lnTo>
                    <a:pt x="1509" y="3337"/>
                  </a:lnTo>
                  <a:lnTo>
                    <a:pt x="4131" y="3257"/>
                  </a:lnTo>
                  <a:lnTo>
                    <a:pt x="6752" y="3337"/>
                  </a:lnTo>
                  <a:lnTo>
                    <a:pt x="7705" y="3257"/>
                  </a:lnTo>
                  <a:lnTo>
                    <a:pt x="8261" y="3178"/>
                  </a:lnTo>
                  <a:lnTo>
                    <a:pt x="8500" y="3019"/>
                  </a:lnTo>
                  <a:lnTo>
                    <a:pt x="8659" y="2860"/>
                  </a:lnTo>
                  <a:lnTo>
                    <a:pt x="8897" y="2463"/>
                  </a:lnTo>
                  <a:lnTo>
                    <a:pt x="9056" y="1907"/>
                  </a:lnTo>
                  <a:lnTo>
                    <a:pt x="9215" y="1510"/>
                  </a:lnTo>
                  <a:lnTo>
                    <a:pt x="9294" y="1192"/>
                  </a:lnTo>
                  <a:lnTo>
                    <a:pt x="9215" y="953"/>
                  </a:lnTo>
                  <a:lnTo>
                    <a:pt x="9135" y="795"/>
                  </a:lnTo>
                  <a:lnTo>
                    <a:pt x="8976" y="556"/>
                  </a:lnTo>
                  <a:lnTo>
                    <a:pt x="8738" y="397"/>
                  </a:lnTo>
                  <a:lnTo>
                    <a:pt x="8420" y="318"/>
                  </a:lnTo>
                  <a:lnTo>
                    <a:pt x="7705" y="159"/>
                  </a:lnTo>
                  <a:lnTo>
                    <a:pt x="6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2;p15">
              <a:extLst>
                <a:ext uri="{FF2B5EF4-FFF2-40B4-BE49-F238E27FC236}">
                  <a16:creationId xmlns:a16="http://schemas.microsoft.com/office/drawing/2014/main" id="{0F057606-A4C4-5EFA-0D0C-5FC4DD547555}"/>
                </a:ext>
              </a:extLst>
            </p:cNvPr>
            <p:cNvSpPr/>
            <p:nvPr/>
          </p:nvSpPr>
          <p:spPr>
            <a:xfrm>
              <a:off x="6040125" y="1217150"/>
              <a:ext cx="67550" cy="63575"/>
            </a:xfrm>
            <a:custGeom>
              <a:avLst/>
              <a:gdLst/>
              <a:ahLst/>
              <a:cxnLst/>
              <a:rect l="l" t="t" r="r" b="b"/>
              <a:pathLst>
                <a:path w="2702" h="2543" extrusionOk="0">
                  <a:moveTo>
                    <a:pt x="1271" y="1"/>
                  </a:moveTo>
                  <a:lnTo>
                    <a:pt x="1033" y="80"/>
                  </a:lnTo>
                  <a:lnTo>
                    <a:pt x="715" y="159"/>
                  </a:lnTo>
                  <a:lnTo>
                    <a:pt x="477" y="318"/>
                  </a:lnTo>
                  <a:lnTo>
                    <a:pt x="318" y="477"/>
                  </a:lnTo>
                  <a:lnTo>
                    <a:pt x="159" y="715"/>
                  </a:lnTo>
                  <a:lnTo>
                    <a:pt x="80" y="954"/>
                  </a:lnTo>
                  <a:lnTo>
                    <a:pt x="1" y="1192"/>
                  </a:lnTo>
                  <a:lnTo>
                    <a:pt x="1" y="1430"/>
                  </a:lnTo>
                  <a:lnTo>
                    <a:pt x="1" y="1748"/>
                  </a:lnTo>
                  <a:lnTo>
                    <a:pt x="80" y="1986"/>
                  </a:lnTo>
                  <a:lnTo>
                    <a:pt x="239" y="2145"/>
                  </a:lnTo>
                  <a:lnTo>
                    <a:pt x="477" y="2304"/>
                  </a:lnTo>
                  <a:lnTo>
                    <a:pt x="715" y="2463"/>
                  </a:lnTo>
                  <a:lnTo>
                    <a:pt x="1033" y="2542"/>
                  </a:lnTo>
                  <a:lnTo>
                    <a:pt x="1589" y="2542"/>
                  </a:lnTo>
                  <a:lnTo>
                    <a:pt x="1828" y="2463"/>
                  </a:lnTo>
                  <a:lnTo>
                    <a:pt x="2145" y="2384"/>
                  </a:lnTo>
                  <a:lnTo>
                    <a:pt x="2384" y="2225"/>
                  </a:lnTo>
                  <a:lnTo>
                    <a:pt x="2542" y="2066"/>
                  </a:lnTo>
                  <a:lnTo>
                    <a:pt x="2622" y="1828"/>
                  </a:lnTo>
                  <a:lnTo>
                    <a:pt x="2701" y="1669"/>
                  </a:lnTo>
                  <a:lnTo>
                    <a:pt x="2701" y="1192"/>
                  </a:lnTo>
                  <a:lnTo>
                    <a:pt x="2542" y="715"/>
                  </a:lnTo>
                  <a:lnTo>
                    <a:pt x="2463" y="477"/>
                  </a:lnTo>
                  <a:lnTo>
                    <a:pt x="2225" y="318"/>
                  </a:lnTo>
                  <a:lnTo>
                    <a:pt x="2066" y="159"/>
                  </a:lnTo>
                  <a:lnTo>
                    <a:pt x="1828" y="80"/>
                  </a:lnTo>
                  <a:lnTo>
                    <a:pt x="1510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3;p15">
              <a:extLst>
                <a:ext uri="{FF2B5EF4-FFF2-40B4-BE49-F238E27FC236}">
                  <a16:creationId xmlns:a16="http://schemas.microsoft.com/office/drawing/2014/main" id="{208E1DAF-F51F-9BF4-488E-DBA5E560FB99}"/>
                </a:ext>
              </a:extLst>
            </p:cNvPr>
            <p:cNvSpPr/>
            <p:nvPr/>
          </p:nvSpPr>
          <p:spPr>
            <a:xfrm>
              <a:off x="183007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89" y="1"/>
                  </a:moveTo>
                  <a:lnTo>
                    <a:pt x="11359" y="80"/>
                  </a:lnTo>
                  <a:lnTo>
                    <a:pt x="10009" y="239"/>
                  </a:lnTo>
                  <a:lnTo>
                    <a:pt x="8738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430" y="7309"/>
                  </a:lnTo>
                  <a:lnTo>
                    <a:pt x="874" y="8500"/>
                  </a:lnTo>
                  <a:lnTo>
                    <a:pt x="556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318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131" y="23831"/>
                  </a:lnTo>
                  <a:lnTo>
                    <a:pt x="5084" y="24784"/>
                  </a:lnTo>
                  <a:lnTo>
                    <a:pt x="6196" y="25579"/>
                  </a:lnTo>
                  <a:lnTo>
                    <a:pt x="7308" y="26294"/>
                  </a:lnTo>
                  <a:lnTo>
                    <a:pt x="8579" y="26850"/>
                  </a:lnTo>
                  <a:lnTo>
                    <a:pt x="9850" y="27326"/>
                  </a:lnTo>
                  <a:lnTo>
                    <a:pt x="1120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841" y="27644"/>
                  </a:lnTo>
                  <a:lnTo>
                    <a:pt x="18191" y="27326"/>
                  </a:lnTo>
                  <a:lnTo>
                    <a:pt x="19462" y="26850"/>
                  </a:lnTo>
                  <a:lnTo>
                    <a:pt x="20653" y="26294"/>
                  </a:lnTo>
                  <a:lnTo>
                    <a:pt x="21845" y="25579"/>
                  </a:lnTo>
                  <a:lnTo>
                    <a:pt x="22878" y="24784"/>
                  </a:lnTo>
                  <a:lnTo>
                    <a:pt x="23910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929" y="19383"/>
                  </a:lnTo>
                  <a:lnTo>
                    <a:pt x="27326" y="18112"/>
                  </a:lnTo>
                  <a:lnTo>
                    <a:pt x="27723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0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307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429" y="1113"/>
                  </a:lnTo>
                  <a:lnTo>
                    <a:pt x="16999" y="636"/>
                  </a:lnTo>
                  <a:lnTo>
                    <a:pt x="15649" y="239"/>
                  </a:lnTo>
                  <a:lnTo>
                    <a:pt x="14219" y="80"/>
                  </a:lnTo>
                  <a:lnTo>
                    <a:pt x="12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;p15">
              <a:extLst>
                <a:ext uri="{FF2B5EF4-FFF2-40B4-BE49-F238E27FC236}">
                  <a16:creationId xmlns:a16="http://schemas.microsoft.com/office/drawing/2014/main" id="{7C4BB627-ACB9-C816-3ED9-58A96F7F45E6}"/>
                </a:ext>
              </a:extLst>
            </p:cNvPr>
            <p:cNvSpPr/>
            <p:nvPr/>
          </p:nvSpPr>
          <p:spPr>
            <a:xfrm>
              <a:off x="199490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0" y="875"/>
                  </a:lnTo>
                  <a:lnTo>
                    <a:pt x="3575" y="1272"/>
                  </a:lnTo>
                  <a:lnTo>
                    <a:pt x="3019" y="1748"/>
                  </a:lnTo>
                  <a:lnTo>
                    <a:pt x="2463" y="2225"/>
                  </a:lnTo>
                  <a:lnTo>
                    <a:pt x="1907" y="2781"/>
                  </a:lnTo>
                  <a:lnTo>
                    <a:pt x="1510" y="3416"/>
                  </a:lnTo>
                  <a:lnTo>
                    <a:pt x="1112" y="4052"/>
                  </a:lnTo>
                  <a:lnTo>
                    <a:pt x="715" y="4767"/>
                  </a:lnTo>
                  <a:lnTo>
                    <a:pt x="477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477" y="10486"/>
                  </a:lnTo>
                  <a:lnTo>
                    <a:pt x="715" y="11042"/>
                  </a:lnTo>
                  <a:lnTo>
                    <a:pt x="1112" y="11678"/>
                  </a:lnTo>
                  <a:lnTo>
                    <a:pt x="1510" y="12154"/>
                  </a:lnTo>
                  <a:lnTo>
                    <a:pt x="1907" y="12631"/>
                  </a:lnTo>
                  <a:lnTo>
                    <a:pt x="2463" y="13108"/>
                  </a:lnTo>
                  <a:lnTo>
                    <a:pt x="2939" y="13505"/>
                  </a:lnTo>
                  <a:lnTo>
                    <a:pt x="3575" y="13822"/>
                  </a:lnTo>
                  <a:lnTo>
                    <a:pt x="4210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7070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836" y="13266"/>
                  </a:lnTo>
                  <a:lnTo>
                    <a:pt x="12313" y="12869"/>
                  </a:lnTo>
                  <a:lnTo>
                    <a:pt x="1286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4060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743" y="3575"/>
                  </a:lnTo>
                  <a:lnTo>
                    <a:pt x="13345" y="3019"/>
                  </a:lnTo>
                  <a:lnTo>
                    <a:pt x="12869" y="2463"/>
                  </a:lnTo>
                  <a:lnTo>
                    <a:pt x="12392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64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5;p15">
              <a:extLst>
                <a:ext uri="{FF2B5EF4-FFF2-40B4-BE49-F238E27FC236}">
                  <a16:creationId xmlns:a16="http://schemas.microsoft.com/office/drawing/2014/main" id="{79B7C5B7-4A4B-1B11-A08E-31EAA8A9975E}"/>
                </a:ext>
              </a:extLst>
            </p:cNvPr>
            <p:cNvSpPr/>
            <p:nvPr/>
          </p:nvSpPr>
          <p:spPr>
            <a:xfrm>
              <a:off x="2090225" y="1624250"/>
              <a:ext cx="178750" cy="182725"/>
            </a:xfrm>
            <a:custGeom>
              <a:avLst/>
              <a:gdLst/>
              <a:ahLst/>
              <a:cxnLst/>
              <a:rect l="l" t="t" r="r" b="b"/>
              <a:pathLst>
                <a:path w="7150" h="7309" extrusionOk="0">
                  <a:moveTo>
                    <a:pt x="2939" y="1"/>
                  </a:moveTo>
                  <a:lnTo>
                    <a:pt x="2304" y="239"/>
                  </a:lnTo>
                  <a:lnTo>
                    <a:pt x="1748" y="557"/>
                  </a:lnTo>
                  <a:lnTo>
                    <a:pt x="1192" y="954"/>
                  </a:lnTo>
                  <a:lnTo>
                    <a:pt x="715" y="1510"/>
                  </a:lnTo>
                  <a:lnTo>
                    <a:pt x="318" y="2066"/>
                  </a:lnTo>
                  <a:lnTo>
                    <a:pt x="80" y="2781"/>
                  </a:lnTo>
                  <a:lnTo>
                    <a:pt x="0" y="3496"/>
                  </a:lnTo>
                  <a:lnTo>
                    <a:pt x="0" y="4211"/>
                  </a:lnTo>
                  <a:lnTo>
                    <a:pt x="159" y="4846"/>
                  </a:lnTo>
                  <a:lnTo>
                    <a:pt x="397" y="5482"/>
                  </a:lnTo>
                  <a:lnTo>
                    <a:pt x="795" y="6038"/>
                  </a:lnTo>
                  <a:lnTo>
                    <a:pt x="1351" y="6594"/>
                  </a:lnTo>
                  <a:lnTo>
                    <a:pt x="1986" y="6991"/>
                  </a:lnTo>
                  <a:lnTo>
                    <a:pt x="2622" y="7229"/>
                  </a:lnTo>
                  <a:lnTo>
                    <a:pt x="3337" y="7309"/>
                  </a:lnTo>
                  <a:lnTo>
                    <a:pt x="4051" y="7309"/>
                  </a:lnTo>
                  <a:lnTo>
                    <a:pt x="4766" y="7150"/>
                  </a:lnTo>
                  <a:lnTo>
                    <a:pt x="5402" y="6912"/>
                  </a:lnTo>
                  <a:lnTo>
                    <a:pt x="5958" y="6514"/>
                  </a:lnTo>
                  <a:lnTo>
                    <a:pt x="6435" y="5958"/>
                  </a:lnTo>
                  <a:lnTo>
                    <a:pt x="6832" y="5323"/>
                  </a:lnTo>
                  <a:lnTo>
                    <a:pt x="7070" y="4687"/>
                  </a:lnTo>
                  <a:lnTo>
                    <a:pt x="7149" y="3973"/>
                  </a:lnTo>
                  <a:lnTo>
                    <a:pt x="7070" y="3178"/>
                  </a:lnTo>
                  <a:lnTo>
                    <a:pt x="6911" y="2543"/>
                  </a:lnTo>
                  <a:lnTo>
                    <a:pt x="6593" y="1828"/>
                  </a:lnTo>
                  <a:lnTo>
                    <a:pt x="6117" y="1272"/>
                  </a:lnTo>
                  <a:lnTo>
                    <a:pt x="5561" y="716"/>
                  </a:lnTo>
                  <a:lnTo>
                    <a:pt x="4925" y="318"/>
                  </a:lnTo>
                  <a:lnTo>
                    <a:pt x="4290" y="80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6;p15">
              <a:extLst>
                <a:ext uri="{FF2B5EF4-FFF2-40B4-BE49-F238E27FC236}">
                  <a16:creationId xmlns:a16="http://schemas.microsoft.com/office/drawing/2014/main" id="{095BD0A7-8B2F-18FC-60FB-C6E9CE6FC2A9}"/>
                </a:ext>
              </a:extLst>
            </p:cNvPr>
            <p:cNvSpPr/>
            <p:nvPr/>
          </p:nvSpPr>
          <p:spPr>
            <a:xfrm>
              <a:off x="2125975" y="1662000"/>
              <a:ext cx="111225" cy="109225"/>
            </a:xfrm>
            <a:custGeom>
              <a:avLst/>
              <a:gdLst/>
              <a:ahLst/>
              <a:cxnLst/>
              <a:rect l="l" t="t" r="r" b="b"/>
              <a:pathLst>
                <a:path w="4449" h="4369" extrusionOk="0">
                  <a:moveTo>
                    <a:pt x="2304" y="0"/>
                  </a:moveTo>
                  <a:lnTo>
                    <a:pt x="1827" y="79"/>
                  </a:lnTo>
                  <a:lnTo>
                    <a:pt x="1430" y="159"/>
                  </a:lnTo>
                  <a:lnTo>
                    <a:pt x="1033" y="318"/>
                  </a:lnTo>
                  <a:lnTo>
                    <a:pt x="715" y="556"/>
                  </a:lnTo>
                  <a:lnTo>
                    <a:pt x="397" y="874"/>
                  </a:lnTo>
                  <a:lnTo>
                    <a:pt x="159" y="1271"/>
                  </a:lnTo>
                  <a:lnTo>
                    <a:pt x="0" y="1668"/>
                  </a:lnTo>
                  <a:lnTo>
                    <a:pt x="0" y="2145"/>
                  </a:lnTo>
                  <a:lnTo>
                    <a:pt x="0" y="2542"/>
                  </a:lnTo>
                  <a:lnTo>
                    <a:pt x="80" y="2939"/>
                  </a:lnTo>
                  <a:lnTo>
                    <a:pt x="238" y="3336"/>
                  </a:lnTo>
                  <a:lnTo>
                    <a:pt x="477" y="3654"/>
                  </a:lnTo>
                  <a:lnTo>
                    <a:pt x="794" y="3972"/>
                  </a:lnTo>
                  <a:lnTo>
                    <a:pt x="1192" y="4210"/>
                  </a:lnTo>
                  <a:lnTo>
                    <a:pt x="1668" y="4369"/>
                  </a:lnTo>
                  <a:lnTo>
                    <a:pt x="2542" y="4369"/>
                  </a:lnTo>
                  <a:lnTo>
                    <a:pt x="2939" y="4210"/>
                  </a:lnTo>
                  <a:lnTo>
                    <a:pt x="3336" y="3972"/>
                  </a:lnTo>
                  <a:lnTo>
                    <a:pt x="3654" y="3733"/>
                  </a:lnTo>
                  <a:lnTo>
                    <a:pt x="3972" y="3336"/>
                  </a:lnTo>
                  <a:lnTo>
                    <a:pt x="4210" y="3019"/>
                  </a:lnTo>
                  <a:lnTo>
                    <a:pt x="4369" y="2542"/>
                  </a:lnTo>
                  <a:lnTo>
                    <a:pt x="4448" y="2145"/>
                  </a:lnTo>
                  <a:lnTo>
                    <a:pt x="4369" y="1748"/>
                  </a:lnTo>
                  <a:lnTo>
                    <a:pt x="4290" y="1430"/>
                  </a:lnTo>
                  <a:lnTo>
                    <a:pt x="4051" y="1033"/>
                  </a:lnTo>
                  <a:lnTo>
                    <a:pt x="3813" y="715"/>
                  </a:lnTo>
                  <a:lnTo>
                    <a:pt x="3495" y="477"/>
                  </a:lnTo>
                  <a:lnTo>
                    <a:pt x="3098" y="238"/>
                  </a:lnTo>
                  <a:lnTo>
                    <a:pt x="270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;p15">
              <a:extLst>
                <a:ext uri="{FF2B5EF4-FFF2-40B4-BE49-F238E27FC236}">
                  <a16:creationId xmlns:a16="http://schemas.microsoft.com/office/drawing/2014/main" id="{C3628652-D157-E8CE-EA87-9D2AEA828971}"/>
                </a:ext>
              </a:extLst>
            </p:cNvPr>
            <p:cNvSpPr/>
            <p:nvPr/>
          </p:nvSpPr>
          <p:spPr>
            <a:xfrm>
              <a:off x="212397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;p15">
              <a:extLst>
                <a:ext uri="{FF2B5EF4-FFF2-40B4-BE49-F238E27FC236}">
                  <a16:creationId xmlns:a16="http://schemas.microsoft.com/office/drawing/2014/main" id="{FAC75AE0-E02F-3C2F-8AB0-EF66926CE695}"/>
                </a:ext>
              </a:extLst>
            </p:cNvPr>
            <p:cNvSpPr/>
            <p:nvPr/>
          </p:nvSpPr>
          <p:spPr>
            <a:xfrm>
              <a:off x="217362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159" y="0"/>
                  </a:moveTo>
                  <a:lnTo>
                    <a:pt x="80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8" y="55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;p15">
              <a:extLst>
                <a:ext uri="{FF2B5EF4-FFF2-40B4-BE49-F238E27FC236}">
                  <a16:creationId xmlns:a16="http://schemas.microsoft.com/office/drawing/2014/main" id="{D8FE3ABB-EEA5-5140-B35B-E1EC58DFE1E8}"/>
                </a:ext>
              </a:extLst>
            </p:cNvPr>
            <p:cNvSpPr/>
            <p:nvPr/>
          </p:nvSpPr>
          <p:spPr>
            <a:xfrm>
              <a:off x="210212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0;p15">
              <a:extLst>
                <a:ext uri="{FF2B5EF4-FFF2-40B4-BE49-F238E27FC236}">
                  <a16:creationId xmlns:a16="http://schemas.microsoft.com/office/drawing/2014/main" id="{20EE195F-221B-9772-DDBA-D6FD5B0FBBEF}"/>
                </a:ext>
              </a:extLst>
            </p:cNvPr>
            <p:cNvSpPr/>
            <p:nvPr/>
          </p:nvSpPr>
          <p:spPr>
            <a:xfrm>
              <a:off x="2114050" y="17493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9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;p15">
              <a:extLst>
                <a:ext uri="{FF2B5EF4-FFF2-40B4-BE49-F238E27FC236}">
                  <a16:creationId xmlns:a16="http://schemas.microsoft.com/office/drawing/2014/main" id="{5EAD2554-0994-C1DF-1527-5AB743370B3E}"/>
                </a:ext>
              </a:extLst>
            </p:cNvPr>
            <p:cNvSpPr/>
            <p:nvPr/>
          </p:nvSpPr>
          <p:spPr>
            <a:xfrm>
              <a:off x="215177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;p15">
              <a:extLst>
                <a:ext uri="{FF2B5EF4-FFF2-40B4-BE49-F238E27FC236}">
                  <a16:creationId xmlns:a16="http://schemas.microsoft.com/office/drawing/2014/main" id="{637B795B-2400-E547-5BC5-65B208D383E1}"/>
                </a:ext>
              </a:extLst>
            </p:cNvPr>
            <p:cNvSpPr/>
            <p:nvPr/>
          </p:nvSpPr>
          <p:spPr>
            <a:xfrm>
              <a:off x="219547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98" y="0"/>
                  </a:moveTo>
                  <a:lnTo>
                    <a:pt x="239" y="80"/>
                  </a:lnTo>
                  <a:lnTo>
                    <a:pt x="159" y="80"/>
                  </a:lnTo>
                  <a:lnTo>
                    <a:pt x="8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556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;p15">
              <a:extLst>
                <a:ext uri="{FF2B5EF4-FFF2-40B4-BE49-F238E27FC236}">
                  <a16:creationId xmlns:a16="http://schemas.microsoft.com/office/drawing/2014/main" id="{A5907058-3404-ADAE-3BD6-32BFCD9EC772}"/>
                </a:ext>
              </a:extLst>
            </p:cNvPr>
            <p:cNvSpPr/>
            <p:nvPr/>
          </p:nvSpPr>
          <p:spPr>
            <a:xfrm>
              <a:off x="2235200" y="1751350"/>
              <a:ext cx="15900" cy="15925"/>
            </a:xfrm>
            <a:custGeom>
              <a:avLst/>
              <a:gdLst/>
              <a:ahLst/>
              <a:cxnLst/>
              <a:rect l="l" t="t" r="r" b="b"/>
              <a:pathLst>
                <a:path w="636" h="637" extrusionOk="0">
                  <a:moveTo>
                    <a:pt x="238" y="1"/>
                  </a:moveTo>
                  <a:lnTo>
                    <a:pt x="79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398"/>
                  </a:lnTo>
                  <a:lnTo>
                    <a:pt x="79" y="557"/>
                  </a:lnTo>
                  <a:lnTo>
                    <a:pt x="159" y="636"/>
                  </a:lnTo>
                  <a:lnTo>
                    <a:pt x="397" y="636"/>
                  </a:lnTo>
                  <a:lnTo>
                    <a:pt x="47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4;p15">
              <a:extLst>
                <a:ext uri="{FF2B5EF4-FFF2-40B4-BE49-F238E27FC236}">
                  <a16:creationId xmlns:a16="http://schemas.microsoft.com/office/drawing/2014/main" id="{5698C76B-279D-8895-F7A9-854541540AD5}"/>
                </a:ext>
              </a:extLst>
            </p:cNvPr>
            <p:cNvSpPr/>
            <p:nvPr/>
          </p:nvSpPr>
          <p:spPr>
            <a:xfrm>
              <a:off x="224312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80" y="397"/>
                  </a:lnTo>
                  <a:lnTo>
                    <a:pt x="80" y="477"/>
                  </a:lnTo>
                  <a:lnTo>
                    <a:pt x="239" y="556"/>
                  </a:lnTo>
                  <a:lnTo>
                    <a:pt x="319" y="636"/>
                  </a:lnTo>
                  <a:lnTo>
                    <a:pt x="477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63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;p15">
              <a:extLst>
                <a:ext uri="{FF2B5EF4-FFF2-40B4-BE49-F238E27FC236}">
                  <a16:creationId xmlns:a16="http://schemas.microsoft.com/office/drawing/2014/main" id="{53C93646-E524-01AA-005A-2E6BAE7228DB}"/>
                </a:ext>
              </a:extLst>
            </p:cNvPr>
            <p:cNvSpPr/>
            <p:nvPr/>
          </p:nvSpPr>
          <p:spPr>
            <a:xfrm>
              <a:off x="221732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159" y="80"/>
                  </a:lnTo>
                  <a:lnTo>
                    <a:pt x="8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318" y="636"/>
                  </a:lnTo>
                  <a:lnTo>
                    <a:pt x="397" y="636"/>
                  </a:lnTo>
                  <a:lnTo>
                    <a:pt x="556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;p15">
              <a:extLst>
                <a:ext uri="{FF2B5EF4-FFF2-40B4-BE49-F238E27FC236}">
                  <a16:creationId xmlns:a16="http://schemas.microsoft.com/office/drawing/2014/main" id="{630F220A-AA91-18D6-2B1E-0E189CFE258D}"/>
                </a:ext>
              </a:extLst>
            </p:cNvPr>
            <p:cNvSpPr/>
            <p:nvPr/>
          </p:nvSpPr>
          <p:spPr>
            <a:xfrm>
              <a:off x="2304700" y="1638150"/>
              <a:ext cx="172800" cy="343600"/>
            </a:xfrm>
            <a:custGeom>
              <a:avLst/>
              <a:gdLst/>
              <a:ahLst/>
              <a:cxnLst/>
              <a:rect l="l" t="t" r="r" b="b"/>
              <a:pathLst>
                <a:path w="6912" h="13744" extrusionOk="0">
                  <a:moveTo>
                    <a:pt x="5640" y="1"/>
                  </a:moveTo>
                  <a:lnTo>
                    <a:pt x="5243" y="160"/>
                  </a:lnTo>
                  <a:lnTo>
                    <a:pt x="4925" y="319"/>
                  </a:lnTo>
                  <a:lnTo>
                    <a:pt x="4607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131" y="1590"/>
                  </a:lnTo>
                  <a:lnTo>
                    <a:pt x="3972" y="2543"/>
                  </a:lnTo>
                  <a:lnTo>
                    <a:pt x="3734" y="4846"/>
                  </a:lnTo>
                  <a:lnTo>
                    <a:pt x="3495" y="6117"/>
                  </a:lnTo>
                  <a:lnTo>
                    <a:pt x="3257" y="6753"/>
                  </a:lnTo>
                  <a:lnTo>
                    <a:pt x="3019" y="7388"/>
                  </a:lnTo>
                  <a:lnTo>
                    <a:pt x="2780" y="8024"/>
                  </a:lnTo>
                  <a:lnTo>
                    <a:pt x="2463" y="8580"/>
                  </a:lnTo>
                  <a:lnTo>
                    <a:pt x="1827" y="9533"/>
                  </a:lnTo>
                  <a:lnTo>
                    <a:pt x="636" y="11042"/>
                  </a:lnTo>
                  <a:lnTo>
                    <a:pt x="239" y="11678"/>
                  </a:lnTo>
                  <a:lnTo>
                    <a:pt x="80" y="11916"/>
                  </a:lnTo>
                  <a:lnTo>
                    <a:pt x="0" y="12234"/>
                  </a:lnTo>
                  <a:lnTo>
                    <a:pt x="0" y="12472"/>
                  </a:lnTo>
                  <a:lnTo>
                    <a:pt x="0" y="12790"/>
                  </a:lnTo>
                  <a:lnTo>
                    <a:pt x="159" y="13028"/>
                  </a:lnTo>
                  <a:lnTo>
                    <a:pt x="397" y="13346"/>
                  </a:lnTo>
                  <a:lnTo>
                    <a:pt x="636" y="13584"/>
                  </a:lnTo>
                  <a:lnTo>
                    <a:pt x="874" y="13743"/>
                  </a:lnTo>
                  <a:lnTo>
                    <a:pt x="1192" y="13743"/>
                  </a:lnTo>
                  <a:lnTo>
                    <a:pt x="1510" y="13664"/>
                  </a:lnTo>
                  <a:lnTo>
                    <a:pt x="1827" y="13584"/>
                  </a:lnTo>
                  <a:lnTo>
                    <a:pt x="2224" y="13346"/>
                  </a:lnTo>
                  <a:lnTo>
                    <a:pt x="2939" y="12790"/>
                  </a:lnTo>
                  <a:lnTo>
                    <a:pt x="3654" y="11916"/>
                  </a:lnTo>
                  <a:lnTo>
                    <a:pt x="4369" y="10883"/>
                  </a:lnTo>
                  <a:lnTo>
                    <a:pt x="5084" y="9771"/>
                  </a:lnTo>
                  <a:lnTo>
                    <a:pt x="5640" y="8500"/>
                  </a:lnTo>
                  <a:lnTo>
                    <a:pt x="6117" y="7071"/>
                  </a:lnTo>
                  <a:lnTo>
                    <a:pt x="6514" y="5641"/>
                  </a:lnTo>
                  <a:lnTo>
                    <a:pt x="6832" y="4211"/>
                  </a:lnTo>
                  <a:lnTo>
                    <a:pt x="6911" y="2860"/>
                  </a:lnTo>
                  <a:lnTo>
                    <a:pt x="6911" y="1669"/>
                  </a:lnTo>
                  <a:lnTo>
                    <a:pt x="6832" y="1192"/>
                  </a:lnTo>
                  <a:lnTo>
                    <a:pt x="6673" y="716"/>
                  </a:lnTo>
                  <a:lnTo>
                    <a:pt x="6514" y="398"/>
                  </a:lnTo>
                  <a:lnTo>
                    <a:pt x="6276" y="160"/>
                  </a:lnTo>
                  <a:lnTo>
                    <a:pt x="5958" y="80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7;p15">
              <a:extLst>
                <a:ext uri="{FF2B5EF4-FFF2-40B4-BE49-F238E27FC236}">
                  <a16:creationId xmlns:a16="http://schemas.microsoft.com/office/drawing/2014/main" id="{123CE474-8617-7CE9-9BFB-DC6732D2376B}"/>
                </a:ext>
              </a:extLst>
            </p:cNvPr>
            <p:cNvSpPr/>
            <p:nvPr/>
          </p:nvSpPr>
          <p:spPr>
            <a:xfrm>
              <a:off x="1480550" y="978850"/>
              <a:ext cx="123150" cy="194625"/>
            </a:xfrm>
            <a:custGeom>
              <a:avLst/>
              <a:gdLst/>
              <a:ahLst/>
              <a:cxnLst/>
              <a:rect l="l" t="t" r="r" b="b"/>
              <a:pathLst>
                <a:path w="4926" h="7785" extrusionOk="0">
                  <a:moveTo>
                    <a:pt x="3178" y="0"/>
                  </a:moveTo>
                  <a:lnTo>
                    <a:pt x="2702" y="80"/>
                  </a:lnTo>
                  <a:lnTo>
                    <a:pt x="2225" y="318"/>
                  </a:lnTo>
                  <a:lnTo>
                    <a:pt x="1669" y="636"/>
                  </a:lnTo>
                  <a:lnTo>
                    <a:pt x="1113" y="1112"/>
                  </a:lnTo>
                  <a:lnTo>
                    <a:pt x="716" y="1668"/>
                  </a:lnTo>
                  <a:lnTo>
                    <a:pt x="318" y="2304"/>
                  </a:lnTo>
                  <a:lnTo>
                    <a:pt x="80" y="3019"/>
                  </a:lnTo>
                  <a:lnTo>
                    <a:pt x="1" y="3813"/>
                  </a:lnTo>
                  <a:lnTo>
                    <a:pt x="80" y="4528"/>
                  </a:lnTo>
                  <a:lnTo>
                    <a:pt x="239" y="5322"/>
                  </a:lnTo>
                  <a:lnTo>
                    <a:pt x="557" y="5958"/>
                  </a:lnTo>
                  <a:lnTo>
                    <a:pt x="954" y="6593"/>
                  </a:lnTo>
                  <a:lnTo>
                    <a:pt x="1351" y="7070"/>
                  </a:lnTo>
                  <a:lnTo>
                    <a:pt x="1828" y="7467"/>
                  </a:lnTo>
                  <a:lnTo>
                    <a:pt x="2304" y="7706"/>
                  </a:lnTo>
                  <a:lnTo>
                    <a:pt x="2781" y="7785"/>
                  </a:lnTo>
                  <a:lnTo>
                    <a:pt x="3178" y="7706"/>
                  </a:lnTo>
                  <a:lnTo>
                    <a:pt x="3655" y="7467"/>
                  </a:lnTo>
                  <a:lnTo>
                    <a:pt x="3972" y="7149"/>
                  </a:lnTo>
                  <a:lnTo>
                    <a:pt x="4290" y="6673"/>
                  </a:lnTo>
                  <a:lnTo>
                    <a:pt x="4608" y="6117"/>
                  </a:lnTo>
                  <a:lnTo>
                    <a:pt x="4767" y="5481"/>
                  </a:lnTo>
                  <a:lnTo>
                    <a:pt x="4926" y="4766"/>
                  </a:lnTo>
                  <a:lnTo>
                    <a:pt x="4926" y="3972"/>
                  </a:lnTo>
                  <a:lnTo>
                    <a:pt x="4926" y="3178"/>
                  </a:lnTo>
                  <a:lnTo>
                    <a:pt x="4846" y="2463"/>
                  </a:lnTo>
                  <a:lnTo>
                    <a:pt x="4687" y="1827"/>
                  </a:lnTo>
                  <a:lnTo>
                    <a:pt x="4529" y="1192"/>
                  </a:lnTo>
                  <a:lnTo>
                    <a:pt x="4290" y="715"/>
                  </a:lnTo>
                  <a:lnTo>
                    <a:pt x="3972" y="318"/>
                  </a:lnTo>
                  <a:lnTo>
                    <a:pt x="3575" y="80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;p15">
              <a:extLst>
                <a:ext uri="{FF2B5EF4-FFF2-40B4-BE49-F238E27FC236}">
                  <a16:creationId xmlns:a16="http://schemas.microsoft.com/office/drawing/2014/main" id="{0DCF4644-B709-6057-E75F-AD5C9E46D1AC}"/>
                </a:ext>
              </a:extLst>
            </p:cNvPr>
            <p:cNvSpPr/>
            <p:nvPr/>
          </p:nvSpPr>
          <p:spPr>
            <a:xfrm>
              <a:off x="6020275" y="1042400"/>
              <a:ext cx="105275" cy="150950"/>
            </a:xfrm>
            <a:custGeom>
              <a:avLst/>
              <a:gdLst/>
              <a:ahLst/>
              <a:cxnLst/>
              <a:rect l="l" t="t" r="r" b="b"/>
              <a:pathLst>
                <a:path w="4211" h="6038" extrusionOk="0">
                  <a:moveTo>
                    <a:pt x="1907" y="0"/>
                  </a:moveTo>
                  <a:lnTo>
                    <a:pt x="1509" y="80"/>
                  </a:lnTo>
                  <a:lnTo>
                    <a:pt x="1112" y="239"/>
                  </a:lnTo>
                  <a:lnTo>
                    <a:pt x="795" y="477"/>
                  </a:lnTo>
                  <a:lnTo>
                    <a:pt x="556" y="874"/>
                  </a:lnTo>
                  <a:lnTo>
                    <a:pt x="318" y="1351"/>
                  </a:lnTo>
                  <a:lnTo>
                    <a:pt x="159" y="1827"/>
                  </a:lnTo>
                  <a:lnTo>
                    <a:pt x="80" y="2383"/>
                  </a:lnTo>
                  <a:lnTo>
                    <a:pt x="0" y="3019"/>
                  </a:lnTo>
                  <a:lnTo>
                    <a:pt x="80" y="3654"/>
                  </a:lnTo>
                  <a:lnTo>
                    <a:pt x="159" y="4210"/>
                  </a:lnTo>
                  <a:lnTo>
                    <a:pt x="318" y="4687"/>
                  </a:lnTo>
                  <a:lnTo>
                    <a:pt x="556" y="5164"/>
                  </a:lnTo>
                  <a:lnTo>
                    <a:pt x="795" y="5561"/>
                  </a:lnTo>
                  <a:lnTo>
                    <a:pt x="1112" y="5799"/>
                  </a:lnTo>
                  <a:lnTo>
                    <a:pt x="1509" y="6037"/>
                  </a:lnTo>
                  <a:lnTo>
                    <a:pt x="1907" y="6037"/>
                  </a:lnTo>
                  <a:lnTo>
                    <a:pt x="2304" y="5958"/>
                  </a:lnTo>
                  <a:lnTo>
                    <a:pt x="2701" y="5799"/>
                  </a:lnTo>
                  <a:lnTo>
                    <a:pt x="3098" y="5481"/>
                  </a:lnTo>
                  <a:lnTo>
                    <a:pt x="3416" y="5005"/>
                  </a:lnTo>
                  <a:lnTo>
                    <a:pt x="3734" y="4528"/>
                  </a:lnTo>
                  <a:lnTo>
                    <a:pt x="3972" y="3972"/>
                  </a:lnTo>
                  <a:lnTo>
                    <a:pt x="4210" y="3337"/>
                  </a:lnTo>
                  <a:lnTo>
                    <a:pt x="4210" y="2780"/>
                  </a:lnTo>
                  <a:lnTo>
                    <a:pt x="4210" y="2145"/>
                  </a:lnTo>
                  <a:lnTo>
                    <a:pt x="3972" y="1589"/>
                  </a:lnTo>
                  <a:lnTo>
                    <a:pt x="3734" y="1112"/>
                  </a:lnTo>
                  <a:lnTo>
                    <a:pt x="3416" y="715"/>
                  </a:lnTo>
                  <a:lnTo>
                    <a:pt x="3098" y="397"/>
                  </a:lnTo>
                  <a:lnTo>
                    <a:pt x="2701" y="15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9;p15">
              <a:extLst>
                <a:ext uri="{FF2B5EF4-FFF2-40B4-BE49-F238E27FC236}">
                  <a16:creationId xmlns:a16="http://schemas.microsoft.com/office/drawing/2014/main" id="{4E54E5D3-9F36-E5EE-1191-D5D359914E5E}"/>
                </a:ext>
              </a:extLst>
            </p:cNvPr>
            <p:cNvSpPr/>
            <p:nvPr/>
          </p:nvSpPr>
          <p:spPr>
            <a:xfrm>
              <a:off x="4747325" y="1368075"/>
              <a:ext cx="699050" cy="699050"/>
            </a:xfrm>
            <a:custGeom>
              <a:avLst/>
              <a:gdLst/>
              <a:ahLst/>
              <a:cxnLst/>
              <a:rect l="l" t="t" r="r" b="b"/>
              <a:pathLst>
                <a:path w="27962" h="27962" extrusionOk="0">
                  <a:moveTo>
                    <a:pt x="12710" y="1"/>
                  </a:moveTo>
                  <a:lnTo>
                    <a:pt x="11280" y="80"/>
                  </a:lnTo>
                  <a:lnTo>
                    <a:pt x="9930" y="239"/>
                  </a:lnTo>
                  <a:lnTo>
                    <a:pt x="8659" y="636"/>
                  </a:lnTo>
                  <a:lnTo>
                    <a:pt x="7467" y="1113"/>
                  </a:lnTo>
                  <a:lnTo>
                    <a:pt x="6355" y="1669"/>
                  </a:lnTo>
                  <a:lnTo>
                    <a:pt x="5322" y="2384"/>
                  </a:lnTo>
                  <a:lnTo>
                    <a:pt x="4369" y="3178"/>
                  </a:lnTo>
                  <a:lnTo>
                    <a:pt x="3495" y="4052"/>
                  </a:lnTo>
                  <a:lnTo>
                    <a:pt x="2701" y="5084"/>
                  </a:lnTo>
                  <a:lnTo>
                    <a:pt x="1986" y="6117"/>
                  </a:lnTo>
                  <a:lnTo>
                    <a:pt x="1351" y="7309"/>
                  </a:lnTo>
                  <a:lnTo>
                    <a:pt x="874" y="8500"/>
                  </a:lnTo>
                  <a:lnTo>
                    <a:pt x="477" y="9851"/>
                  </a:lnTo>
                  <a:lnTo>
                    <a:pt x="239" y="11122"/>
                  </a:lnTo>
                  <a:lnTo>
                    <a:pt x="80" y="12551"/>
                  </a:lnTo>
                  <a:lnTo>
                    <a:pt x="0" y="13981"/>
                  </a:lnTo>
                  <a:lnTo>
                    <a:pt x="80" y="15411"/>
                  </a:lnTo>
                  <a:lnTo>
                    <a:pt x="239" y="16761"/>
                  </a:lnTo>
                  <a:lnTo>
                    <a:pt x="636" y="18112"/>
                  </a:lnTo>
                  <a:lnTo>
                    <a:pt x="1112" y="19383"/>
                  </a:lnTo>
                  <a:lnTo>
                    <a:pt x="1668" y="20654"/>
                  </a:lnTo>
                  <a:lnTo>
                    <a:pt x="2383" y="21766"/>
                  </a:lnTo>
                  <a:lnTo>
                    <a:pt x="3178" y="22878"/>
                  </a:lnTo>
                  <a:lnTo>
                    <a:pt x="4052" y="23831"/>
                  </a:lnTo>
                  <a:lnTo>
                    <a:pt x="5084" y="24784"/>
                  </a:lnTo>
                  <a:lnTo>
                    <a:pt x="6117" y="25579"/>
                  </a:lnTo>
                  <a:lnTo>
                    <a:pt x="7308" y="26294"/>
                  </a:lnTo>
                  <a:lnTo>
                    <a:pt x="8500" y="26850"/>
                  </a:lnTo>
                  <a:lnTo>
                    <a:pt x="9850" y="27326"/>
                  </a:lnTo>
                  <a:lnTo>
                    <a:pt x="11121" y="27644"/>
                  </a:lnTo>
                  <a:lnTo>
                    <a:pt x="12551" y="27882"/>
                  </a:lnTo>
                  <a:lnTo>
                    <a:pt x="13981" y="27962"/>
                  </a:lnTo>
                  <a:lnTo>
                    <a:pt x="15411" y="27882"/>
                  </a:lnTo>
                  <a:lnTo>
                    <a:pt x="16761" y="27644"/>
                  </a:lnTo>
                  <a:lnTo>
                    <a:pt x="18112" y="27326"/>
                  </a:lnTo>
                  <a:lnTo>
                    <a:pt x="19382" y="26850"/>
                  </a:lnTo>
                  <a:lnTo>
                    <a:pt x="20653" y="26294"/>
                  </a:lnTo>
                  <a:lnTo>
                    <a:pt x="21766" y="25579"/>
                  </a:lnTo>
                  <a:lnTo>
                    <a:pt x="22878" y="24784"/>
                  </a:lnTo>
                  <a:lnTo>
                    <a:pt x="23831" y="23831"/>
                  </a:lnTo>
                  <a:lnTo>
                    <a:pt x="24784" y="22878"/>
                  </a:lnTo>
                  <a:lnTo>
                    <a:pt x="25578" y="21766"/>
                  </a:lnTo>
                  <a:lnTo>
                    <a:pt x="26293" y="20654"/>
                  </a:lnTo>
                  <a:lnTo>
                    <a:pt x="26849" y="19383"/>
                  </a:lnTo>
                  <a:lnTo>
                    <a:pt x="27326" y="18112"/>
                  </a:lnTo>
                  <a:lnTo>
                    <a:pt x="27644" y="16761"/>
                  </a:lnTo>
                  <a:lnTo>
                    <a:pt x="27882" y="15411"/>
                  </a:lnTo>
                  <a:lnTo>
                    <a:pt x="27961" y="13981"/>
                  </a:lnTo>
                  <a:lnTo>
                    <a:pt x="27882" y="12551"/>
                  </a:lnTo>
                  <a:lnTo>
                    <a:pt x="27644" y="11122"/>
                  </a:lnTo>
                  <a:lnTo>
                    <a:pt x="27247" y="9851"/>
                  </a:lnTo>
                  <a:lnTo>
                    <a:pt x="26691" y="8500"/>
                  </a:lnTo>
                  <a:lnTo>
                    <a:pt x="25976" y="7309"/>
                  </a:lnTo>
                  <a:lnTo>
                    <a:pt x="25181" y="6117"/>
                  </a:lnTo>
                  <a:lnTo>
                    <a:pt x="24228" y="5084"/>
                  </a:lnTo>
                  <a:lnTo>
                    <a:pt x="23275" y="4052"/>
                  </a:lnTo>
                  <a:lnTo>
                    <a:pt x="22163" y="3178"/>
                  </a:lnTo>
                  <a:lnTo>
                    <a:pt x="20971" y="2384"/>
                  </a:lnTo>
                  <a:lnTo>
                    <a:pt x="19700" y="1669"/>
                  </a:lnTo>
                  <a:lnTo>
                    <a:pt x="18350" y="1113"/>
                  </a:lnTo>
                  <a:lnTo>
                    <a:pt x="16999" y="636"/>
                  </a:lnTo>
                  <a:lnTo>
                    <a:pt x="15570" y="239"/>
                  </a:lnTo>
                  <a:lnTo>
                    <a:pt x="14140" y="80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0;p15">
              <a:extLst>
                <a:ext uri="{FF2B5EF4-FFF2-40B4-BE49-F238E27FC236}">
                  <a16:creationId xmlns:a16="http://schemas.microsoft.com/office/drawing/2014/main" id="{403F1BAE-88BA-4C5C-4BAF-6F47374B0927}"/>
                </a:ext>
              </a:extLst>
            </p:cNvPr>
            <p:cNvSpPr/>
            <p:nvPr/>
          </p:nvSpPr>
          <p:spPr>
            <a:xfrm>
              <a:off x="4912150" y="1532900"/>
              <a:ext cx="369400" cy="369400"/>
            </a:xfrm>
            <a:custGeom>
              <a:avLst/>
              <a:gdLst/>
              <a:ahLst/>
              <a:cxnLst/>
              <a:rect l="l" t="t" r="r" b="b"/>
              <a:pathLst>
                <a:path w="14776" h="14776" extrusionOk="0">
                  <a:moveTo>
                    <a:pt x="6991" y="1"/>
                  </a:moveTo>
                  <a:lnTo>
                    <a:pt x="6276" y="160"/>
                  </a:lnTo>
                  <a:lnTo>
                    <a:pt x="5561" y="318"/>
                  </a:lnTo>
                  <a:lnTo>
                    <a:pt x="4846" y="557"/>
                  </a:lnTo>
                  <a:lnTo>
                    <a:pt x="4211" y="875"/>
                  </a:lnTo>
                  <a:lnTo>
                    <a:pt x="3575" y="1272"/>
                  </a:lnTo>
                  <a:lnTo>
                    <a:pt x="2940" y="1748"/>
                  </a:lnTo>
                  <a:lnTo>
                    <a:pt x="2383" y="2225"/>
                  </a:lnTo>
                  <a:lnTo>
                    <a:pt x="1907" y="2781"/>
                  </a:lnTo>
                  <a:lnTo>
                    <a:pt x="1430" y="3416"/>
                  </a:lnTo>
                  <a:lnTo>
                    <a:pt x="1033" y="4052"/>
                  </a:lnTo>
                  <a:lnTo>
                    <a:pt x="715" y="4767"/>
                  </a:lnTo>
                  <a:lnTo>
                    <a:pt x="398" y="5402"/>
                  </a:lnTo>
                  <a:lnTo>
                    <a:pt x="239" y="6197"/>
                  </a:lnTo>
                  <a:lnTo>
                    <a:pt x="80" y="6912"/>
                  </a:lnTo>
                  <a:lnTo>
                    <a:pt x="0" y="7706"/>
                  </a:lnTo>
                  <a:lnTo>
                    <a:pt x="0" y="8421"/>
                  </a:lnTo>
                  <a:lnTo>
                    <a:pt x="80" y="9136"/>
                  </a:lnTo>
                  <a:lnTo>
                    <a:pt x="239" y="9851"/>
                  </a:lnTo>
                  <a:lnTo>
                    <a:pt x="398" y="10486"/>
                  </a:lnTo>
                  <a:lnTo>
                    <a:pt x="715" y="11042"/>
                  </a:lnTo>
                  <a:lnTo>
                    <a:pt x="1033" y="11678"/>
                  </a:lnTo>
                  <a:lnTo>
                    <a:pt x="1430" y="12154"/>
                  </a:lnTo>
                  <a:lnTo>
                    <a:pt x="1907" y="12631"/>
                  </a:lnTo>
                  <a:lnTo>
                    <a:pt x="2383" y="13108"/>
                  </a:lnTo>
                  <a:lnTo>
                    <a:pt x="2940" y="13505"/>
                  </a:lnTo>
                  <a:lnTo>
                    <a:pt x="3575" y="13822"/>
                  </a:lnTo>
                  <a:lnTo>
                    <a:pt x="4211" y="14140"/>
                  </a:lnTo>
                  <a:lnTo>
                    <a:pt x="4846" y="14379"/>
                  </a:lnTo>
                  <a:lnTo>
                    <a:pt x="5561" y="14537"/>
                  </a:lnTo>
                  <a:lnTo>
                    <a:pt x="6276" y="14696"/>
                  </a:lnTo>
                  <a:lnTo>
                    <a:pt x="6991" y="14776"/>
                  </a:lnTo>
                  <a:lnTo>
                    <a:pt x="7785" y="14776"/>
                  </a:lnTo>
                  <a:lnTo>
                    <a:pt x="8500" y="14696"/>
                  </a:lnTo>
                  <a:lnTo>
                    <a:pt x="9215" y="14537"/>
                  </a:lnTo>
                  <a:lnTo>
                    <a:pt x="9930" y="14299"/>
                  </a:lnTo>
                  <a:lnTo>
                    <a:pt x="10565" y="14061"/>
                  </a:lnTo>
                  <a:lnTo>
                    <a:pt x="11201" y="13664"/>
                  </a:lnTo>
                  <a:lnTo>
                    <a:pt x="11757" y="13266"/>
                  </a:lnTo>
                  <a:lnTo>
                    <a:pt x="12313" y="12869"/>
                  </a:lnTo>
                  <a:lnTo>
                    <a:pt x="12789" y="12313"/>
                  </a:lnTo>
                  <a:lnTo>
                    <a:pt x="13266" y="11837"/>
                  </a:lnTo>
                  <a:lnTo>
                    <a:pt x="13663" y="11201"/>
                  </a:lnTo>
                  <a:lnTo>
                    <a:pt x="13981" y="10566"/>
                  </a:lnTo>
                  <a:lnTo>
                    <a:pt x="14299" y="9930"/>
                  </a:lnTo>
                  <a:lnTo>
                    <a:pt x="14537" y="9215"/>
                  </a:lnTo>
                  <a:lnTo>
                    <a:pt x="14696" y="8500"/>
                  </a:lnTo>
                  <a:lnTo>
                    <a:pt x="14775" y="7785"/>
                  </a:lnTo>
                  <a:lnTo>
                    <a:pt x="14775" y="6991"/>
                  </a:lnTo>
                  <a:lnTo>
                    <a:pt x="14696" y="6276"/>
                  </a:lnTo>
                  <a:lnTo>
                    <a:pt x="14537" y="5561"/>
                  </a:lnTo>
                  <a:lnTo>
                    <a:pt x="14299" y="4846"/>
                  </a:lnTo>
                  <a:lnTo>
                    <a:pt x="14060" y="4211"/>
                  </a:lnTo>
                  <a:lnTo>
                    <a:pt x="13663" y="3575"/>
                  </a:lnTo>
                  <a:lnTo>
                    <a:pt x="13266" y="3019"/>
                  </a:lnTo>
                  <a:lnTo>
                    <a:pt x="12869" y="2463"/>
                  </a:lnTo>
                  <a:lnTo>
                    <a:pt x="12313" y="1907"/>
                  </a:lnTo>
                  <a:lnTo>
                    <a:pt x="11836" y="1510"/>
                  </a:lnTo>
                  <a:lnTo>
                    <a:pt x="11201" y="1113"/>
                  </a:lnTo>
                  <a:lnTo>
                    <a:pt x="10565" y="716"/>
                  </a:lnTo>
                  <a:lnTo>
                    <a:pt x="9930" y="477"/>
                  </a:lnTo>
                  <a:lnTo>
                    <a:pt x="9215" y="239"/>
                  </a:lnTo>
                  <a:lnTo>
                    <a:pt x="8500" y="80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;p15">
              <a:extLst>
                <a:ext uri="{FF2B5EF4-FFF2-40B4-BE49-F238E27FC236}">
                  <a16:creationId xmlns:a16="http://schemas.microsoft.com/office/drawing/2014/main" id="{E0EE36F9-6F91-10E4-A695-224A7ED4C1AD}"/>
                </a:ext>
              </a:extLst>
            </p:cNvPr>
            <p:cNvSpPr/>
            <p:nvPr/>
          </p:nvSpPr>
          <p:spPr>
            <a:xfrm>
              <a:off x="5005475" y="1624250"/>
              <a:ext cx="180750" cy="182725"/>
            </a:xfrm>
            <a:custGeom>
              <a:avLst/>
              <a:gdLst/>
              <a:ahLst/>
              <a:cxnLst/>
              <a:rect l="l" t="t" r="r" b="b"/>
              <a:pathLst>
                <a:path w="7230" h="7309" extrusionOk="0">
                  <a:moveTo>
                    <a:pt x="3019" y="1"/>
                  </a:moveTo>
                  <a:lnTo>
                    <a:pt x="2384" y="239"/>
                  </a:lnTo>
                  <a:lnTo>
                    <a:pt x="1748" y="557"/>
                  </a:lnTo>
                  <a:lnTo>
                    <a:pt x="1272" y="954"/>
                  </a:lnTo>
                  <a:lnTo>
                    <a:pt x="795" y="1510"/>
                  </a:lnTo>
                  <a:lnTo>
                    <a:pt x="398" y="2066"/>
                  </a:lnTo>
                  <a:lnTo>
                    <a:pt x="160" y="2781"/>
                  </a:lnTo>
                  <a:lnTo>
                    <a:pt x="1" y="3496"/>
                  </a:lnTo>
                  <a:lnTo>
                    <a:pt x="80" y="4211"/>
                  </a:lnTo>
                  <a:lnTo>
                    <a:pt x="239" y="4846"/>
                  </a:lnTo>
                  <a:lnTo>
                    <a:pt x="478" y="5482"/>
                  </a:lnTo>
                  <a:lnTo>
                    <a:pt x="875" y="6038"/>
                  </a:lnTo>
                  <a:lnTo>
                    <a:pt x="1431" y="6594"/>
                  </a:lnTo>
                  <a:lnTo>
                    <a:pt x="1987" y="6991"/>
                  </a:lnTo>
                  <a:lnTo>
                    <a:pt x="2702" y="7229"/>
                  </a:lnTo>
                  <a:lnTo>
                    <a:pt x="3417" y="7309"/>
                  </a:lnTo>
                  <a:lnTo>
                    <a:pt x="4132" y="7309"/>
                  </a:lnTo>
                  <a:lnTo>
                    <a:pt x="4767" y="7150"/>
                  </a:lnTo>
                  <a:lnTo>
                    <a:pt x="5402" y="6912"/>
                  </a:lnTo>
                  <a:lnTo>
                    <a:pt x="6038" y="6514"/>
                  </a:lnTo>
                  <a:lnTo>
                    <a:pt x="6515" y="5958"/>
                  </a:lnTo>
                  <a:lnTo>
                    <a:pt x="6912" y="5323"/>
                  </a:lnTo>
                  <a:lnTo>
                    <a:pt x="7150" y="4687"/>
                  </a:lnTo>
                  <a:lnTo>
                    <a:pt x="7229" y="3973"/>
                  </a:lnTo>
                  <a:lnTo>
                    <a:pt x="7150" y="3178"/>
                  </a:lnTo>
                  <a:lnTo>
                    <a:pt x="6912" y="2543"/>
                  </a:lnTo>
                  <a:lnTo>
                    <a:pt x="6594" y="1828"/>
                  </a:lnTo>
                  <a:lnTo>
                    <a:pt x="6197" y="1272"/>
                  </a:lnTo>
                  <a:lnTo>
                    <a:pt x="5641" y="716"/>
                  </a:lnTo>
                  <a:lnTo>
                    <a:pt x="5005" y="318"/>
                  </a:lnTo>
                  <a:lnTo>
                    <a:pt x="4290" y="80"/>
                  </a:lnTo>
                  <a:lnTo>
                    <a:pt x="36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;p15">
              <a:extLst>
                <a:ext uri="{FF2B5EF4-FFF2-40B4-BE49-F238E27FC236}">
                  <a16:creationId xmlns:a16="http://schemas.microsoft.com/office/drawing/2014/main" id="{A9C72110-DA25-A3E7-173E-EFA5D128469C}"/>
                </a:ext>
              </a:extLst>
            </p:cNvPr>
            <p:cNvSpPr/>
            <p:nvPr/>
          </p:nvSpPr>
          <p:spPr>
            <a:xfrm>
              <a:off x="5041225" y="1662000"/>
              <a:ext cx="111250" cy="109225"/>
            </a:xfrm>
            <a:custGeom>
              <a:avLst/>
              <a:gdLst/>
              <a:ahLst/>
              <a:cxnLst/>
              <a:rect l="l" t="t" r="r" b="b"/>
              <a:pathLst>
                <a:path w="4450" h="4369" extrusionOk="0">
                  <a:moveTo>
                    <a:pt x="2304" y="0"/>
                  </a:moveTo>
                  <a:lnTo>
                    <a:pt x="1907" y="79"/>
                  </a:lnTo>
                  <a:lnTo>
                    <a:pt x="1510" y="159"/>
                  </a:lnTo>
                  <a:lnTo>
                    <a:pt x="1113" y="318"/>
                  </a:lnTo>
                  <a:lnTo>
                    <a:pt x="795" y="556"/>
                  </a:lnTo>
                  <a:lnTo>
                    <a:pt x="477" y="874"/>
                  </a:lnTo>
                  <a:lnTo>
                    <a:pt x="239" y="1271"/>
                  </a:lnTo>
                  <a:lnTo>
                    <a:pt x="80" y="1668"/>
                  </a:lnTo>
                  <a:lnTo>
                    <a:pt x="1" y="2145"/>
                  </a:lnTo>
                  <a:lnTo>
                    <a:pt x="80" y="2542"/>
                  </a:lnTo>
                  <a:lnTo>
                    <a:pt x="160" y="2939"/>
                  </a:lnTo>
                  <a:lnTo>
                    <a:pt x="318" y="3336"/>
                  </a:lnTo>
                  <a:lnTo>
                    <a:pt x="557" y="3654"/>
                  </a:lnTo>
                  <a:lnTo>
                    <a:pt x="875" y="3972"/>
                  </a:lnTo>
                  <a:lnTo>
                    <a:pt x="1272" y="4210"/>
                  </a:lnTo>
                  <a:lnTo>
                    <a:pt x="1669" y="4369"/>
                  </a:lnTo>
                  <a:lnTo>
                    <a:pt x="2543" y="4369"/>
                  </a:lnTo>
                  <a:lnTo>
                    <a:pt x="3019" y="4210"/>
                  </a:lnTo>
                  <a:lnTo>
                    <a:pt x="3416" y="3972"/>
                  </a:lnTo>
                  <a:lnTo>
                    <a:pt x="3734" y="3733"/>
                  </a:lnTo>
                  <a:lnTo>
                    <a:pt x="4052" y="3336"/>
                  </a:lnTo>
                  <a:lnTo>
                    <a:pt x="4290" y="3019"/>
                  </a:lnTo>
                  <a:lnTo>
                    <a:pt x="4449" y="2542"/>
                  </a:lnTo>
                  <a:lnTo>
                    <a:pt x="4449" y="2145"/>
                  </a:lnTo>
                  <a:lnTo>
                    <a:pt x="4449" y="1748"/>
                  </a:lnTo>
                  <a:lnTo>
                    <a:pt x="4370" y="1430"/>
                  </a:lnTo>
                  <a:lnTo>
                    <a:pt x="4131" y="1033"/>
                  </a:lnTo>
                  <a:lnTo>
                    <a:pt x="3893" y="715"/>
                  </a:lnTo>
                  <a:lnTo>
                    <a:pt x="3575" y="477"/>
                  </a:lnTo>
                  <a:lnTo>
                    <a:pt x="3178" y="238"/>
                  </a:lnTo>
                  <a:lnTo>
                    <a:pt x="2781" y="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;p15">
              <a:extLst>
                <a:ext uri="{FF2B5EF4-FFF2-40B4-BE49-F238E27FC236}">
                  <a16:creationId xmlns:a16="http://schemas.microsoft.com/office/drawing/2014/main" id="{C202635D-3C66-CCFC-D9F0-A1C5E0E7AC24}"/>
                </a:ext>
              </a:extLst>
            </p:cNvPr>
            <p:cNvSpPr/>
            <p:nvPr/>
          </p:nvSpPr>
          <p:spPr>
            <a:xfrm>
              <a:off x="5041225" y="16540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1" y="556"/>
                  </a:lnTo>
                  <a:lnTo>
                    <a:pt x="160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557" y="239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;p15">
              <a:extLst>
                <a:ext uri="{FF2B5EF4-FFF2-40B4-BE49-F238E27FC236}">
                  <a16:creationId xmlns:a16="http://schemas.microsoft.com/office/drawing/2014/main" id="{ED78ACD0-FC39-4487-7333-8BDDCCDB5BB8}"/>
                </a:ext>
              </a:extLst>
            </p:cNvPr>
            <p:cNvSpPr/>
            <p:nvPr/>
          </p:nvSpPr>
          <p:spPr>
            <a:xfrm>
              <a:off x="5090875" y="164015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80" y="0"/>
                  </a:moveTo>
                  <a:lnTo>
                    <a:pt x="1" y="80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9" y="636"/>
                  </a:lnTo>
                  <a:lnTo>
                    <a:pt x="398" y="55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15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5;p15">
              <a:extLst>
                <a:ext uri="{FF2B5EF4-FFF2-40B4-BE49-F238E27FC236}">
                  <a16:creationId xmlns:a16="http://schemas.microsoft.com/office/drawing/2014/main" id="{AB5B8FFD-881D-6780-87B7-5AE12EB56FA8}"/>
                </a:ext>
              </a:extLst>
            </p:cNvPr>
            <p:cNvSpPr/>
            <p:nvPr/>
          </p:nvSpPr>
          <p:spPr>
            <a:xfrm>
              <a:off x="5019375" y="1703700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238"/>
                  </a:lnTo>
                  <a:lnTo>
                    <a:pt x="1" y="397"/>
                  </a:lnTo>
                  <a:lnTo>
                    <a:pt x="1" y="477"/>
                  </a:lnTo>
                  <a:lnTo>
                    <a:pt x="160" y="556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8" y="556"/>
                  </a:lnTo>
                  <a:lnTo>
                    <a:pt x="636" y="318"/>
                  </a:lnTo>
                  <a:lnTo>
                    <a:pt x="557" y="238"/>
                  </a:lnTo>
                  <a:lnTo>
                    <a:pt x="557" y="8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;p15">
              <a:extLst>
                <a:ext uri="{FF2B5EF4-FFF2-40B4-BE49-F238E27FC236}">
                  <a16:creationId xmlns:a16="http://schemas.microsoft.com/office/drawing/2014/main" id="{EB894AC1-663C-9F75-C314-1E569D2463F5}"/>
                </a:ext>
              </a:extLst>
            </p:cNvPr>
            <p:cNvSpPr/>
            <p:nvPr/>
          </p:nvSpPr>
          <p:spPr>
            <a:xfrm>
              <a:off x="5031300" y="174937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80" y="80"/>
                  </a:lnTo>
                  <a:lnTo>
                    <a:pt x="1" y="159"/>
                  </a:lnTo>
                  <a:lnTo>
                    <a:pt x="1" y="318"/>
                  </a:lnTo>
                  <a:lnTo>
                    <a:pt x="1" y="39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8"/>
                  </a:lnTo>
                  <a:lnTo>
                    <a:pt x="557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7;p15">
              <a:extLst>
                <a:ext uri="{FF2B5EF4-FFF2-40B4-BE49-F238E27FC236}">
                  <a16:creationId xmlns:a16="http://schemas.microsoft.com/office/drawing/2014/main" id="{A59EDB27-0C16-312D-D760-C9AB793ED073}"/>
                </a:ext>
              </a:extLst>
            </p:cNvPr>
            <p:cNvSpPr/>
            <p:nvPr/>
          </p:nvSpPr>
          <p:spPr>
            <a:xfrm>
              <a:off x="5069025" y="17791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80" y="80"/>
                  </a:lnTo>
                  <a:lnTo>
                    <a:pt x="1" y="160"/>
                  </a:lnTo>
                  <a:lnTo>
                    <a:pt x="1" y="239"/>
                  </a:lnTo>
                  <a:lnTo>
                    <a:pt x="1" y="398"/>
                  </a:lnTo>
                  <a:lnTo>
                    <a:pt x="80" y="477"/>
                  </a:lnTo>
                  <a:lnTo>
                    <a:pt x="160" y="557"/>
                  </a:lnTo>
                  <a:lnTo>
                    <a:pt x="239" y="636"/>
                  </a:lnTo>
                  <a:lnTo>
                    <a:pt x="398" y="636"/>
                  </a:lnTo>
                  <a:lnTo>
                    <a:pt x="477" y="557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8;p15">
              <a:extLst>
                <a:ext uri="{FF2B5EF4-FFF2-40B4-BE49-F238E27FC236}">
                  <a16:creationId xmlns:a16="http://schemas.microsoft.com/office/drawing/2014/main" id="{AABD1E01-FF55-FD33-2CA3-D8476A165433}"/>
                </a:ext>
              </a:extLst>
            </p:cNvPr>
            <p:cNvSpPr/>
            <p:nvPr/>
          </p:nvSpPr>
          <p:spPr>
            <a:xfrm>
              <a:off x="5112725" y="177717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lnTo>
                    <a:pt x="239" y="80"/>
                  </a:lnTo>
                  <a:lnTo>
                    <a:pt x="80" y="80"/>
                  </a:lnTo>
                  <a:lnTo>
                    <a:pt x="0" y="159"/>
                  </a:lnTo>
                  <a:lnTo>
                    <a:pt x="0" y="318"/>
                  </a:lnTo>
                  <a:lnTo>
                    <a:pt x="0" y="477"/>
                  </a:lnTo>
                  <a:lnTo>
                    <a:pt x="80" y="556"/>
                  </a:lnTo>
                  <a:lnTo>
                    <a:pt x="159" y="636"/>
                  </a:lnTo>
                  <a:lnTo>
                    <a:pt x="477" y="636"/>
                  </a:lnTo>
                  <a:lnTo>
                    <a:pt x="636" y="397"/>
                  </a:lnTo>
                  <a:lnTo>
                    <a:pt x="636" y="239"/>
                  </a:lnTo>
                  <a:lnTo>
                    <a:pt x="556" y="159"/>
                  </a:lnTo>
                  <a:lnTo>
                    <a:pt x="477" y="8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9;p15">
              <a:extLst>
                <a:ext uri="{FF2B5EF4-FFF2-40B4-BE49-F238E27FC236}">
                  <a16:creationId xmlns:a16="http://schemas.microsoft.com/office/drawing/2014/main" id="{04159951-B882-BE03-D7C1-F47DDA644D73}"/>
                </a:ext>
              </a:extLst>
            </p:cNvPr>
            <p:cNvSpPr/>
            <p:nvPr/>
          </p:nvSpPr>
          <p:spPr>
            <a:xfrm>
              <a:off x="5150450" y="1751350"/>
              <a:ext cx="15925" cy="15925"/>
            </a:xfrm>
            <a:custGeom>
              <a:avLst/>
              <a:gdLst/>
              <a:ahLst/>
              <a:cxnLst/>
              <a:rect l="l" t="t" r="r" b="b"/>
              <a:pathLst>
                <a:path w="637" h="637" extrusionOk="0">
                  <a:moveTo>
                    <a:pt x="239" y="1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318"/>
                  </a:lnTo>
                  <a:lnTo>
                    <a:pt x="1" y="398"/>
                  </a:lnTo>
                  <a:lnTo>
                    <a:pt x="80" y="557"/>
                  </a:lnTo>
                  <a:lnTo>
                    <a:pt x="239" y="636"/>
                  </a:lnTo>
                  <a:lnTo>
                    <a:pt x="477" y="636"/>
                  </a:lnTo>
                  <a:lnTo>
                    <a:pt x="557" y="557"/>
                  </a:lnTo>
                  <a:lnTo>
                    <a:pt x="636" y="398"/>
                  </a:lnTo>
                  <a:lnTo>
                    <a:pt x="636" y="239"/>
                  </a:lnTo>
                  <a:lnTo>
                    <a:pt x="636" y="159"/>
                  </a:lnTo>
                  <a:lnTo>
                    <a:pt x="477" y="80"/>
                  </a:lnTo>
                  <a:lnTo>
                    <a:pt x="398" y="1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0;p15">
              <a:extLst>
                <a:ext uri="{FF2B5EF4-FFF2-40B4-BE49-F238E27FC236}">
                  <a16:creationId xmlns:a16="http://schemas.microsoft.com/office/drawing/2014/main" id="{38C71BA2-7B06-10BD-BDC2-D9193D7D84BA}"/>
                </a:ext>
              </a:extLst>
            </p:cNvPr>
            <p:cNvSpPr/>
            <p:nvPr/>
          </p:nvSpPr>
          <p:spPr>
            <a:xfrm>
              <a:off x="5160375" y="1699725"/>
              <a:ext cx="15925" cy="15900"/>
            </a:xfrm>
            <a:custGeom>
              <a:avLst/>
              <a:gdLst/>
              <a:ahLst/>
              <a:cxnLst/>
              <a:rect l="l" t="t" r="r" b="b"/>
              <a:pathLst>
                <a:path w="637" h="636" extrusionOk="0">
                  <a:moveTo>
                    <a:pt x="239" y="0"/>
                  </a:moveTo>
                  <a:lnTo>
                    <a:pt x="160" y="80"/>
                  </a:lnTo>
                  <a:lnTo>
                    <a:pt x="80" y="159"/>
                  </a:lnTo>
                  <a:lnTo>
                    <a:pt x="1" y="239"/>
                  </a:lnTo>
                  <a:lnTo>
                    <a:pt x="1" y="397"/>
                  </a:lnTo>
                  <a:lnTo>
                    <a:pt x="80" y="477"/>
                  </a:lnTo>
                  <a:lnTo>
                    <a:pt x="160" y="556"/>
                  </a:lnTo>
                  <a:lnTo>
                    <a:pt x="319" y="636"/>
                  </a:lnTo>
                  <a:lnTo>
                    <a:pt x="398" y="636"/>
                  </a:lnTo>
                  <a:lnTo>
                    <a:pt x="557" y="556"/>
                  </a:lnTo>
                  <a:lnTo>
                    <a:pt x="636" y="318"/>
                  </a:lnTo>
                  <a:lnTo>
                    <a:pt x="636" y="239"/>
                  </a:lnTo>
                  <a:lnTo>
                    <a:pt x="557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1;p15">
              <a:extLst>
                <a:ext uri="{FF2B5EF4-FFF2-40B4-BE49-F238E27FC236}">
                  <a16:creationId xmlns:a16="http://schemas.microsoft.com/office/drawing/2014/main" id="{7E466265-0DC9-CBA2-EB99-572509EC6DC9}"/>
                </a:ext>
              </a:extLst>
            </p:cNvPr>
            <p:cNvSpPr/>
            <p:nvPr/>
          </p:nvSpPr>
          <p:spPr>
            <a:xfrm>
              <a:off x="5134575" y="1658025"/>
              <a:ext cx="15900" cy="15900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238" y="0"/>
                  </a:moveTo>
                  <a:lnTo>
                    <a:pt x="80" y="80"/>
                  </a:lnTo>
                  <a:lnTo>
                    <a:pt x="0" y="159"/>
                  </a:lnTo>
                  <a:lnTo>
                    <a:pt x="0" y="238"/>
                  </a:lnTo>
                  <a:lnTo>
                    <a:pt x="0" y="397"/>
                  </a:lnTo>
                  <a:lnTo>
                    <a:pt x="80" y="477"/>
                  </a:lnTo>
                  <a:lnTo>
                    <a:pt x="159" y="556"/>
                  </a:lnTo>
                  <a:lnTo>
                    <a:pt x="238" y="636"/>
                  </a:lnTo>
                  <a:lnTo>
                    <a:pt x="397" y="636"/>
                  </a:lnTo>
                  <a:lnTo>
                    <a:pt x="477" y="556"/>
                  </a:lnTo>
                  <a:lnTo>
                    <a:pt x="636" y="318"/>
                  </a:lnTo>
                  <a:lnTo>
                    <a:pt x="636" y="238"/>
                  </a:lnTo>
                  <a:lnTo>
                    <a:pt x="556" y="8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B1B3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;p15">
              <a:extLst>
                <a:ext uri="{FF2B5EF4-FFF2-40B4-BE49-F238E27FC236}">
                  <a16:creationId xmlns:a16="http://schemas.microsoft.com/office/drawing/2014/main" id="{3B760C81-8E9D-79E2-53E1-2F919DCD6023}"/>
                </a:ext>
              </a:extLst>
            </p:cNvPr>
            <p:cNvSpPr/>
            <p:nvPr/>
          </p:nvSpPr>
          <p:spPr>
            <a:xfrm>
              <a:off x="5219950" y="1638150"/>
              <a:ext cx="174800" cy="343600"/>
            </a:xfrm>
            <a:custGeom>
              <a:avLst/>
              <a:gdLst/>
              <a:ahLst/>
              <a:cxnLst/>
              <a:rect l="l" t="t" r="r" b="b"/>
              <a:pathLst>
                <a:path w="6992" h="13744" extrusionOk="0">
                  <a:moveTo>
                    <a:pt x="5641" y="1"/>
                  </a:moveTo>
                  <a:lnTo>
                    <a:pt x="5244" y="160"/>
                  </a:lnTo>
                  <a:lnTo>
                    <a:pt x="4926" y="319"/>
                  </a:lnTo>
                  <a:lnTo>
                    <a:pt x="4688" y="557"/>
                  </a:lnTo>
                  <a:lnTo>
                    <a:pt x="4449" y="795"/>
                  </a:lnTo>
                  <a:lnTo>
                    <a:pt x="4290" y="1192"/>
                  </a:lnTo>
                  <a:lnTo>
                    <a:pt x="4211" y="1590"/>
                  </a:lnTo>
                  <a:lnTo>
                    <a:pt x="4052" y="2543"/>
                  </a:lnTo>
                  <a:lnTo>
                    <a:pt x="3814" y="4846"/>
                  </a:lnTo>
                  <a:lnTo>
                    <a:pt x="3496" y="6117"/>
                  </a:lnTo>
                  <a:lnTo>
                    <a:pt x="3337" y="6753"/>
                  </a:lnTo>
                  <a:lnTo>
                    <a:pt x="3099" y="7388"/>
                  </a:lnTo>
                  <a:lnTo>
                    <a:pt x="2781" y="8024"/>
                  </a:lnTo>
                  <a:lnTo>
                    <a:pt x="2543" y="8580"/>
                  </a:lnTo>
                  <a:lnTo>
                    <a:pt x="1828" y="9533"/>
                  </a:lnTo>
                  <a:lnTo>
                    <a:pt x="716" y="11042"/>
                  </a:lnTo>
                  <a:lnTo>
                    <a:pt x="239" y="11678"/>
                  </a:lnTo>
                  <a:lnTo>
                    <a:pt x="160" y="11916"/>
                  </a:lnTo>
                  <a:lnTo>
                    <a:pt x="80" y="12234"/>
                  </a:lnTo>
                  <a:lnTo>
                    <a:pt x="1" y="12472"/>
                  </a:lnTo>
                  <a:lnTo>
                    <a:pt x="80" y="12790"/>
                  </a:lnTo>
                  <a:lnTo>
                    <a:pt x="239" y="13028"/>
                  </a:lnTo>
                  <a:lnTo>
                    <a:pt x="477" y="13346"/>
                  </a:lnTo>
                  <a:lnTo>
                    <a:pt x="716" y="13584"/>
                  </a:lnTo>
                  <a:lnTo>
                    <a:pt x="954" y="13743"/>
                  </a:lnTo>
                  <a:lnTo>
                    <a:pt x="1272" y="13743"/>
                  </a:lnTo>
                  <a:lnTo>
                    <a:pt x="1590" y="13664"/>
                  </a:lnTo>
                  <a:lnTo>
                    <a:pt x="1907" y="13584"/>
                  </a:lnTo>
                  <a:lnTo>
                    <a:pt x="2225" y="13346"/>
                  </a:lnTo>
                  <a:lnTo>
                    <a:pt x="2940" y="12790"/>
                  </a:lnTo>
                  <a:lnTo>
                    <a:pt x="3734" y="11916"/>
                  </a:lnTo>
                  <a:lnTo>
                    <a:pt x="4449" y="10883"/>
                  </a:lnTo>
                  <a:lnTo>
                    <a:pt x="5085" y="9771"/>
                  </a:lnTo>
                  <a:lnTo>
                    <a:pt x="5720" y="8500"/>
                  </a:lnTo>
                  <a:lnTo>
                    <a:pt x="6197" y="7071"/>
                  </a:lnTo>
                  <a:lnTo>
                    <a:pt x="6594" y="5641"/>
                  </a:lnTo>
                  <a:lnTo>
                    <a:pt x="6832" y="4211"/>
                  </a:lnTo>
                  <a:lnTo>
                    <a:pt x="6991" y="2860"/>
                  </a:lnTo>
                  <a:lnTo>
                    <a:pt x="6912" y="1669"/>
                  </a:lnTo>
                  <a:lnTo>
                    <a:pt x="6832" y="1192"/>
                  </a:lnTo>
                  <a:lnTo>
                    <a:pt x="6753" y="716"/>
                  </a:lnTo>
                  <a:lnTo>
                    <a:pt x="6515" y="398"/>
                  </a:lnTo>
                  <a:lnTo>
                    <a:pt x="6276" y="160"/>
                  </a:lnTo>
                  <a:lnTo>
                    <a:pt x="6038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3;p15">
              <a:extLst>
                <a:ext uri="{FF2B5EF4-FFF2-40B4-BE49-F238E27FC236}">
                  <a16:creationId xmlns:a16="http://schemas.microsoft.com/office/drawing/2014/main" id="{E34DE2A2-5C6D-CBB8-1CFF-D4B5B22AC622}"/>
                </a:ext>
              </a:extLst>
            </p:cNvPr>
            <p:cNvSpPr/>
            <p:nvPr/>
          </p:nvSpPr>
          <p:spPr>
            <a:xfrm>
              <a:off x="1528225" y="418825"/>
              <a:ext cx="4559575" cy="1215375"/>
            </a:xfrm>
            <a:custGeom>
              <a:avLst/>
              <a:gdLst/>
              <a:ahLst/>
              <a:cxnLst/>
              <a:rect l="l" t="t" r="r" b="b"/>
              <a:pathLst>
                <a:path w="182383" h="48615" extrusionOk="0">
                  <a:moveTo>
                    <a:pt x="82215" y="3734"/>
                  </a:moveTo>
                  <a:lnTo>
                    <a:pt x="83407" y="3813"/>
                  </a:lnTo>
                  <a:lnTo>
                    <a:pt x="84440" y="3893"/>
                  </a:lnTo>
                  <a:lnTo>
                    <a:pt x="85234" y="4052"/>
                  </a:lnTo>
                  <a:lnTo>
                    <a:pt x="85869" y="4290"/>
                  </a:lnTo>
                  <a:lnTo>
                    <a:pt x="86346" y="4608"/>
                  </a:lnTo>
                  <a:lnTo>
                    <a:pt x="86664" y="5005"/>
                  </a:lnTo>
                  <a:lnTo>
                    <a:pt x="86902" y="5482"/>
                  </a:lnTo>
                  <a:lnTo>
                    <a:pt x="87061" y="6038"/>
                  </a:lnTo>
                  <a:lnTo>
                    <a:pt x="87140" y="6753"/>
                  </a:lnTo>
                  <a:lnTo>
                    <a:pt x="87140" y="7626"/>
                  </a:lnTo>
                  <a:lnTo>
                    <a:pt x="87061" y="9692"/>
                  </a:lnTo>
                  <a:lnTo>
                    <a:pt x="86982" y="12472"/>
                  </a:lnTo>
                  <a:lnTo>
                    <a:pt x="86982" y="15252"/>
                  </a:lnTo>
                  <a:lnTo>
                    <a:pt x="86902" y="16364"/>
                  </a:lnTo>
                  <a:lnTo>
                    <a:pt x="86823" y="17317"/>
                  </a:lnTo>
                  <a:lnTo>
                    <a:pt x="86664" y="18112"/>
                  </a:lnTo>
                  <a:lnTo>
                    <a:pt x="86425" y="18668"/>
                  </a:lnTo>
                  <a:lnTo>
                    <a:pt x="86108" y="19224"/>
                  </a:lnTo>
                  <a:lnTo>
                    <a:pt x="85790" y="19542"/>
                  </a:lnTo>
                  <a:lnTo>
                    <a:pt x="85313" y="19859"/>
                  </a:lnTo>
                  <a:lnTo>
                    <a:pt x="84678" y="20018"/>
                  </a:lnTo>
                  <a:lnTo>
                    <a:pt x="83963" y="20177"/>
                  </a:lnTo>
                  <a:lnTo>
                    <a:pt x="83089" y="20177"/>
                  </a:lnTo>
                  <a:lnTo>
                    <a:pt x="80944" y="20257"/>
                  </a:lnTo>
                  <a:lnTo>
                    <a:pt x="78085" y="20177"/>
                  </a:lnTo>
                  <a:lnTo>
                    <a:pt x="73080" y="20257"/>
                  </a:lnTo>
                  <a:lnTo>
                    <a:pt x="68950" y="20336"/>
                  </a:lnTo>
                  <a:lnTo>
                    <a:pt x="63230" y="20495"/>
                  </a:lnTo>
                  <a:lnTo>
                    <a:pt x="61324" y="20415"/>
                  </a:lnTo>
                  <a:lnTo>
                    <a:pt x="60609" y="20415"/>
                  </a:lnTo>
                  <a:lnTo>
                    <a:pt x="59894" y="20336"/>
                  </a:lnTo>
                  <a:lnTo>
                    <a:pt x="59338" y="20177"/>
                  </a:lnTo>
                  <a:lnTo>
                    <a:pt x="58862" y="20018"/>
                  </a:lnTo>
                  <a:lnTo>
                    <a:pt x="58464" y="19780"/>
                  </a:lnTo>
                  <a:lnTo>
                    <a:pt x="58147" y="19462"/>
                  </a:lnTo>
                  <a:lnTo>
                    <a:pt x="57908" y="19144"/>
                  </a:lnTo>
                  <a:lnTo>
                    <a:pt x="57749" y="18747"/>
                  </a:lnTo>
                  <a:lnTo>
                    <a:pt x="57749" y="18350"/>
                  </a:lnTo>
                  <a:lnTo>
                    <a:pt x="57829" y="17794"/>
                  </a:lnTo>
                  <a:lnTo>
                    <a:pt x="58067" y="17317"/>
                  </a:lnTo>
                  <a:lnTo>
                    <a:pt x="58305" y="16761"/>
                  </a:lnTo>
                  <a:lnTo>
                    <a:pt x="58941" y="15570"/>
                  </a:lnTo>
                  <a:lnTo>
                    <a:pt x="59735" y="14458"/>
                  </a:lnTo>
                  <a:lnTo>
                    <a:pt x="60609" y="13346"/>
                  </a:lnTo>
                  <a:lnTo>
                    <a:pt x="61880" y="11598"/>
                  </a:lnTo>
                  <a:lnTo>
                    <a:pt x="63072" y="9851"/>
                  </a:lnTo>
                  <a:lnTo>
                    <a:pt x="64422" y="8024"/>
                  </a:lnTo>
                  <a:lnTo>
                    <a:pt x="65216" y="7150"/>
                  </a:lnTo>
                  <a:lnTo>
                    <a:pt x="65931" y="6355"/>
                  </a:lnTo>
                  <a:lnTo>
                    <a:pt x="66805" y="5640"/>
                  </a:lnTo>
                  <a:lnTo>
                    <a:pt x="67599" y="5084"/>
                  </a:lnTo>
                  <a:lnTo>
                    <a:pt x="68553" y="4608"/>
                  </a:lnTo>
                  <a:lnTo>
                    <a:pt x="69665" y="4290"/>
                  </a:lnTo>
                  <a:lnTo>
                    <a:pt x="70936" y="4052"/>
                  </a:lnTo>
                  <a:lnTo>
                    <a:pt x="72286" y="3893"/>
                  </a:lnTo>
                  <a:lnTo>
                    <a:pt x="73795" y="3813"/>
                  </a:lnTo>
                  <a:lnTo>
                    <a:pt x="75384" y="3734"/>
                  </a:lnTo>
                  <a:close/>
                  <a:moveTo>
                    <a:pt x="114148" y="4131"/>
                  </a:moveTo>
                  <a:lnTo>
                    <a:pt x="115260" y="4211"/>
                  </a:lnTo>
                  <a:lnTo>
                    <a:pt x="116134" y="4370"/>
                  </a:lnTo>
                  <a:lnTo>
                    <a:pt x="116929" y="4608"/>
                  </a:lnTo>
                  <a:lnTo>
                    <a:pt x="117485" y="4846"/>
                  </a:lnTo>
                  <a:lnTo>
                    <a:pt x="118041" y="5164"/>
                  </a:lnTo>
                  <a:lnTo>
                    <a:pt x="118358" y="5640"/>
                  </a:lnTo>
                  <a:lnTo>
                    <a:pt x="118676" y="6197"/>
                  </a:lnTo>
                  <a:lnTo>
                    <a:pt x="118835" y="6911"/>
                  </a:lnTo>
                  <a:lnTo>
                    <a:pt x="118994" y="7706"/>
                  </a:lnTo>
                  <a:lnTo>
                    <a:pt x="119073" y="8659"/>
                  </a:lnTo>
                  <a:lnTo>
                    <a:pt x="119073" y="9771"/>
                  </a:lnTo>
                  <a:lnTo>
                    <a:pt x="119073" y="12472"/>
                  </a:lnTo>
                  <a:lnTo>
                    <a:pt x="119073" y="15252"/>
                  </a:lnTo>
                  <a:lnTo>
                    <a:pt x="119073" y="17397"/>
                  </a:lnTo>
                  <a:lnTo>
                    <a:pt x="119073" y="18191"/>
                  </a:lnTo>
                  <a:lnTo>
                    <a:pt x="118914" y="18827"/>
                  </a:lnTo>
                  <a:lnTo>
                    <a:pt x="118756" y="19383"/>
                  </a:lnTo>
                  <a:lnTo>
                    <a:pt x="118517" y="19780"/>
                  </a:lnTo>
                  <a:lnTo>
                    <a:pt x="118120" y="20098"/>
                  </a:lnTo>
                  <a:lnTo>
                    <a:pt x="117643" y="20257"/>
                  </a:lnTo>
                  <a:lnTo>
                    <a:pt x="117008" y="20415"/>
                  </a:lnTo>
                  <a:lnTo>
                    <a:pt x="116293" y="20495"/>
                  </a:lnTo>
                  <a:lnTo>
                    <a:pt x="114228" y="20574"/>
                  </a:lnTo>
                  <a:lnTo>
                    <a:pt x="111448" y="20574"/>
                  </a:lnTo>
                  <a:lnTo>
                    <a:pt x="106364" y="20654"/>
                  </a:lnTo>
                  <a:lnTo>
                    <a:pt x="102074" y="20654"/>
                  </a:lnTo>
                  <a:lnTo>
                    <a:pt x="95719" y="20813"/>
                  </a:lnTo>
                  <a:lnTo>
                    <a:pt x="93495" y="20733"/>
                  </a:lnTo>
                  <a:lnTo>
                    <a:pt x="91827" y="20654"/>
                  </a:lnTo>
                  <a:lnTo>
                    <a:pt x="91112" y="20574"/>
                  </a:lnTo>
                  <a:lnTo>
                    <a:pt x="90556" y="20415"/>
                  </a:lnTo>
                  <a:lnTo>
                    <a:pt x="90000" y="20177"/>
                  </a:lnTo>
                  <a:lnTo>
                    <a:pt x="89603" y="19939"/>
                  </a:lnTo>
                  <a:lnTo>
                    <a:pt x="89444" y="19780"/>
                  </a:lnTo>
                  <a:lnTo>
                    <a:pt x="89365" y="19542"/>
                  </a:lnTo>
                  <a:lnTo>
                    <a:pt x="89206" y="18668"/>
                  </a:lnTo>
                  <a:lnTo>
                    <a:pt x="89047" y="17476"/>
                  </a:lnTo>
                  <a:lnTo>
                    <a:pt x="88967" y="16126"/>
                  </a:lnTo>
                  <a:lnTo>
                    <a:pt x="88967" y="13266"/>
                  </a:lnTo>
                  <a:lnTo>
                    <a:pt x="88967" y="11122"/>
                  </a:lnTo>
                  <a:lnTo>
                    <a:pt x="88967" y="9612"/>
                  </a:lnTo>
                  <a:lnTo>
                    <a:pt x="88967" y="8262"/>
                  </a:lnTo>
                  <a:lnTo>
                    <a:pt x="88967" y="7150"/>
                  </a:lnTo>
                  <a:lnTo>
                    <a:pt x="89126" y="6197"/>
                  </a:lnTo>
                  <a:lnTo>
                    <a:pt x="89285" y="5720"/>
                  </a:lnTo>
                  <a:lnTo>
                    <a:pt x="89444" y="5402"/>
                  </a:lnTo>
                  <a:lnTo>
                    <a:pt x="89682" y="5005"/>
                  </a:lnTo>
                  <a:lnTo>
                    <a:pt x="90000" y="4767"/>
                  </a:lnTo>
                  <a:lnTo>
                    <a:pt x="90397" y="4528"/>
                  </a:lnTo>
                  <a:lnTo>
                    <a:pt x="90874" y="4370"/>
                  </a:lnTo>
                  <a:lnTo>
                    <a:pt x="91430" y="4290"/>
                  </a:lnTo>
                  <a:lnTo>
                    <a:pt x="92065" y="4211"/>
                  </a:lnTo>
                  <a:lnTo>
                    <a:pt x="99929" y="4131"/>
                  </a:lnTo>
                  <a:close/>
                  <a:moveTo>
                    <a:pt x="124554" y="5561"/>
                  </a:moveTo>
                  <a:lnTo>
                    <a:pt x="125269" y="5799"/>
                  </a:lnTo>
                  <a:lnTo>
                    <a:pt x="126064" y="6038"/>
                  </a:lnTo>
                  <a:lnTo>
                    <a:pt x="126858" y="6355"/>
                  </a:lnTo>
                  <a:lnTo>
                    <a:pt x="127573" y="6673"/>
                  </a:lnTo>
                  <a:lnTo>
                    <a:pt x="129082" y="7547"/>
                  </a:lnTo>
                  <a:lnTo>
                    <a:pt x="130432" y="8421"/>
                  </a:lnTo>
                  <a:lnTo>
                    <a:pt x="131703" y="9453"/>
                  </a:lnTo>
                  <a:lnTo>
                    <a:pt x="132895" y="10486"/>
                  </a:lnTo>
                  <a:lnTo>
                    <a:pt x="133928" y="11519"/>
                  </a:lnTo>
                  <a:lnTo>
                    <a:pt x="134801" y="12472"/>
                  </a:lnTo>
                  <a:lnTo>
                    <a:pt x="135437" y="13266"/>
                  </a:lnTo>
                  <a:lnTo>
                    <a:pt x="135834" y="13822"/>
                  </a:lnTo>
                  <a:lnTo>
                    <a:pt x="136231" y="14617"/>
                  </a:lnTo>
                  <a:lnTo>
                    <a:pt x="136708" y="15570"/>
                  </a:lnTo>
                  <a:lnTo>
                    <a:pt x="137105" y="16603"/>
                  </a:lnTo>
                  <a:lnTo>
                    <a:pt x="137423" y="17635"/>
                  </a:lnTo>
                  <a:lnTo>
                    <a:pt x="137661" y="18588"/>
                  </a:lnTo>
                  <a:lnTo>
                    <a:pt x="137661" y="18986"/>
                  </a:lnTo>
                  <a:lnTo>
                    <a:pt x="137661" y="19383"/>
                  </a:lnTo>
                  <a:lnTo>
                    <a:pt x="137582" y="19701"/>
                  </a:lnTo>
                  <a:lnTo>
                    <a:pt x="137423" y="20018"/>
                  </a:lnTo>
                  <a:lnTo>
                    <a:pt x="137264" y="20257"/>
                  </a:lnTo>
                  <a:lnTo>
                    <a:pt x="137026" y="20415"/>
                  </a:lnTo>
                  <a:lnTo>
                    <a:pt x="136787" y="20574"/>
                  </a:lnTo>
                  <a:lnTo>
                    <a:pt x="136470" y="20733"/>
                  </a:lnTo>
                  <a:lnTo>
                    <a:pt x="135755" y="20813"/>
                  </a:lnTo>
                  <a:lnTo>
                    <a:pt x="134722" y="20892"/>
                  </a:lnTo>
                  <a:lnTo>
                    <a:pt x="131624" y="20733"/>
                  </a:lnTo>
                  <a:lnTo>
                    <a:pt x="129479" y="20654"/>
                  </a:lnTo>
                  <a:lnTo>
                    <a:pt x="124078" y="20654"/>
                  </a:lnTo>
                  <a:lnTo>
                    <a:pt x="123601" y="20574"/>
                  </a:lnTo>
                  <a:lnTo>
                    <a:pt x="123204" y="20495"/>
                  </a:lnTo>
                  <a:lnTo>
                    <a:pt x="122886" y="20336"/>
                  </a:lnTo>
                  <a:lnTo>
                    <a:pt x="122648" y="20098"/>
                  </a:lnTo>
                  <a:lnTo>
                    <a:pt x="122410" y="19780"/>
                  </a:lnTo>
                  <a:lnTo>
                    <a:pt x="122251" y="19303"/>
                  </a:lnTo>
                  <a:lnTo>
                    <a:pt x="122171" y="18827"/>
                  </a:lnTo>
                  <a:lnTo>
                    <a:pt x="122092" y="18112"/>
                  </a:lnTo>
                  <a:lnTo>
                    <a:pt x="122012" y="16364"/>
                  </a:lnTo>
                  <a:lnTo>
                    <a:pt x="122012" y="13981"/>
                  </a:lnTo>
                  <a:lnTo>
                    <a:pt x="121933" y="9533"/>
                  </a:lnTo>
                  <a:lnTo>
                    <a:pt x="122012" y="7944"/>
                  </a:lnTo>
                  <a:lnTo>
                    <a:pt x="122092" y="7229"/>
                  </a:lnTo>
                  <a:lnTo>
                    <a:pt x="122251" y="6753"/>
                  </a:lnTo>
                  <a:lnTo>
                    <a:pt x="122410" y="6276"/>
                  </a:lnTo>
                  <a:lnTo>
                    <a:pt x="122648" y="5958"/>
                  </a:lnTo>
                  <a:lnTo>
                    <a:pt x="122966" y="5720"/>
                  </a:lnTo>
                  <a:lnTo>
                    <a:pt x="123363" y="5561"/>
                  </a:lnTo>
                  <a:close/>
                  <a:moveTo>
                    <a:pt x="80865" y="1"/>
                  </a:moveTo>
                  <a:lnTo>
                    <a:pt x="77846" y="159"/>
                  </a:lnTo>
                  <a:lnTo>
                    <a:pt x="75066" y="318"/>
                  </a:lnTo>
                  <a:lnTo>
                    <a:pt x="72604" y="636"/>
                  </a:lnTo>
                  <a:lnTo>
                    <a:pt x="70380" y="1113"/>
                  </a:lnTo>
                  <a:lnTo>
                    <a:pt x="69347" y="1351"/>
                  </a:lnTo>
                  <a:lnTo>
                    <a:pt x="68394" y="1669"/>
                  </a:lnTo>
                  <a:lnTo>
                    <a:pt x="67520" y="1986"/>
                  </a:lnTo>
                  <a:lnTo>
                    <a:pt x="66726" y="2384"/>
                  </a:lnTo>
                  <a:lnTo>
                    <a:pt x="66011" y="2860"/>
                  </a:lnTo>
                  <a:lnTo>
                    <a:pt x="65375" y="3337"/>
                  </a:lnTo>
                  <a:lnTo>
                    <a:pt x="64819" y="3813"/>
                  </a:lnTo>
                  <a:lnTo>
                    <a:pt x="64343" y="4370"/>
                  </a:lnTo>
                  <a:lnTo>
                    <a:pt x="60609" y="9136"/>
                  </a:lnTo>
                  <a:lnTo>
                    <a:pt x="56717" y="13822"/>
                  </a:lnTo>
                  <a:lnTo>
                    <a:pt x="52507" y="18906"/>
                  </a:lnTo>
                  <a:lnTo>
                    <a:pt x="44960" y="19224"/>
                  </a:lnTo>
                  <a:lnTo>
                    <a:pt x="28120" y="20018"/>
                  </a:lnTo>
                  <a:lnTo>
                    <a:pt x="18985" y="20495"/>
                  </a:lnTo>
                  <a:lnTo>
                    <a:pt x="10883" y="20971"/>
                  </a:lnTo>
                  <a:lnTo>
                    <a:pt x="4846" y="21369"/>
                  </a:lnTo>
                  <a:lnTo>
                    <a:pt x="2939" y="21528"/>
                  </a:lnTo>
                  <a:lnTo>
                    <a:pt x="2065" y="21686"/>
                  </a:lnTo>
                  <a:lnTo>
                    <a:pt x="1668" y="21925"/>
                  </a:lnTo>
                  <a:lnTo>
                    <a:pt x="1271" y="22242"/>
                  </a:lnTo>
                  <a:lnTo>
                    <a:pt x="1033" y="22719"/>
                  </a:lnTo>
                  <a:lnTo>
                    <a:pt x="715" y="23275"/>
                  </a:lnTo>
                  <a:lnTo>
                    <a:pt x="556" y="23831"/>
                  </a:lnTo>
                  <a:lnTo>
                    <a:pt x="397" y="24546"/>
                  </a:lnTo>
                  <a:lnTo>
                    <a:pt x="159" y="25976"/>
                  </a:lnTo>
                  <a:lnTo>
                    <a:pt x="80" y="27406"/>
                  </a:lnTo>
                  <a:lnTo>
                    <a:pt x="0" y="28756"/>
                  </a:lnTo>
                  <a:lnTo>
                    <a:pt x="80" y="29789"/>
                  </a:lnTo>
                  <a:lnTo>
                    <a:pt x="159" y="30424"/>
                  </a:lnTo>
                  <a:lnTo>
                    <a:pt x="238" y="30583"/>
                  </a:lnTo>
                  <a:lnTo>
                    <a:pt x="318" y="30663"/>
                  </a:lnTo>
                  <a:lnTo>
                    <a:pt x="953" y="30663"/>
                  </a:lnTo>
                  <a:lnTo>
                    <a:pt x="1112" y="30742"/>
                  </a:lnTo>
                  <a:lnTo>
                    <a:pt x="1271" y="30901"/>
                  </a:lnTo>
                  <a:lnTo>
                    <a:pt x="1430" y="31139"/>
                  </a:lnTo>
                  <a:lnTo>
                    <a:pt x="1589" y="31457"/>
                  </a:lnTo>
                  <a:lnTo>
                    <a:pt x="1668" y="31934"/>
                  </a:lnTo>
                  <a:lnTo>
                    <a:pt x="1748" y="32490"/>
                  </a:lnTo>
                  <a:lnTo>
                    <a:pt x="1827" y="33284"/>
                  </a:lnTo>
                  <a:lnTo>
                    <a:pt x="1827" y="34317"/>
                  </a:lnTo>
                  <a:lnTo>
                    <a:pt x="1668" y="37017"/>
                  </a:lnTo>
                  <a:lnTo>
                    <a:pt x="1589" y="37732"/>
                  </a:lnTo>
                  <a:lnTo>
                    <a:pt x="1589" y="39400"/>
                  </a:lnTo>
                  <a:lnTo>
                    <a:pt x="1668" y="40274"/>
                  </a:lnTo>
                  <a:lnTo>
                    <a:pt x="1827" y="41069"/>
                  </a:lnTo>
                  <a:lnTo>
                    <a:pt x="1986" y="41466"/>
                  </a:lnTo>
                  <a:lnTo>
                    <a:pt x="2145" y="41704"/>
                  </a:lnTo>
                  <a:lnTo>
                    <a:pt x="2304" y="41863"/>
                  </a:lnTo>
                  <a:lnTo>
                    <a:pt x="2542" y="41942"/>
                  </a:lnTo>
                  <a:lnTo>
                    <a:pt x="4528" y="42101"/>
                  </a:lnTo>
                  <a:lnTo>
                    <a:pt x="6990" y="42260"/>
                  </a:lnTo>
                  <a:lnTo>
                    <a:pt x="10883" y="42260"/>
                  </a:lnTo>
                  <a:lnTo>
                    <a:pt x="11995" y="42181"/>
                  </a:lnTo>
                  <a:lnTo>
                    <a:pt x="12551" y="42101"/>
                  </a:lnTo>
                  <a:lnTo>
                    <a:pt x="13028" y="41863"/>
                  </a:lnTo>
                  <a:lnTo>
                    <a:pt x="13425" y="41625"/>
                  </a:lnTo>
                  <a:lnTo>
                    <a:pt x="13901" y="41307"/>
                  </a:lnTo>
                  <a:lnTo>
                    <a:pt x="14934" y="40433"/>
                  </a:lnTo>
                  <a:lnTo>
                    <a:pt x="16046" y="39559"/>
                  </a:lnTo>
                  <a:lnTo>
                    <a:pt x="16761" y="39083"/>
                  </a:lnTo>
                  <a:lnTo>
                    <a:pt x="17555" y="38686"/>
                  </a:lnTo>
                  <a:lnTo>
                    <a:pt x="18429" y="38288"/>
                  </a:lnTo>
                  <a:lnTo>
                    <a:pt x="19462" y="37971"/>
                  </a:lnTo>
                  <a:lnTo>
                    <a:pt x="20653" y="37653"/>
                  </a:lnTo>
                  <a:lnTo>
                    <a:pt x="21924" y="37494"/>
                  </a:lnTo>
                  <a:lnTo>
                    <a:pt x="23354" y="37415"/>
                  </a:lnTo>
                  <a:lnTo>
                    <a:pt x="25022" y="37415"/>
                  </a:lnTo>
                  <a:lnTo>
                    <a:pt x="26690" y="37573"/>
                  </a:lnTo>
                  <a:lnTo>
                    <a:pt x="28200" y="37812"/>
                  </a:lnTo>
                  <a:lnTo>
                    <a:pt x="29629" y="38129"/>
                  </a:lnTo>
                  <a:lnTo>
                    <a:pt x="30980" y="38527"/>
                  </a:lnTo>
                  <a:lnTo>
                    <a:pt x="32171" y="39003"/>
                  </a:lnTo>
                  <a:lnTo>
                    <a:pt x="33283" y="39480"/>
                  </a:lnTo>
                  <a:lnTo>
                    <a:pt x="34316" y="40036"/>
                  </a:lnTo>
                  <a:lnTo>
                    <a:pt x="35190" y="40592"/>
                  </a:lnTo>
                  <a:lnTo>
                    <a:pt x="36064" y="41227"/>
                  </a:lnTo>
                  <a:lnTo>
                    <a:pt x="36858" y="41863"/>
                  </a:lnTo>
                  <a:lnTo>
                    <a:pt x="37493" y="42498"/>
                  </a:lnTo>
                  <a:lnTo>
                    <a:pt x="38129" y="43134"/>
                  </a:lnTo>
                  <a:lnTo>
                    <a:pt x="39162" y="44325"/>
                  </a:lnTo>
                  <a:lnTo>
                    <a:pt x="40035" y="45438"/>
                  </a:lnTo>
                  <a:lnTo>
                    <a:pt x="40671" y="46391"/>
                  </a:lnTo>
                  <a:lnTo>
                    <a:pt x="40909" y="46788"/>
                  </a:lnTo>
                  <a:lnTo>
                    <a:pt x="41227" y="47106"/>
                  </a:lnTo>
                  <a:lnTo>
                    <a:pt x="41545" y="47423"/>
                  </a:lnTo>
                  <a:lnTo>
                    <a:pt x="41942" y="47662"/>
                  </a:lnTo>
                  <a:lnTo>
                    <a:pt x="42498" y="47900"/>
                  </a:lnTo>
                  <a:lnTo>
                    <a:pt x="43133" y="48059"/>
                  </a:lnTo>
                  <a:lnTo>
                    <a:pt x="44007" y="48138"/>
                  </a:lnTo>
                  <a:lnTo>
                    <a:pt x="45040" y="48297"/>
                  </a:lnTo>
                  <a:lnTo>
                    <a:pt x="47899" y="48377"/>
                  </a:lnTo>
                  <a:lnTo>
                    <a:pt x="51951" y="48297"/>
                  </a:lnTo>
                  <a:lnTo>
                    <a:pt x="57511" y="48218"/>
                  </a:lnTo>
                  <a:lnTo>
                    <a:pt x="65057" y="48059"/>
                  </a:lnTo>
                  <a:lnTo>
                    <a:pt x="74351" y="47979"/>
                  </a:lnTo>
                  <a:lnTo>
                    <a:pt x="84678" y="48059"/>
                  </a:lnTo>
                  <a:lnTo>
                    <a:pt x="94925" y="48138"/>
                  </a:lnTo>
                  <a:lnTo>
                    <a:pt x="112401" y="48297"/>
                  </a:lnTo>
                  <a:lnTo>
                    <a:pt x="119709" y="48456"/>
                  </a:lnTo>
                  <a:lnTo>
                    <a:pt x="120662" y="48615"/>
                  </a:lnTo>
                  <a:lnTo>
                    <a:pt x="123045" y="48615"/>
                  </a:lnTo>
                  <a:lnTo>
                    <a:pt x="123680" y="48535"/>
                  </a:lnTo>
                  <a:lnTo>
                    <a:pt x="124395" y="48456"/>
                  </a:lnTo>
                  <a:lnTo>
                    <a:pt x="125110" y="48297"/>
                  </a:lnTo>
                  <a:lnTo>
                    <a:pt x="125825" y="48059"/>
                  </a:lnTo>
                  <a:lnTo>
                    <a:pt x="126461" y="47662"/>
                  </a:lnTo>
                  <a:lnTo>
                    <a:pt x="127096" y="47265"/>
                  </a:lnTo>
                  <a:lnTo>
                    <a:pt x="127652" y="46788"/>
                  </a:lnTo>
                  <a:lnTo>
                    <a:pt x="128208" y="46232"/>
                  </a:lnTo>
                  <a:lnTo>
                    <a:pt x="129241" y="44881"/>
                  </a:lnTo>
                  <a:lnTo>
                    <a:pt x="130432" y="43611"/>
                  </a:lnTo>
                  <a:lnTo>
                    <a:pt x="131783" y="42498"/>
                  </a:lnTo>
                  <a:lnTo>
                    <a:pt x="132498" y="41942"/>
                  </a:lnTo>
                  <a:lnTo>
                    <a:pt x="133292" y="41466"/>
                  </a:lnTo>
                  <a:lnTo>
                    <a:pt x="134086" y="40989"/>
                  </a:lnTo>
                  <a:lnTo>
                    <a:pt x="134881" y="40513"/>
                  </a:lnTo>
                  <a:lnTo>
                    <a:pt x="135755" y="40195"/>
                  </a:lnTo>
                  <a:lnTo>
                    <a:pt x="136628" y="39798"/>
                  </a:lnTo>
                  <a:lnTo>
                    <a:pt x="137582" y="39559"/>
                  </a:lnTo>
                  <a:lnTo>
                    <a:pt x="138535" y="39321"/>
                  </a:lnTo>
                  <a:lnTo>
                    <a:pt x="139488" y="39162"/>
                  </a:lnTo>
                  <a:lnTo>
                    <a:pt x="140441" y="39083"/>
                  </a:lnTo>
                  <a:lnTo>
                    <a:pt x="144651" y="39083"/>
                  </a:lnTo>
                  <a:lnTo>
                    <a:pt x="145684" y="39242"/>
                  </a:lnTo>
                  <a:lnTo>
                    <a:pt x="146796" y="39321"/>
                  </a:lnTo>
                  <a:lnTo>
                    <a:pt x="147908" y="39559"/>
                  </a:lnTo>
                  <a:lnTo>
                    <a:pt x="149020" y="39877"/>
                  </a:lnTo>
                  <a:lnTo>
                    <a:pt x="150132" y="40195"/>
                  </a:lnTo>
                  <a:lnTo>
                    <a:pt x="151165" y="40592"/>
                  </a:lnTo>
                  <a:lnTo>
                    <a:pt x="152198" y="41148"/>
                  </a:lnTo>
                  <a:lnTo>
                    <a:pt x="153151" y="41784"/>
                  </a:lnTo>
                  <a:lnTo>
                    <a:pt x="154104" y="42498"/>
                  </a:lnTo>
                  <a:lnTo>
                    <a:pt x="155057" y="43372"/>
                  </a:lnTo>
                  <a:lnTo>
                    <a:pt x="155852" y="44325"/>
                  </a:lnTo>
                  <a:lnTo>
                    <a:pt x="156646" y="45438"/>
                  </a:lnTo>
                  <a:lnTo>
                    <a:pt x="156884" y="45676"/>
                  </a:lnTo>
                  <a:lnTo>
                    <a:pt x="157202" y="45914"/>
                  </a:lnTo>
                  <a:lnTo>
                    <a:pt x="157679" y="46232"/>
                  </a:lnTo>
                  <a:lnTo>
                    <a:pt x="158394" y="46550"/>
                  </a:lnTo>
                  <a:lnTo>
                    <a:pt x="159267" y="46788"/>
                  </a:lnTo>
                  <a:lnTo>
                    <a:pt x="160459" y="47026"/>
                  </a:lnTo>
                  <a:lnTo>
                    <a:pt x="161889" y="47185"/>
                  </a:lnTo>
                  <a:lnTo>
                    <a:pt x="171977" y="47265"/>
                  </a:lnTo>
                  <a:lnTo>
                    <a:pt x="181112" y="47265"/>
                  </a:lnTo>
                  <a:lnTo>
                    <a:pt x="181906" y="47185"/>
                  </a:lnTo>
                  <a:lnTo>
                    <a:pt x="181906" y="46311"/>
                  </a:lnTo>
                  <a:lnTo>
                    <a:pt x="181906" y="43928"/>
                  </a:lnTo>
                  <a:lnTo>
                    <a:pt x="182145" y="36859"/>
                  </a:lnTo>
                  <a:lnTo>
                    <a:pt x="182304" y="29392"/>
                  </a:lnTo>
                  <a:lnTo>
                    <a:pt x="182383" y="25182"/>
                  </a:lnTo>
                  <a:lnTo>
                    <a:pt x="182383" y="24546"/>
                  </a:lnTo>
                  <a:lnTo>
                    <a:pt x="182383" y="24228"/>
                  </a:lnTo>
                  <a:lnTo>
                    <a:pt x="182383" y="23831"/>
                  </a:lnTo>
                  <a:lnTo>
                    <a:pt x="182224" y="23513"/>
                  </a:lnTo>
                  <a:lnTo>
                    <a:pt x="181986" y="23196"/>
                  </a:lnTo>
                  <a:lnTo>
                    <a:pt x="181589" y="22798"/>
                  </a:lnTo>
                  <a:lnTo>
                    <a:pt x="181033" y="22481"/>
                  </a:lnTo>
                  <a:lnTo>
                    <a:pt x="180238" y="22163"/>
                  </a:lnTo>
                  <a:lnTo>
                    <a:pt x="179285" y="21925"/>
                  </a:lnTo>
                  <a:lnTo>
                    <a:pt x="178014" y="21686"/>
                  </a:lnTo>
                  <a:lnTo>
                    <a:pt x="176425" y="21448"/>
                  </a:lnTo>
                  <a:lnTo>
                    <a:pt x="174519" y="21289"/>
                  </a:lnTo>
                  <a:lnTo>
                    <a:pt x="172295" y="21130"/>
                  </a:lnTo>
                  <a:lnTo>
                    <a:pt x="169673" y="21051"/>
                  </a:lnTo>
                  <a:lnTo>
                    <a:pt x="156011" y="21051"/>
                  </a:lnTo>
                  <a:lnTo>
                    <a:pt x="152357" y="20971"/>
                  </a:lnTo>
                  <a:lnTo>
                    <a:pt x="150768" y="20892"/>
                  </a:lnTo>
                  <a:lnTo>
                    <a:pt x="149417" y="20733"/>
                  </a:lnTo>
                  <a:lnTo>
                    <a:pt x="148226" y="20495"/>
                  </a:lnTo>
                  <a:lnTo>
                    <a:pt x="147193" y="20257"/>
                  </a:lnTo>
                  <a:lnTo>
                    <a:pt x="146161" y="19859"/>
                  </a:lnTo>
                  <a:lnTo>
                    <a:pt x="145287" y="19383"/>
                  </a:lnTo>
                  <a:lnTo>
                    <a:pt x="144413" y="18747"/>
                  </a:lnTo>
                  <a:lnTo>
                    <a:pt x="143619" y="18032"/>
                  </a:lnTo>
                  <a:lnTo>
                    <a:pt x="142745" y="17238"/>
                  </a:lnTo>
                  <a:lnTo>
                    <a:pt x="141951" y="16205"/>
                  </a:lnTo>
                  <a:lnTo>
                    <a:pt x="141077" y="15093"/>
                  </a:lnTo>
                  <a:lnTo>
                    <a:pt x="140362" y="13902"/>
                  </a:lnTo>
                  <a:lnTo>
                    <a:pt x="138932" y="11439"/>
                  </a:lnTo>
                  <a:lnTo>
                    <a:pt x="138138" y="10089"/>
                  </a:lnTo>
                  <a:lnTo>
                    <a:pt x="137264" y="8818"/>
                  </a:lnTo>
                  <a:lnTo>
                    <a:pt x="136231" y="7547"/>
                  </a:lnTo>
                  <a:lnTo>
                    <a:pt x="135596" y="6911"/>
                  </a:lnTo>
                  <a:lnTo>
                    <a:pt x="134960" y="6355"/>
                  </a:lnTo>
                  <a:lnTo>
                    <a:pt x="134245" y="5720"/>
                  </a:lnTo>
                  <a:lnTo>
                    <a:pt x="133451" y="5164"/>
                  </a:lnTo>
                  <a:lnTo>
                    <a:pt x="132657" y="4608"/>
                  </a:lnTo>
                  <a:lnTo>
                    <a:pt x="131703" y="4131"/>
                  </a:lnTo>
                  <a:lnTo>
                    <a:pt x="130750" y="3575"/>
                  </a:lnTo>
                  <a:lnTo>
                    <a:pt x="129638" y="3099"/>
                  </a:lnTo>
                  <a:lnTo>
                    <a:pt x="128447" y="2701"/>
                  </a:lnTo>
                  <a:lnTo>
                    <a:pt x="127176" y="2304"/>
                  </a:lnTo>
                  <a:lnTo>
                    <a:pt x="125746" y="1907"/>
                  </a:lnTo>
                  <a:lnTo>
                    <a:pt x="124237" y="1589"/>
                  </a:lnTo>
                  <a:lnTo>
                    <a:pt x="122648" y="1272"/>
                  </a:lnTo>
                  <a:lnTo>
                    <a:pt x="120900" y="1033"/>
                  </a:lnTo>
                  <a:lnTo>
                    <a:pt x="119073" y="874"/>
                  </a:lnTo>
                  <a:lnTo>
                    <a:pt x="117008" y="716"/>
                  </a:lnTo>
                  <a:lnTo>
                    <a:pt x="114863" y="636"/>
                  </a:lnTo>
                  <a:lnTo>
                    <a:pt x="112639" y="557"/>
                  </a:lnTo>
                  <a:lnTo>
                    <a:pt x="103504" y="398"/>
                  </a:lnTo>
                  <a:lnTo>
                    <a:pt x="95163" y="159"/>
                  </a:lnTo>
                  <a:lnTo>
                    <a:pt x="875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4;p15">
              <a:extLst>
                <a:ext uri="{FF2B5EF4-FFF2-40B4-BE49-F238E27FC236}">
                  <a16:creationId xmlns:a16="http://schemas.microsoft.com/office/drawing/2014/main" id="{F2E6AC75-40BB-D290-B74F-3EB79FCAA871}"/>
                </a:ext>
              </a:extLst>
            </p:cNvPr>
            <p:cNvSpPr/>
            <p:nvPr/>
          </p:nvSpPr>
          <p:spPr>
            <a:xfrm>
              <a:off x="5781950" y="1223100"/>
              <a:ext cx="95350" cy="87400"/>
            </a:xfrm>
            <a:custGeom>
              <a:avLst/>
              <a:gdLst/>
              <a:ahLst/>
              <a:cxnLst/>
              <a:rect l="l" t="t" r="r" b="b"/>
              <a:pathLst>
                <a:path w="3814" h="3496" extrusionOk="0">
                  <a:moveTo>
                    <a:pt x="1351" y="1"/>
                  </a:moveTo>
                  <a:lnTo>
                    <a:pt x="1034" y="160"/>
                  </a:lnTo>
                  <a:lnTo>
                    <a:pt x="716" y="398"/>
                  </a:lnTo>
                  <a:lnTo>
                    <a:pt x="478" y="636"/>
                  </a:lnTo>
                  <a:lnTo>
                    <a:pt x="239" y="954"/>
                  </a:lnTo>
                  <a:lnTo>
                    <a:pt x="80" y="1272"/>
                  </a:lnTo>
                  <a:lnTo>
                    <a:pt x="1" y="1590"/>
                  </a:lnTo>
                  <a:lnTo>
                    <a:pt x="1" y="1987"/>
                  </a:lnTo>
                  <a:lnTo>
                    <a:pt x="1" y="2304"/>
                  </a:lnTo>
                  <a:lnTo>
                    <a:pt x="160" y="2622"/>
                  </a:lnTo>
                  <a:lnTo>
                    <a:pt x="398" y="2940"/>
                  </a:lnTo>
                  <a:lnTo>
                    <a:pt x="636" y="3178"/>
                  </a:lnTo>
                  <a:lnTo>
                    <a:pt x="1034" y="3337"/>
                  </a:lnTo>
                  <a:lnTo>
                    <a:pt x="1351" y="3417"/>
                  </a:lnTo>
                  <a:lnTo>
                    <a:pt x="1749" y="3496"/>
                  </a:lnTo>
                  <a:lnTo>
                    <a:pt x="2146" y="3417"/>
                  </a:lnTo>
                  <a:lnTo>
                    <a:pt x="2543" y="3337"/>
                  </a:lnTo>
                  <a:lnTo>
                    <a:pt x="2940" y="3178"/>
                  </a:lnTo>
                  <a:lnTo>
                    <a:pt x="3258" y="3019"/>
                  </a:lnTo>
                  <a:lnTo>
                    <a:pt x="3496" y="2781"/>
                  </a:lnTo>
                  <a:lnTo>
                    <a:pt x="3655" y="2463"/>
                  </a:lnTo>
                  <a:lnTo>
                    <a:pt x="3734" y="2225"/>
                  </a:lnTo>
                  <a:lnTo>
                    <a:pt x="3814" y="1907"/>
                  </a:lnTo>
                  <a:lnTo>
                    <a:pt x="3734" y="1590"/>
                  </a:lnTo>
                  <a:lnTo>
                    <a:pt x="3655" y="1272"/>
                  </a:lnTo>
                  <a:lnTo>
                    <a:pt x="3496" y="875"/>
                  </a:lnTo>
                  <a:lnTo>
                    <a:pt x="3337" y="636"/>
                  </a:lnTo>
                  <a:lnTo>
                    <a:pt x="3099" y="319"/>
                  </a:lnTo>
                  <a:lnTo>
                    <a:pt x="2781" y="160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rgbClr val="D8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5;p15">
              <a:extLst>
                <a:ext uri="{FF2B5EF4-FFF2-40B4-BE49-F238E27FC236}">
                  <a16:creationId xmlns:a16="http://schemas.microsoft.com/office/drawing/2014/main" id="{7933F427-DA57-2E5F-B824-DE01F19A9BE8}"/>
                </a:ext>
              </a:extLst>
            </p:cNvPr>
            <p:cNvSpPr/>
            <p:nvPr/>
          </p:nvSpPr>
          <p:spPr>
            <a:xfrm>
              <a:off x="5817700" y="1231050"/>
              <a:ext cx="43725" cy="47700"/>
            </a:xfrm>
            <a:custGeom>
              <a:avLst/>
              <a:gdLst/>
              <a:ahLst/>
              <a:cxnLst/>
              <a:rect l="l" t="t" r="r" b="b"/>
              <a:pathLst>
                <a:path w="1749" h="1908" extrusionOk="0">
                  <a:moveTo>
                    <a:pt x="557" y="1"/>
                  </a:moveTo>
                  <a:lnTo>
                    <a:pt x="239" y="159"/>
                  </a:lnTo>
                  <a:lnTo>
                    <a:pt x="160" y="318"/>
                  </a:lnTo>
                  <a:lnTo>
                    <a:pt x="1" y="477"/>
                  </a:lnTo>
                  <a:lnTo>
                    <a:pt x="1" y="874"/>
                  </a:lnTo>
                  <a:lnTo>
                    <a:pt x="1" y="1272"/>
                  </a:lnTo>
                  <a:lnTo>
                    <a:pt x="239" y="1589"/>
                  </a:lnTo>
                  <a:lnTo>
                    <a:pt x="477" y="1828"/>
                  </a:lnTo>
                  <a:lnTo>
                    <a:pt x="795" y="1907"/>
                  </a:lnTo>
                  <a:lnTo>
                    <a:pt x="1113" y="1907"/>
                  </a:lnTo>
                  <a:lnTo>
                    <a:pt x="1431" y="1748"/>
                  </a:lnTo>
                  <a:lnTo>
                    <a:pt x="1669" y="1430"/>
                  </a:lnTo>
                  <a:lnTo>
                    <a:pt x="1748" y="1113"/>
                  </a:lnTo>
                  <a:lnTo>
                    <a:pt x="1748" y="716"/>
                  </a:lnTo>
                  <a:lnTo>
                    <a:pt x="1590" y="398"/>
                  </a:lnTo>
                  <a:lnTo>
                    <a:pt x="1272" y="15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D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;p15">
              <a:extLst>
                <a:ext uri="{FF2B5EF4-FFF2-40B4-BE49-F238E27FC236}">
                  <a16:creationId xmlns:a16="http://schemas.microsoft.com/office/drawing/2014/main" id="{62F0D229-22D8-2A37-3371-B616FB2EAF91}"/>
                </a:ext>
              </a:extLst>
            </p:cNvPr>
            <p:cNvSpPr/>
            <p:nvPr/>
          </p:nvSpPr>
          <p:spPr>
            <a:xfrm>
              <a:off x="16156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7;p15">
              <a:extLst>
                <a:ext uri="{FF2B5EF4-FFF2-40B4-BE49-F238E27FC236}">
                  <a16:creationId xmlns:a16="http://schemas.microsoft.com/office/drawing/2014/main" id="{291E6BE5-608B-E8A4-35C9-C2A0CF81CC79}"/>
                </a:ext>
              </a:extLst>
            </p:cNvPr>
            <p:cNvSpPr/>
            <p:nvPr/>
          </p:nvSpPr>
          <p:spPr>
            <a:xfrm>
              <a:off x="1671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8;p15">
              <a:extLst>
                <a:ext uri="{FF2B5EF4-FFF2-40B4-BE49-F238E27FC236}">
                  <a16:creationId xmlns:a16="http://schemas.microsoft.com/office/drawing/2014/main" id="{6547C668-5078-7736-D114-02BB3CDC1C39}"/>
                </a:ext>
              </a:extLst>
            </p:cNvPr>
            <p:cNvSpPr/>
            <p:nvPr/>
          </p:nvSpPr>
          <p:spPr>
            <a:xfrm>
              <a:off x="1726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9;p15">
              <a:extLst>
                <a:ext uri="{FF2B5EF4-FFF2-40B4-BE49-F238E27FC236}">
                  <a16:creationId xmlns:a16="http://schemas.microsoft.com/office/drawing/2014/main" id="{1B239CE4-4708-573A-AF2D-00AF4C66DD1A}"/>
                </a:ext>
              </a:extLst>
            </p:cNvPr>
            <p:cNvSpPr/>
            <p:nvPr/>
          </p:nvSpPr>
          <p:spPr>
            <a:xfrm>
              <a:off x="17824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0;p15">
              <a:extLst>
                <a:ext uri="{FF2B5EF4-FFF2-40B4-BE49-F238E27FC236}">
                  <a16:creationId xmlns:a16="http://schemas.microsoft.com/office/drawing/2014/main" id="{369CCF66-6D92-C216-FD05-F7C75EEF0D3E}"/>
                </a:ext>
              </a:extLst>
            </p:cNvPr>
            <p:cNvSpPr/>
            <p:nvPr/>
          </p:nvSpPr>
          <p:spPr>
            <a:xfrm>
              <a:off x="1838025" y="10285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;p15">
              <a:extLst>
                <a:ext uri="{FF2B5EF4-FFF2-40B4-BE49-F238E27FC236}">
                  <a16:creationId xmlns:a16="http://schemas.microsoft.com/office/drawing/2014/main" id="{F18D3B6E-45AE-4075-72D9-9D7ECA8DD3D9}"/>
                </a:ext>
              </a:extLst>
            </p:cNvPr>
            <p:cNvSpPr/>
            <p:nvPr/>
          </p:nvSpPr>
          <p:spPr>
            <a:xfrm>
              <a:off x="1891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92;p15">
              <a:extLst>
                <a:ext uri="{FF2B5EF4-FFF2-40B4-BE49-F238E27FC236}">
                  <a16:creationId xmlns:a16="http://schemas.microsoft.com/office/drawing/2014/main" id="{2BD192F9-32C1-6170-9D2B-4A389117B49E}"/>
                </a:ext>
              </a:extLst>
            </p:cNvPr>
            <p:cNvSpPr/>
            <p:nvPr/>
          </p:nvSpPr>
          <p:spPr>
            <a:xfrm>
              <a:off x="19472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93;p15">
              <a:extLst>
                <a:ext uri="{FF2B5EF4-FFF2-40B4-BE49-F238E27FC236}">
                  <a16:creationId xmlns:a16="http://schemas.microsoft.com/office/drawing/2014/main" id="{8D602E44-3922-B5B4-CC4D-F9B4BDF20658}"/>
                </a:ext>
              </a:extLst>
            </p:cNvPr>
            <p:cNvSpPr/>
            <p:nvPr/>
          </p:nvSpPr>
          <p:spPr>
            <a:xfrm>
              <a:off x="2002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4;p15">
              <a:extLst>
                <a:ext uri="{FF2B5EF4-FFF2-40B4-BE49-F238E27FC236}">
                  <a16:creationId xmlns:a16="http://schemas.microsoft.com/office/drawing/2014/main" id="{A80154D9-A315-5E45-1E07-C19EC2D60F27}"/>
                </a:ext>
              </a:extLst>
            </p:cNvPr>
            <p:cNvSpPr/>
            <p:nvPr/>
          </p:nvSpPr>
          <p:spPr>
            <a:xfrm>
              <a:off x="2058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;p15">
              <a:extLst>
                <a:ext uri="{FF2B5EF4-FFF2-40B4-BE49-F238E27FC236}">
                  <a16:creationId xmlns:a16="http://schemas.microsoft.com/office/drawing/2014/main" id="{BC3E0C98-B420-CCD6-932D-D909FF675BED}"/>
                </a:ext>
              </a:extLst>
            </p:cNvPr>
            <p:cNvSpPr/>
            <p:nvPr/>
          </p:nvSpPr>
          <p:spPr>
            <a:xfrm>
              <a:off x="2114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6;p15">
              <a:extLst>
                <a:ext uri="{FF2B5EF4-FFF2-40B4-BE49-F238E27FC236}">
                  <a16:creationId xmlns:a16="http://schemas.microsoft.com/office/drawing/2014/main" id="{7AAC73B6-6A74-CCB5-6AC2-935CBB8CAD73}"/>
                </a:ext>
              </a:extLst>
            </p:cNvPr>
            <p:cNvSpPr/>
            <p:nvPr/>
          </p:nvSpPr>
          <p:spPr>
            <a:xfrm>
              <a:off x="216965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7;p15">
              <a:extLst>
                <a:ext uri="{FF2B5EF4-FFF2-40B4-BE49-F238E27FC236}">
                  <a16:creationId xmlns:a16="http://schemas.microsoft.com/office/drawing/2014/main" id="{D49A954D-B60D-5D15-6A29-582459C7404F}"/>
                </a:ext>
              </a:extLst>
            </p:cNvPr>
            <p:cNvSpPr/>
            <p:nvPr/>
          </p:nvSpPr>
          <p:spPr>
            <a:xfrm>
              <a:off x="22232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8;p15">
              <a:extLst>
                <a:ext uri="{FF2B5EF4-FFF2-40B4-BE49-F238E27FC236}">
                  <a16:creationId xmlns:a16="http://schemas.microsoft.com/office/drawing/2014/main" id="{31A5E7AA-F0C8-3A75-7BF5-818F8BD52C2F}"/>
                </a:ext>
              </a:extLst>
            </p:cNvPr>
            <p:cNvSpPr/>
            <p:nvPr/>
          </p:nvSpPr>
          <p:spPr>
            <a:xfrm>
              <a:off x="2278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9;p15">
              <a:extLst>
                <a:ext uri="{FF2B5EF4-FFF2-40B4-BE49-F238E27FC236}">
                  <a16:creationId xmlns:a16="http://schemas.microsoft.com/office/drawing/2014/main" id="{E5D6E7ED-0522-8125-AADE-5616C9B3C0BC}"/>
                </a:ext>
              </a:extLst>
            </p:cNvPr>
            <p:cNvSpPr/>
            <p:nvPr/>
          </p:nvSpPr>
          <p:spPr>
            <a:xfrm>
              <a:off x="2334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0;p15">
              <a:extLst>
                <a:ext uri="{FF2B5EF4-FFF2-40B4-BE49-F238E27FC236}">
                  <a16:creationId xmlns:a16="http://schemas.microsoft.com/office/drawing/2014/main" id="{F0E7A7EF-A0CD-AB08-04D1-4169D52B8DE4}"/>
                </a:ext>
              </a:extLst>
            </p:cNvPr>
            <p:cNvSpPr/>
            <p:nvPr/>
          </p:nvSpPr>
          <p:spPr>
            <a:xfrm>
              <a:off x="2390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1;p15">
              <a:extLst>
                <a:ext uri="{FF2B5EF4-FFF2-40B4-BE49-F238E27FC236}">
                  <a16:creationId xmlns:a16="http://schemas.microsoft.com/office/drawing/2014/main" id="{A264D150-02E0-05E1-25DD-95C46D5A1E1D}"/>
                </a:ext>
              </a:extLst>
            </p:cNvPr>
            <p:cNvSpPr/>
            <p:nvPr/>
          </p:nvSpPr>
          <p:spPr>
            <a:xfrm>
              <a:off x="2445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2;p15">
              <a:extLst>
                <a:ext uri="{FF2B5EF4-FFF2-40B4-BE49-F238E27FC236}">
                  <a16:creationId xmlns:a16="http://schemas.microsoft.com/office/drawing/2014/main" id="{2902BB78-29D3-8AAF-D60C-AE55DF7C0C1B}"/>
                </a:ext>
              </a:extLst>
            </p:cNvPr>
            <p:cNvSpPr/>
            <p:nvPr/>
          </p:nvSpPr>
          <p:spPr>
            <a:xfrm>
              <a:off x="25013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3;p15">
              <a:extLst>
                <a:ext uri="{FF2B5EF4-FFF2-40B4-BE49-F238E27FC236}">
                  <a16:creationId xmlns:a16="http://schemas.microsoft.com/office/drawing/2014/main" id="{B8126172-2608-6864-D55C-31E7F1FBBE17}"/>
                </a:ext>
              </a:extLst>
            </p:cNvPr>
            <p:cNvSpPr/>
            <p:nvPr/>
          </p:nvSpPr>
          <p:spPr>
            <a:xfrm>
              <a:off x="25549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4;p15">
              <a:extLst>
                <a:ext uri="{FF2B5EF4-FFF2-40B4-BE49-F238E27FC236}">
                  <a16:creationId xmlns:a16="http://schemas.microsoft.com/office/drawing/2014/main" id="{47DB7953-DDE7-C617-F6B5-1B052590133B}"/>
                </a:ext>
              </a:extLst>
            </p:cNvPr>
            <p:cNvSpPr/>
            <p:nvPr/>
          </p:nvSpPr>
          <p:spPr>
            <a:xfrm>
              <a:off x="2610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5;p15">
              <a:extLst>
                <a:ext uri="{FF2B5EF4-FFF2-40B4-BE49-F238E27FC236}">
                  <a16:creationId xmlns:a16="http://schemas.microsoft.com/office/drawing/2014/main" id="{C8FD87EA-68B9-D23D-E646-787EBBE72E3B}"/>
                </a:ext>
              </a:extLst>
            </p:cNvPr>
            <p:cNvSpPr/>
            <p:nvPr/>
          </p:nvSpPr>
          <p:spPr>
            <a:xfrm>
              <a:off x="2666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6;p15">
              <a:extLst>
                <a:ext uri="{FF2B5EF4-FFF2-40B4-BE49-F238E27FC236}">
                  <a16:creationId xmlns:a16="http://schemas.microsoft.com/office/drawing/2014/main" id="{C7AD1C83-899B-2C0D-D485-91B12604AA75}"/>
                </a:ext>
              </a:extLst>
            </p:cNvPr>
            <p:cNvSpPr/>
            <p:nvPr/>
          </p:nvSpPr>
          <p:spPr>
            <a:xfrm>
              <a:off x="2721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7;p15">
              <a:extLst>
                <a:ext uri="{FF2B5EF4-FFF2-40B4-BE49-F238E27FC236}">
                  <a16:creationId xmlns:a16="http://schemas.microsoft.com/office/drawing/2014/main" id="{78CF9BC5-987B-702C-0A51-50530C48A1BB}"/>
                </a:ext>
              </a:extLst>
            </p:cNvPr>
            <p:cNvSpPr/>
            <p:nvPr/>
          </p:nvSpPr>
          <p:spPr>
            <a:xfrm>
              <a:off x="2777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8;p15">
              <a:extLst>
                <a:ext uri="{FF2B5EF4-FFF2-40B4-BE49-F238E27FC236}">
                  <a16:creationId xmlns:a16="http://schemas.microsoft.com/office/drawing/2014/main" id="{462AC6AF-2AE7-D263-9DDC-D85EA1C74650}"/>
                </a:ext>
              </a:extLst>
            </p:cNvPr>
            <p:cNvSpPr/>
            <p:nvPr/>
          </p:nvSpPr>
          <p:spPr>
            <a:xfrm>
              <a:off x="28329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6" y="2224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9;p15">
              <a:extLst>
                <a:ext uri="{FF2B5EF4-FFF2-40B4-BE49-F238E27FC236}">
                  <a16:creationId xmlns:a16="http://schemas.microsoft.com/office/drawing/2014/main" id="{5213726A-4E69-AF75-BD67-AA4490F1903C}"/>
                </a:ext>
              </a:extLst>
            </p:cNvPr>
            <p:cNvSpPr/>
            <p:nvPr/>
          </p:nvSpPr>
          <p:spPr>
            <a:xfrm>
              <a:off x="28865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10;p15">
              <a:extLst>
                <a:ext uri="{FF2B5EF4-FFF2-40B4-BE49-F238E27FC236}">
                  <a16:creationId xmlns:a16="http://schemas.microsoft.com/office/drawing/2014/main" id="{032F8486-2073-9007-F6C6-CEDEAB675742}"/>
                </a:ext>
              </a:extLst>
            </p:cNvPr>
            <p:cNvSpPr/>
            <p:nvPr/>
          </p:nvSpPr>
          <p:spPr>
            <a:xfrm>
              <a:off x="294215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1;p15">
              <a:extLst>
                <a:ext uri="{FF2B5EF4-FFF2-40B4-BE49-F238E27FC236}">
                  <a16:creationId xmlns:a16="http://schemas.microsoft.com/office/drawing/2014/main" id="{0E5EE192-353C-4084-2F95-0865F7BAFA15}"/>
                </a:ext>
              </a:extLst>
            </p:cNvPr>
            <p:cNvSpPr/>
            <p:nvPr/>
          </p:nvSpPr>
          <p:spPr>
            <a:xfrm>
              <a:off x="29977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2;p15">
              <a:extLst>
                <a:ext uri="{FF2B5EF4-FFF2-40B4-BE49-F238E27FC236}">
                  <a16:creationId xmlns:a16="http://schemas.microsoft.com/office/drawing/2014/main" id="{4EFA75F3-CD75-6498-4D4F-01B6EDACFDB1}"/>
                </a:ext>
              </a:extLst>
            </p:cNvPr>
            <p:cNvSpPr/>
            <p:nvPr/>
          </p:nvSpPr>
          <p:spPr>
            <a:xfrm>
              <a:off x="3053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3;p15">
              <a:extLst>
                <a:ext uri="{FF2B5EF4-FFF2-40B4-BE49-F238E27FC236}">
                  <a16:creationId xmlns:a16="http://schemas.microsoft.com/office/drawing/2014/main" id="{AE32BB45-D1ED-0EB8-F52D-705E3D2CA2A8}"/>
                </a:ext>
              </a:extLst>
            </p:cNvPr>
            <p:cNvSpPr/>
            <p:nvPr/>
          </p:nvSpPr>
          <p:spPr>
            <a:xfrm>
              <a:off x="3108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4;p15">
              <a:extLst>
                <a:ext uri="{FF2B5EF4-FFF2-40B4-BE49-F238E27FC236}">
                  <a16:creationId xmlns:a16="http://schemas.microsoft.com/office/drawing/2014/main" id="{E81D20B8-6CE9-24CB-9DE3-53CB59CD3DAD}"/>
                </a:ext>
              </a:extLst>
            </p:cNvPr>
            <p:cNvSpPr/>
            <p:nvPr/>
          </p:nvSpPr>
          <p:spPr>
            <a:xfrm>
              <a:off x="316457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15;p15">
              <a:extLst>
                <a:ext uri="{FF2B5EF4-FFF2-40B4-BE49-F238E27FC236}">
                  <a16:creationId xmlns:a16="http://schemas.microsoft.com/office/drawing/2014/main" id="{74DD961F-E729-DC6B-55F7-19047467D110}"/>
                </a:ext>
              </a:extLst>
            </p:cNvPr>
            <p:cNvSpPr/>
            <p:nvPr/>
          </p:nvSpPr>
          <p:spPr>
            <a:xfrm>
              <a:off x="32182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16;p15">
              <a:extLst>
                <a:ext uri="{FF2B5EF4-FFF2-40B4-BE49-F238E27FC236}">
                  <a16:creationId xmlns:a16="http://schemas.microsoft.com/office/drawing/2014/main" id="{0536DD40-8551-0CA0-44CF-3DE2F1AF5F59}"/>
                </a:ext>
              </a:extLst>
            </p:cNvPr>
            <p:cNvSpPr/>
            <p:nvPr/>
          </p:nvSpPr>
          <p:spPr>
            <a:xfrm>
              <a:off x="3273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7;p15">
              <a:extLst>
                <a:ext uri="{FF2B5EF4-FFF2-40B4-BE49-F238E27FC236}">
                  <a16:creationId xmlns:a16="http://schemas.microsoft.com/office/drawing/2014/main" id="{B476220B-A14B-0028-AD27-2716C8675CE3}"/>
                </a:ext>
              </a:extLst>
            </p:cNvPr>
            <p:cNvSpPr/>
            <p:nvPr/>
          </p:nvSpPr>
          <p:spPr>
            <a:xfrm>
              <a:off x="3329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8;p15">
              <a:extLst>
                <a:ext uri="{FF2B5EF4-FFF2-40B4-BE49-F238E27FC236}">
                  <a16:creationId xmlns:a16="http://schemas.microsoft.com/office/drawing/2014/main" id="{901A6FF4-C6C1-0FE9-9445-AC0FB7229A42}"/>
                </a:ext>
              </a:extLst>
            </p:cNvPr>
            <p:cNvSpPr/>
            <p:nvPr/>
          </p:nvSpPr>
          <p:spPr>
            <a:xfrm>
              <a:off x="3385000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9;p15">
              <a:extLst>
                <a:ext uri="{FF2B5EF4-FFF2-40B4-BE49-F238E27FC236}">
                  <a16:creationId xmlns:a16="http://schemas.microsoft.com/office/drawing/2014/main" id="{1050EDB1-3B2F-15CA-7681-C118344B01E5}"/>
                </a:ext>
              </a:extLst>
            </p:cNvPr>
            <p:cNvSpPr/>
            <p:nvPr/>
          </p:nvSpPr>
          <p:spPr>
            <a:xfrm>
              <a:off x="34406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0;p15">
              <a:extLst>
                <a:ext uri="{FF2B5EF4-FFF2-40B4-BE49-F238E27FC236}">
                  <a16:creationId xmlns:a16="http://schemas.microsoft.com/office/drawing/2014/main" id="{ED2BA2F1-4D1E-E15C-033B-0B97A4E5FAA3}"/>
                </a:ext>
              </a:extLst>
            </p:cNvPr>
            <p:cNvSpPr/>
            <p:nvPr/>
          </p:nvSpPr>
          <p:spPr>
            <a:xfrm>
              <a:off x="3496225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1;p15">
              <a:extLst>
                <a:ext uri="{FF2B5EF4-FFF2-40B4-BE49-F238E27FC236}">
                  <a16:creationId xmlns:a16="http://schemas.microsoft.com/office/drawing/2014/main" id="{1E69E467-66AB-D39B-6493-F9880D5DFCE9}"/>
                </a:ext>
              </a:extLst>
            </p:cNvPr>
            <p:cNvSpPr/>
            <p:nvPr/>
          </p:nvSpPr>
          <p:spPr>
            <a:xfrm>
              <a:off x="35498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2;p15">
              <a:extLst>
                <a:ext uri="{FF2B5EF4-FFF2-40B4-BE49-F238E27FC236}">
                  <a16:creationId xmlns:a16="http://schemas.microsoft.com/office/drawing/2014/main" id="{E4A885EA-1B65-A7A6-EF1D-804CC787381A}"/>
                </a:ext>
              </a:extLst>
            </p:cNvPr>
            <p:cNvSpPr/>
            <p:nvPr/>
          </p:nvSpPr>
          <p:spPr>
            <a:xfrm>
              <a:off x="3605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3;p15">
              <a:extLst>
                <a:ext uri="{FF2B5EF4-FFF2-40B4-BE49-F238E27FC236}">
                  <a16:creationId xmlns:a16="http://schemas.microsoft.com/office/drawing/2014/main" id="{8F3B310F-B428-BDB4-5E0A-4B894CBBBAC2}"/>
                </a:ext>
              </a:extLst>
            </p:cNvPr>
            <p:cNvSpPr/>
            <p:nvPr/>
          </p:nvSpPr>
          <p:spPr>
            <a:xfrm>
              <a:off x="3661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4;p15">
              <a:extLst>
                <a:ext uri="{FF2B5EF4-FFF2-40B4-BE49-F238E27FC236}">
                  <a16:creationId xmlns:a16="http://schemas.microsoft.com/office/drawing/2014/main" id="{52134088-C433-3906-8CDF-B366CF57523D}"/>
                </a:ext>
              </a:extLst>
            </p:cNvPr>
            <p:cNvSpPr/>
            <p:nvPr/>
          </p:nvSpPr>
          <p:spPr>
            <a:xfrm>
              <a:off x="3716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5;p15">
              <a:extLst>
                <a:ext uri="{FF2B5EF4-FFF2-40B4-BE49-F238E27FC236}">
                  <a16:creationId xmlns:a16="http://schemas.microsoft.com/office/drawing/2014/main" id="{6D3F6365-0858-C5CB-8037-8E6B4D806E6D}"/>
                </a:ext>
              </a:extLst>
            </p:cNvPr>
            <p:cNvSpPr/>
            <p:nvPr/>
          </p:nvSpPr>
          <p:spPr>
            <a:xfrm>
              <a:off x="37722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6;p15">
              <a:extLst>
                <a:ext uri="{FF2B5EF4-FFF2-40B4-BE49-F238E27FC236}">
                  <a16:creationId xmlns:a16="http://schemas.microsoft.com/office/drawing/2014/main" id="{69DC4CC3-A3E0-47E4-6571-A1BCE4E90C8A}"/>
                </a:ext>
              </a:extLst>
            </p:cNvPr>
            <p:cNvSpPr/>
            <p:nvPr/>
          </p:nvSpPr>
          <p:spPr>
            <a:xfrm>
              <a:off x="38258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7;p15">
              <a:extLst>
                <a:ext uri="{FF2B5EF4-FFF2-40B4-BE49-F238E27FC236}">
                  <a16:creationId xmlns:a16="http://schemas.microsoft.com/office/drawing/2014/main" id="{BC5510E4-A01B-27CD-52AB-2209127F6599}"/>
                </a:ext>
              </a:extLst>
            </p:cNvPr>
            <p:cNvSpPr/>
            <p:nvPr/>
          </p:nvSpPr>
          <p:spPr>
            <a:xfrm>
              <a:off x="38814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8;p15">
              <a:extLst>
                <a:ext uri="{FF2B5EF4-FFF2-40B4-BE49-F238E27FC236}">
                  <a16:creationId xmlns:a16="http://schemas.microsoft.com/office/drawing/2014/main" id="{C08EF554-330A-710E-D384-70418995A544}"/>
                </a:ext>
              </a:extLst>
            </p:cNvPr>
            <p:cNvSpPr/>
            <p:nvPr/>
          </p:nvSpPr>
          <p:spPr>
            <a:xfrm>
              <a:off x="393707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9;p15">
              <a:extLst>
                <a:ext uri="{FF2B5EF4-FFF2-40B4-BE49-F238E27FC236}">
                  <a16:creationId xmlns:a16="http://schemas.microsoft.com/office/drawing/2014/main" id="{AF4CBAC7-DF13-26C5-5551-3CA3375EF006}"/>
                </a:ext>
              </a:extLst>
            </p:cNvPr>
            <p:cNvSpPr/>
            <p:nvPr/>
          </p:nvSpPr>
          <p:spPr>
            <a:xfrm>
              <a:off x="39927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30;p15">
              <a:extLst>
                <a:ext uri="{FF2B5EF4-FFF2-40B4-BE49-F238E27FC236}">
                  <a16:creationId xmlns:a16="http://schemas.microsoft.com/office/drawing/2014/main" id="{80616A5F-3CC1-7D24-332F-7DFE2F39F507}"/>
                </a:ext>
              </a:extLst>
            </p:cNvPr>
            <p:cNvSpPr/>
            <p:nvPr/>
          </p:nvSpPr>
          <p:spPr>
            <a:xfrm>
              <a:off x="4048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31;p15">
              <a:extLst>
                <a:ext uri="{FF2B5EF4-FFF2-40B4-BE49-F238E27FC236}">
                  <a16:creationId xmlns:a16="http://schemas.microsoft.com/office/drawing/2014/main" id="{0F701F6B-00CB-6F04-1154-F0DAD8B23E5E}"/>
                </a:ext>
              </a:extLst>
            </p:cNvPr>
            <p:cNvSpPr/>
            <p:nvPr/>
          </p:nvSpPr>
          <p:spPr>
            <a:xfrm>
              <a:off x="410390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32;p15">
              <a:extLst>
                <a:ext uri="{FF2B5EF4-FFF2-40B4-BE49-F238E27FC236}">
                  <a16:creationId xmlns:a16="http://schemas.microsoft.com/office/drawing/2014/main" id="{99E74728-4598-4B0E-F42A-7E747F3F37CF}"/>
                </a:ext>
              </a:extLst>
            </p:cNvPr>
            <p:cNvSpPr/>
            <p:nvPr/>
          </p:nvSpPr>
          <p:spPr>
            <a:xfrm>
              <a:off x="41575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33;p15">
              <a:extLst>
                <a:ext uri="{FF2B5EF4-FFF2-40B4-BE49-F238E27FC236}">
                  <a16:creationId xmlns:a16="http://schemas.microsoft.com/office/drawing/2014/main" id="{55B43B4B-A990-BB4A-F4FB-13AEBC596BDF}"/>
                </a:ext>
              </a:extLst>
            </p:cNvPr>
            <p:cNvSpPr/>
            <p:nvPr/>
          </p:nvSpPr>
          <p:spPr>
            <a:xfrm>
              <a:off x="4213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34;p15">
              <a:extLst>
                <a:ext uri="{FF2B5EF4-FFF2-40B4-BE49-F238E27FC236}">
                  <a16:creationId xmlns:a16="http://schemas.microsoft.com/office/drawing/2014/main" id="{8C402DC5-69F8-D476-F99E-3301B1FE85C7}"/>
                </a:ext>
              </a:extLst>
            </p:cNvPr>
            <p:cNvSpPr/>
            <p:nvPr/>
          </p:nvSpPr>
          <p:spPr>
            <a:xfrm>
              <a:off x="4268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35;p15">
              <a:extLst>
                <a:ext uri="{FF2B5EF4-FFF2-40B4-BE49-F238E27FC236}">
                  <a16:creationId xmlns:a16="http://schemas.microsoft.com/office/drawing/2014/main" id="{206B4979-DCA7-9364-C683-351B1EA51187}"/>
                </a:ext>
              </a:extLst>
            </p:cNvPr>
            <p:cNvSpPr/>
            <p:nvPr/>
          </p:nvSpPr>
          <p:spPr>
            <a:xfrm>
              <a:off x="4324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36;p15">
              <a:extLst>
                <a:ext uri="{FF2B5EF4-FFF2-40B4-BE49-F238E27FC236}">
                  <a16:creationId xmlns:a16="http://schemas.microsoft.com/office/drawing/2014/main" id="{8E127AAC-9DF3-5795-3AA0-E4808BABAFD4}"/>
                </a:ext>
              </a:extLst>
            </p:cNvPr>
            <p:cNvSpPr/>
            <p:nvPr/>
          </p:nvSpPr>
          <p:spPr>
            <a:xfrm>
              <a:off x="4379925" y="10285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7;p15">
              <a:extLst>
                <a:ext uri="{FF2B5EF4-FFF2-40B4-BE49-F238E27FC236}">
                  <a16:creationId xmlns:a16="http://schemas.microsoft.com/office/drawing/2014/main" id="{DA75E446-6496-9218-2E22-EBA599767C9F}"/>
                </a:ext>
              </a:extLst>
            </p:cNvPr>
            <p:cNvSpPr/>
            <p:nvPr/>
          </p:nvSpPr>
          <p:spPr>
            <a:xfrm>
              <a:off x="4435550" y="1084100"/>
              <a:ext cx="53625" cy="55625"/>
            </a:xfrm>
            <a:custGeom>
              <a:avLst/>
              <a:gdLst/>
              <a:ahLst/>
              <a:cxnLst/>
              <a:rect l="l" t="t" r="r" b="b"/>
              <a:pathLst>
                <a:path w="214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8;p15">
              <a:extLst>
                <a:ext uri="{FF2B5EF4-FFF2-40B4-BE49-F238E27FC236}">
                  <a16:creationId xmlns:a16="http://schemas.microsoft.com/office/drawing/2014/main" id="{792BAFE6-98FC-FA7D-ACCC-316D79372D64}"/>
                </a:ext>
              </a:extLst>
            </p:cNvPr>
            <p:cNvSpPr/>
            <p:nvPr/>
          </p:nvSpPr>
          <p:spPr>
            <a:xfrm>
              <a:off x="44891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9;p15">
              <a:extLst>
                <a:ext uri="{FF2B5EF4-FFF2-40B4-BE49-F238E27FC236}">
                  <a16:creationId xmlns:a16="http://schemas.microsoft.com/office/drawing/2014/main" id="{00B5B4CB-DF1E-7F9B-2AB1-85850AA48D18}"/>
                </a:ext>
              </a:extLst>
            </p:cNvPr>
            <p:cNvSpPr/>
            <p:nvPr/>
          </p:nvSpPr>
          <p:spPr>
            <a:xfrm>
              <a:off x="454475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40;p15">
              <a:extLst>
                <a:ext uri="{FF2B5EF4-FFF2-40B4-BE49-F238E27FC236}">
                  <a16:creationId xmlns:a16="http://schemas.microsoft.com/office/drawing/2014/main" id="{6C9BFAF0-AA7D-4ECD-5E1D-47EC7AFC6E50}"/>
                </a:ext>
              </a:extLst>
            </p:cNvPr>
            <p:cNvSpPr/>
            <p:nvPr/>
          </p:nvSpPr>
          <p:spPr>
            <a:xfrm>
              <a:off x="46003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41;p15">
              <a:extLst>
                <a:ext uri="{FF2B5EF4-FFF2-40B4-BE49-F238E27FC236}">
                  <a16:creationId xmlns:a16="http://schemas.microsoft.com/office/drawing/2014/main" id="{E18CB76A-99D9-7D81-F5E1-2C2037C9FDE5}"/>
                </a:ext>
              </a:extLst>
            </p:cNvPr>
            <p:cNvSpPr/>
            <p:nvPr/>
          </p:nvSpPr>
          <p:spPr>
            <a:xfrm>
              <a:off x="465597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42;p15">
              <a:extLst>
                <a:ext uri="{FF2B5EF4-FFF2-40B4-BE49-F238E27FC236}">
                  <a16:creationId xmlns:a16="http://schemas.microsoft.com/office/drawing/2014/main" id="{3EE0F17E-78DA-BF5A-C5B8-9416C922585F}"/>
                </a:ext>
              </a:extLst>
            </p:cNvPr>
            <p:cNvSpPr/>
            <p:nvPr/>
          </p:nvSpPr>
          <p:spPr>
            <a:xfrm>
              <a:off x="47115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43;p15">
              <a:extLst>
                <a:ext uri="{FF2B5EF4-FFF2-40B4-BE49-F238E27FC236}">
                  <a16:creationId xmlns:a16="http://schemas.microsoft.com/office/drawing/2014/main" id="{D7F3719B-3BC5-21D6-08F5-12E4A9E8EA91}"/>
                </a:ext>
              </a:extLst>
            </p:cNvPr>
            <p:cNvSpPr/>
            <p:nvPr/>
          </p:nvSpPr>
          <p:spPr>
            <a:xfrm>
              <a:off x="476717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44;p15">
              <a:extLst>
                <a:ext uri="{FF2B5EF4-FFF2-40B4-BE49-F238E27FC236}">
                  <a16:creationId xmlns:a16="http://schemas.microsoft.com/office/drawing/2014/main" id="{63DE2FAF-50A3-2582-D6C6-A28E7BE58AF7}"/>
                </a:ext>
              </a:extLst>
            </p:cNvPr>
            <p:cNvSpPr/>
            <p:nvPr/>
          </p:nvSpPr>
          <p:spPr>
            <a:xfrm>
              <a:off x="48208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45;p15">
              <a:extLst>
                <a:ext uri="{FF2B5EF4-FFF2-40B4-BE49-F238E27FC236}">
                  <a16:creationId xmlns:a16="http://schemas.microsoft.com/office/drawing/2014/main" id="{4CB1DA55-BA2D-6FCC-B16C-878FAB98D00C}"/>
                </a:ext>
              </a:extLst>
            </p:cNvPr>
            <p:cNvSpPr/>
            <p:nvPr/>
          </p:nvSpPr>
          <p:spPr>
            <a:xfrm>
              <a:off x="48764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46;p15">
              <a:extLst>
                <a:ext uri="{FF2B5EF4-FFF2-40B4-BE49-F238E27FC236}">
                  <a16:creationId xmlns:a16="http://schemas.microsoft.com/office/drawing/2014/main" id="{8C7B88F5-792C-53E8-7D77-E3B8E7A29167}"/>
                </a:ext>
              </a:extLst>
            </p:cNvPr>
            <p:cNvSpPr/>
            <p:nvPr/>
          </p:nvSpPr>
          <p:spPr>
            <a:xfrm>
              <a:off x="49320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47;p15">
              <a:extLst>
                <a:ext uri="{FF2B5EF4-FFF2-40B4-BE49-F238E27FC236}">
                  <a16:creationId xmlns:a16="http://schemas.microsoft.com/office/drawing/2014/main" id="{5E483010-014B-BFD5-8BBE-EFABC0255D3F}"/>
                </a:ext>
              </a:extLst>
            </p:cNvPr>
            <p:cNvSpPr/>
            <p:nvPr/>
          </p:nvSpPr>
          <p:spPr>
            <a:xfrm>
              <a:off x="4987600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48;p15">
              <a:extLst>
                <a:ext uri="{FF2B5EF4-FFF2-40B4-BE49-F238E27FC236}">
                  <a16:creationId xmlns:a16="http://schemas.microsoft.com/office/drawing/2014/main" id="{B52A5D01-6607-ACCE-DE2D-0679D51DAA6C}"/>
                </a:ext>
              </a:extLst>
            </p:cNvPr>
            <p:cNvSpPr/>
            <p:nvPr/>
          </p:nvSpPr>
          <p:spPr>
            <a:xfrm>
              <a:off x="50432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49;p15">
              <a:extLst>
                <a:ext uri="{FF2B5EF4-FFF2-40B4-BE49-F238E27FC236}">
                  <a16:creationId xmlns:a16="http://schemas.microsoft.com/office/drawing/2014/main" id="{CDD973A8-4EE2-C41A-B9AF-576767A3CB37}"/>
                </a:ext>
              </a:extLst>
            </p:cNvPr>
            <p:cNvSpPr/>
            <p:nvPr/>
          </p:nvSpPr>
          <p:spPr>
            <a:xfrm>
              <a:off x="5098825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145" y="2225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50;p15">
              <a:extLst>
                <a:ext uri="{FF2B5EF4-FFF2-40B4-BE49-F238E27FC236}">
                  <a16:creationId xmlns:a16="http://schemas.microsoft.com/office/drawing/2014/main" id="{76F3056E-10BC-5E07-0450-7398BF509B6D}"/>
                </a:ext>
              </a:extLst>
            </p:cNvPr>
            <p:cNvSpPr/>
            <p:nvPr/>
          </p:nvSpPr>
          <p:spPr>
            <a:xfrm>
              <a:off x="51524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51;p15">
              <a:extLst>
                <a:ext uri="{FF2B5EF4-FFF2-40B4-BE49-F238E27FC236}">
                  <a16:creationId xmlns:a16="http://schemas.microsoft.com/office/drawing/2014/main" id="{75BD3376-F30F-EF5A-5239-628BB92CBC4C}"/>
                </a:ext>
              </a:extLst>
            </p:cNvPr>
            <p:cNvSpPr/>
            <p:nvPr/>
          </p:nvSpPr>
          <p:spPr>
            <a:xfrm>
              <a:off x="52080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52;p15">
              <a:extLst>
                <a:ext uri="{FF2B5EF4-FFF2-40B4-BE49-F238E27FC236}">
                  <a16:creationId xmlns:a16="http://schemas.microsoft.com/office/drawing/2014/main" id="{AF170687-50C1-6CB0-C482-EAD2C6795770}"/>
                </a:ext>
              </a:extLst>
            </p:cNvPr>
            <p:cNvSpPr/>
            <p:nvPr/>
          </p:nvSpPr>
          <p:spPr>
            <a:xfrm>
              <a:off x="52636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53;p15">
              <a:extLst>
                <a:ext uri="{FF2B5EF4-FFF2-40B4-BE49-F238E27FC236}">
                  <a16:creationId xmlns:a16="http://schemas.microsoft.com/office/drawing/2014/main" id="{61619DC1-DB51-9505-B80E-4651DF732F77}"/>
                </a:ext>
              </a:extLst>
            </p:cNvPr>
            <p:cNvSpPr/>
            <p:nvPr/>
          </p:nvSpPr>
          <p:spPr>
            <a:xfrm>
              <a:off x="531925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54;p15">
              <a:extLst>
                <a:ext uri="{FF2B5EF4-FFF2-40B4-BE49-F238E27FC236}">
                  <a16:creationId xmlns:a16="http://schemas.microsoft.com/office/drawing/2014/main" id="{7838F210-1187-C201-30FA-6B929AF3C7AB}"/>
                </a:ext>
              </a:extLst>
            </p:cNvPr>
            <p:cNvSpPr/>
            <p:nvPr/>
          </p:nvSpPr>
          <p:spPr>
            <a:xfrm>
              <a:off x="537485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55;p15">
              <a:extLst>
                <a:ext uri="{FF2B5EF4-FFF2-40B4-BE49-F238E27FC236}">
                  <a16:creationId xmlns:a16="http://schemas.microsoft.com/office/drawing/2014/main" id="{366907F6-3CAF-3747-EE68-B2A4AAB87518}"/>
                </a:ext>
              </a:extLst>
            </p:cNvPr>
            <p:cNvSpPr/>
            <p:nvPr/>
          </p:nvSpPr>
          <p:spPr>
            <a:xfrm>
              <a:off x="5430450" y="10841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146" y="2225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56;p15">
              <a:extLst>
                <a:ext uri="{FF2B5EF4-FFF2-40B4-BE49-F238E27FC236}">
                  <a16:creationId xmlns:a16="http://schemas.microsoft.com/office/drawing/2014/main" id="{0DB00273-44A5-B19F-1E87-190F62AAA640}"/>
                </a:ext>
              </a:extLst>
            </p:cNvPr>
            <p:cNvSpPr/>
            <p:nvPr/>
          </p:nvSpPr>
          <p:spPr>
            <a:xfrm>
              <a:off x="548407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57;p15">
              <a:extLst>
                <a:ext uri="{FF2B5EF4-FFF2-40B4-BE49-F238E27FC236}">
                  <a16:creationId xmlns:a16="http://schemas.microsoft.com/office/drawing/2014/main" id="{E8B52D1B-A19E-7D91-CC76-7494358F81B7}"/>
                </a:ext>
              </a:extLst>
            </p:cNvPr>
            <p:cNvSpPr/>
            <p:nvPr/>
          </p:nvSpPr>
          <p:spPr>
            <a:xfrm>
              <a:off x="553967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58;p15">
              <a:extLst>
                <a:ext uri="{FF2B5EF4-FFF2-40B4-BE49-F238E27FC236}">
                  <a16:creationId xmlns:a16="http://schemas.microsoft.com/office/drawing/2014/main" id="{7995B886-24C3-D440-CF7A-C1864E7EEFCA}"/>
                </a:ext>
              </a:extLst>
            </p:cNvPr>
            <p:cNvSpPr/>
            <p:nvPr/>
          </p:nvSpPr>
          <p:spPr>
            <a:xfrm>
              <a:off x="5595300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4" y="2224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59;p15">
              <a:extLst>
                <a:ext uri="{FF2B5EF4-FFF2-40B4-BE49-F238E27FC236}">
                  <a16:creationId xmlns:a16="http://schemas.microsoft.com/office/drawing/2014/main" id="{3D9581A5-2225-F171-334D-DC2824F82D60}"/>
                </a:ext>
              </a:extLst>
            </p:cNvPr>
            <p:cNvSpPr/>
            <p:nvPr/>
          </p:nvSpPr>
          <p:spPr>
            <a:xfrm>
              <a:off x="5650900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0;p15">
              <a:extLst>
                <a:ext uri="{FF2B5EF4-FFF2-40B4-BE49-F238E27FC236}">
                  <a16:creationId xmlns:a16="http://schemas.microsoft.com/office/drawing/2014/main" id="{DF0F6EB9-09CB-2B49-DAE2-59CE9C073142}"/>
                </a:ext>
              </a:extLst>
            </p:cNvPr>
            <p:cNvSpPr/>
            <p:nvPr/>
          </p:nvSpPr>
          <p:spPr>
            <a:xfrm>
              <a:off x="5706500" y="1028500"/>
              <a:ext cx="53650" cy="55625"/>
            </a:xfrm>
            <a:custGeom>
              <a:avLst/>
              <a:gdLst/>
              <a:ahLst/>
              <a:cxnLst/>
              <a:rect l="l" t="t" r="r" b="b"/>
              <a:pathLst>
                <a:path w="2146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145" y="2224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1;p15">
              <a:extLst>
                <a:ext uri="{FF2B5EF4-FFF2-40B4-BE49-F238E27FC236}">
                  <a16:creationId xmlns:a16="http://schemas.microsoft.com/office/drawing/2014/main" id="{3070C4E8-6E19-BCE5-195D-B10EA67A7CD9}"/>
                </a:ext>
              </a:extLst>
            </p:cNvPr>
            <p:cNvSpPr/>
            <p:nvPr/>
          </p:nvSpPr>
          <p:spPr>
            <a:xfrm>
              <a:off x="57601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5"/>
                  </a:lnTo>
                  <a:lnTo>
                    <a:pt x="2224" y="2225"/>
                  </a:lnTo>
                  <a:lnTo>
                    <a:pt x="2224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2;p15">
              <a:extLst>
                <a:ext uri="{FF2B5EF4-FFF2-40B4-BE49-F238E27FC236}">
                  <a16:creationId xmlns:a16="http://schemas.microsoft.com/office/drawing/2014/main" id="{2C80E2A8-3792-CDA3-A48F-FD95ACD34715}"/>
                </a:ext>
              </a:extLst>
            </p:cNvPr>
            <p:cNvSpPr/>
            <p:nvPr/>
          </p:nvSpPr>
          <p:spPr>
            <a:xfrm>
              <a:off x="58157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0" y="0"/>
                  </a:moveTo>
                  <a:lnTo>
                    <a:pt x="0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3;p15">
              <a:extLst>
                <a:ext uri="{FF2B5EF4-FFF2-40B4-BE49-F238E27FC236}">
                  <a16:creationId xmlns:a16="http://schemas.microsoft.com/office/drawing/2014/main" id="{01AF186E-F75B-611A-E69E-0039362EB560}"/>
                </a:ext>
              </a:extLst>
            </p:cNvPr>
            <p:cNvSpPr/>
            <p:nvPr/>
          </p:nvSpPr>
          <p:spPr>
            <a:xfrm>
              <a:off x="5871325" y="10841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4;p15">
              <a:extLst>
                <a:ext uri="{FF2B5EF4-FFF2-40B4-BE49-F238E27FC236}">
                  <a16:creationId xmlns:a16="http://schemas.microsoft.com/office/drawing/2014/main" id="{9573FE80-B038-A18E-6FBF-CDE5579EAEF1}"/>
                </a:ext>
              </a:extLst>
            </p:cNvPr>
            <p:cNvSpPr/>
            <p:nvPr/>
          </p:nvSpPr>
          <p:spPr>
            <a:xfrm>
              <a:off x="5926925" y="1028500"/>
              <a:ext cx="55625" cy="55625"/>
            </a:xfrm>
            <a:custGeom>
              <a:avLst/>
              <a:gdLst/>
              <a:ahLst/>
              <a:cxnLst/>
              <a:rect l="l" t="t" r="r" b="b"/>
              <a:pathLst>
                <a:path w="2225" h="2225" extrusionOk="0">
                  <a:moveTo>
                    <a:pt x="1" y="0"/>
                  </a:moveTo>
                  <a:lnTo>
                    <a:pt x="1" y="2224"/>
                  </a:lnTo>
                  <a:lnTo>
                    <a:pt x="2225" y="2224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5;p15">
              <a:extLst>
                <a:ext uri="{FF2B5EF4-FFF2-40B4-BE49-F238E27FC236}">
                  <a16:creationId xmlns:a16="http://schemas.microsoft.com/office/drawing/2014/main" id="{7CB53EC8-F1F8-19F6-53E1-F21498BCA4A0}"/>
                </a:ext>
              </a:extLst>
            </p:cNvPr>
            <p:cNvSpPr/>
            <p:nvPr/>
          </p:nvSpPr>
          <p:spPr>
            <a:xfrm>
              <a:off x="5982525" y="1084100"/>
              <a:ext cx="55650" cy="55625"/>
            </a:xfrm>
            <a:custGeom>
              <a:avLst/>
              <a:gdLst/>
              <a:ahLst/>
              <a:cxnLst/>
              <a:rect l="l" t="t" r="r" b="b"/>
              <a:pathLst>
                <a:path w="2226" h="2225" extrusionOk="0">
                  <a:moveTo>
                    <a:pt x="1" y="0"/>
                  </a:moveTo>
                  <a:lnTo>
                    <a:pt x="1" y="2225"/>
                  </a:lnTo>
                  <a:lnTo>
                    <a:pt x="2225" y="222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6;p15">
              <a:extLst>
                <a:ext uri="{FF2B5EF4-FFF2-40B4-BE49-F238E27FC236}">
                  <a16:creationId xmlns:a16="http://schemas.microsoft.com/office/drawing/2014/main" id="{28322A3F-84F5-A926-7E79-777FC67FA2EA}"/>
                </a:ext>
              </a:extLst>
            </p:cNvPr>
            <p:cNvSpPr/>
            <p:nvPr/>
          </p:nvSpPr>
          <p:spPr>
            <a:xfrm>
              <a:off x="5545650" y="1524950"/>
              <a:ext cx="609675" cy="133100"/>
            </a:xfrm>
            <a:custGeom>
              <a:avLst/>
              <a:gdLst/>
              <a:ahLst/>
              <a:cxnLst/>
              <a:rect l="l" t="t" r="r" b="b"/>
              <a:pathLst>
                <a:path w="24387" h="5324" extrusionOk="0">
                  <a:moveTo>
                    <a:pt x="7467" y="1"/>
                  </a:moveTo>
                  <a:lnTo>
                    <a:pt x="4766" y="80"/>
                  </a:lnTo>
                  <a:lnTo>
                    <a:pt x="2780" y="160"/>
                  </a:lnTo>
                  <a:lnTo>
                    <a:pt x="1509" y="319"/>
                  </a:lnTo>
                  <a:lnTo>
                    <a:pt x="1033" y="478"/>
                  </a:lnTo>
                  <a:lnTo>
                    <a:pt x="636" y="636"/>
                  </a:lnTo>
                  <a:lnTo>
                    <a:pt x="397" y="875"/>
                  </a:lnTo>
                  <a:lnTo>
                    <a:pt x="159" y="1113"/>
                  </a:lnTo>
                  <a:lnTo>
                    <a:pt x="80" y="1351"/>
                  </a:lnTo>
                  <a:lnTo>
                    <a:pt x="0" y="1669"/>
                  </a:lnTo>
                  <a:lnTo>
                    <a:pt x="0" y="2463"/>
                  </a:lnTo>
                  <a:lnTo>
                    <a:pt x="0" y="3417"/>
                  </a:lnTo>
                  <a:lnTo>
                    <a:pt x="80" y="3814"/>
                  </a:lnTo>
                  <a:lnTo>
                    <a:pt x="239" y="4132"/>
                  </a:lnTo>
                  <a:lnTo>
                    <a:pt x="477" y="4449"/>
                  </a:lnTo>
                  <a:lnTo>
                    <a:pt x="795" y="4688"/>
                  </a:lnTo>
                  <a:lnTo>
                    <a:pt x="1192" y="4847"/>
                  </a:lnTo>
                  <a:lnTo>
                    <a:pt x="1748" y="5005"/>
                  </a:lnTo>
                  <a:lnTo>
                    <a:pt x="2383" y="5085"/>
                  </a:lnTo>
                  <a:lnTo>
                    <a:pt x="3257" y="5244"/>
                  </a:lnTo>
                  <a:lnTo>
                    <a:pt x="5402" y="5323"/>
                  </a:lnTo>
                  <a:lnTo>
                    <a:pt x="18667" y="5323"/>
                  </a:lnTo>
                  <a:lnTo>
                    <a:pt x="20812" y="5244"/>
                  </a:lnTo>
                  <a:lnTo>
                    <a:pt x="21686" y="5164"/>
                  </a:lnTo>
                  <a:lnTo>
                    <a:pt x="22321" y="5085"/>
                  </a:lnTo>
                  <a:lnTo>
                    <a:pt x="22957" y="4926"/>
                  </a:lnTo>
                  <a:lnTo>
                    <a:pt x="23354" y="4767"/>
                  </a:lnTo>
                  <a:lnTo>
                    <a:pt x="23751" y="4529"/>
                  </a:lnTo>
                  <a:lnTo>
                    <a:pt x="23990" y="4211"/>
                  </a:lnTo>
                  <a:lnTo>
                    <a:pt x="24148" y="3893"/>
                  </a:lnTo>
                  <a:lnTo>
                    <a:pt x="24307" y="3496"/>
                  </a:lnTo>
                  <a:lnTo>
                    <a:pt x="24387" y="3020"/>
                  </a:lnTo>
                  <a:lnTo>
                    <a:pt x="24387" y="2463"/>
                  </a:lnTo>
                  <a:lnTo>
                    <a:pt x="24387" y="1749"/>
                  </a:lnTo>
                  <a:lnTo>
                    <a:pt x="24387" y="1431"/>
                  </a:lnTo>
                  <a:lnTo>
                    <a:pt x="24307" y="1193"/>
                  </a:lnTo>
                  <a:lnTo>
                    <a:pt x="24148" y="954"/>
                  </a:lnTo>
                  <a:lnTo>
                    <a:pt x="23910" y="716"/>
                  </a:lnTo>
                  <a:lnTo>
                    <a:pt x="23513" y="557"/>
                  </a:lnTo>
                  <a:lnTo>
                    <a:pt x="23036" y="398"/>
                  </a:lnTo>
                  <a:lnTo>
                    <a:pt x="22321" y="319"/>
                  </a:lnTo>
                  <a:lnTo>
                    <a:pt x="21448" y="239"/>
                  </a:lnTo>
                  <a:lnTo>
                    <a:pt x="19065" y="80"/>
                  </a:lnTo>
                  <a:lnTo>
                    <a:pt x="156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7;p15">
              <a:extLst>
                <a:ext uri="{FF2B5EF4-FFF2-40B4-BE49-F238E27FC236}">
                  <a16:creationId xmlns:a16="http://schemas.microsoft.com/office/drawing/2014/main" id="{F30B2C58-D10B-3970-172E-162CCD7D7C31}"/>
                </a:ext>
              </a:extLst>
            </p:cNvPr>
            <p:cNvSpPr/>
            <p:nvPr/>
          </p:nvSpPr>
          <p:spPr>
            <a:xfrm>
              <a:off x="5821675" y="1550775"/>
              <a:ext cx="303875" cy="79475"/>
            </a:xfrm>
            <a:custGeom>
              <a:avLst/>
              <a:gdLst/>
              <a:ahLst/>
              <a:cxnLst/>
              <a:rect l="l" t="t" r="r" b="b"/>
              <a:pathLst>
                <a:path w="12155" h="3179" extrusionOk="0">
                  <a:moveTo>
                    <a:pt x="3893" y="1"/>
                  </a:moveTo>
                  <a:lnTo>
                    <a:pt x="2145" y="80"/>
                  </a:lnTo>
                  <a:lnTo>
                    <a:pt x="1510" y="160"/>
                  </a:lnTo>
                  <a:lnTo>
                    <a:pt x="954" y="318"/>
                  </a:lnTo>
                  <a:lnTo>
                    <a:pt x="557" y="477"/>
                  </a:lnTo>
                  <a:lnTo>
                    <a:pt x="239" y="716"/>
                  </a:lnTo>
                  <a:lnTo>
                    <a:pt x="80" y="1033"/>
                  </a:lnTo>
                  <a:lnTo>
                    <a:pt x="1" y="1510"/>
                  </a:lnTo>
                  <a:lnTo>
                    <a:pt x="80" y="1987"/>
                  </a:lnTo>
                  <a:lnTo>
                    <a:pt x="239" y="2384"/>
                  </a:lnTo>
                  <a:lnTo>
                    <a:pt x="557" y="2622"/>
                  </a:lnTo>
                  <a:lnTo>
                    <a:pt x="1033" y="2860"/>
                  </a:lnTo>
                  <a:lnTo>
                    <a:pt x="1748" y="3019"/>
                  </a:lnTo>
                  <a:lnTo>
                    <a:pt x="2543" y="3099"/>
                  </a:lnTo>
                  <a:lnTo>
                    <a:pt x="5005" y="3178"/>
                  </a:lnTo>
                  <a:lnTo>
                    <a:pt x="7706" y="3099"/>
                  </a:lnTo>
                  <a:lnTo>
                    <a:pt x="8897" y="3019"/>
                  </a:lnTo>
                  <a:lnTo>
                    <a:pt x="10009" y="2860"/>
                  </a:lnTo>
                  <a:lnTo>
                    <a:pt x="10883" y="2701"/>
                  </a:lnTo>
                  <a:lnTo>
                    <a:pt x="11519" y="2384"/>
                  </a:lnTo>
                  <a:lnTo>
                    <a:pt x="11757" y="2225"/>
                  </a:lnTo>
                  <a:lnTo>
                    <a:pt x="11995" y="1987"/>
                  </a:lnTo>
                  <a:lnTo>
                    <a:pt x="12075" y="1748"/>
                  </a:lnTo>
                  <a:lnTo>
                    <a:pt x="12154" y="1510"/>
                  </a:lnTo>
                  <a:lnTo>
                    <a:pt x="12075" y="1272"/>
                  </a:lnTo>
                  <a:lnTo>
                    <a:pt x="11995" y="1113"/>
                  </a:lnTo>
                  <a:lnTo>
                    <a:pt x="11757" y="954"/>
                  </a:lnTo>
                  <a:lnTo>
                    <a:pt x="11519" y="795"/>
                  </a:lnTo>
                  <a:lnTo>
                    <a:pt x="10804" y="557"/>
                  </a:lnTo>
                  <a:lnTo>
                    <a:pt x="9851" y="318"/>
                  </a:lnTo>
                  <a:lnTo>
                    <a:pt x="8659" y="160"/>
                  </a:lnTo>
                  <a:lnTo>
                    <a:pt x="7229" y="8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8;p15">
              <a:extLst>
                <a:ext uri="{FF2B5EF4-FFF2-40B4-BE49-F238E27FC236}">
                  <a16:creationId xmlns:a16="http://schemas.microsoft.com/office/drawing/2014/main" id="{139F2FCF-A4AA-C345-D6A9-B3FE5AB6D303}"/>
                </a:ext>
              </a:extLst>
            </p:cNvPr>
            <p:cNvSpPr/>
            <p:nvPr/>
          </p:nvSpPr>
          <p:spPr>
            <a:xfrm>
              <a:off x="1474600" y="1441550"/>
              <a:ext cx="359475" cy="135075"/>
            </a:xfrm>
            <a:custGeom>
              <a:avLst/>
              <a:gdLst/>
              <a:ahLst/>
              <a:cxnLst/>
              <a:rect l="l" t="t" r="r" b="b"/>
              <a:pathLst>
                <a:path w="14379" h="5403" extrusionOk="0">
                  <a:moveTo>
                    <a:pt x="6514" y="1"/>
                  </a:moveTo>
                  <a:lnTo>
                    <a:pt x="4369" y="80"/>
                  </a:lnTo>
                  <a:lnTo>
                    <a:pt x="2781" y="80"/>
                  </a:lnTo>
                  <a:lnTo>
                    <a:pt x="1669" y="160"/>
                  </a:lnTo>
                  <a:lnTo>
                    <a:pt x="874" y="398"/>
                  </a:lnTo>
                  <a:lnTo>
                    <a:pt x="636" y="477"/>
                  </a:lnTo>
                  <a:lnTo>
                    <a:pt x="398" y="716"/>
                  </a:lnTo>
                  <a:lnTo>
                    <a:pt x="239" y="875"/>
                  </a:lnTo>
                  <a:lnTo>
                    <a:pt x="159" y="1113"/>
                  </a:lnTo>
                  <a:lnTo>
                    <a:pt x="0" y="1748"/>
                  </a:lnTo>
                  <a:lnTo>
                    <a:pt x="0" y="2543"/>
                  </a:lnTo>
                  <a:lnTo>
                    <a:pt x="0" y="3496"/>
                  </a:lnTo>
                  <a:lnTo>
                    <a:pt x="80" y="3893"/>
                  </a:lnTo>
                  <a:lnTo>
                    <a:pt x="159" y="4211"/>
                  </a:lnTo>
                  <a:lnTo>
                    <a:pt x="318" y="4449"/>
                  </a:lnTo>
                  <a:lnTo>
                    <a:pt x="477" y="4687"/>
                  </a:lnTo>
                  <a:lnTo>
                    <a:pt x="715" y="4926"/>
                  </a:lnTo>
                  <a:lnTo>
                    <a:pt x="1033" y="5085"/>
                  </a:lnTo>
                  <a:lnTo>
                    <a:pt x="1430" y="5164"/>
                  </a:lnTo>
                  <a:lnTo>
                    <a:pt x="1907" y="5243"/>
                  </a:lnTo>
                  <a:lnTo>
                    <a:pt x="3178" y="5402"/>
                  </a:lnTo>
                  <a:lnTo>
                    <a:pt x="10962" y="5402"/>
                  </a:lnTo>
                  <a:lnTo>
                    <a:pt x="12233" y="5323"/>
                  </a:lnTo>
                  <a:lnTo>
                    <a:pt x="12789" y="5243"/>
                  </a:lnTo>
                  <a:lnTo>
                    <a:pt x="13187" y="5085"/>
                  </a:lnTo>
                  <a:lnTo>
                    <a:pt x="13504" y="5005"/>
                  </a:lnTo>
                  <a:lnTo>
                    <a:pt x="13743" y="4767"/>
                  </a:lnTo>
                  <a:lnTo>
                    <a:pt x="13981" y="4529"/>
                  </a:lnTo>
                  <a:lnTo>
                    <a:pt x="14140" y="4290"/>
                  </a:lnTo>
                  <a:lnTo>
                    <a:pt x="14219" y="3893"/>
                  </a:lnTo>
                  <a:lnTo>
                    <a:pt x="14299" y="3496"/>
                  </a:lnTo>
                  <a:lnTo>
                    <a:pt x="14378" y="2543"/>
                  </a:lnTo>
                  <a:lnTo>
                    <a:pt x="14378" y="1828"/>
                  </a:lnTo>
                  <a:lnTo>
                    <a:pt x="14299" y="1192"/>
                  </a:lnTo>
                  <a:lnTo>
                    <a:pt x="14219" y="1033"/>
                  </a:lnTo>
                  <a:lnTo>
                    <a:pt x="14060" y="795"/>
                  </a:lnTo>
                  <a:lnTo>
                    <a:pt x="13822" y="636"/>
                  </a:lnTo>
                  <a:lnTo>
                    <a:pt x="13584" y="477"/>
                  </a:lnTo>
                  <a:lnTo>
                    <a:pt x="13187" y="318"/>
                  </a:lnTo>
                  <a:lnTo>
                    <a:pt x="12631" y="239"/>
                  </a:lnTo>
                  <a:lnTo>
                    <a:pt x="11280" y="160"/>
                  </a:lnTo>
                  <a:lnTo>
                    <a:pt x="9215" y="80"/>
                  </a:lnTo>
                  <a:lnTo>
                    <a:pt x="65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9;p15">
              <a:extLst>
                <a:ext uri="{FF2B5EF4-FFF2-40B4-BE49-F238E27FC236}">
                  <a16:creationId xmlns:a16="http://schemas.microsoft.com/office/drawing/2014/main" id="{870224FA-BBC6-5388-9F1C-365DAEC8430D}"/>
                </a:ext>
              </a:extLst>
            </p:cNvPr>
            <p:cNvSpPr/>
            <p:nvPr/>
          </p:nvSpPr>
          <p:spPr>
            <a:xfrm>
              <a:off x="1629500" y="1469350"/>
              <a:ext cx="178750" cy="77475"/>
            </a:xfrm>
            <a:custGeom>
              <a:avLst/>
              <a:gdLst/>
              <a:ahLst/>
              <a:cxnLst/>
              <a:rect l="l" t="t" r="r" b="b"/>
              <a:pathLst>
                <a:path w="7150" h="3099" extrusionOk="0">
                  <a:moveTo>
                    <a:pt x="2304" y="1"/>
                  </a:moveTo>
                  <a:lnTo>
                    <a:pt x="1271" y="80"/>
                  </a:lnTo>
                  <a:lnTo>
                    <a:pt x="874" y="160"/>
                  </a:lnTo>
                  <a:lnTo>
                    <a:pt x="556" y="239"/>
                  </a:lnTo>
                  <a:lnTo>
                    <a:pt x="318" y="477"/>
                  </a:lnTo>
                  <a:lnTo>
                    <a:pt x="159" y="716"/>
                  </a:lnTo>
                  <a:lnTo>
                    <a:pt x="80" y="1033"/>
                  </a:lnTo>
                  <a:lnTo>
                    <a:pt x="0" y="1431"/>
                  </a:lnTo>
                  <a:lnTo>
                    <a:pt x="0" y="1907"/>
                  </a:lnTo>
                  <a:lnTo>
                    <a:pt x="159" y="2304"/>
                  </a:lnTo>
                  <a:lnTo>
                    <a:pt x="318" y="2622"/>
                  </a:lnTo>
                  <a:lnTo>
                    <a:pt x="636" y="2860"/>
                  </a:lnTo>
                  <a:lnTo>
                    <a:pt x="1033" y="2940"/>
                  </a:lnTo>
                  <a:lnTo>
                    <a:pt x="1510" y="3099"/>
                  </a:lnTo>
                  <a:lnTo>
                    <a:pt x="4528" y="3099"/>
                  </a:lnTo>
                  <a:lnTo>
                    <a:pt x="5243" y="3019"/>
                  </a:lnTo>
                  <a:lnTo>
                    <a:pt x="5879" y="2860"/>
                  </a:lnTo>
                  <a:lnTo>
                    <a:pt x="6355" y="2622"/>
                  </a:lnTo>
                  <a:lnTo>
                    <a:pt x="6752" y="2304"/>
                  </a:lnTo>
                  <a:lnTo>
                    <a:pt x="7070" y="1907"/>
                  </a:lnTo>
                  <a:lnTo>
                    <a:pt x="7070" y="1669"/>
                  </a:lnTo>
                  <a:lnTo>
                    <a:pt x="7150" y="1431"/>
                  </a:lnTo>
                  <a:lnTo>
                    <a:pt x="7070" y="1033"/>
                  </a:lnTo>
                  <a:lnTo>
                    <a:pt x="6752" y="716"/>
                  </a:lnTo>
                  <a:lnTo>
                    <a:pt x="6355" y="477"/>
                  </a:lnTo>
                  <a:lnTo>
                    <a:pt x="5799" y="239"/>
                  </a:lnTo>
                  <a:lnTo>
                    <a:pt x="5084" y="80"/>
                  </a:lnTo>
                  <a:lnTo>
                    <a:pt x="429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0;p15">
              <a:extLst>
                <a:ext uri="{FF2B5EF4-FFF2-40B4-BE49-F238E27FC236}">
                  <a16:creationId xmlns:a16="http://schemas.microsoft.com/office/drawing/2014/main" id="{6AD8F373-72E7-8536-7607-C13B23740795}"/>
                </a:ext>
              </a:extLst>
            </p:cNvPr>
            <p:cNvSpPr/>
            <p:nvPr/>
          </p:nvSpPr>
          <p:spPr>
            <a:xfrm>
              <a:off x="3857650" y="283800"/>
              <a:ext cx="59600" cy="75475"/>
            </a:xfrm>
            <a:custGeom>
              <a:avLst/>
              <a:gdLst/>
              <a:ahLst/>
              <a:cxnLst/>
              <a:rect l="l" t="t" r="r" b="b"/>
              <a:pathLst>
                <a:path w="2384" h="3019" extrusionOk="0">
                  <a:moveTo>
                    <a:pt x="0" y="0"/>
                  </a:moveTo>
                  <a:lnTo>
                    <a:pt x="0" y="556"/>
                  </a:lnTo>
                  <a:lnTo>
                    <a:pt x="874" y="556"/>
                  </a:lnTo>
                  <a:lnTo>
                    <a:pt x="874" y="3019"/>
                  </a:lnTo>
                  <a:lnTo>
                    <a:pt x="1510" y="3019"/>
                  </a:lnTo>
                  <a:lnTo>
                    <a:pt x="1510" y="556"/>
                  </a:lnTo>
                  <a:lnTo>
                    <a:pt x="2383" y="556"/>
                  </a:lnTo>
                  <a:lnTo>
                    <a:pt x="2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1;p15">
              <a:extLst>
                <a:ext uri="{FF2B5EF4-FFF2-40B4-BE49-F238E27FC236}">
                  <a16:creationId xmlns:a16="http://schemas.microsoft.com/office/drawing/2014/main" id="{D372B550-5A77-C2C8-7581-15C432967B18}"/>
                </a:ext>
              </a:extLst>
            </p:cNvPr>
            <p:cNvSpPr/>
            <p:nvPr/>
          </p:nvSpPr>
          <p:spPr>
            <a:xfrm>
              <a:off x="3919200" y="283800"/>
              <a:ext cx="69550" cy="75475"/>
            </a:xfrm>
            <a:custGeom>
              <a:avLst/>
              <a:gdLst/>
              <a:ahLst/>
              <a:cxnLst/>
              <a:rect l="l" t="t" r="r" b="b"/>
              <a:pathLst>
                <a:path w="2782" h="3019" extrusionOk="0">
                  <a:moveTo>
                    <a:pt x="1351" y="715"/>
                  </a:moveTo>
                  <a:lnTo>
                    <a:pt x="1749" y="1827"/>
                  </a:lnTo>
                  <a:lnTo>
                    <a:pt x="954" y="1827"/>
                  </a:lnTo>
                  <a:lnTo>
                    <a:pt x="1351" y="715"/>
                  </a:lnTo>
                  <a:close/>
                  <a:moveTo>
                    <a:pt x="1034" y="0"/>
                  </a:moveTo>
                  <a:lnTo>
                    <a:pt x="1" y="3019"/>
                  </a:lnTo>
                  <a:lnTo>
                    <a:pt x="636" y="3019"/>
                  </a:lnTo>
                  <a:lnTo>
                    <a:pt x="795" y="2383"/>
                  </a:lnTo>
                  <a:lnTo>
                    <a:pt x="1907" y="2383"/>
                  </a:lnTo>
                  <a:lnTo>
                    <a:pt x="2146" y="3019"/>
                  </a:lnTo>
                  <a:lnTo>
                    <a:pt x="2781" y="3019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3;p15">
              <a:extLst>
                <a:ext uri="{FF2B5EF4-FFF2-40B4-BE49-F238E27FC236}">
                  <a16:creationId xmlns:a16="http://schemas.microsoft.com/office/drawing/2014/main" id="{4AA93BF9-E3CC-9E3A-11EE-965831B8BCAE}"/>
                </a:ext>
              </a:extLst>
            </p:cNvPr>
            <p:cNvSpPr/>
            <p:nvPr/>
          </p:nvSpPr>
          <p:spPr>
            <a:xfrm>
              <a:off x="4076100" y="283800"/>
              <a:ext cx="13925" cy="75475"/>
            </a:xfrm>
            <a:custGeom>
              <a:avLst/>
              <a:gdLst/>
              <a:ahLst/>
              <a:cxnLst/>
              <a:rect l="l" t="t" r="r" b="b"/>
              <a:pathLst>
                <a:path w="557" h="3019" extrusionOk="0">
                  <a:moveTo>
                    <a:pt x="0" y="0"/>
                  </a:moveTo>
                  <a:lnTo>
                    <a:pt x="0" y="3019"/>
                  </a:lnTo>
                  <a:lnTo>
                    <a:pt x="556" y="3019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82143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9DBDA-49D5-5B4F-F96A-0E3072706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ABFB7-B524-22A7-4012-2D2AEFFE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Zu viele Tools – zu wenig Klarheit</a:t>
            </a:r>
            <a:endParaRPr lang="de-DE" dirty="0">
              <a:latin typeface="Fira Sans" panose="020B05030500000200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2FBDD-A037-60A5-9E18-F0DA51BD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04" y="2057400"/>
            <a:ext cx="5889930" cy="1486672"/>
          </a:xfrm>
        </p:spPr>
        <p:txBody>
          <a:bodyPr wrap="none" lIns="288000"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Anfängliche Überforderung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viele Optionen, wenig Vergleichbarkeit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Was verwende ich wofür?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9A6AB-B0F9-EB1A-B8D8-8F812009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B92A20-3A94-43F9-AF5C-DCB98A62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Ops | Nadine Braun | NY Yellow Taxis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CB93D-F192-E6D7-30FD-61177E2F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244E232-AB65-DC02-B126-19F5D8FE6680}"/>
              </a:ext>
            </a:extLst>
          </p:cNvPr>
          <p:cNvSpPr txBox="1"/>
          <p:nvPr/>
        </p:nvSpPr>
        <p:spPr>
          <a:xfrm>
            <a:off x="640079" y="500272"/>
            <a:ext cx="603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Herausforderungen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6E92774-3009-0743-B0C7-97A86919CAE6}"/>
              </a:ext>
            </a:extLst>
          </p:cNvPr>
          <p:cNvSpPr txBox="1">
            <a:spLocks/>
          </p:cNvSpPr>
          <p:nvPr/>
        </p:nvSpPr>
        <p:spPr>
          <a:xfrm>
            <a:off x="5680482" y="4216553"/>
            <a:ext cx="5489020" cy="1467315"/>
          </a:xfrm>
          <a:prstGeom prst="rect">
            <a:avLst/>
          </a:prstGeom>
        </p:spPr>
        <p:txBody>
          <a:bodyPr vert="horz" wrap="none" lIns="288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„Einfach mal machen!“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Erster Einstieg über </a:t>
            </a:r>
            <a:r>
              <a:rPr lang="de-DE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Mlflow</a:t>
            </a: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nachvollziehbar, </a:t>
            </a:r>
            <a:b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erweiterbar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Neue Tools bei Bedarf hinzunehmen</a:t>
            </a:r>
          </a:p>
        </p:txBody>
      </p:sp>
      <p:sp>
        <p:nvSpPr>
          <p:cNvPr id="13" name="Google Shape;3068;p43">
            <a:extLst>
              <a:ext uri="{FF2B5EF4-FFF2-40B4-BE49-F238E27FC236}">
                <a16:creationId xmlns:a16="http://schemas.microsoft.com/office/drawing/2014/main" id="{EF9E0464-43ED-2487-3401-453132B5F950}"/>
              </a:ext>
            </a:extLst>
          </p:cNvPr>
          <p:cNvSpPr/>
          <p:nvPr/>
        </p:nvSpPr>
        <p:spPr>
          <a:xfrm>
            <a:off x="4932367" y="4287335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3068;p43">
            <a:extLst>
              <a:ext uri="{FF2B5EF4-FFF2-40B4-BE49-F238E27FC236}">
                <a16:creationId xmlns:a16="http://schemas.microsoft.com/office/drawing/2014/main" id="{115DA4DA-CDE1-3767-ADEC-7C74DA31AA46}"/>
              </a:ext>
            </a:extLst>
          </p:cNvPr>
          <p:cNvSpPr/>
          <p:nvPr/>
        </p:nvSpPr>
        <p:spPr>
          <a:xfrm>
            <a:off x="640079" y="2104788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Grafik 15" descr="Glühlampe mit einfarbiger Füllung">
            <a:extLst>
              <a:ext uri="{FF2B5EF4-FFF2-40B4-BE49-F238E27FC236}">
                <a16:creationId xmlns:a16="http://schemas.microsoft.com/office/drawing/2014/main" id="{65033276-6D3A-E48D-173F-DC720A2E5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493" y="4333056"/>
            <a:ext cx="748115" cy="748115"/>
          </a:xfrm>
          <a:prstGeom prst="rect">
            <a:avLst/>
          </a:prstGeom>
        </p:spPr>
      </p:pic>
      <p:pic>
        <p:nvPicPr>
          <p:cNvPr id="28" name="Grafik 27" descr="Martinshorn mit einfarbiger Füllung">
            <a:extLst>
              <a:ext uri="{FF2B5EF4-FFF2-40B4-BE49-F238E27FC236}">
                <a16:creationId xmlns:a16="http://schemas.microsoft.com/office/drawing/2014/main" id="{724619DB-8CC6-0A86-D6F6-925C81B4B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692" y="2152031"/>
            <a:ext cx="73080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0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0B139-5F76-21C6-F5F1-15CD1E3B3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AD029-5ABB-0D37-E221-5697E50F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Terminal ≠ Oberfläche</a:t>
            </a:r>
            <a:endParaRPr lang="de-DE" dirty="0">
              <a:latin typeface="Fira Sans" panose="020B05030500000200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DAB9E-3F75-26C0-B3D2-88F3305B1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04" y="2057400"/>
            <a:ext cx="5889930" cy="1486672"/>
          </a:xfrm>
        </p:spPr>
        <p:txBody>
          <a:bodyPr wrap="none" lIns="288000"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 funktioniert nicht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Interaktion neu gedacht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FFAC1-195F-AB42-FDA5-92CAC57E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08A439-0C0E-E45B-C471-921ED71C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Ops | Nadine Braun | NY Yellow Taxis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28E30C-70E5-5A02-FD7D-4DB47322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F091B57-ADDE-0B1B-905F-B4533D778B45}"/>
              </a:ext>
            </a:extLst>
          </p:cNvPr>
          <p:cNvSpPr txBox="1"/>
          <p:nvPr/>
        </p:nvSpPr>
        <p:spPr>
          <a:xfrm>
            <a:off x="640079" y="500272"/>
            <a:ext cx="603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Herausforderungen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A5230D4-C26A-531A-532F-7B98D21887BC}"/>
              </a:ext>
            </a:extLst>
          </p:cNvPr>
          <p:cNvSpPr txBox="1">
            <a:spLocks/>
          </p:cNvSpPr>
          <p:nvPr/>
        </p:nvSpPr>
        <p:spPr>
          <a:xfrm>
            <a:off x="5680482" y="4216553"/>
            <a:ext cx="5489020" cy="1467315"/>
          </a:xfrm>
          <a:prstGeom prst="rect">
            <a:avLst/>
          </a:prstGeom>
        </p:spPr>
        <p:txBody>
          <a:bodyPr vert="horz" wrap="none" lIns="288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Benutzerführung grafisch planen</a:t>
            </a:r>
          </a:p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Logik &amp; UI trennen: neue Denkweise nötig</a:t>
            </a:r>
          </a:p>
        </p:txBody>
      </p:sp>
      <p:sp>
        <p:nvSpPr>
          <p:cNvPr id="13" name="Google Shape;3068;p43">
            <a:extLst>
              <a:ext uri="{FF2B5EF4-FFF2-40B4-BE49-F238E27FC236}">
                <a16:creationId xmlns:a16="http://schemas.microsoft.com/office/drawing/2014/main" id="{129AB92B-E22F-0C5D-BDC5-3DCA8241A708}"/>
              </a:ext>
            </a:extLst>
          </p:cNvPr>
          <p:cNvSpPr/>
          <p:nvPr/>
        </p:nvSpPr>
        <p:spPr>
          <a:xfrm>
            <a:off x="4932367" y="4287335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3068;p43">
            <a:extLst>
              <a:ext uri="{FF2B5EF4-FFF2-40B4-BE49-F238E27FC236}">
                <a16:creationId xmlns:a16="http://schemas.microsoft.com/office/drawing/2014/main" id="{824B3B92-6C05-E27D-10CF-B31FC036AD7F}"/>
              </a:ext>
            </a:extLst>
          </p:cNvPr>
          <p:cNvSpPr/>
          <p:nvPr/>
        </p:nvSpPr>
        <p:spPr>
          <a:xfrm>
            <a:off x="640079" y="2104788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Grafik 15" descr="Glühlampe mit einfarbiger Füllung">
            <a:extLst>
              <a:ext uri="{FF2B5EF4-FFF2-40B4-BE49-F238E27FC236}">
                <a16:creationId xmlns:a16="http://schemas.microsoft.com/office/drawing/2014/main" id="{935FDD28-2403-F9C8-2B27-C6BABFDBB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493" y="4333056"/>
            <a:ext cx="748115" cy="748115"/>
          </a:xfrm>
          <a:prstGeom prst="rect">
            <a:avLst/>
          </a:prstGeom>
        </p:spPr>
      </p:pic>
      <p:pic>
        <p:nvPicPr>
          <p:cNvPr id="28" name="Grafik 27" descr="Martinshorn mit einfarbiger Füllung">
            <a:extLst>
              <a:ext uri="{FF2B5EF4-FFF2-40B4-BE49-F238E27FC236}">
                <a16:creationId xmlns:a16="http://schemas.microsoft.com/office/drawing/2014/main" id="{E8B39D73-18F7-D853-E5F4-3C8C1D8BA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692" y="2152031"/>
            <a:ext cx="73080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7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1B75B-9F2D-CC88-1209-C52D0845A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84AC4C-BB2E-A1E8-472D-D4D2CC64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Manuelles Debugging skaliert nicht</a:t>
            </a:r>
            <a:endParaRPr lang="de-DE" dirty="0">
              <a:latin typeface="Fira Sans" panose="020B05030500000200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6FF34-B6C6-D590-A275-32BE5EB6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04" y="2057400"/>
            <a:ext cx="5889930" cy="1486672"/>
          </a:xfrm>
        </p:spPr>
        <p:txBody>
          <a:bodyPr wrap="none" lIns="288000"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Millionen Datensätze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keine Einzelfalllösungen möglich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AF4782-4F56-89FA-81C3-EF3AB4A3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11CAC8-9FD8-AB04-9BAD-9F7539BF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Ops | Nadine Braun | NY Yellow Taxis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7F5EE3-62E6-AE99-3406-50B45953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E2D2E14-176C-C5D3-8297-1828C95A5F34}"/>
              </a:ext>
            </a:extLst>
          </p:cNvPr>
          <p:cNvSpPr txBox="1"/>
          <p:nvPr/>
        </p:nvSpPr>
        <p:spPr>
          <a:xfrm>
            <a:off x="640079" y="500272"/>
            <a:ext cx="603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Herausforderungen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E536195-8E8D-2E04-6448-C6DBA1E71EE2}"/>
              </a:ext>
            </a:extLst>
          </p:cNvPr>
          <p:cNvSpPr txBox="1">
            <a:spLocks/>
          </p:cNvSpPr>
          <p:nvPr/>
        </p:nvSpPr>
        <p:spPr>
          <a:xfrm>
            <a:off x="5680482" y="4216553"/>
            <a:ext cx="5489020" cy="1467315"/>
          </a:xfrm>
          <a:prstGeom prst="rect">
            <a:avLst/>
          </a:prstGeom>
        </p:spPr>
        <p:txBody>
          <a:bodyPr vert="horz" wrap="none" lIns="288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Regelbasiertes Filtern statt manuelle Ausnahmen</a:t>
            </a:r>
          </a:p>
          <a:p>
            <a:pPr marL="0" indent="0">
              <a:buNone/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Reproduzierbare Pipelines als Lösung</a:t>
            </a:r>
          </a:p>
        </p:txBody>
      </p:sp>
      <p:sp>
        <p:nvSpPr>
          <p:cNvPr id="13" name="Google Shape;3068;p43">
            <a:extLst>
              <a:ext uri="{FF2B5EF4-FFF2-40B4-BE49-F238E27FC236}">
                <a16:creationId xmlns:a16="http://schemas.microsoft.com/office/drawing/2014/main" id="{C8BB2EDB-5499-669C-A6E2-25F26F829214}"/>
              </a:ext>
            </a:extLst>
          </p:cNvPr>
          <p:cNvSpPr/>
          <p:nvPr/>
        </p:nvSpPr>
        <p:spPr>
          <a:xfrm>
            <a:off x="4932367" y="4287335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3068;p43">
            <a:extLst>
              <a:ext uri="{FF2B5EF4-FFF2-40B4-BE49-F238E27FC236}">
                <a16:creationId xmlns:a16="http://schemas.microsoft.com/office/drawing/2014/main" id="{99F819EE-9A41-799B-E26C-5D19D5A8664E}"/>
              </a:ext>
            </a:extLst>
          </p:cNvPr>
          <p:cNvSpPr/>
          <p:nvPr/>
        </p:nvSpPr>
        <p:spPr>
          <a:xfrm>
            <a:off x="640079" y="2104788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Grafik 15" descr="Glühlampe mit einfarbiger Füllung">
            <a:extLst>
              <a:ext uri="{FF2B5EF4-FFF2-40B4-BE49-F238E27FC236}">
                <a16:creationId xmlns:a16="http://schemas.microsoft.com/office/drawing/2014/main" id="{232407CE-14D0-1CAF-9656-20D387DD3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493" y="4333056"/>
            <a:ext cx="748115" cy="748115"/>
          </a:xfrm>
          <a:prstGeom prst="rect">
            <a:avLst/>
          </a:prstGeom>
        </p:spPr>
      </p:pic>
      <p:pic>
        <p:nvPicPr>
          <p:cNvPr id="28" name="Grafik 27" descr="Martinshorn mit einfarbiger Füllung">
            <a:extLst>
              <a:ext uri="{FF2B5EF4-FFF2-40B4-BE49-F238E27FC236}">
                <a16:creationId xmlns:a16="http://schemas.microsoft.com/office/drawing/2014/main" id="{54473F84-0617-F47F-3807-95F138A15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692" y="2152031"/>
            <a:ext cx="73080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10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86F59-4C24-8D85-3714-63ACF9DE3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8092C-0841-077E-C2C4-72C4EF40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Jede Umgebung bringt neue Anforderungen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738DB9-AA50-5096-8117-987F7A4A7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04" y="2057400"/>
            <a:ext cx="5889930" cy="1486672"/>
          </a:xfrm>
        </p:spPr>
        <p:txBody>
          <a:bodyPr wrap="none" lIns="288000"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Code nicht 1:1 übertragbar zwischen </a:t>
            </a:r>
            <a:b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Notebook, Terminal, 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Streamlit</a:t>
            </a: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 </a:t>
            </a:r>
            <a:r>
              <a:rPr lang="de-DE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Deployment</a:t>
            </a:r>
            <a:endParaRPr lang="de-DE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Iteratives Umdenken nötig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1A6E51-9F70-81A4-40B2-3E635D8B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7CBEA8-D7B4-0EF0-8096-D7E36232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ML Ops | Nadine Braun | NY Yellow Taxis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437D7-BBA8-E07B-6E7D-AC693607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13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EA00EA-B758-059B-7027-A5B7ECE39C4A}"/>
              </a:ext>
            </a:extLst>
          </p:cNvPr>
          <p:cNvSpPr txBox="1"/>
          <p:nvPr/>
        </p:nvSpPr>
        <p:spPr>
          <a:xfrm>
            <a:off x="640079" y="500272"/>
            <a:ext cx="603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Herausforderungen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F516064D-695B-89D7-99D0-4F40AEC396FE}"/>
              </a:ext>
            </a:extLst>
          </p:cNvPr>
          <p:cNvSpPr txBox="1">
            <a:spLocks/>
          </p:cNvSpPr>
          <p:nvPr/>
        </p:nvSpPr>
        <p:spPr>
          <a:xfrm>
            <a:off x="5680482" y="4216553"/>
            <a:ext cx="5489020" cy="1467315"/>
          </a:xfrm>
          <a:prstGeom prst="rect">
            <a:avLst/>
          </a:prstGeom>
        </p:spPr>
        <p:txBody>
          <a:bodyPr vert="horz" wrap="none" lIns="288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de-DE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Technisches Verständnis für Abhängigkeiten </a:t>
            </a:r>
            <a:br>
              <a:rPr lang="de-DE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wächst mit jedem Schritt</a:t>
            </a:r>
            <a:endParaRPr lang="de-DE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Google Shape;3068;p43">
            <a:extLst>
              <a:ext uri="{FF2B5EF4-FFF2-40B4-BE49-F238E27FC236}">
                <a16:creationId xmlns:a16="http://schemas.microsoft.com/office/drawing/2014/main" id="{37F8D23A-24F7-5EEC-B9D4-DBA61676EB38}"/>
              </a:ext>
            </a:extLst>
          </p:cNvPr>
          <p:cNvSpPr/>
          <p:nvPr/>
        </p:nvSpPr>
        <p:spPr>
          <a:xfrm>
            <a:off x="4932367" y="4287335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3068;p43">
            <a:extLst>
              <a:ext uri="{FF2B5EF4-FFF2-40B4-BE49-F238E27FC236}">
                <a16:creationId xmlns:a16="http://schemas.microsoft.com/office/drawing/2014/main" id="{EE3EDA7E-7C87-149A-0DE0-D07FF4797E03}"/>
              </a:ext>
            </a:extLst>
          </p:cNvPr>
          <p:cNvSpPr/>
          <p:nvPr/>
        </p:nvSpPr>
        <p:spPr>
          <a:xfrm>
            <a:off x="640079" y="2104788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Grafik 15" descr="Glühlampe mit einfarbiger Füllung">
            <a:extLst>
              <a:ext uri="{FF2B5EF4-FFF2-40B4-BE49-F238E27FC236}">
                <a16:creationId xmlns:a16="http://schemas.microsoft.com/office/drawing/2014/main" id="{B7235D33-6676-FE32-2F1D-97FE36BF4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493" y="4333056"/>
            <a:ext cx="748115" cy="748115"/>
          </a:xfrm>
          <a:prstGeom prst="rect">
            <a:avLst/>
          </a:prstGeom>
        </p:spPr>
      </p:pic>
      <p:pic>
        <p:nvPicPr>
          <p:cNvPr id="28" name="Grafik 27" descr="Martinshorn mit einfarbiger Füllung">
            <a:extLst>
              <a:ext uri="{FF2B5EF4-FFF2-40B4-BE49-F238E27FC236}">
                <a16:creationId xmlns:a16="http://schemas.microsoft.com/office/drawing/2014/main" id="{A88B0A94-3387-F7D8-565E-C1B2AD412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692" y="2152031"/>
            <a:ext cx="73080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1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7D78E-D2E7-105E-43CF-B98D31229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FA9CBD-1F36-5163-DB9F-D8E8C11C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Fira Sans" panose="020B0503050000020004" pitchFamily="34" charset="0"/>
              </a:rPr>
              <a:t>Was ich jenseits des Codes gelernt habe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562DE6-0D53-5676-1A6D-AD291CD5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49911A-D99B-31EA-BF9C-7F7CE94E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C943F-C0BA-A4E1-F544-4475BB96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14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CDADF85-FB21-FA70-7D01-48D75510FC2E}"/>
              </a:ext>
            </a:extLst>
          </p:cNvPr>
          <p:cNvSpPr txBox="1"/>
          <p:nvPr/>
        </p:nvSpPr>
        <p:spPr>
          <a:xfrm>
            <a:off x="640079" y="500272"/>
            <a:ext cx="420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</a:t>
            </a:r>
            <a:r>
              <a:rPr lang="de-DE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Lessons</a:t>
            </a:r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Learned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F893BAC-6A88-F528-C3D6-F41D8E74E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57400"/>
            <a:ext cx="6942749" cy="4142232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Fira Sans" panose="020B0503050000020004" pitchFamily="34" charset="0"/>
              </a:rPr>
              <a:t>Unsicherheiten gehören dazu –Entscheidungen müssen trotzdem getroffen werden</a:t>
            </a:r>
          </a:p>
          <a:p>
            <a:pPr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Fira Sans" panose="020B0503050000020004" pitchFamily="34" charset="0"/>
              </a:rPr>
              <a:t>Früh mit (Teil)Ergebnissen arbeiten hilft, Blockaden zu überwinden</a:t>
            </a:r>
          </a:p>
          <a:p>
            <a:pPr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Fira Sans" panose="020B0503050000020004" pitchFamily="34" charset="0"/>
              </a:rPr>
              <a:t>Visualisierung unterstützt nicht nur andere, </a:t>
            </a:r>
            <a:br>
              <a:rPr lang="de-DE" dirty="0">
                <a:latin typeface="Fira Sans" panose="020B0503050000020004" pitchFamily="34" charset="0"/>
              </a:rPr>
            </a:br>
            <a:r>
              <a:rPr lang="de-DE" dirty="0">
                <a:latin typeface="Fira Sans" panose="020B0503050000020004" pitchFamily="34" charset="0"/>
              </a:rPr>
              <a:t>sondern auch eigenes Denken</a:t>
            </a:r>
          </a:p>
          <a:p>
            <a:pPr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Fira Sans" panose="020B0503050000020004" pitchFamily="34" charset="0"/>
              </a:rPr>
              <a:t>Dokumentation ist kein Extra – sondern Voraussetzung für Verständnis</a:t>
            </a:r>
          </a:p>
          <a:p>
            <a:pPr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Fira Sans" panose="020B0503050000020004" pitchFamily="34" charset="0"/>
              </a:rPr>
              <a:t>Pragmatismus ist oft wirkungsvoller als Perfektionismus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de-DE" dirty="0">
              <a:latin typeface="Fira Sans" panose="020B0503050000020004" pitchFamily="34" charset="0"/>
            </a:endParaRPr>
          </a:p>
        </p:txBody>
      </p:sp>
      <p:grpSp>
        <p:nvGrpSpPr>
          <p:cNvPr id="93" name="Google Shape;514;p19">
            <a:extLst>
              <a:ext uri="{FF2B5EF4-FFF2-40B4-BE49-F238E27FC236}">
                <a16:creationId xmlns:a16="http://schemas.microsoft.com/office/drawing/2014/main" id="{9DC29E9A-4BBA-08A0-C566-C3B285547018}"/>
              </a:ext>
            </a:extLst>
          </p:cNvPr>
          <p:cNvGrpSpPr/>
          <p:nvPr/>
        </p:nvGrpSpPr>
        <p:grpSpPr>
          <a:xfrm>
            <a:off x="7315200" y="2497767"/>
            <a:ext cx="7485017" cy="3308885"/>
            <a:chOff x="2785875" y="2500279"/>
            <a:chExt cx="3724547" cy="1613578"/>
          </a:xfrm>
        </p:grpSpPr>
        <p:sp>
          <p:nvSpPr>
            <p:cNvPr id="94" name="Google Shape;515;p19">
              <a:extLst>
                <a:ext uri="{FF2B5EF4-FFF2-40B4-BE49-F238E27FC236}">
                  <a16:creationId xmlns:a16="http://schemas.microsoft.com/office/drawing/2014/main" id="{A8BFEA87-EA6A-0C3E-434D-1988F33D1594}"/>
                </a:ext>
              </a:extLst>
            </p:cNvPr>
            <p:cNvSpPr/>
            <p:nvPr/>
          </p:nvSpPr>
          <p:spPr>
            <a:xfrm>
              <a:off x="2785875" y="4008525"/>
              <a:ext cx="3724037" cy="105332"/>
            </a:xfrm>
            <a:custGeom>
              <a:avLst/>
              <a:gdLst/>
              <a:ahLst/>
              <a:cxnLst/>
              <a:rect l="l" t="t" r="r" b="b"/>
              <a:pathLst>
                <a:path w="285750" h="5730" extrusionOk="0">
                  <a:moveTo>
                    <a:pt x="2598" y="1"/>
                  </a:moveTo>
                  <a:lnTo>
                    <a:pt x="2313" y="36"/>
                  </a:lnTo>
                  <a:lnTo>
                    <a:pt x="2028" y="108"/>
                  </a:lnTo>
                  <a:lnTo>
                    <a:pt x="1779" y="214"/>
                  </a:lnTo>
                  <a:lnTo>
                    <a:pt x="1530" y="321"/>
                  </a:lnTo>
                  <a:lnTo>
                    <a:pt x="1281" y="463"/>
                  </a:lnTo>
                  <a:lnTo>
                    <a:pt x="1068" y="641"/>
                  </a:lnTo>
                  <a:lnTo>
                    <a:pt x="854" y="819"/>
                  </a:lnTo>
                  <a:lnTo>
                    <a:pt x="676" y="1033"/>
                  </a:lnTo>
                  <a:lnTo>
                    <a:pt x="498" y="1246"/>
                  </a:lnTo>
                  <a:lnTo>
                    <a:pt x="356" y="1495"/>
                  </a:lnTo>
                  <a:lnTo>
                    <a:pt x="249" y="1744"/>
                  </a:lnTo>
                  <a:lnTo>
                    <a:pt x="142" y="1994"/>
                  </a:lnTo>
                  <a:lnTo>
                    <a:pt x="71" y="2278"/>
                  </a:lnTo>
                  <a:lnTo>
                    <a:pt x="36" y="2563"/>
                  </a:lnTo>
                  <a:lnTo>
                    <a:pt x="0" y="2883"/>
                  </a:lnTo>
                  <a:lnTo>
                    <a:pt x="36" y="3168"/>
                  </a:lnTo>
                  <a:lnTo>
                    <a:pt x="71" y="3453"/>
                  </a:lnTo>
                  <a:lnTo>
                    <a:pt x="142" y="3737"/>
                  </a:lnTo>
                  <a:lnTo>
                    <a:pt x="249" y="3986"/>
                  </a:lnTo>
                  <a:lnTo>
                    <a:pt x="356" y="4235"/>
                  </a:lnTo>
                  <a:lnTo>
                    <a:pt x="498" y="4485"/>
                  </a:lnTo>
                  <a:lnTo>
                    <a:pt x="676" y="4698"/>
                  </a:lnTo>
                  <a:lnTo>
                    <a:pt x="854" y="4912"/>
                  </a:lnTo>
                  <a:lnTo>
                    <a:pt x="1068" y="5089"/>
                  </a:lnTo>
                  <a:lnTo>
                    <a:pt x="1281" y="5267"/>
                  </a:lnTo>
                  <a:lnTo>
                    <a:pt x="1530" y="5410"/>
                  </a:lnTo>
                  <a:lnTo>
                    <a:pt x="1779" y="5516"/>
                  </a:lnTo>
                  <a:lnTo>
                    <a:pt x="2028" y="5623"/>
                  </a:lnTo>
                  <a:lnTo>
                    <a:pt x="2313" y="5694"/>
                  </a:lnTo>
                  <a:lnTo>
                    <a:pt x="2598" y="5730"/>
                  </a:lnTo>
                  <a:lnTo>
                    <a:pt x="283152" y="5730"/>
                  </a:lnTo>
                  <a:lnTo>
                    <a:pt x="283437" y="5694"/>
                  </a:lnTo>
                  <a:lnTo>
                    <a:pt x="283722" y="5623"/>
                  </a:lnTo>
                  <a:lnTo>
                    <a:pt x="283971" y="5516"/>
                  </a:lnTo>
                  <a:lnTo>
                    <a:pt x="284220" y="5410"/>
                  </a:lnTo>
                  <a:lnTo>
                    <a:pt x="284469" y="5267"/>
                  </a:lnTo>
                  <a:lnTo>
                    <a:pt x="284682" y="5089"/>
                  </a:lnTo>
                  <a:lnTo>
                    <a:pt x="284896" y="4912"/>
                  </a:lnTo>
                  <a:lnTo>
                    <a:pt x="285074" y="4698"/>
                  </a:lnTo>
                  <a:lnTo>
                    <a:pt x="285252" y="4485"/>
                  </a:lnTo>
                  <a:lnTo>
                    <a:pt x="285394" y="4235"/>
                  </a:lnTo>
                  <a:lnTo>
                    <a:pt x="285501" y="3986"/>
                  </a:lnTo>
                  <a:lnTo>
                    <a:pt x="285608" y="3737"/>
                  </a:lnTo>
                  <a:lnTo>
                    <a:pt x="285679" y="3453"/>
                  </a:lnTo>
                  <a:lnTo>
                    <a:pt x="285714" y="3168"/>
                  </a:lnTo>
                  <a:lnTo>
                    <a:pt x="285750" y="2883"/>
                  </a:lnTo>
                  <a:lnTo>
                    <a:pt x="285714" y="2563"/>
                  </a:lnTo>
                  <a:lnTo>
                    <a:pt x="285679" y="2278"/>
                  </a:lnTo>
                  <a:lnTo>
                    <a:pt x="285608" y="1994"/>
                  </a:lnTo>
                  <a:lnTo>
                    <a:pt x="285501" y="1744"/>
                  </a:lnTo>
                  <a:lnTo>
                    <a:pt x="285394" y="1495"/>
                  </a:lnTo>
                  <a:lnTo>
                    <a:pt x="285252" y="1246"/>
                  </a:lnTo>
                  <a:lnTo>
                    <a:pt x="285074" y="1033"/>
                  </a:lnTo>
                  <a:lnTo>
                    <a:pt x="284896" y="819"/>
                  </a:lnTo>
                  <a:lnTo>
                    <a:pt x="284682" y="641"/>
                  </a:lnTo>
                  <a:lnTo>
                    <a:pt x="284469" y="463"/>
                  </a:lnTo>
                  <a:lnTo>
                    <a:pt x="284220" y="321"/>
                  </a:lnTo>
                  <a:lnTo>
                    <a:pt x="283971" y="214"/>
                  </a:lnTo>
                  <a:lnTo>
                    <a:pt x="283722" y="108"/>
                  </a:lnTo>
                  <a:lnTo>
                    <a:pt x="283437" y="36"/>
                  </a:lnTo>
                  <a:lnTo>
                    <a:pt x="283152" y="1"/>
                  </a:lnTo>
                  <a:close/>
                </a:path>
              </a:pathLst>
            </a:custGeom>
            <a:solidFill>
              <a:srgbClr val="434343">
                <a:alpha val="1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16;p19">
              <a:extLst>
                <a:ext uri="{FF2B5EF4-FFF2-40B4-BE49-F238E27FC236}">
                  <a16:creationId xmlns:a16="http://schemas.microsoft.com/office/drawing/2014/main" id="{A76B8FFD-A2AB-2D17-69E5-18C3A43C9B80}"/>
                </a:ext>
              </a:extLst>
            </p:cNvPr>
            <p:cNvSpPr/>
            <p:nvPr/>
          </p:nvSpPr>
          <p:spPr>
            <a:xfrm>
              <a:off x="4604490" y="2500279"/>
              <a:ext cx="432996" cy="157002"/>
            </a:xfrm>
            <a:custGeom>
              <a:avLst/>
              <a:gdLst/>
              <a:ahLst/>
              <a:cxnLst/>
              <a:rect l="l" t="t" r="r" b="b"/>
              <a:pathLst>
                <a:path w="23558" h="8542" extrusionOk="0">
                  <a:moveTo>
                    <a:pt x="3167" y="1"/>
                  </a:moveTo>
                  <a:lnTo>
                    <a:pt x="2811" y="72"/>
                  </a:lnTo>
                  <a:lnTo>
                    <a:pt x="2491" y="143"/>
                  </a:lnTo>
                  <a:lnTo>
                    <a:pt x="2171" y="285"/>
                  </a:lnTo>
                  <a:lnTo>
                    <a:pt x="1851" y="428"/>
                  </a:lnTo>
                  <a:lnTo>
                    <a:pt x="1566" y="606"/>
                  </a:lnTo>
                  <a:lnTo>
                    <a:pt x="1281" y="819"/>
                  </a:lnTo>
                  <a:lnTo>
                    <a:pt x="1032" y="1033"/>
                  </a:lnTo>
                  <a:lnTo>
                    <a:pt x="783" y="1282"/>
                  </a:lnTo>
                  <a:lnTo>
                    <a:pt x="605" y="1566"/>
                  </a:lnTo>
                  <a:lnTo>
                    <a:pt x="427" y="1851"/>
                  </a:lnTo>
                  <a:lnTo>
                    <a:pt x="285" y="2171"/>
                  </a:lnTo>
                  <a:lnTo>
                    <a:pt x="143" y="2492"/>
                  </a:lnTo>
                  <a:lnTo>
                    <a:pt x="71" y="2812"/>
                  </a:lnTo>
                  <a:lnTo>
                    <a:pt x="0" y="3168"/>
                  </a:lnTo>
                  <a:lnTo>
                    <a:pt x="0" y="3559"/>
                  </a:lnTo>
                  <a:lnTo>
                    <a:pt x="0" y="8541"/>
                  </a:lnTo>
                  <a:lnTo>
                    <a:pt x="23558" y="8541"/>
                  </a:lnTo>
                  <a:lnTo>
                    <a:pt x="23558" y="3559"/>
                  </a:lnTo>
                  <a:lnTo>
                    <a:pt x="23558" y="3168"/>
                  </a:lnTo>
                  <a:lnTo>
                    <a:pt x="23486" y="2812"/>
                  </a:lnTo>
                  <a:lnTo>
                    <a:pt x="23415" y="2492"/>
                  </a:lnTo>
                  <a:lnTo>
                    <a:pt x="23273" y="2171"/>
                  </a:lnTo>
                  <a:lnTo>
                    <a:pt x="23131" y="1851"/>
                  </a:lnTo>
                  <a:lnTo>
                    <a:pt x="22953" y="1566"/>
                  </a:lnTo>
                  <a:lnTo>
                    <a:pt x="22739" y="1282"/>
                  </a:lnTo>
                  <a:lnTo>
                    <a:pt x="22526" y="1033"/>
                  </a:lnTo>
                  <a:lnTo>
                    <a:pt x="22277" y="819"/>
                  </a:lnTo>
                  <a:lnTo>
                    <a:pt x="21992" y="606"/>
                  </a:lnTo>
                  <a:lnTo>
                    <a:pt x="21707" y="428"/>
                  </a:lnTo>
                  <a:lnTo>
                    <a:pt x="21387" y="285"/>
                  </a:lnTo>
                  <a:lnTo>
                    <a:pt x="21067" y="143"/>
                  </a:lnTo>
                  <a:lnTo>
                    <a:pt x="20711" y="72"/>
                  </a:lnTo>
                  <a:lnTo>
                    <a:pt x="203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17;p19">
              <a:extLst>
                <a:ext uri="{FF2B5EF4-FFF2-40B4-BE49-F238E27FC236}">
                  <a16:creationId xmlns:a16="http://schemas.microsoft.com/office/drawing/2014/main" id="{1BE543CE-8EB7-357F-2F90-F601834F880B}"/>
                </a:ext>
              </a:extLst>
            </p:cNvPr>
            <p:cNvSpPr/>
            <p:nvPr/>
          </p:nvSpPr>
          <p:spPr>
            <a:xfrm>
              <a:off x="4571130" y="2639599"/>
              <a:ext cx="499715" cy="77196"/>
            </a:xfrm>
            <a:custGeom>
              <a:avLst/>
              <a:gdLst/>
              <a:ahLst/>
              <a:cxnLst/>
              <a:rect l="l" t="t" r="r" b="b"/>
              <a:pathLst>
                <a:path w="27188" h="4200" extrusionOk="0">
                  <a:moveTo>
                    <a:pt x="1495" y="0"/>
                  </a:moveTo>
                  <a:lnTo>
                    <a:pt x="1210" y="36"/>
                  </a:lnTo>
                  <a:lnTo>
                    <a:pt x="926" y="107"/>
                  </a:lnTo>
                  <a:lnTo>
                    <a:pt x="676" y="249"/>
                  </a:lnTo>
                  <a:lnTo>
                    <a:pt x="427" y="427"/>
                  </a:lnTo>
                  <a:lnTo>
                    <a:pt x="249" y="641"/>
                  </a:lnTo>
                  <a:lnTo>
                    <a:pt x="107" y="926"/>
                  </a:lnTo>
                  <a:lnTo>
                    <a:pt x="36" y="1210"/>
                  </a:lnTo>
                  <a:lnTo>
                    <a:pt x="0" y="1495"/>
                  </a:lnTo>
                  <a:lnTo>
                    <a:pt x="0" y="4199"/>
                  </a:lnTo>
                  <a:lnTo>
                    <a:pt x="27187" y="4199"/>
                  </a:lnTo>
                  <a:lnTo>
                    <a:pt x="27187" y="1495"/>
                  </a:lnTo>
                  <a:lnTo>
                    <a:pt x="27152" y="1210"/>
                  </a:lnTo>
                  <a:lnTo>
                    <a:pt x="27045" y="926"/>
                  </a:lnTo>
                  <a:lnTo>
                    <a:pt x="26903" y="641"/>
                  </a:lnTo>
                  <a:lnTo>
                    <a:pt x="26725" y="427"/>
                  </a:lnTo>
                  <a:lnTo>
                    <a:pt x="26511" y="249"/>
                  </a:lnTo>
                  <a:lnTo>
                    <a:pt x="26262" y="107"/>
                  </a:lnTo>
                  <a:lnTo>
                    <a:pt x="25978" y="36"/>
                  </a:lnTo>
                  <a:lnTo>
                    <a:pt x="256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18;p19">
              <a:extLst>
                <a:ext uri="{FF2B5EF4-FFF2-40B4-BE49-F238E27FC236}">
                  <a16:creationId xmlns:a16="http://schemas.microsoft.com/office/drawing/2014/main" id="{32492CEA-77CC-0930-C996-4E357B325C7F}"/>
                </a:ext>
              </a:extLst>
            </p:cNvPr>
            <p:cNvSpPr/>
            <p:nvPr/>
          </p:nvSpPr>
          <p:spPr>
            <a:xfrm>
              <a:off x="3255159" y="3351861"/>
              <a:ext cx="2794808" cy="482714"/>
            </a:xfrm>
            <a:custGeom>
              <a:avLst/>
              <a:gdLst/>
              <a:ahLst/>
              <a:cxnLst/>
              <a:rect l="l" t="t" r="r" b="b"/>
              <a:pathLst>
                <a:path w="152057" h="26263" extrusionOk="0">
                  <a:moveTo>
                    <a:pt x="61065" y="1"/>
                  </a:moveTo>
                  <a:lnTo>
                    <a:pt x="55158" y="36"/>
                  </a:lnTo>
                  <a:lnTo>
                    <a:pt x="49429" y="107"/>
                  </a:lnTo>
                  <a:lnTo>
                    <a:pt x="43949" y="214"/>
                  </a:lnTo>
                  <a:lnTo>
                    <a:pt x="38682" y="321"/>
                  </a:lnTo>
                  <a:lnTo>
                    <a:pt x="33700" y="463"/>
                  </a:lnTo>
                  <a:lnTo>
                    <a:pt x="29074" y="641"/>
                  </a:lnTo>
                  <a:lnTo>
                    <a:pt x="24839" y="855"/>
                  </a:lnTo>
                  <a:lnTo>
                    <a:pt x="21032" y="1104"/>
                  </a:lnTo>
                  <a:lnTo>
                    <a:pt x="17687" y="1353"/>
                  </a:lnTo>
                  <a:lnTo>
                    <a:pt x="14840" y="1637"/>
                  </a:lnTo>
                  <a:lnTo>
                    <a:pt x="13630" y="1780"/>
                  </a:lnTo>
                  <a:lnTo>
                    <a:pt x="12562" y="1958"/>
                  </a:lnTo>
                  <a:lnTo>
                    <a:pt x="11637" y="2100"/>
                  </a:lnTo>
                  <a:lnTo>
                    <a:pt x="10854" y="2278"/>
                  </a:lnTo>
                  <a:lnTo>
                    <a:pt x="10249" y="2456"/>
                  </a:lnTo>
                  <a:lnTo>
                    <a:pt x="9787" y="2634"/>
                  </a:lnTo>
                  <a:lnTo>
                    <a:pt x="9075" y="3025"/>
                  </a:lnTo>
                  <a:lnTo>
                    <a:pt x="8363" y="3488"/>
                  </a:lnTo>
                  <a:lnTo>
                    <a:pt x="7687" y="3950"/>
                  </a:lnTo>
                  <a:lnTo>
                    <a:pt x="7011" y="4484"/>
                  </a:lnTo>
                  <a:lnTo>
                    <a:pt x="6335" y="5054"/>
                  </a:lnTo>
                  <a:lnTo>
                    <a:pt x="5694" y="5659"/>
                  </a:lnTo>
                  <a:lnTo>
                    <a:pt x="5089" y="6335"/>
                  </a:lnTo>
                  <a:lnTo>
                    <a:pt x="4484" y="7011"/>
                  </a:lnTo>
                  <a:lnTo>
                    <a:pt x="3951" y="7687"/>
                  </a:lnTo>
                  <a:lnTo>
                    <a:pt x="3381" y="8434"/>
                  </a:lnTo>
                  <a:lnTo>
                    <a:pt x="2883" y="9181"/>
                  </a:lnTo>
                  <a:lnTo>
                    <a:pt x="2420" y="9964"/>
                  </a:lnTo>
                  <a:lnTo>
                    <a:pt x="1993" y="10783"/>
                  </a:lnTo>
                  <a:lnTo>
                    <a:pt x="1602" y="11601"/>
                  </a:lnTo>
                  <a:lnTo>
                    <a:pt x="1246" y="12420"/>
                  </a:lnTo>
                  <a:lnTo>
                    <a:pt x="926" y="13274"/>
                  </a:lnTo>
                  <a:lnTo>
                    <a:pt x="641" y="14128"/>
                  </a:lnTo>
                  <a:lnTo>
                    <a:pt x="392" y="14982"/>
                  </a:lnTo>
                  <a:lnTo>
                    <a:pt x="214" y="15836"/>
                  </a:lnTo>
                  <a:lnTo>
                    <a:pt x="107" y="16690"/>
                  </a:lnTo>
                  <a:lnTo>
                    <a:pt x="1" y="17580"/>
                  </a:lnTo>
                  <a:lnTo>
                    <a:pt x="1" y="18434"/>
                  </a:lnTo>
                  <a:lnTo>
                    <a:pt x="36" y="19288"/>
                  </a:lnTo>
                  <a:lnTo>
                    <a:pt x="107" y="20142"/>
                  </a:lnTo>
                  <a:lnTo>
                    <a:pt x="250" y="20960"/>
                  </a:lnTo>
                  <a:lnTo>
                    <a:pt x="463" y="21779"/>
                  </a:lnTo>
                  <a:lnTo>
                    <a:pt x="748" y="22597"/>
                  </a:lnTo>
                  <a:lnTo>
                    <a:pt x="1068" y="23380"/>
                  </a:lnTo>
                  <a:lnTo>
                    <a:pt x="1495" y="24127"/>
                  </a:lnTo>
                  <a:lnTo>
                    <a:pt x="1958" y="24875"/>
                  </a:lnTo>
                  <a:lnTo>
                    <a:pt x="2527" y="25586"/>
                  </a:lnTo>
                  <a:lnTo>
                    <a:pt x="3168" y="26262"/>
                  </a:lnTo>
                  <a:lnTo>
                    <a:pt x="149957" y="25551"/>
                  </a:lnTo>
                  <a:lnTo>
                    <a:pt x="150171" y="25017"/>
                  </a:lnTo>
                  <a:lnTo>
                    <a:pt x="150420" y="24376"/>
                  </a:lnTo>
                  <a:lnTo>
                    <a:pt x="150704" y="23487"/>
                  </a:lnTo>
                  <a:lnTo>
                    <a:pt x="151025" y="22455"/>
                  </a:lnTo>
                  <a:lnTo>
                    <a:pt x="151345" y="21209"/>
                  </a:lnTo>
                  <a:lnTo>
                    <a:pt x="151665" y="19857"/>
                  </a:lnTo>
                  <a:lnTo>
                    <a:pt x="151772" y="19145"/>
                  </a:lnTo>
                  <a:lnTo>
                    <a:pt x="151879" y="18398"/>
                  </a:lnTo>
                  <a:lnTo>
                    <a:pt x="151986" y="17651"/>
                  </a:lnTo>
                  <a:lnTo>
                    <a:pt x="152021" y="16868"/>
                  </a:lnTo>
                  <a:lnTo>
                    <a:pt x="152057" y="16049"/>
                  </a:lnTo>
                  <a:lnTo>
                    <a:pt x="152057" y="15267"/>
                  </a:lnTo>
                  <a:lnTo>
                    <a:pt x="152057" y="14448"/>
                  </a:lnTo>
                  <a:lnTo>
                    <a:pt x="151986" y="13630"/>
                  </a:lnTo>
                  <a:lnTo>
                    <a:pt x="151843" y="12811"/>
                  </a:lnTo>
                  <a:lnTo>
                    <a:pt x="151701" y="11957"/>
                  </a:lnTo>
                  <a:lnTo>
                    <a:pt x="151487" y="11174"/>
                  </a:lnTo>
                  <a:lnTo>
                    <a:pt x="151238" y="10356"/>
                  </a:lnTo>
                  <a:lnTo>
                    <a:pt x="150918" y="9537"/>
                  </a:lnTo>
                  <a:lnTo>
                    <a:pt x="150562" y="8790"/>
                  </a:lnTo>
                  <a:lnTo>
                    <a:pt x="150135" y="8007"/>
                  </a:lnTo>
                  <a:lnTo>
                    <a:pt x="149637" y="7260"/>
                  </a:lnTo>
                  <a:lnTo>
                    <a:pt x="149068" y="6548"/>
                  </a:lnTo>
                  <a:lnTo>
                    <a:pt x="148427" y="5872"/>
                  </a:lnTo>
                  <a:lnTo>
                    <a:pt x="148249" y="5694"/>
                  </a:lnTo>
                  <a:lnTo>
                    <a:pt x="148000" y="5516"/>
                  </a:lnTo>
                  <a:lnTo>
                    <a:pt x="147751" y="5374"/>
                  </a:lnTo>
                  <a:lnTo>
                    <a:pt x="147431" y="5196"/>
                  </a:lnTo>
                  <a:lnTo>
                    <a:pt x="146683" y="4911"/>
                  </a:lnTo>
                  <a:lnTo>
                    <a:pt x="145758" y="4591"/>
                  </a:lnTo>
                  <a:lnTo>
                    <a:pt x="144726" y="4306"/>
                  </a:lnTo>
                  <a:lnTo>
                    <a:pt x="143516" y="4022"/>
                  </a:lnTo>
                  <a:lnTo>
                    <a:pt x="142200" y="3773"/>
                  </a:lnTo>
                  <a:lnTo>
                    <a:pt x="140741" y="3488"/>
                  </a:lnTo>
                  <a:lnTo>
                    <a:pt x="139139" y="3239"/>
                  </a:lnTo>
                  <a:lnTo>
                    <a:pt x="137431" y="3025"/>
                  </a:lnTo>
                  <a:lnTo>
                    <a:pt x="135581" y="2776"/>
                  </a:lnTo>
                  <a:lnTo>
                    <a:pt x="133624" y="2563"/>
                  </a:lnTo>
                  <a:lnTo>
                    <a:pt x="129424" y="2136"/>
                  </a:lnTo>
                  <a:lnTo>
                    <a:pt x="124834" y="1780"/>
                  </a:lnTo>
                  <a:lnTo>
                    <a:pt x="119888" y="1424"/>
                  </a:lnTo>
                  <a:lnTo>
                    <a:pt x="114657" y="1139"/>
                  </a:lnTo>
                  <a:lnTo>
                    <a:pt x="109141" y="890"/>
                  </a:lnTo>
                  <a:lnTo>
                    <a:pt x="103447" y="641"/>
                  </a:lnTo>
                  <a:lnTo>
                    <a:pt x="97576" y="463"/>
                  </a:lnTo>
                  <a:lnTo>
                    <a:pt x="91562" y="285"/>
                  </a:lnTo>
                  <a:lnTo>
                    <a:pt x="85477" y="178"/>
                  </a:lnTo>
                  <a:lnTo>
                    <a:pt x="79320" y="72"/>
                  </a:lnTo>
                  <a:lnTo>
                    <a:pt x="73164" y="36"/>
                  </a:lnTo>
                  <a:lnTo>
                    <a:pt x="670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19;p19">
              <a:extLst>
                <a:ext uri="{FF2B5EF4-FFF2-40B4-BE49-F238E27FC236}">
                  <a16:creationId xmlns:a16="http://schemas.microsoft.com/office/drawing/2014/main" id="{B4C26238-2B63-145B-7DC3-980E04B869E7}"/>
                </a:ext>
              </a:extLst>
            </p:cNvPr>
            <p:cNvSpPr/>
            <p:nvPr/>
          </p:nvSpPr>
          <p:spPr>
            <a:xfrm>
              <a:off x="3338880" y="3483333"/>
              <a:ext cx="594556" cy="594538"/>
            </a:xfrm>
            <a:custGeom>
              <a:avLst/>
              <a:gdLst/>
              <a:ahLst/>
              <a:cxnLst/>
              <a:rect l="l" t="t" r="r" b="b"/>
              <a:pathLst>
                <a:path w="32348" h="32347" extrusionOk="0">
                  <a:moveTo>
                    <a:pt x="16156" y="0"/>
                  </a:moveTo>
                  <a:lnTo>
                    <a:pt x="15338" y="36"/>
                  </a:lnTo>
                  <a:lnTo>
                    <a:pt x="14519" y="107"/>
                  </a:lnTo>
                  <a:lnTo>
                    <a:pt x="13701" y="214"/>
                  </a:lnTo>
                  <a:lnTo>
                    <a:pt x="12918" y="356"/>
                  </a:lnTo>
                  <a:lnTo>
                    <a:pt x="12135" y="534"/>
                  </a:lnTo>
                  <a:lnTo>
                    <a:pt x="11352" y="747"/>
                  </a:lnTo>
                  <a:lnTo>
                    <a:pt x="10605" y="997"/>
                  </a:lnTo>
                  <a:lnTo>
                    <a:pt x="9893" y="1281"/>
                  </a:lnTo>
                  <a:lnTo>
                    <a:pt x="9146" y="1601"/>
                  </a:lnTo>
                  <a:lnTo>
                    <a:pt x="8470" y="1957"/>
                  </a:lnTo>
                  <a:lnTo>
                    <a:pt x="7794" y="2349"/>
                  </a:lnTo>
                  <a:lnTo>
                    <a:pt x="7118" y="2776"/>
                  </a:lnTo>
                  <a:lnTo>
                    <a:pt x="6513" y="3238"/>
                  </a:lnTo>
                  <a:lnTo>
                    <a:pt x="5872" y="3701"/>
                  </a:lnTo>
                  <a:lnTo>
                    <a:pt x="5303" y="4235"/>
                  </a:lnTo>
                  <a:lnTo>
                    <a:pt x="4733" y="4769"/>
                  </a:lnTo>
                  <a:lnTo>
                    <a:pt x="4200" y="5302"/>
                  </a:lnTo>
                  <a:lnTo>
                    <a:pt x="3701" y="5907"/>
                  </a:lnTo>
                  <a:lnTo>
                    <a:pt x="3203" y="6512"/>
                  </a:lnTo>
                  <a:lnTo>
                    <a:pt x="2776" y="7153"/>
                  </a:lnTo>
                  <a:lnTo>
                    <a:pt x="2349" y="7793"/>
                  </a:lnTo>
                  <a:lnTo>
                    <a:pt x="1958" y="8469"/>
                  </a:lnTo>
                  <a:lnTo>
                    <a:pt x="1602" y="9181"/>
                  </a:lnTo>
                  <a:lnTo>
                    <a:pt x="1282" y="9893"/>
                  </a:lnTo>
                  <a:lnTo>
                    <a:pt x="997" y="10640"/>
                  </a:lnTo>
                  <a:lnTo>
                    <a:pt x="712" y="11387"/>
                  </a:lnTo>
                  <a:lnTo>
                    <a:pt x="499" y="12135"/>
                  </a:lnTo>
                  <a:lnTo>
                    <a:pt x="321" y="12918"/>
                  </a:lnTo>
                  <a:lnTo>
                    <a:pt x="179" y="13736"/>
                  </a:lnTo>
                  <a:lnTo>
                    <a:pt x="72" y="14519"/>
                  </a:lnTo>
                  <a:lnTo>
                    <a:pt x="36" y="15373"/>
                  </a:lnTo>
                  <a:lnTo>
                    <a:pt x="1" y="16191"/>
                  </a:lnTo>
                  <a:lnTo>
                    <a:pt x="36" y="17010"/>
                  </a:lnTo>
                  <a:lnTo>
                    <a:pt x="72" y="17828"/>
                  </a:lnTo>
                  <a:lnTo>
                    <a:pt x="179" y="18647"/>
                  </a:lnTo>
                  <a:lnTo>
                    <a:pt x="321" y="19465"/>
                  </a:lnTo>
                  <a:lnTo>
                    <a:pt x="499" y="20248"/>
                  </a:lnTo>
                  <a:lnTo>
                    <a:pt x="712" y="20995"/>
                  </a:lnTo>
                  <a:lnTo>
                    <a:pt x="997" y="21743"/>
                  </a:lnTo>
                  <a:lnTo>
                    <a:pt x="1282" y="22490"/>
                  </a:lnTo>
                  <a:lnTo>
                    <a:pt x="1602" y="23202"/>
                  </a:lnTo>
                  <a:lnTo>
                    <a:pt x="1958" y="23913"/>
                  </a:lnTo>
                  <a:lnTo>
                    <a:pt x="2349" y="24589"/>
                  </a:lnTo>
                  <a:lnTo>
                    <a:pt x="2776" y="25230"/>
                  </a:lnTo>
                  <a:lnTo>
                    <a:pt x="3203" y="25871"/>
                  </a:lnTo>
                  <a:lnTo>
                    <a:pt x="3701" y="26475"/>
                  </a:lnTo>
                  <a:lnTo>
                    <a:pt x="4200" y="27080"/>
                  </a:lnTo>
                  <a:lnTo>
                    <a:pt x="4733" y="27614"/>
                  </a:lnTo>
                  <a:lnTo>
                    <a:pt x="5303" y="28148"/>
                  </a:lnTo>
                  <a:lnTo>
                    <a:pt x="5872" y="28682"/>
                  </a:lnTo>
                  <a:lnTo>
                    <a:pt x="6513" y="29144"/>
                  </a:lnTo>
                  <a:lnTo>
                    <a:pt x="7118" y="29607"/>
                  </a:lnTo>
                  <a:lnTo>
                    <a:pt x="7794" y="30034"/>
                  </a:lnTo>
                  <a:lnTo>
                    <a:pt x="8470" y="30425"/>
                  </a:lnTo>
                  <a:lnTo>
                    <a:pt x="9146" y="30781"/>
                  </a:lnTo>
                  <a:lnTo>
                    <a:pt x="9893" y="31102"/>
                  </a:lnTo>
                  <a:lnTo>
                    <a:pt x="10605" y="31386"/>
                  </a:lnTo>
                  <a:lnTo>
                    <a:pt x="11352" y="31635"/>
                  </a:lnTo>
                  <a:lnTo>
                    <a:pt x="12135" y="31849"/>
                  </a:lnTo>
                  <a:lnTo>
                    <a:pt x="12918" y="32027"/>
                  </a:lnTo>
                  <a:lnTo>
                    <a:pt x="13701" y="32169"/>
                  </a:lnTo>
                  <a:lnTo>
                    <a:pt x="14519" y="32276"/>
                  </a:lnTo>
                  <a:lnTo>
                    <a:pt x="15338" y="32347"/>
                  </a:lnTo>
                  <a:lnTo>
                    <a:pt x="17010" y="32347"/>
                  </a:lnTo>
                  <a:lnTo>
                    <a:pt x="17829" y="32276"/>
                  </a:lnTo>
                  <a:lnTo>
                    <a:pt x="18647" y="32169"/>
                  </a:lnTo>
                  <a:lnTo>
                    <a:pt x="19430" y="32027"/>
                  </a:lnTo>
                  <a:lnTo>
                    <a:pt x="20213" y="31849"/>
                  </a:lnTo>
                  <a:lnTo>
                    <a:pt x="20996" y="31635"/>
                  </a:lnTo>
                  <a:lnTo>
                    <a:pt x="21743" y="31386"/>
                  </a:lnTo>
                  <a:lnTo>
                    <a:pt x="22455" y="31102"/>
                  </a:lnTo>
                  <a:lnTo>
                    <a:pt x="23202" y="30781"/>
                  </a:lnTo>
                  <a:lnTo>
                    <a:pt x="23878" y="30425"/>
                  </a:lnTo>
                  <a:lnTo>
                    <a:pt x="24554" y="30034"/>
                  </a:lnTo>
                  <a:lnTo>
                    <a:pt x="25231" y="29607"/>
                  </a:lnTo>
                  <a:lnTo>
                    <a:pt x="25836" y="29144"/>
                  </a:lnTo>
                  <a:lnTo>
                    <a:pt x="26476" y="28682"/>
                  </a:lnTo>
                  <a:lnTo>
                    <a:pt x="27045" y="28148"/>
                  </a:lnTo>
                  <a:lnTo>
                    <a:pt x="27615" y="27614"/>
                  </a:lnTo>
                  <a:lnTo>
                    <a:pt x="28149" y="27080"/>
                  </a:lnTo>
                  <a:lnTo>
                    <a:pt x="28647" y="26475"/>
                  </a:lnTo>
                  <a:lnTo>
                    <a:pt x="29145" y="25871"/>
                  </a:lnTo>
                  <a:lnTo>
                    <a:pt x="29572" y="25230"/>
                  </a:lnTo>
                  <a:lnTo>
                    <a:pt x="29999" y="24589"/>
                  </a:lnTo>
                  <a:lnTo>
                    <a:pt x="30390" y="23913"/>
                  </a:lnTo>
                  <a:lnTo>
                    <a:pt x="30746" y="23202"/>
                  </a:lnTo>
                  <a:lnTo>
                    <a:pt x="31067" y="22490"/>
                  </a:lnTo>
                  <a:lnTo>
                    <a:pt x="31351" y="21743"/>
                  </a:lnTo>
                  <a:lnTo>
                    <a:pt x="31636" y="20995"/>
                  </a:lnTo>
                  <a:lnTo>
                    <a:pt x="31849" y="20248"/>
                  </a:lnTo>
                  <a:lnTo>
                    <a:pt x="32027" y="19465"/>
                  </a:lnTo>
                  <a:lnTo>
                    <a:pt x="32170" y="18647"/>
                  </a:lnTo>
                  <a:lnTo>
                    <a:pt x="32276" y="17828"/>
                  </a:lnTo>
                  <a:lnTo>
                    <a:pt x="32312" y="17010"/>
                  </a:lnTo>
                  <a:lnTo>
                    <a:pt x="32348" y="16191"/>
                  </a:lnTo>
                  <a:lnTo>
                    <a:pt x="32312" y="15373"/>
                  </a:lnTo>
                  <a:lnTo>
                    <a:pt x="32276" y="14519"/>
                  </a:lnTo>
                  <a:lnTo>
                    <a:pt x="32170" y="13736"/>
                  </a:lnTo>
                  <a:lnTo>
                    <a:pt x="32027" y="12918"/>
                  </a:lnTo>
                  <a:lnTo>
                    <a:pt x="31849" y="12135"/>
                  </a:lnTo>
                  <a:lnTo>
                    <a:pt x="31636" y="11387"/>
                  </a:lnTo>
                  <a:lnTo>
                    <a:pt x="31351" y="10640"/>
                  </a:lnTo>
                  <a:lnTo>
                    <a:pt x="31067" y="9893"/>
                  </a:lnTo>
                  <a:lnTo>
                    <a:pt x="30746" y="9181"/>
                  </a:lnTo>
                  <a:lnTo>
                    <a:pt x="30390" y="8469"/>
                  </a:lnTo>
                  <a:lnTo>
                    <a:pt x="29999" y="7793"/>
                  </a:lnTo>
                  <a:lnTo>
                    <a:pt x="29572" y="7153"/>
                  </a:lnTo>
                  <a:lnTo>
                    <a:pt x="29145" y="6512"/>
                  </a:lnTo>
                  <a:lnTo>
                    <a:pt x="28647" y="5907"/>
                  </a:lnTo>
                  <a:lnTo>
                    <a:pt x="28149" y="5302"/>
                  </a:lnTo>
                  <a:lnTo>
                    <a:pt x="27615" y="4769"/>
                  </a:lnTo>
                  <a:lnTo>
                    <a:pt x="27045" y="4235"/>
                  </a:lnTo>
                  <a:lnTo>
                    <a:pt x="26476" y="3701"/>
                  </a:lnTo>
                  <a:lnTo>
                    <a:pt x="25836" y="3238"/>
                  </a:lnTo>
                  <a:lnTo>
                    <a:pt x="25231" y="2776"/>
                  </a:lnTo>
                  <a:lnTo>
                    <a:pt x="24554" y="2349"/>
                  </a:lnTo>
                  <a:lnTo>
                    <a:pt x="23878" y="1957"/>
                  </a:lnTo>
                  <a:lnTo>
                    <a:pt x="23202" y="1601"/>
                  </a:lnTo>
                  <a:lnTo>
                    <a:pt x="22455" y="1281"/>
                  </a:lnTo>
                  <a:lnTo>
                    <a:pt x="21743" y="997"/>
                  </a:lnTo>
                  <a:lnTo>
                    <a:pt x="20996" y="747"/>
                  </a:lnTo>
                  <a:lnTo>
                    <a:pt x="20213" y="534"/>
                  </a:lnTo>
                  <a:lnTo>
                    <a:pt x="19430" y="356"/>
                  </a:lnTo>
                  <a:lnTo>
                    <a:pt x="18647" y="214"/>
                  </a:lnTo>
                  <a:lnTo>
                    <a:pt x="17829" y="107"/>
                  </a:lnTo>
                  <a:lnTo>
                    <a:pt x="17010" y="36"/>
                  </a:lnTo>
                  <a:lnTo>
                    <a:pt x="161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20;p19">
              <a:extLst>
                <a:ext uri="{FF2B5EF4-FFF2-40B4-BE49-F238E27FC236}">
                  <a16:creationId xmlns:a16="http://schemas.microsoft.com/office/drawing/2014/main" id="{97E02415-DF00-6176-690C-37633FCBA2D6}"/>
                </a:ext>
              </a:extLst>
            </p:cNvPr>
            <p:cNvSpPr/>
            <p:nvPr/>
          </p:nvSpPr>
          <p:spPr>
            <a:xfrm>
              <a:off x="3435026" y="3580122"/>
              <a:ext cx="402265" cy="401603"/>
            </a:xfrm>
            <a:custGeom>
              <a:avLst/>
              <a:gdLst/>
              <a:ahLst/>
              <a:cxnLst/>
              <a:rect l="l" t="t" r="r" b="b"/>
              <a:pathLst>
                <a:path w="21886" h="21850" extrusionOk="0">
                  <a:moveTo>
                    <a:pt x="10392" y="1"/>
                  </a:moveTo>
                  <a:lnTo>
                    <a:pt x="9822" y="36"/>
                  </a:lnTo>
                  <a:lnTo>
                    <a:pt x="9288" y="107"/>
                  </a:lnTo>
                  <a:lnTo>
                    <a:pt x="8755" y="214"/>
                  </a:lnTo>
                  <a:lnTo>
                    <a:pt x="8221" y="321"/>
                  </a:lnTo>
                  <a:lnTo>
                    <a:pt x="7687" y="499"/>
                  </a:lnTo>
                  <a:lnTo>
                    <a:pt x="7189" y="641"/>
                  </a:lnTo>
                  <a:lnTo>
                    <a:pt x="6691" y="855"/>
                  </a:lnTo>
                  <a:lnTo>
                    <a:pt x="6192" y="1068"/>
                  </a:lnTo>
                  <a:lnTo>
                    <a:pt x="5730" y="1317"/>
                  </a:lnTo>
                  <a:lnTo>
                    <a:pt x="5267" y="1566"/>
                  </a:lnTo>
                  <a:lnTo>
                    <a:pt x="4840" y="1851"/>
                  </a:lnTo>
                  <a:lnTo>
                    <a:pt x="4413" y="2171"/>
                  </a:lnTo>
                  <a:lnTo>
                    <a:pt x="3986" y="2492"/>
                  </a:lnTo>
                  <a:lnTo>
                    <a:pt x="3595" y="2848"/>
                  </a:lnTo>
                  <a:lnTo>
                    <a:pt x="3203" y="3203"/>
                  </a:lnTo>
                  <a:lnTo>
                    <a:pt x="2847" y="3559"/>
                  </a:lnTo>
                  <a:lnTo>
                    <a:pt x="2492" y="3986"/>
                  </a:lnTo>
                  <a:lnTo>
                    <a:pt x="2171" y="4378"/>
                  </a:lnTo>
                  <a:lnTo>
                    <a:pt x="1887" y="4805"/>
                  </a:lnTo>
                  <a:lnTo>
                    <a:pt x="1602" y="5267"/>
                  </a:lnTo>
                  <a:lnTo>
                    <a:pt x="1317" y="5730"/>
                  </a:lnTo>
                  <a:lnTo>
                    <a:pt x="1104" y="6193"/>
                  </a:lnTo>
                  <a:lnTo>
                    <a:pt x="855" y="6655"/>
                  </a:lnTo>
                  <a:lnTo>
                    <a:pt x="677" y="7153"/>
                  </a:lnTo>
                  <a:lnTo>
                    <a:pt x="499" y="7687"/>
                  </a:lnTo>
                  <a:lnTo>
                    <a:pt x="356" y="8185"/>
                  </a:lnTo>
                  <a:lnTo>
                    <a:pt x="250" y="8719"/>
                  </a:lnTo>
                  <a:lnTo>
                    <a:pt x="143" y="9253"/>
                  </a:lnTo>
                  <a:lnTo>
                    <a:pt x="72" y="9822"/>
                  </a:lnTo>
                  <a:lnTo>
                    <a:pt x="36" y="10356"/>
                  </a:lnTo>
                  <a:lnTo>
                    <a:pt x="1" y="10925"/>
                  </a:lnTo>
                  <a:lnTo>
                    <a:pt x="36" y="11495"/>
                  </a:lnTo>
                  <a:lnTo>
                    <a:pt x="72" y="12028"/>
                  </a:lnTo>
                  <a:lnTo>
                    <a:pt x="143" y="12598"/>
                  </a:lnTo>
                  <a:lnTo>
                    <a:pt x="250" y="13132"/>
                  </a:lnTo>
                  <a:lnTo>
                    <a:pt x="356" y="13665"/>
                  </a:lnTo>
                  <a:lnTo>
                    <a:pt x="499" y="14164"/>
                  </a:lnTo>
                  <a:lnTo>
                    <a:pt x="677" y="14697"/>
                  </a:lnTo>
                  <a:lnTo>
                    <a:pt x="855" y="15160"/>
                  </a:lnTo>
                  <a:lnTo>
                    <a:pt x="1104" y="15658"/>
                  </a:lnTo>
                  <a:lnTo>
                    <a:pt x="1317" y="16121"/>
                  </a:lnTo>
                  <a:lnTo>
                    <a:pt x="1602" y="16583"/>
                  </a:lnTo>
                  <a:lnTo>
                    <a:pt x="1887" y="17046"/>
                  </a:lnTo>
                  <a:lnTo>
                    <a:pt x="2171" y="17473"/>
                  </a:lnTo>
                  <a:lnTo>
                    <a:pt x="2492" y="17864"/>
                  </a:lnTo>
                  <a:lnTo>
                    <a:pt x="2847" y="18256"/>
                  </a:lnTo>
                  <a:lnTo>
                    <a:pt x="3203" y="18647"/>
                  </a:lnTo>
                  <a:lnTo>
                    <a:pt x="3595" y="19003"/>
                  </a:lnTo>
                  <a:lnTo>
                    <a:pt x="3986" y="19359"/>
                  </a:lnTo>
                  <a:lnTo>
                    <a:pt x="4413" y="19679"/>
                  </a:lnTo>
                  <a:lnTo>
                    <a:pt x="4840" y="20000"/>
                  </a:lnTo>
                  <a:lnTo>
                    <a:pt x="5267" y="20284"/>
                  </a:lnTo>
                  <a:lnTo>
                    <a:pt x="5730" y="20533"/>
                  </a:lnTo>
                  <a:lnTo>
                    <a:pt x="6192" y="20782"/>
                  </a:lnTo>
                  <a:lnTo>
                    <a:pt x="6691" y="20996"/>
                  </a:lnTo>
                  <a:lnTo>
                    <a:pt x="7189" y="21174"/>
                  </a:lnTo>
                  <a:lnTo>
                    <a:pt x="7687" y="21352"/>
                  </a:lnTo>
                  <a:lnTo>
                    <a:pt x="8221" y="21494"/>
                  </a:lnTo>
                  <a:lnTo>
                    <a:pt x="8755" y="21636"/>
                  </a:lnTo>
                  <a:lnTo>
                    <a:pt x="9288" y="21743"/>
                  </a:lnTo>
                  <a:lnTo>
                    <a:pt x="9822" y="21779"/>
                  </a:lnTo>
                  <a:lnTo>
                    <a:pt x="10392" y="21850"/>
                  </a:lnTo>
                  <a:lnTo>
                    <a:pt x="11495" y="21850"/>
                  </a:lnTo>
                  <a:lnTo>
                    <a:pt x="12064" y="21779"/>
                  </a:lnTo>
                  <a:lnTo>
                    <a:pt x="12598" y="21743"/>
                  </a:lnTo>
                  <a:lnTo>
                    <a:pt x="13132" y="21636"/>
                  </a:lnTo>
                  <a:lnTo>
                    <a:pt x="13665" y="21494"/>
                  </a:lnTo>
                  <a:lnTo>
                    <a:pt x="14199" y="21352"/>
                  </a:lnTo>
                  <a:lnTo>
                    <a:pt x="14697" y="21174"/>
                  </a:lnTo>
                  <a:lnTo>
                    <a:pt x="15196" y="20996"/>
                  </a:lnTo>
                  <a:lnTo>
                    <a:pt x="15694" y="20782"/>
                  </a:lnTo>
                  <a:lnTo>
                    <a:pt x="16156" y="20533"/>
                  </a:lnTo>
                  <a:lnTo>
                    <a:pt x="16619" y="20284"/>
                  </a:lnTo>
                  <a:lnTo>
                    <a:pt x="17046" y="20000"/>
                  </a:lnTo>
                  <a:lnTo>
                    <a:pt x="17473" y="19679"/>
                  </a:lnTo>
                  <a:lnTo>
                    <a:pt x="17900" y="19359"/>
                  </a:lnTo>
                  <a:lnTo>
                    <a:pt x="18291" y="19003"/>
                  </a:lnTo>
                  <a:lnTo>
                    <a:pt x="18683" y="18647"/>
                  </a:lnTo>
                  <a:lnTo>
                    <a:pt x="19039" y="18256"/>
                  </a:lnTo>
                  <a:lnTo>
                    <a:pt x="19359" y="17864"/>
                  </a:lnTo>
                  <a:lnTo>
                    <a:pt x="19715" y="17473"/>
                  </a:lnTo>
                  <a:lnTo>
                    <a:pt x="20000" y="17046"/>
                  </a:lnTo>
                  <a:lnTo>
                    <a:pt x="20284" y="16583"/>
                  </a:lnTo>
                  <a:lnTo>
                    <a:pt x="20569" y="16121"/>
                  </a:lnTo>
                  <a:lnTo>
                    <a:pt x="20782" y="15658"/>
                  </a:lnTo>
                  <a:lnTo>
                    <a:pt x="20996" y="15160"/>
                  </a:lnTo>
                  <a:lnTo>
                    <a:pt x="21209" y="14697"/>
                  </a:lnTo>
                  <a:lnTo>
                    <a:pt x="21387" y="14164"/>
                  </a:lnTo>
                  <a:lnTo>
                    <a:pt x="21530" y="13665"/>
                  </a:lnTo>
                  <a:lnTo>
                    <a:pt x="21637" y="13132"/>
                  </a:lnTo>
                  <a:lnTo>
                    <a:pt x="21743" y="12598"/>
                  </a:lnTo>
                  <a:lnTo>
                    <a:pt x="21814" y="12028"/>
                  </a:lnTo>
                  <a:lnTo>
                    <a:pt x="21850" y="11495"/>
                  </a:lnTo>
                  <a:lnTo>
                    <a:pt x="21886" y="10925"/>
                  </a:lnTo>
                  <a:lnTo>
                    <a:pt x="21850" y="10356"/>
                  </a:lnTo>
                  <a:lnTo>
                    <a:pt x="21814" y="9822"/>
                  </a:lnTo>
                  <a:lnTo>
                    <a:pt x="21743" y="9253"/>
                  </a:lnTo>
                  <a:lnTo>
                    <a:pt x="21637" y="8719"/>
                  </a:lnTo>
                  <a:lnTo>
                    <a:pt x="21530" y="8185"/>
                  </a:lnTo>
                  <a:lnTo>
                    <a:pt x="21387" y="7687"/>
                  </a:lnTo>
                  <a:lnTo>
                    <a:pt x="21209" y="7153"/>
                  </a:lnTo>
                  <a:lnTo>
                    <a:pt x="20996" y="6655"/>
                  </a:lnTo>
                  <a:lnTo>
                    <a:pt x="20782" y="6193"/>
                  </a:lnTo>
                  <a:lnTo>
                    <a:pt x="20569" y="5730"/>
                  </a:lnTo>
                  <a:lnTo>
                    <a:pt x="20284" y="5267"/>
                  </a:lnTo>
                  <a:lnTo>
                    <a:pt x="20000" y="4805"/>
                  </a:lnTo>
                  <a:lnTo>
                    <a:pt x="19715" y="4378"/>
                  </a:lnTo>
                  <a:lnTo>
                    <a:pt x="19359" y="3986"/>
                  </a:lnTo>
                  <a:lnTo>
                    <a:pt x="19039" y="3559"/>
                  </a:lnTo>
                  <a:lnTo>
                    <a:pt x="18683" y="3203"/>
                  </a:lnTo>
                  <a:lnTo>
                    <a:pt x="18291" y="2848"/>
                  </a:lnTo>
                  <a:lnTo>
                    <a:pt x="17900" y="2492"/>
                  </a:lnTo>
                  <a:lnTo>
                    <a:pt x="17473" y="2171"/>
                  </a:lnTo>
                  <a:lnTo>
                    <a:pt x="17046" y="1851"/>
                  </a:lnTo>
                  <a:lnTo>
                    <a:pt x="16619" y="1566"/>
                  </a:lnTo>
                  <a:lnTo>
                    <a:pt x="16156" y="1317"/>
                  </a:lnTo>
                  <a:lnTo>
                    <a:pt x="15694" y="1068"/>
                  </a:lnTo>
                  <a:lnTo>
                    <a:pt x="15196" y="855"/>
                  </a:lnTo>
                  <a:lnTo>
                    <a:pt x="14697" y="641"/>
                  </a:lnTo>
                  <a:lnTo>
                    <a:pt x="14199" y="499"/>
                  </a:lnTo>
                  <a:lnTo>
                    <a:pt x="13665" y="321"/>
                  </a:lnTo>
                  <a:lnTo>
                    <a:pt x="13132" y="214"/>
                  </a:lnTo>
                  <a:lnTo>
                    <a:pt x="12598" y="107"/>
                  </a:lnTo>
                  <a:lnTo>
                    <a:pt x="12064" y="36"/>
                  </a:lnTo>
                  <a:lnTo>
                    <a:pt x="11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21;p19">
              <a:extLst>
                <a:ext uri="{FF2B5EF4-FFF2-40B4-BE49-F238E27FC236}">
                  <a16:creationId xmlns:a16="http://schemas.microsoft.com/office/drawing/2014/main" id="{21DA8C66-9949-A79F-872C-5D382C610643}"/>
                </a:ext>
              </a:extLst>
            </p:cNvPr>
            <p:cNvSpPr/>
            <p:nvPr/>
          </p:nvSpPr>
          <p:spPr>
            <a:xfrm>
              <a:off x="3583499" y="3611515"/>
              <a:ext cx="105317" cy="147849"/>
            </a:xfrm>
            <a:custGeom>
              <a:avLst/>
              <a:gdLst/>
              <a:ahLst/>
              <a:cxnLst/>
              <a:rect l="l" t="t" r="r" b="b"/>
              <a:pathLst>
                <a:path w="5730" h="8044" extrusionOk="0">
                  <a:moveTo>
                    <a:pt x="2136" y="1"/>
                  </a:moveTo>
                  <a:lnTo>
                    <a:pt x="1388" y="72"/>
                  </a:lnTo>
                  <a:lnTo>
                    <a:pt x="677" y="214"/>
                  </a:lnTo>
                  <a:lnTo>
                    <a:pt x="0" y="357"/>
                  </a:lnTo>
                  <a:lnTo>
                    <a:pt x="2847" y="8043"/>
                  </a:lnTo>
                  <a:lnTo>
                    <a:pt x="5730" y="357"/>
                  </a:lnTo>
                  <a:lnTo>
                    <a:pt x="5054" y="214"/>
                  </a:lnTo>
                  <a:lnTo>
                    <a:pt x="4342" y="72"/>
                  </a:lnTo>
                  <a:lnTo>
                    <a:pt x="3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22;p19">
              <a:extLst>
                <a:ext uri="{FF2B5EF4-FFF2-40B4-BE49-F238E27FC236}">
                  <a16:creationId xmlns:a16="http://schemas.microsoft.com/office/drawing/2014/main" id="{625D1BF0-EE03-6376-A13C-9634DE7FEF88}"/>
                </a:ext>
              </a:extLst>
            </p:cNvPr>
            <p:cNvSpPr/>
            <p:nvPr/>
          </p:nvSpPr>
          <p:spPr>
            <a:xfrm>
              <a:off x="3651524" y="3628535"/>
              <a:ext cx="136710" cy="137354"/>
            </a:xfrm>
            <a:custGeom>
              <a:avLst/>
              <a:gdLst/>
              <a:ahLst/>
              <a:cxnLst/>
              <a:rect l="l" t="t" r="r" b="b"/>
              <a:pathLst>
                <a:path w="7438" h="7473" extrusionOk="0">
                  <a:moveTo>
                    <a:pt x="3381" y="0"/>
                  </a:moveTo>
                  <a:lnTo>
                    <a:pt x="0" y="7473"/>
                  </a:lnTo>
                  <a:lnTo>
                    <a:pt x="7438" y="4057"/>
                  </a:lnTo>
                  <a:lnTo>
                    <a:pt x="7082" y="3452"/>
                  </a:lnTo>
                  <a:lnTo>
                    <a:pt x="6655" y="2882"/>
                  </a:lnTo>
                  <a:lnTo>
                    <a:pt x="6192" y="2313"/>
                  </a:lnTo>
                  <a:lnTo>
                    <a:pt x="5694" y="1779"/>
                  </a:lnTo>
                  <a:lnTo>
                    <a:pt x="5160" y="1245"/>
                  </a:lnTo>
                  <a:lnTo>
                    <a:pt x="4591" y="783"/>
                  </a:lnTo>
                  <a:lnTo>
                    <a:pt x="3986" y="391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23;p19">
              <a:extLst>
                <a:ext uri="{FF2B5EF4-FFF2-40B4-BE49-F238E27FC236}">
                  <a16:creationId xmlns:a16="http://schemas.microsoft.com/office/drawing/2014/main" id="{073A3F17-EEE3-AA00-493D-C56979677D37}"/>
                </a:ext>
              </a:extLst>
            </p:cNvPr>
            <p:cNvSpPr/>
            <p:nvPr/>
          </p:nvSpPr>
          <p:spPr>
            <a:xfrm>
              <a:off x="3658067" y="3727934"/>
              <a:ext cx="147830" cy="105336"/>
            </a:xfrm>
            <a:custGeom>
              <a:avLst/>
              <a:gdLst/>
              <a:ahLst/>
              <a:cxnLst/>
              <a:rect l="l" t="t" r="r" b="b"/>
              <a:pathLst>
                <a:path w="8043" h="5731" extrusionOk="0">
                  <a:moveTo>
                    <a:pt x="7651" y="1"/>
                  </a:moveTo>
                  <a:lnTo>
                    <a:pt x="0" y="2883"/>
                  </a:lnTo>
                  <a:lnTo>
                    <a:pt x="7651" y="5730"/>
                  </a:lnTo>
                  <a:lnTo>
                    <a:pt x="7829" y="5054"/>
                  </a:lnTo>
                  <a:lnTo>
                    <a:pt x="7936" y="4342"/>
                  </a:lnTo>
                  <a:lnTo>
                    <a:pt x="8007" y="3631"/>
                  </a:lnTo>
                  <a:lnTo>
                    <a:pt x="8043" y="2883"/>
                  </a:lnTo>
                  <a:lnTo>
                    <a:pt x="8007" y="2136"/>
                  </a:lnTo>
                  <a:lnTo>
                    <a:pt x="7936" y="1424"/>
                  </a:lnTo>
                  <a:lnTo>
                    <a:pt x="7829" y="713"/>
                  </a:lnTo>
                  <a:lnTo>
                    <a:pt x="76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24;p19">
              <a:extLst>
                <a:ext uri="{FF2B5EF4-FFF2-40B4-BE49-F238E27FC236}">
                  <a16:creationId xmlns:a16="http://schemas.microsoft.com/office/drawing/2014/main" id="{919F28BC-1934-0E3A-2B88-A60E810B1D56}"/>
                </a:ext>
              </a:extLst>
            </p:cNvPr>
            <p:cNvSpPr/>
            <p:nvPr/>
          </p:nvSpPr>
          <p:spPr>
            <a:xfrm>
              <a:off x="3651524" y="3795958"/>
              <a:ext cx="136710" cy="137372"/>
            </a:xfrm>
            <a:custGeom>
              <a:avLst/>
              <a:gdLst/>
              <a:ahLst/>
              <a:cxnLst/>
              <a:rect l="l" t="t" r="r" b="b"/>
              <a:pathLst>
                <a:path w="7438" h="7474" extrusionOk="0">
                  <a:moveTo>
                    <a:pt x="0" y="1"/>
                  </a:moveTo>
                  <a:lnTo>
                    <a:pt x="3381" y="7474"/>
                  </a:lnTo>
                  <a:lnTo>
                    <a:pt x="3986" y="7082"/>
                  </a:lnTo>
                  <a:lnTo>
                    <a:pt x="4591" y="6655"/>
                  </a:lnTo>
                  <a:lnTo>
                    <a:pt x="5160" y="6228"/>
                  </a:lnTo>
                  <a:lnTo>
                    <a:pt x="5694" y="5694"/>
                  </a:lnTo>
                  <a:lnTo>
                    <a:pt x="6192" y="5161"/>
                  </a:lnTo>
                  <a:lnTo>
                    <a:pt x="6655" y="4591"/>
                  </a:lnTo>
                  <a:lnTo>
                    <a:pt x="7082" y="4022"/>
                  </a:lnTo>
                  <a:lnTo>
                    <a:pt x="7438" y="3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25;p19">
              <a:extLst>
                <a:ext uri="{FF2B5EF4-FFF2-40B4-BE49-F238E27FC236}">
                  <a16:creationId xmlns:a16="http://schemas.microsoft.com/office/drawing/2014/main" id="{62C153D2-76FA-356B-7EC8-3DAA0FE43E33}"/>
                </a:ext>
              </a:extLst>
            </p:cNvPr>
            <p:cNvSpPr/>
            <p:nvPr/>
          </p:nvSpPr>
          <p:spPr>
            <a:xfrm>
              <a:off x="3583499" y="3802502"/>
              <a:ext cx="105317" cy="147830"/>
            </a:xfrm>
            <a:custGeom>
              <a:avLst/>
              <a:gdLst/>
              <a:ahLst/>
              <a:cxnLst/>
              <a:rect l="l" t="t" r="r" b="b"/>
              <a:pathLst>
                <a:path w="5730" h="8043" extrusionOk="0">
                  <a:moveTo>
                    <a:pt x="2847" y="1"/>
                  </a:moveTo>
                  <a:lnTo>
                    <a:pt x="0" y="7687"/>
                  </a:lnTo>
                  <a:lnTo>
                    <a:pt x="677" y="7829"/>
                  </a:lnTo>
                  <a:lnTo>
                    <a:pt x="1388" y="7936"/>
                  </a:lnTo>
                  <a:lnTo>
                    <a:pt x="2136" y="8043"/>
                  </a:lnTo>
                  <a:lnTo>
                    <a:pt x="3595" y="8043"/>
                  </a:lnTo>
                  <a:lnTo>
                    <a:pt x="4342" y="7936"/>
                  </a:lnTo>
                  <a:lnTo>
                    <a:pt x="5054" y="7829"/>
                  </a:lnTo>
                  <a:lnTo>
                    <a:pt x="5730" y="7687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26;p19">
              <a:extLst>
                <a:ext uri="{FF2B5EF4-FFF2-40B4-BE49-F238E27FC236}">
                  <a16:creationId xmlns:a16="http://schemas.microsoft.com/office/drawing/2014/main" id="{2D5124D5-6797-5B31-AA9D-50CF5F8E4787}"/>
                </a:ext>
              </a:extLst>
            </p:cNvPr>
            <p:cNvSpPr/>
            <p:nvPr/>
          </p:nvSpPr>
          <p:spPr>
            <a:xfrm>
              <a:off x="3484082" y="3795958"/>
              <a:ext cx="136710" cy="137372"/>
            </a:xfrm>
            <a:custGeom>
              <a:avLst/>
              <a:gdLst/>
              <a:ahLst/>
              <a:cxnLst/>
              <a:rect l="l" t="t" r="r" b="b"/>
              <a:pathLst>
                <a:path w="7438" h="7474" extrusionOk="0">
                  <a:moveTo>
                    <a:pt x="7438" y="1"/>
                  </a:moveTo>
                  <a:lnTo>
                    <a:pt x="1" y="3417"/>
                  </a:lnTo>
                  <a:lnTo>
                    <a:pt x="356" y="4022"/>
                  </a:lnTo>
                  <a:lnTo>
                    <a:pt x="783" y="4591"/>
                  </a:lnTo>
                  <a:lnTo>
                    <a:pt x="1246" y="5161"/>
                  </a:lnTo>
                  <a:lnTo>
                    <a:pt x="1744" y="5694"/>
                  </a:lnTo>
                  <a:lnTo>
                    <a:pt x="2278" y="6228"/>
                  </a:lnTo>
                  <a:lnTo>
                    <a:pt x="2847" y="6655"/>
                  </a:lnTo>
                  <a:lnTo>
                    <a:pt x="3452" y="7082"/>
                  </a:lnTo>
                  <a:lnTo>
                    <a:pt x="4057" y="7474"/>
                  </a:lnTo>
                  <a:lnTo>
                    <a:pt x="7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27;p19">
              <a:extLst>
                <a:ext uri="{FF2B5EF4-FFF2-40B4-BE49-F238E27FC236}">
                  <a16:creationId xmlns:a16="http://schemas.microsoft.com/office/drawing/2014/main" id="{0A2497ED-0538-4616-DA2F-9C033946261B}"/>
                </a:ext>
              </a:extLst>
            </p:cNvPr>
            <p:cNvSpPr/>
            <p:nvPr/>
          </p:nvSpPr>
          <p:spPr>
            <a:xfrm>
              <a:off x="3466419" y="3727934"/>
              <a:ext cx="147849" cy="105336"/>
            </a:xfrm>
            <a:custGeom>
              <a:avLst/>
              <a:gdLst/>
              <a:ahLst/>
              <a:cxnLst/>
              <a:rect l="l" t="t" r="r" b="b"/>
              <a:pathLst>
                <a:path w="8044" h="5731" extrusionOk="0">
                  <a:moveTo>
                    <a:pt x="392" y="1"/>
                  </a:moveTo>
                  <a:lnTo>
                    <a:pt x="214" y="713"/>
                  </a:lnTo>
                  <a:lnTo>
                    <a:pt x="107" y="1424"/>
                  </a:lnTo>
                  <a:lnTo>
                    <a:pt x="36" y="2136"/>
                  </a:lnTo>
                  <a:lnTo>
                    <a:pt x="1" y="2883"/>
                  </a:lnTo>
                  <a:lnTo>
                    <a:pt x="36" y="3631"/>
                  </a:lnTo>
                  <a:lnTo>
                    <a:pt x="107" y="4342"/>
                  </a:lnTo>
                  <a:lnTo>
                    <a:pt x="214" y="5054"/>
                  </a:lnTo>
                  <a:lnTo>
                    <a:pt x="392" y="5730"/>
                  </a:lnTo>
                  <a:lnTo>
                    <a:pt x="8043" y="288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28;p19">
              <a:extLst>
                <a:ext uri="{FF2B5EF4-FFF2-40B4-BE49-F238E27FC236}">
                  <a16:creationId xmlns:a16="http://schemas.microsoft.com/office/drawing/2014/main" id="{7B0F8896-98B1-E725-92CB-9B88A3882A51}"/>
                </a:ext>
              </a:extLst>
            </p:cNvPr>
            <p:cNvSpPr/>
            <p:nvPr/>
          </p:nvSpPr>
          <p:spPr>
            <a:xfrm>
              <a:off x="3484082" y="3628535"/>
              <a:ext cx="136710" cy="137354"/>
            </a:xfrm>
            <a:custGeom>
              <a:avLst/>
              <a:gdLst/>
              <a:ahLst/>
              <a:cxnLst/>
              <a:rect l="l" t="t" r="r" b="b"/>
              <a:pathLst>
                <a:path w="7438" h="7473" extrusionOk="0">
                  <a:moveTo>
                    <a:pt x="4057" y="0"/>
                  </a:moveTo>
                  <a:lnTo>
                    <a:pt x="3452" y="391"/>
                  </a:lnTo>
                  <a:lnTo>
                    <a:pt x="2847" y="783"/>
                  </a:lnTo>
                  <a:lnTo>
                    <a:pt x="2278" y="1245"/>
                  </a:lnTo>
                  <a:lnTo>
                    <a:pt x="1744" y="1779"/>
                  </a:lnTo>
                  <a:lnTo>
                    <a:pt x="1246" y="2313"/>
                  </a:lnTo>
                  <a:lnTo>
                    <a:pt x="783" y="2882"/>
                  </a:lnTo>
                  <a:lnTo>
                    <a:pt x="356" y="3452"/>
                  </a:lnTo>
                  <a:lnTo>
                    <a:pt x="1" y="4057"/>
                  </a:lnTo>
                  <a:lnTo>
                    <a:pt x="7438" y="7473"/>
                  </a:lnTo>
                  <a:lnTo>
                    <a:pt x="40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29;p19">
              <a:extLst>
                <a:ext uri="{FF2B5EF4-FFF2-40B4-BE49-F238E27FC236}">
                  <a16:creationId xmlns:a16="http://schemas.microsoft.com/office/drawing/2014/main" id="{22289724-D8B8-EE06-F207-04808BA214DA}"/>
                </a:ext>
              </a:extLst>
            </p:cNvPr>
            <p:cNvSpPr/>
            <p:nvPr/>
          </p:nvSpPr>
          <p:spPr>
            <a:xfrm>
              <a:off x="3574989" y="3719442"/>
              <a:ext cx="122337" cy="122319"/>
            </a:xfrm>
            <a:custGeom>
              <a:avLst/>
              <a:gdLst/>
              <a:ahLst/>
              <a:cxnLst/>
              <a:rect l="l" t="t" r="r" b="b"/>
              <a:pathLst>
                <a:path w="6656" h="6655" extrusionOk="0">
                  <a:moveTo>
                    <a:pt x="3310" y="0"/>
                  </a:moveTo>
                  <a:lnTo>
                    <a:pt x="2990" y="36"/>
                  </a:lnTo>
                  <a:lnTo>
                    <a:pt x="2670" y="72"/>
                  </a:lnTo>
                  <a:lnTo>
                    <a:pt x="2350" y="178"/>
                  </a:lnTo>
                  <a:lnTo>
                    <a:pt x="2029" y="285"/>
                  </a:lnTo>
                  <a:lnTo>
                    <a:pt x="1745" y="427"/>
                  </a:lnTo>
                  <a:lnTo>
                    <a:pt x="1460" y="570"/>
                  </a:lnTo>
                  <a:lnTo>
                    <a:pt x="1211" y="783"/>
                  </a:lnTo>
                  <a:lnTo>
                    <a:pt x="962" y="997"/>
                  </a:lnTo>
                  <a:lnTo>
                    <a:pt x="748" y="1210"/>
                  </a:lnTo>
                  <a:lnTo>
                    <a:pt x="570" y="1495"/>
                  </a:lnTo>
                  <a:lnTo>
                    <a:pt x="392" y="1744"/>
                  </a:lnTo>
                  <a:lnTo>
                    <a:pt x="250" y="2064"/>
                  </a:lnTo>
                  <a:lnTo>
                    <a:pt x="143" y="2349"/>
                  </a:lnTo>
                  <a:lnTo>
                    <a:pt x="72" y="2669"/>
                  </a:lnTo>
                  <a:lnTo>
                    <a:pt x="1" y="2990"/>
                  </a:lnTo>
                  <a:lnTo>
                    <a:pt x="1" y="3345"/>
                  </a:lnTo>
                  <a:lnTo>
                    <a:pt x="1" y="3666"/>
                  </a:lnTo>
                  <a:lnTo>
                    <a:pt x="72" y="4021"/>
                  </a:lnTo>
                  <a:lnTo>
                    <a:pt x="143" y="4342"/>
                  </a:lnTo>
                  <a:lnTo>
                    <a:pt x="250" y="4626"/>
                  </a:lnTo>
                  <a:lnTo>
                    <a:pt x="392" y="4947"/>
                  </a:lnTo>
                  <a:lnTo>
                    <a:pt x="570" y="5196"/>
                  </a:lnTo>
                  <a:lnTo>
                    <a:pt x="748" y="5445"/>
                  </a:lnTo>
                  <a:lnTo>
                    <a:pt x="962" y="5694"/>
                  </a:lnTo>
                  <a:lnTo>
                    <a:pt x="1211" y="5907"/>
                  </a:lnTo>
                  <a:lnTo>
                    <a:pt x="1460" y="6121"/>
                  </a:lnTo>
                  <a:lnTo>
                    <a:pt x="1745" y="6263"/>
                  </a:lnTo>
                  <a:lnTo>
                    <a:pt x="2029" y="6406"/>
                  </a:lnTo>
                  <a:lnTo>
                    <a:pt x="2350" y="6512"/>
                  </a:lnTo>
                  <a:lnTo>
                    <a:pt x="2670" y="6619"/>
                  </a:lnTo>
                  <a:lnTo>
                    <a:pt x="2990" y="6655"/>
                  </a:lnTo>
                  <a:lnTo>
                    <a:pt x="3666" y="6655"/>
                  </a:lnTo>
                  <a:lnTo>
                    <a:pt x="3986" y="6619"/>
                  </a:lnTo>
                  <a:lnTo>
                    <a:pt x="4307" y="6512"/>
                  </a:lnTo>
                  <a:lnTo>
                    <a:pt x="4627" y="6406"/>
                  </a:lnTo>
                  <a:lnTo>
                    <a:pt x="4912" y="6263"/>
                  </a:lnTo>
                  <a:lnTo>
                    <a:pt x="5196" y="6121"/>
                  </a:lnTo>
                  <a:lnTo>
                    <a:pt x="5445" y="5907"/>
                  </a:lnTo>
                  <a:lnTo>
                    <a:pt x="5695" y="5694"/>
                  </a:lnTo>
                  <a:lnTo>
                    <a:pt x="5908" y="5445"/>
                  </a:lnTo>
                  <a:lnTo>
                    <a:pt x="6086" y="5196"/>
                  </a:lnTo>
                  <a:lnTo>
                    <a:pt x="6264" y="4947"/>
                  </a:lnTo>
                  <a:lnTo>
                    <a:pt x="6406" y="4626"/>
                  </a:lnTo>
                  <a:lnTo>
                    <a:pt x="6513" y="4342"/>
                  </a:lnTo>
                  <a:lnTo>
                    <a:pt x="6584" y="4021"/>
                  </a:lnTo>
                  <a:lnTo>
                    <a:pt x="6655" y="3666"/>
                  </a:lnTo>
                  <a:lnTo>
                    <a:pt x="6655" y="3345"/>
                  </a:lnTo>
                  <a:lnTo>
                    <a:pt x="6655" y="2990"/>
                  </a:lnTo>
                  <a:lnTo>
                    <a:pt x="6584" y="2669"/>
                  </a:lnTo>
                  <a:lnTo>
                    <a:pt x="6513" y="2349"/>
                  </a:lnTo>
                  <a:lnTo>
                    <a:pt x="6406" y="2064"/>
                  </a:lnTo>
                  <a:lnTo>
                    <a:pt x="6264" y="1744"/>
                  </a:lnTo>
                  <a:lnTo>
                    <a:pt x="6086" y="1495"/>
                  </a:lnTo>
                  <a:lnTo>
                    <a:pt x="5908" y="1210"/>
                  </a:lnTo>
                  <a:lnTo>
                    <a:pt x="5695" y="997"/>
                  </a:lnTo>
                  <a:lnTo>
                    <a:pt x="5445" y="783"/>
                  </a:lnTo>
                  <a:lnTo>
                    <a:pt x="5196" y="570"/>
                  </a:lnTo>
                  <a:lnTo>
                    <a:pt x="4912" y="427"/>
                  </a:lnTo>
                  <a:lnTo>
                    <a:pt x="4627" y="285"/>
                  </a:lnTo>
                  <a:lnTo>
                    <a:pt x="4307" y="178"/>
                  </a:lnTo>
                  <a:lnTo>
                    <a:pt x="3986" y="72"/>
                  </a:lnTo>
                  <a:lnTo>
                    <a:pt x="3666" y="36"/>
                  </a:lnTo>
                  <a:lnTo>
                    <a:pt x="33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30;p19">
              <a:extLst>
                <a:ext uri="{FF2B5EF4-FFF2-40B4-BE49-F238E27FC236}">
                  <a16:creationId xmlns:a16="http://schemas.microsoft.com/office/drawing/2014/main" id="{C68AEAFD-E98B-375A-8DB0-2CAC9AE2370F}"/>
                </a:ext>
              </a:extLst>
            </p:cNvPr>
            <p:cNvSpPr/>
            <p:nvPr/>
          </p:nvSpPr>
          <p:spPr>
            <a:xfrm>
              <a:off x="2786212" y="2689960"/>
              <a:ext cx="3724211" cy="1144615"/>
            </a:xfrm>
            <a:custGeom>
              <a:avLst/>
              <a:gdLst/>
              <a:ahLst/>
              <a:cxnLst/>
              <a:rect l="l" t="t" r="r" b="b"/>
              <a:pathLst>
                <a:path w="202623" h="62275" extrusionOk="0">
                  <a:moveTo>
                    <a:pt x="118606" y="0"/>
                  </a:moveTo>
                  <a:lnTo>
                    <a:pt x="116435" y="36"/>
                  </a:lnTo>
                  <a:lnTo>
                    <a:pt x="114193" y="72"/>
                  </a:lnTo>
                  <a:lnTo>
                    <a:pt x="111951" y="107"/>
                  </a:lnTo>
                  <a:lnTo>
                    <a:pt x="109710" y="178"/>
                  </a:lnTo>
                  <a:lnTo>
                    <a:pt x="107468" y="285"/>
                  </a:lnTo>
                  <a:lnTo>
                    <a:pt x="105261" y="427"/>
                  </a:lnTo>
                  <a:lnTo>
                    <a:pt x="103019" y="570"/>
                  </a:lnTo>
                  <a:lnTo>
                    <a:pt x="100849" y="748"/>
                  </a:lnTo>
                  <a:lnTo>
                    <a:pt x="98714" y="961"/>
                  </a:lnTo>
                  <a:lnTo>
                    <a:pt x="96614" y="1210"/>
                  </a:lnTo>
                  <a:lnTo>
                    <a:pt x="94550" y="1459"/>
                  </a:lnTo>
                  <a:lnTo>
                    <a:pt x="92593" y="1744"/>
                  </a:lnTo>
                  <a:lnTo>
                    <a:pt x="90671" y="2100"/>
                  </a:lnTo>
                  <a:lnTo>
                    <a:pt x="88857" y="2456"/>
                  </a:lnTo>
                  <a:lnTo>
                    <a:pt x="87113" y="2847"/>
                  </a:lnTo>
                  <a:lnTo>
                    <a:pt x="85476" y="3274"/>
                  </a:lnTo>
                  <a:lnTo>
                    <a:pt x="83946" y="3737"/>
                  </a:lnTo>
                  <a:lnTo>
                    <a:pt x="82558" y="4235"/>
                  </a:lnTo>
                  <a:lnTo>
                    <a:pt x="82024" y="4448"/>
                  </a:lnTo>
                  <a:lnTo>
                    <a:pt x="81348" y="4769"/>
                  </a:lnTo>
                  <a:lnTo>
                    <a:pt x="79818" y="5587"/>
                  </a:lnTo>
                  <a:lnTo>
                    <a:pt x="77932" y="6655"/>
                  </a:lnTo>
                  <a:lnTo>
                    <a:pt x="75832" y="7900"/>
                  </a:lnTo>
                  <a:lnTo>
                    <a:pt x="73555" y="9324"/>
                  </a:lnTo>
                  <a:lnTo>
                    <a:pt x="71171" y="10854"/>
                  </a:lnTo>
                  <a:lnTo>
                    <a:pt x="66260" y="14056"/>
                  </a:lnTo>
                  <a:lnTo>
                    <a:pt x="61598" y="17152"/>
                  </a:lnTo>
                  <a:lnTo>
                    <a:pt x="57648" y="19821"/>
                  </a:lnTo>
                  <a:lnTo>
                    <a:pt x="53912" y="22348"/>
                  </a:lnTo>
                  <a:lnTo>
                    <a:pt x="52310" y="22704"/>
                  </a:lnTo>
                  <a:lnTo>
                    <a:pt x="48076" y="23664"/>
                  </a:lnTo>
                  <a:lnTo>
                    <a:pt x="42026" y="25052"/>
                  </a:lnTo>
                  <a:lnTo>
                    <a:pt x="38574" y="25906"/>
                  </a:lnTo>
                  <a:lnTo>
                    <a:pt x="35016" y="26796"/>
                  </a:lnTo>
                  <a:lnTo>
                    <a:pt x="31386" y="27721"/>
                  </a:lnTo>
                  <a:lnTo>
                    <a:pt x="27828" y="28718"/>
                  </a:lnTo>
                  <a:lnTo>
                    <a:pt x="24447" y="29678"/>
                  </a:lnTo>
                  <a:lnTo>
                    <a:pt x="22846" y="30177"/>
                  </a:lnTo>
                  <a:lnTo>
                    <a:pt x="21316" y="30675"/>
                  </a:lnTo>
                  <a:lnTo>
                    <a:pt x="19928" y="31137"/>
                  </a:lnTo>
                  <a:lnTo>
                    <a:pt x="18611" y="31636"/>
                  </a:lnTo>
                  <a:lnTo>
                    <a:pt x="17401" y="32098"/>
                  </a:lnTo>
                  <a:lnTo>
                    <a:pt x="16334" y="32525"/>
                  </a:lnTo>
                  <a:lnTo>
                    <a:pt x="15444" y="32988"/>
                  </a:lnTo>
                  <a:lnTo>
                    <a:pt x="14697" y="33379"/>
                  </a:lnTo>
                  <a:lnTo>
                    <a:pt x="14376" y="33593"/>
                  </a:lnTo>
                  <a:lnTo>
                    <a:pt x="14127" y="33806"/>
                  </a:lnTo>
                  <a:lnTo>
                    <a:pt x="13878" y="33984"/>
                  </a:lnTo>
                  <a:lnTo>
                    <a:pt x="13736" y="34162"/>
                  </a:lnTo>
                  <a:lnTo>
                    <a:pt x="11281" y="37294"/>
                  </a:lnTo>
                  <a:lnTo>
                    <a:pt x="9003" y="40247"/>
                  </a:lnTo>
                  <a:lnTo>
                    <a:pt x="6619" y="43379"/>
                  </a:lnTo>
                  <a:lnTo>
                    <a:pt x="6405" y="43414"/>
                  </a:lnTo>
                  <a:lnTo>
                    <a:pt x="5765" y="43521"/>
                  </a:lnTo>
                  <a:lnTo>
                    <a:pt x="5338" y="43663"/>
                  </a:lnTo>
                  <a:lnTo>
                    <a:pt x="4840" y="43806"/>
                  </a:lnTo>
                  <a:lnTo>
                    <a:pt x="4341" y="44019"/>
                  </a:lnTo>
                  <a:lnTo>
                    <a:pt x="3808" y="44268"/>
                  </a:lnTo>
                  <a:lnTo>
                    <a:pt x="3274" y="44589"/>
                  </a:lnTo>
                  <a:lnTo>
                    <a:pt x="2740" y="44944"/>
                  </a:lnTo>
                  <a:lnTo>
                    <a:pt x="2206" y="45407"/>
                  </a:lnTo>
                  <a:lnTo>
                    <a:pt x="1993" y="45656"/>
                  </a:lnTo>
                  <a:lnTo>
                    <a:pt x="1744" y="45941"/>
                  </a:lnTo>
                  <a:lnTo>
                    <a:pt x="1530" y="46225"/>
                  </a:lnTo>
                  <a:lnTo>
                    <a:pt x="1352" y="46546"/>
                  </a:lnTo>
                  <a:lnTo>
                    <a:pt x="1139" y="46866"/>
                  </a:lnTo>
                  <a:lnTo>
                    <a:pt x="996" y="47222"/>
                  </a:lnTo>
                  <a:lnTo>
                    <a:pt x="854" y="47613"/>
                  </a:lnTo>
                  <a:lnTo>
                    <a:pt x="747" y="48005"/>
                  </a:lnTo>
                  <a:lnTo>
                    <a:pt x="641" y="48432"/>
                  </a:lnTo>
                  <a:lnTo>
                    <a:pt x="569" y="48894"/>
                  </a:lnTo>
                  <a:lnTo>
                    <a:pt x="391" y="50816"/>
                  </a:lnTo>
                  <a:lnTo>
                    <a:pt x="178" y="52809"/>
                  </a:lnTo>
                  <a:lnTo>
                    <a:pt x="36" y="54801"/>
                  </a:lnTo>
                  <a:lnTo>
                    <a:pt x="0" y="55762"/>
                  </a:lnTo>
                  <a:lnTo>
                    <a:pt x="0" y="56723"/>
                  </a:lnTo>
                  <a:lnTo>
                    <a:pt x="0" y="57613"/>
                  </a:lnTo>
                  <a:lnTo>
                    <a:pt x="71" y="58431"/>
                  </a:lnTo>
                  <a:lnTo>
                    <a:pt x="142" y="59214"/>
                  </a:lnTo>
                  <a:lnTo>
                    <a:pt x="285" y="59890"/>
                  </a:lnTo>
                  <a:lnTo>
                    <a:pt x="463" y="60531"/>
                  </a:lnTo>
                  <a:lnTo>
                    <a:pt x="569" y="60780"/>
                  </a:lnTo>
                  <a:lnTo>
                    <a:pt x="712" y="61029"/>
                  </a:lnTo>
                  <a:lnTo>
                    <a:pt x="854" y="61278"/>
                  </a:lnTo>
                  <a:lnTo>
                    <a:pt x="996" y="61456"/>
                  </a:lnTo>
                  <a:lnTo>
                    <a:pt x="1174" y="61634"/>
                  </a:lnTo>
                  <a:lnTo>
                    <a:pt x="1352" y="61776"/>
                  </a:lnTo>
                  <a:lnTo>
                    <a:pt x="1566" y="61812"/>
                  </a:lnTo>
                  <a:lnTo>
                    <a:pt x="2028" y="61883"/>
                  </a:lnTo>
                  <a:lnTo>
                    <a:pt x="3594" y="61954"/>
                  </a:lnTo>
                  <a:lnTo>
                    <a:pt x="6014" y="62061"/>
                  </a:lnTo>
                  <a:lnTo>
                    <a:pt x="9181" y="62132"/>
                  </a:lnTo>
                  <a:lnTo>
                    <a:pt x="17686" y="62203"/>
                  </a:lnTo>
                  <a:lnTo>
                    <a:pt x="28646" y="62274"/>
                  </a:lnTo>
                  <a:lnTo>
                    <a:pt x="28646" y="62274"/>
                  </a:lnTo>
                  <a:lnTo>
                    <a:pt x="28575" y="61563"/>
                  </a:lnTo>
                  <a:lnTo>
                    <a:pt x="28468" y="60815"/>
                  </a:lnTo>
                  <a:lnTo>
                    <a:pt x="28433" y="60104"/>
                  </a:lnTo>
                  <a:lnTo>
                    <a:pt x="28397" y="59356"/>
                  </a:lnTo>
                  <a:lnTo>
                    <a:pt x="28433" y="58431"/>
                  </a:lnTo>
                  <a:lnTo>
                    <a:pt x="28504" y="57542"/>
                  </a:lnTo>
                  <a:lnTo>
                    <a:pt x="28611" y="56652"/>
                  </a:lnTo>
                  <a:lnTo>
                    <a:pt x="28753" y="55762"/>
                  </a:lnTo>
                  <a:lnTo>
                    <a:pt x="28966" y="54908"/>
                  </a:lnTo>
                  <a:lnTo>
                    <a:pt x="29216" y="54054"/>
                  </a:lnTo>
                  <a:lnTo>
                    <a:pt x="29500" y="53236"/>
                  </a:lnTo>
                  <a:lnTo>
                    <a:pt x="29820" y="52417"/>
                  </a:lnTo>
                  <a:lnTo>
                    <a:pt x="30176" y="51634"/>
                  </a:lnTo>
                  <a:lnTo>
                    <a:pt x="30568" y="50852"/>
                  </a:lnTo>
                  <a:lnTo>
                    <a:pt x="30995" y="50104"/>
                  </a:lnTo>
                  <a:lnTo>
                    <a:pt x="31457" y="49393"/>
                  </a:lnTo>
                  <a:lnTo>
                    <a:pt x="31956" y="48681"/>
                  </a:lnTo>
                  <a:lnTo>
                    <a:pt x="32489" y="48005"/>
                  </a:lnTo>
                  <a:lnTo>
                    <a:pt x="33023" y="47364"/>
                  </a:lnTo>
                  <a:lnTo>
                    <a:pt x="33628" y="46724"/>
                  </a:lnTo>
                  <a:lnTo>
                    <a:pt x="34233" y="46154"/>
                  </a:lnTo>
                  <a:lnTo>
                    <a:pt x="34909" y="45585"/>
                  </a:lnTo>
                  <a:lnTo>
                    <a:pt x="35585" y="45051"/>
                  </a:lnTo>
                  <a:lnTo>
                    <a:pt x="36261" y="44553"/>
                  </a:lnTo>
                  <a:lnTo>
                    <a:pt x="37009" y="44090"/>
                  </a:lnTo>
                  <a:lnTo>
                    <a:pt x="37756" y="43663"/>
                  </a:lnTo>
                  <a:lnTo>
                    <a:pt x="38503" y="43272"/>
                  </a:lnTo>
                  <a:lnTo>
                    <a:pt x="39286" y="42916"/>
                  </a:lnTo>
                  <a:lnTo>
                    <a:pt x="40105" y="42596"/>
                  </a:lnTo>
                  <a:lnTo>
                    <a:pt x="40923" y="42311"/>
                  </a:lnTo>
                  <a:lnTo>
                    <a:pt x="41777" y="42062"/>
                  </a:lnTo>
                  <a:lnTo>
                    <a:pt x="42631" y="41884"/>
                  </a:lnTo>
                  <a:lnTo>
                    <a:pt x="43521" y="41706"/>
                  </a:lnTo>
                  <a:lnTo>
                    <a:pt x="44410" y="41599"/>
                  </a:lnTo>
                  <a:lnTo>
                    <a:pt x="45336" y="41528"/>
                  </a:lnTo>
                  <a:lnTo>
                    <a:pt x="46937" y="41528"/>
                  </a:lnTo>
                  <a:lnTo>
                    <a:pt x="47649" y="41564"/>
                  </a:lnTo>
                  <a:lnTo>
                    <a:pt x="48360" y="41635"/>
                  </a:lnTo>
                  <a:lnTo>
                    <a:pt x="49037" y="41742"/>
                  </a:lnTo>
                  <a:lnTo>
                    <a:pt x="49713" y="41848"/>
                  </a:lnTo>
                  <a:lnTo>
                    <a:pt x="50389" y="41991"/>
                  </a:lnTo>
                  <a:lnTo>
                    <a:pt x="51065" y="42169"/>
                  </a:lnTo>
                  <a:lnTo>
                    <a:pt x="51705" y="42382"/>
                  </a:lnTo>
                  <a:lnTo>
                    <a:pt x="52453" y="42631"/>
                  </a:lnTo>
                  <a:lnTo>
                    <a:pt x="53164" y="42916"/>
                  </a:lnTo>
                  <a:lnTo>
                    <a:pt x="53876" y="43236"/>
                  </a:lnTo>
                  <a:lnTo>
                    <a:pt x="54588" y="43592"/>
                  </a:lnTo>
                  <a:lnTo>
                    <a:pt x="55264" y="43948"/>
                  </a:lnTo>
                  <a:lnTo>
                    <a:pt x="55905" y="44375"/>
                  </a:lnTo>
                  <a:lnTo>
                    <a:pt x="56545" y="44802"/>
                  </a:lnTo>
                  <a:lnTo>
                    <a:pt x="57150" y="45265"/>
                  </a:lnTo>
                  <a:lnTo>
                    <a:pt x="57684" y="45656"/>
                  </a:lnTo>
                  <a:lnTo>
                    <a:pt x="58146" y="46083"/>
                  </a:lnTo>
                  <a:lnTo>
                    <a:pt x="58645" y="46510"/>
                  </a:lnTo>
                  <a:lnTo>
                    <a:pt x="59072" y="46973"/>
                  </a:lnTo>
                  <a:lnTo>
                    <a:pt x="59641" y="47578"/>
                  </a:lnTo>
                  <a:lnTo>
                    <a:pt x="60139" y="48183"/>
                  </a:lnTo>
                  <a:lnTo>
                    <a:pt x="60637" y="48823"/>
                  </a:lnTo>
                  <a:lnTo>
                    <a:pt x="61100" y="49464"/>
                  </a:lnTo>
                  <a:lnTo>
                    <a:pt x="61527" y="50140"/>
                  </a:lnTo>
                  <a:lnTo>
                    <a:pt x="61918" y="50816"/>
                  </a:lnTo>
                  <a:lnTo>
                    <a:pt x="62274" y="51563"/>
                  </a:lnTo>
                  <a:lnTo>
                    <a:pt x="62630" y="52275"/>
                  </a:lnTo>
                  <a:lnTo>
                    <a:pt x="62701" y="52453"/>
                  </a:lnTo>
                  <a:lnTo>
                    <a:pt x="63022" y="53236"/>
                  </a:lnTo>
                  <a:lnTo>
                    <a:pt x="63271" y="54054"/>
                  </a:lnTo>
                  <a:lnTo>
                    <a:pt x="63520" y="54908"/>
                  </a:lnTo>
                  <a:lnTo>
                    <a:pt x="63733" y="55762"/>
                  </a:lnTo>
                  <a:lnTo>
                    <a:pt x="63876" y="56652"/>
                  </a:lnTo>
                  <a:lnTo>
                    <a:pt x="63982" y="57542"/>
                  </a:lnTo>
                  <a:lnTo>
                    <a:pt x="64054" y="58431"/>
                  </a:lnTo>
                  <a:lnTo>
                    <a:pt x="64089" y="59356"/>
                  </a:lnTo>
                  <a:lnTo>
                    <a:pt x="64054" y="60104"/>
                  </a:lnTo>
                  <a:lnTo>
                    <a:pt x="64018" y="60815"/>
                  </a:lnTo>
                  <a:lnTo>
                    <a:pt x="63947" y="61527"/>
                  </a:lnTo>
                  <a:lnTo>
                    <a:pt x="63840" y="62239"/>
                  </a:lnTo>
                  <a:lnTo>
                    <a:pt x="63840" y="62239"/>
                  </a:lnTo>
                  <a:lnTo>
                    <a:pt x="83127" y="62168"/>
                  </a:lnTo>
                  <a:lnTo>
                    <a:pt x="102806" y="62061"/>
                  </a:lnTo>
                  <a:lnTo>
                    <a:pt x="140135" y="61847"/>
                  </a:lnTo>
                  <a:lnTo>
                    <a:pt x="139993" y="60602"/>
                  </a:lnTo>
                  <a:lnTo>
                    <a:pt x="139957" y="59997"/>
                  </a:lnTo>
                  <a:lnTo>
                    <a:pt x="139921" y="59356"/>
                  </a:lnTo>
                  <a:lnTo>
                    <a:pt x="139957" y="58431"/>
                  </a:lnTo>
                  <a:lnTo>
                    <a:pt x="140028" y="57542"/>
                  </a:lnTo>
                  <a:lnTo>
                    <a:pt x="140135" y="56652"/>
                  </a:lnTo>
                  <a:lnTo>
                    <a:pt x="140313" y="55762"/>
                  </a:lnTo>
                  <a:lnTo>
                    <a:pt x="140491" y="54908"/>
                  </a:lnTo>
                  <a:lnTo>
                    <a:pt x="140740" y="54054"/>
                  </a:lnTo>
                  <a:lnTo>
                    <a:pt x="141025" y="53236"/>
                  </a:lnTo>
                  <a:lnTo>
                    <a:pt x="141345" y="52453"/>
                  </a:lnTo>
                  <a:lnTo>
                    <a:pt x="141630" y="51741"/>
                  </a:lnTo>
                  <a:lnTo>
                    <a:pt x="141985" y="51065"/>
                  </a:lnTo>
                  <a:lnTo>
                    <a:pt x="142341" y="50424"/>
                  </a:lnTo>
                  <a:lnTo>
                    <a:pt x="142733" y="49784"/>
                  </a:lnTo>
                  <a:lnTo>
                    <a:pt x="143124" y="49179"/>
                  </a:lnTo>
                  <a:lnTo>
                    <a:pt x="143587" y="48574"/>
                  </a:lnTo>
                  <a:lnTo>
                    <a:pt x="144049" y="47969"/>
                  </a:lnTo>
                  <a:lnTo>
                    <a:pt x="144512" y="47400"/>
                  </a:lnTo>
                  <a:lnTo>
                    <a:pt x="144939" y="46973"/>
                  </a:lnTo>
                  <a:lnTo>
                    <a:pt x="145473" y="46439"/>
                  </a:lnTo>
                  <a:lnTo>
                    <a:pt x="146078" y="45905"/>
                  </a:lnTo>
                  <a:lnTo>
                    <a:pt x="146647" y="45407"/>
                  </a:lnTo>
                  <a:lnTo>
                    <a:pt x="147288" y="44909"/>
                  </a:lnTo>
                  <a:lnTo>
                    <a:pt x="147928" y="44482"/>
                  </a:lnTo>
                  <a:lnTo>
                    <a:pt x="148604" y="44055"/>
                  </a:lnTo>
                  <a:lnTo>
                    <a:pt x="149280" y="43663"/>
                  </a:lnTo>
                  <a:lnTo>
                    <a:pt x="149992" y="43307"/>
                  </a:lnTo>
                  <a:lnTo>
                    <a:pt x="150633" y="43023"/>
                  </a:lnTo>
                  <a:lnTo>
                    <a:pt x="151273" y="42738"/>
                  </a:lnTo>
                  <a:lnTo>
                    <a:pt x="151949" y="42489"/>
                  </a:lnTo>
                  <a:lnTo>
                    <a:pt x="152625" y="42275"/>
                  </a:lnTo>
                  <a:lnTo>
                    <a:pt x="153337" y="42062"/>
                  </a:lnTo>
                  <a:lnTo>
                    <a:pt x="154049" y="41920"/>
                  </a:lnTo>
                  <a:lnTo>
                    <a:pt x="154761" y="41777"/>
                  </a:lnTo>
                  <a:lnTo>
                    <a:pt x="155472" y="41671"/>
                  </a:lnTo>
                  <a:lnTo>
                    <a:pt x="156611" y="41564"/>
                  </a:lnTo>
                  <a:lnTo>
                    <a:pt x="157785" y="41528"/>
                  </a:lnTo>
                  <a:lnTo>
                    <a:pt x="158710" y="41528"/>
                  </a:lnTo>
                  <a:lnTo>
                    <a:pt x="159600" y="41599"/>
                  </a:lnTo>
                  <a:lnTo>
                    <a:pt x="160490" y="41706"/>
                  </a:lnTo>
                  <a:lnTo>
                    <a:pt x="161379" y="41884"/>
                  </a:lnTo>
                  <a:lnTo>
                    <a:pt x="162233" y="42062"/>
                  </a:lnTo>
                  <a:lnTo>
                    <a:pt x="163087" y="42311"/>
                  </a:lnTo>
                  <a:lnTo>
                    <a:pt x="163906" y="42596"/>
                  </a:lnTo>
                  <a:lnTo>
                    <a:pt x="164724" y="42916"/>
                  </a:lnTo>
                  <a:lnTo>
                    <a:pt x="165507" y="43272"/>
                  </a:lnTo>
                  <a:lnTo>
                    <a:pt x="166290" y="43663"/>
                  </a:lnTo>
                  <a:lnTo>
                    <a:pt x="167037" y="44090"/>
                  </a:lnTo>
                  <a:lnTo>
                    <a:pt x="167749" y="44553"/>
                  </a:lnTo>
                  <a:lnTo>
                    <a:pt x="168461" y="45051"/>
                  </a:lnTo>
                  <a:lnTo>
                    <a:pt x="169137" y="45585"/>
                  </a:lnTo>
                  <a:lnTo>
                    <a:pt x="169778" y="46154"/>
                  </a:lnTo>
                  <a:lnTo>
                    <a:pt x="170382" y="46724"/>
                  </a:lnTo>
                  <a:lnTo>
                    <a:pt x="170987" y="47364"/>
                  </a:lnTo>
                  <a:lnTo>
                    <a:pt x="171521" y="48005"/>
                  </a:lnTo>
                  <a:lnTo>
                    <a:pt x="172055" y="48681"/>
                  </a:lnTo>
                  <a:lnTo>
                    <a:pt x="172553" y="49393"/>
                  </a:lnTo>
                  <a:lnTo>
                    <a:pt x="173016" y="50104"/>
                  </a:lnTo>
                  <a:lnTo>
                    <a:pt x="173443" y="50852"/>
                  </a:lnTo>
                  <a:lnTo>
                    <a:pt x="173870" y="51634"/>
                  </a:lnTo>
                  <a:lnTo>
                    <a:pt x="174226" y="52417"/>
                  </a:lnTo>
                  <a:lnTo>
                    <a:pt x="174546" y="53236"/>
                  </a:lnTo>
                  <a:lnTo>
                    <a:pt x="174795" y="54054"/>
                  </a:lnTo>
                  <a:lnTo>
                    <a:pt x="175044" y="54908"/>
                  </a:lnTo>
                  <a:lnTo>
                    <a:pt x="175258" y="55762"/>
                  </a:lnTo>
                  <a:lnTo>
                    <a:pt x="175400" y="56652"/>
                  </a:lnTo>
                  <a:lnTo>
                    <a:pt x="175507" y="57542"/>
                  </a:lnTo>
                  <a:lnTo>
                    <a:pt x="175578" y="58431"/>
                  </a:lnTo>
                  <a:lnTo>
                    <a:pt x="175613" y="59356"/>
                  </a:lnTo>
                  <a:lnTo>
                    <a:pt x="175613" y="59926"/>
                  </a:lnTo>
                  <a:lnTo>
                    <a:pt x="175578" y="60459"/>
                  </a:lnTo>
                  <a:lnTo>
                    <a:pt x="175471" y="61563"/>
                  </a:lnTo>
                  <a:lnTo>
                    <a:pt x="184225" y="61491"/>
                  </a:lnTo>
                  <a:lnTo>
                    <a:pt x="184972" y="61456"/>
                  </a:lnTo>
                  <a:lnTo>
                    <a:pt x="186431" y="61314"/>
                  </a:lnTo>
                  <a:lnTo>
                    <a:pt x="188460" y="61100"/>
                  </a:lnTo>
                  <a:lnTo>
                    <a:pt x="189634" y="60922"/>
                  </a:lnTo>
                  <a:lnTo>
                    <a:pt x="190880" y="60709"/>
                  </a:lnTo>
                  <a:lnTo>
                    <a:pt x="192125" y="60459"/>
                  </a:lnTo>
                  <a:lnTo>
                    <a:pt x="193442" y="60175"/>
                  </a:lnTo>
                  <a:lnTo>
                    <a:pt x="194723" y="59855"/>
                  </a:lnTo>
                  <a:lnTo>
                    <a:pt x="195968" y="59499"/>
                  </a:lnTo>
                  <a:lnTo>
                    <a:pt x="197178" y="59107"/>
                  </a:lnTo>
                  <a:lnTo>
                    <a:pt x="198317" y="58645"/>
                  </a:lnTo>
                  <a:lnTo>
                    <a:pt x="198851" y="58396"/>
                  </a:lnTo>
                  <a:lnTo>
                    <a:pt x="199349" y="58111"/>
                  </a:lnTo>
                  <a:lnTo>
                    <a:pt x="199812" y="57862"/>
                  </a:lnTo>
                  <a:lnTo>
                    <a:pt x="200274" y="57577"/>
                  </a:lnTo>
                  <a:lnTo>
                    <a:pt x="200666" y="57221"/>
                  </a:lnTo>
                  <a:lnTo>
                    <a:pt x="201021" y="56865"/>
                  </a:lnTo>
                  <a:lnTo>
                    <a:pt x="201306" y="56403"/>
                  </a:lnTo>
                  <a:lnTo>
                    <a:pt x="201591" y="55940"/>
                  </a:lnTo>
                  <a:lnTo>
                    <a:pt x="201840" y="55406"/>
                  </a:lnTo>
                  <a:lnTo>
                    <a:pt x="202018" y="54837"/>
                  </a:lnTo>
                  <a:lnTo>
                    <a:pt x="202196" y="54232"/>
                  </a:lnTo>
                  <a:lnTo>
                    <a:pt x="202338" y="53592"/>
                  </a:lnTo>
                  <a:lnTo>
                    <a:pt x="202445" y="52915"/>
                  </a:lnTo>
                  <a:lnTo>
                    <a:pt x="202516" y="52204"/>
                  </a:lnTo>
                  <a:lnTo>
                    <a:pt x="202587" y="51492"/>
                  </a:lnTo>
                  <a:lnTo>
                    <a:pt x="202623" y="50780"/>
                  </a:lnTo>
                  <a:lnTo>
                    <a:pt x="202623" y="49286"/>
                  </a:lnTo>
                  <a:lnTo>
                    <a:pt x="202552" y="47791"/>
                  </a:lnTo>
                  <a:lnTo>
                    <a:pt x="202445" y="46297"/>
                  </a:lnTo>
                  <a:lnTo>
                    <a:pt x="202267" y="44838"/>
                  </a:lnTo>
                  <a:lnTo>
                    <a:pt x="202089" y="43485"/>
                  </a:lnTo>
                  <a:lnTo>
                    <a:pt x="201875" y="42275"/>
                  </a:lnTo>
                  <a:lnTo>
                    <a:pt x="201520" y="40283"/>
                  </a:lnTo>
                  <a:lnTo>
                    <a:pt x="201306" y="39180"/>
                  </a:lnTo>
                  <a:lnTo>
                    <a:pt x="201271" y="39037"/>
                  </a:lnTo>
                  <a:lnTo>
                    <a:pt x="201199" y="38895"/>
                  </a:lnTo>
                  <a:lnTo>
                    <a:pt x="201021" y="38610"/>
                  </a:lnTo>
                  <a:lnTo>
                    <a:pt x="200737" y="38326"/>
                  </a:lnTo>
                  <a:lnTo>
                    <a:pt x="200381" y="38112"/>
                  </a:lnTo>
                  <a:lnTo>
                    <a:pt x="199954" y="37863"/>
                  </a:lnTo>
                  <a:lnTo>
                    <a:pt x="199527" y="37649"/>
                  </a:lnTo>
                  <a:lnTo>
                    <a:pt x="199064" y="37436"/>
                  </a:lnTo>
                  <a:lnTo>
                    <a:pt x="198566" y="37258"/>
                  </a:lnTo>
                  <a:lnTo>
                    <a:pt x="197641" y="36973"/>
                  </a:lnTo>
                  <a:lnTo>
                    <a:pt x="196822" y="36724"/>
                  </a:lnTo>
                  <a:lnTo>
                    <a:pt x="196039" y="36546"/>
                  </a:lnTo>
                  <a:lnTo>
                    <a:pt x="196075" y="36013"/>
                  </a:lnTo>
                  <a:lnTo>
                    <a:pt x="196146" y="34625"/>
                  </a:lnTo>
                  <a:lnTo>
                    <a:pt x="196217" y="32668"/>
                  </a:lnTo>
                  <a:lnTo>
                    <a:pt x="196182" y="31529"/>
                  </a:lnTo>
                  <a:lnTo>
                    <a:pt x="196146" y="30354"/>
                  </a:lnTo>
                  <a:lnTo>
                    <a:pt x="196075" y="29180"/>
                  </a:lnTo>
                  <a:lnTo>
                    <a:pt x="195933" y="28041"/>
                  </a:lnTo>
                  <a:lnTo>
                    <a:pt x="195755" y="26903"/>
                  </a:lnTo>
                  <a:lnTo>
                    <a:pt x="195648" y="26405"/>
                  </a:lnTo>
                  <a:lnTo>
                    <a:pt x="195506" y="25906"/>
                  </a:lnTo>
                  <a:lnTo>
                    <a:pt x="195363" y="25444"/>
                  </a:lnTo>
                  <a:lnTo>
                    <a:pt x="195185" y="25017"/>
                  </a:lnTo>
                  <a:lnTo>
                    <a:pt x="194972" y="24625"/>
                  </a:lnTo>
                  <a:lnTo>
                    <a:pt x="194758" y="24269"/>
                  </a:lnTo>
                  <a:lnTo>
                    <a:pt x="194545" y="23985"/>
                  </a:lnTo>
                  <a:lnTo>
                    <a:pt x="194296" y="23736"/>
                  </a:lnTo>
                  <a:lnTo>
                    <a:pt x="194011" y="23522"/>
                  </a:lnTo>
                  <a:lnTo>
                    <a:pt x="193691" y="23415"/>
                  </a:lnTo>
                  <a:lnTo>
                    <a:pt x="192908" y="23202"/>
                  </a:lnTo>
                  <a:lnTo>
                    <a:pt x="191912" y="23024"/>
                  </a:lnTo>
                  <a:lnTo>
                    <a:pt x="190702" y="22882"/>
                  </a:lnTo>
                  <a:lnTo>
                    <a:pt x="189349" y="22704"/>
                  </a:lnTo>
                  <a:lnTo>
                    <a:pt x="186289" y="22455"/>
                  </a:lnTo>
                  <a:lnTo>
                    <a:pt x="183086" y="22241"/>
                  </a:lnTo>
                  <a:lnTo>
                    <a:pt x="180026" y="22063"/>
                  </a:lnTo>
                  <a:lnTo>
                    <a:pt x="177464" y="21921"/>
                  </a:lnTo>
                  <a:lnTo>
                    <a:pt x="175044" y="21814"/>
                  </a:lnTo>
                  <a:lnTo>
                    <a:pt x="173941" y="21031"/>
                  </a:lnTo>
                  <a:lnTo>
                    <a:pt x="171023" y="18967"/>
                  </a:lnTo>
                  <a:lnTo>
                    <a:pt x="166753" y="15978"/>
                  </a:lnTo>
                  <a:lnTo>
                    <a:pt x="164226" y="14270"/>
                  </a:lnTo>
                  <a:lnTo>
                    <a:pt x="161557" y="12491"/>
                  </a:lnTo>
                  <a:lnTo>
                    <a:pt x="158817" y="10711"/>
                  </a:lnTo>
                  <a:lnTo>
                    <a:pt x="156006" y="8932"/>
                  </a:lnTo>
                  <a:lnTo>
                    <a:pt x="153195" y="7224"/>
                  </a:lnTo>
                  <a:lnTo>
                    <a:pt x="150490" y="5658"/>
                  </a:lnTo>
                  <a:lnTo>
                    <a:pt x="149174" y="4911"/>
                  </a:lnTo>
                  <a:lnTo>
                    <a:pt x="147893" y="4235"/>
                  </a:lnTo>
                  <a:lnTo>
                    <a:pt x="146683" y="3630"/>
                  </a:lnTo>
                  <a:lnTo>
                    <a:pt x="145544" y="3061"/>
                  </a:lnTo>
                  <a:lnTo>
                    <a:pt x="144441" y="2598"/>
                  </a:lnTo>
                  <a:lnTo>
                    <a:pt x="143409" y="2171"/>
                  </a:lnTo>
                  <a:lnTo>
                    <a:pt x="142448" y="1851"/>
                  </a:lnTo>
                  <a:lnTo>
                    <a:pt x="141594" y="1602"/>
                  </a:lnTo>
                  <a:lnTo>
                    <a:pt x="140704" y="1388"/>
                  </a:lnTo>
                  <a:lnTo>
                    <a:pt x="139672" y="1210"/>
                  </a:lnTo>
                  <a:lnTo>
                    <a:pt x="138498" y="1032"/>
                  </a:lnTo>
                  <a:lnTo>
                    <a:pt x="137181" y="890"/>
                  </a:lnTo>
                  <a:lnTo>
                    <a:pt x="135722" y="712"/>
                  </a:lnTo>
                  <a:lnTo>
                    <a:pt x="134157" y="570"/>
                  </a:lnTo>
                  <a:lnTo>
                    <a:pt x="130740" y="356"/>
                  </a:lnTo>
                  <a:lnTo>
                    <a:pt x="126968" y="178"/>
                  </a:lnTo>
                  <a:lnTo>
                    <a:pt x="122876" y="36"/>
                  </a:lnTo>
                  <a:lnTo>
                    <a:pt x="1186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31;p19">
              <a:extLst>
                <a:ext uri="{FF2B5EF4-FFF2-40B4-BE49-F238E27FC236}">
                  <a16:creationId xmlns:a16="http://schemas.microsoft.com/office/drawing/2014/main" id="{29792685-E583-3CDD-B979-0C28BAF6464E}"/>
                </a:ext>
              </a:extLst>
            </p:cNvPr>
            <p:cNvSpPr/>
            <p:nvPr/>
          </p:nvSpPr>
          <p:spPr>
            <a:xfrm>
              <a:off x="3863445" y="3544814"/>
              <a:ext cx="1595255" cy="289099"/>
            </a:xfrm>
            <a:custGeom>
              <a:avLst/>
              <a:gdLst/>
              <a:ahLst/>
              <a:cxnLst/>
              <a:rect l="l" t="t" r="r" b="b"/>
              <a:pathLst>
                <a:path w="86793" h="15729" extrusionOk="0">
                  <a:moveTo>
                    <a:pt x="0" y="0"/>
                  </a:moveTo>
                  <a:lnTo>
                    <a:pt x="605" y="641"/>
                  </a:lnTo>
                  <a:lnTo>
                    <a:pt x="1210" y="1281"/>
                  </a:lnTo>
                  <a:lnTo>
                    <a:pt x="1744" y="1957"/>
                  </a:lnTo>
                  <a:lnTo>
                    <a:pt x="2277" y="2669"/>
                  </a:lnTo>
                  <a:lnTo>
                    <a:pt x="2740" y="3416"/>
                  </a:lnTo>
                  <a:lnTo>
                    <a:pt x="3203" y="4164"/>
                  </a:lnTo>
                  <a:lnTo>
                    <a:pt x="3630" y="4946"/>
                  </a:lnTo>
                  <a:lnTo>
                    <a:pt x="3986" y="5729"/>
                  </a:lnTo>
                  <a:lnTo>
                    <a:pt x="4341" y="6583"/>
                  </a:lnTo>
                  <a:lnTo>
                    <a:pt x="4626" y="7402"/>
                  </a:lnTo>
                  <a:lnTo>
                    <a:pt x="4875" y="8291"/>
                  </a:lnTo>
                  <a:lnTo>
                    <a:pt x="5089" y="9181"/>
                  </a:lnTo>
                  <a:lnTo>
                    <a:pt x="5267" y="10071"/>
                  </a:lnTo>
                  <a:lnTo>
                    <a:pt x="5373" y="10960"/>
                  </a:lnTo>
                  <a:lnTo>
                    <a:pt x="5445" y="11921"/>
                  </a:lnTo>
                  <a:lnTo>
                    <a:pt x="5480" y="12846"/>
                  </a:lnTo>
                  <a:lnTo>
                    <a:pt x="5445" y="13594"/>
                  </a:lnTo>
                  <a:lnTo>
                    <a:pt x="5409" y="14305"/>
                  </a:lnTo>
                  <a:lnTo>
                    <a:pt x="5338" y="15017"/>
                  </a:lnTo>
                  <a:lnTo>
                    <a:pt x="5231" y="15729"/>
                  </a:lnTo>
                  <a:lnTo>
                    <a:pt x="5231" y="15729"/>
                  </a:lnTo>
                  <a:lnTo>
                    <a:pt x="24518" y="15658"/>
                  </a:lnTo>
                  <a:lnTo>
                    <a:pt x="44197" y="15551"/>
                  </a:lnTo>
                  <a:lnTo>
                    <a:pt x="81526" y="15337"/>
                  </a:lnTo>
                  <a:lnTo>
                    <a:pt x="81384" y="14092"/>
                  </a:lnTo>
                  <a:lnTo>
                    <a:pt x="81348" y="13487"/>
                  </a:lnTo>
                  <a:lnTo>
                    <a:pt x="81312" y="12846"/>
                  </a:lnTo>
                  <a:lnTo>
                    <a:pt x="81348" y="11921"/>
                  </a:lnTo>
                  <a:lnTo>
                    <a:pt x="81419" y="10960"/>
                  </a:lnTo>
                  <a:lnTo>
                    <a:pt x="81562" y="10071"/>
                  </a:lnTo>
                  <a:lnTo>
                    <a:pt x="81704" y="9181"/>
                  </a:lnTo>
                  <a:lnTo>
                    <a:pt x="81917" y="8291"/>
                  </a:lnTo>
                  <a:lnTo>
                    <a:pt x="82166" y="7402"/>
                  </a:lnTo>
                  <a:lnTo>
                    <a:pt x="82451" y="6583"/>
                  </a:lnTo>
                  <a:lnTo>
                    <a:pt x="82807" y="5729"/>
                  </a:lnTo>
                  <a:lnTo>
                    <a:pt x="83163" y="4946"/>
                  </a:lnTo>
                  <a:lnTo>
                    <a:pt x="83590" y="4164"/>
                  </a:lnTo>
                  <a:lnTo>
                    <a:pt x="84053" y="3416"/>
                  </a:lnTo>
                  <a:lnTo>
                    <a:pt x="84515" y="2669"/>
                  </a:lnTo>
                  <a:lnTo>
                    <a:pt x="85049" y="1957"/>
                  </a:lnTo>
                  <a:lnTo>
                    <a:pt x="85618" y="1281"/>
                  </a:lnTo>
                  <a:lnTo>
                    <a:pt x="86188" y="641"/>
                  </a:lnTo>
                  <a:lnTo>
                    <a:pt x="86793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32;p19">
              <a:extLst>
                <a:ext uri="{FF2B5EF4-FFF2-40B4-BE49-F238E27FC236}">
                  <a16:creationId xmlns:a16="http://schemas.microsoft.com/office/drawing/2014/main" id="{EA2D72A7-A871-9EAC-E9EA-E7D0E11B19D7}"/>
                </a:ext>
              </a:extLst>
            </p:cNvPr>
            <p:cNvSpPr/>
            <p:nvPr/>
          </p:nvSpPr>
          <p:spPr>
            <a:xfrm>
              <a:off x="3648914" y="3453245"/>
              <a:ext cx="87654" cy="15715"/>
            </a:xfrm>
            <a:custGeom>
              <a:avLst/>
              <a:gdLst/>
              <a:ahLst/>
              <a:cxnLst/>
              <a:rect l="l" t="t" r="r" b="b"/>
              <a:pathLst>
                <a:path w="4769" h="855" extrusionOk="0">
                  <a:moveTo>
                    <a:pt x="0" y="0"/>
                  </a:moveTo>
                  <a:lnTo>
                    <a:pt x="712" y="36"/>
                  </a:lnTo>
                  <a:lnTo>
                    <a:pt x="1423" y="107"/>
                  </a:lnTo>
                  <a:lnTo>
                    <a:pt x="2100" y="214"/>
                  </a:lnTo>
                  <a:lnTo>
                    <a:pt x="2776" y="320"/>
                  </a:lnTo>
                  <a:lnTo>
                    <a:pt x="3452" y="463"/>
                  </a:lnTo>
                  <a:lnTo>
                    <a:pt x="4128" y="641"/>
                  </a:lnTo>
                  <a:lnTo>
                    <a:pt x="4768" y="854"/>
                  </a:lnTo>
                  <a:lnTo>
                    <a:pt x="4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33;p19">
              <a:extLst>
                <a:ext uri="{FF2B5EF4-FFF2-40B4-BE49-F238E27FC236}">
                  <a16:creationId xmlns:a16="http://schemas.microsoft.com/office/drawing/2014/main" id="{C16D16FC-70C0-9CF1-01D3-2D9501E856F9}"/>
                </a:ext>
              </a:extLst>
            </p:cNvPr>
            <p:cNvSpPr/>
            <p:nvPr/>
          </p:nvSpPr>
          <p:spPr>
            <a:xfrm>
              <a:off x="3836629" y="3453245"/>
              <a:ext cx="100741" cy="100079"/>
            </a:xfrm>
            <a:custGeom>
              <a:avLst/>
              <a:gdLst/>
              <a:ahLst/>
              <a:cxnLst/>
              <a:rect l="l" t="t" r="r" b="b"/>
              <a:pathLst>
                <a:path w="5481" h="5445" extrusionOk="0">
                  <a:moveTo>
                    <a:pt x="0" y="0"/>
                  </a:moveTo>
                  <a:lnTo>
                    <a:pt x="0" y="3737"/>
                  </a:lnTo>
                  <a:lnTo>
                    <a:pt x="1922" y="5445"/>
                  </a:lnTo>
                  <a:lnTo>
                    <a:pt x="5480" y="5445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34;p19">
              <a:extLst>
                <a:ext uri="{FF2B5EF4-FFF2-40B4-BE49-F238E27FC236}">
                  <a16:creationId xmlns:a16="http://schemas.microsoft.com/office/drawing/2014/main" id="{3981BB56-FFDC-79BB-E673-E9315CB157FB}"/>
                </a:ext>
              </a:extLst>
            </p:cNvPr>
            <p:cNvSpPr/>
            <p:nvPr/>
          </p:nvSpPr>
          <p:spPr>
            <a:xfrm>
              <a:off x="4037412" y="3453245"/>
              <a:ext cx="100741" cy="100079"/>
            </a:xfrm>
            <a:custGeom>
              <a:avLst/>
              <a:gdLst/>
              <a:ahLst/>
              <a:cxnLst/>
              <a:rect l="l" t="t" r="r" b="b"/>
              <a:pathLst>
                <a:path w="5481" h="5445" extrusionOk="0">
                  <a:moveTo>
                    <a:pt x="1" y="0"/>
                  </a:moveTo>
                  <a:lnTo>
                    <a:pt x="1" y="5445"/>
                  </a:lnTo>
                  <a:lnTo>
                    <a:pt x="5481" y="5445"/>
                  </a:lnTo>
                  <a:lnTo>
                    <a:pt x="54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35;p19">
              <a:extLst>
                <a:ext uri="{FF2B5EF4-FFF2-40B4-BE49-F238E27FC236}">
                  <a16:creationId xmlns:a16="http://schemas.microsoft.com/office/drawing/2014/main" id="{B4372AF5-CFD4-FA19-1DD3-1A48659C032C}"/>
                </a:ext>
              </a:extLst>
            </p:cNvPr>
            <p:cNvSpPr/>
            <p:nvPr/>
          </p:nvSpPr>
          <p:spPr>
            <a:xfrm>
              <a:off x="4238213" y="3453245"/>
              <a:ext cx="100741" cy="100079"/>
            </a:xfrm>
            <a:custGeom>
              <a:avLst/>
              <a:gdLst/>
              <a:ahLst/>
              <a:cxnLst/>
              <a:rect l="l" t="t" r="r" b="b"/>
              <a:pathLst>
                <a:path w="5481" h="5445" extrusionOk="0">
                  <a:moveTo>
                    <a:pt x="0" y="0"/>
                  </a:moveTo>
                  <a:lnTo>
                    <a:pt x="0" y="5445"/>
                  </a:lnTo>
                  <a:lnTo>
                    <a:pt x="5481" y="5445"/>
                  </a:lnTo>
                  <a:lnTo>
                    <a:pt x="54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36;p19">
              <a:extLst>
                <a:ext uri="{FF2B5EF4-FFF2-40B4-BE49-F238E27FC236}">
                  <a16:creationId xmlns:a16="http://schemas.microsoft.com/office/drawing/2014/main" id="{3D488768-0234-1CD6-8F6B-F7FDDBB3B702}"/>
                </a:ext>
              </a:extLst>
            </p:cNvPr>
            <p:cNvSpPr/>
            <p:nvPr/>
          </p:nvSpPr>
          <p:spPr>
            <a:xfrm>
              <a:off x="4439015" y="3453245"/>
              <a:ext cx="100079" cy="100079"/>
            </a:xfrm>
            <a:custGeom>
              <a:avLst/>
              <a:gdLst/>
              <a:ahLst/>
              <a:cxnLst/>
              <a:rect l="l" t="t" r="r" b="b"/>
              <a:pathLst>
                <a:path w="5445" h="5445" extrusionOk="0">
                  <a:moveTo>
                    <a:pt x="0" y="0"/>
                  </a:moveTo>
                  <a:lnTo>
                    <a:pt x="0" y="5445"/>
                  </a:lnTo>
                  <a:lnTo>
                    <a:pt x="5445" y="5445"/>
                  </a:lnTo>
                  <a:lnTo>
                    <a:pt x="5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37;p19">
              <a:extLst>
                <a:ext uri="{FF2B5EF4-FFF2-40B4-BE49-F238E27FC236}">
                  <a16:creationId xmlns:a16="http://schemas.microsoft.com/office/drawing/2014/main" id="{A35FABE3-78A9-4DE0-53A7-A62D0F615FD8}"/>
                </a:ext>
              </a:extLst>
            </p:cNvPr>
            <p:cNvSpPr/>
            <p:nvPr/>
          </p:nvSpPr>
          <p:spPr>
            <a:xfrm>
              <a:off x="4639798" y="3453245"/>
              <a:ext cx="100097" cy="100079"/>
            </a:xfrm>
            <a:custGeom>
              <a:avLst/>
              <a:gdLst/>
              <a:ahLst/>
              <a:cxnLst/>
              <a:rect l="l" t="t" r="r" b="b"/>
              <a:pathLst>
                <a:path w="5446" h="5445" extrusionOk="0">
                  <a:moveTo>
                    <a:pt x="1" y="0"/>
                  </a:moveTo>
                  <a:lnTo>
                    <a:pt x="1" y="5445"/>
                  </a:lnTo>
                  <a:lnTo>
                    <a:pt x="5445" y="5445"/>
                  </a:lnTo>
                  <a:lnTo>
                    <a:pt x="5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38;p19">
              <a:extLst>
                <a:ext uri="{FF2B5EF4-FFF2-40B4-BE49-F238E27FC236}">
                  <a16:creationId xmlns:a16="http://schemas.microsoft.com/office/drawing/2014/main" id="{7B1C954D-07A6-6B51-A02B-02D3E7AE13E7}"/>
                </a:ext>
              </a:extLst>
            </p:cNvPr>
            <p:cNvSpPr/>
            <p:nvPr/>
          </p:nvSpPr>
          <p:spPr>
            <a:xfrm>
              <a:off x="4840600" y="3453245"/>
              <a:ext cx="100079" cy="100079"/>
            </a:xfrm>
            <a:custGeom>
              <a:avLst/>
              <a:gdLst/>
              <a:ahLst/>
              <a:cxnLst/>
              <a:rect l="l" t="t" r="r" b="b"/>
              <a:pathLst>
                <a:path w="5445" h="5445" extrusionOk="0">
                  <a:moveTo>
                    <a:pt x="0" y="0"/>
                  </a:moveTo>
                  <a:lnTo>
                    <a:pt x="0" y="5445"/>
                  </a:lnTo>
                  <a:lnTo>
                    <a:pt x="5445" y="5445"/>
                  </a:lnTo>
                  <a:lnTo>
                    <a:pt x="5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39;p19">
              <a:extLst>
                <a:ext uri="{FF2B5EF4-FFF2-40B4-BE49-F238E27FC236}">
                  <a16:creationId xmlns:a16="http://schemas.microsoft.com/office/drawing/2014/main" id="{72E13E19-485D-02FC-B60A-6F96782827C6}"/>
                </a:ext>
              </a:extLst>
            </p:cNvPr>
            <p:cNvSpPr/>
            <p:nvPr/>
          </p:nvSpPr>
          <p:spPr>
            <a:xfrm>
              <a:off x="5041401" y="3453245"/>
              <a:ext cx="100079" cy="100079"/>
            </a:xfrm>
            <a:custGeom>
              <a:avLst/>
              <a:gdLst/>
              <a:ahLst/>
              <a:cxnLst/>
              <a:rect l="l" t="t" r="r" b="b"/>
              <a:pathLst>
                <a:path w="5445" h="5445" extrusionOk="0">
                  <a:moveTo>
                    <a:pt x="0" y="0"/>
                  </a:moveTo>
                  <a:lnTo>
                    <a:pt x="0" y="5445"/>
                  </a:lnTo>
                  <a:lnTo>
                    <a:pt x="5445" y="5445"/>
                  </a:lnTo>
                  <a:lnTo>
                    <a:pt x="54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40;p19">
              <a:extLst>
                <a:ext uri="{FF2B5EF4-FFF2-40B4-BE49-F238E27FC236}">
                  <a16:creationId xmlns:a16="http://schemas.microsoft.com/office/drawing/2014/main" id="{7C51C07B-2B5F-450A-74E9-E18089F2A6F1}"/>
                </a:ext>
              </a:extLst>
            </p:cNvPr>
            <p:cNvSpPr/>
            <p:nvPr/>
          </p:nvSpPr>
          <p:spPr>
            <a:xfrm>
              <a:off x="5241541" y="3453245"/>
              <a:ext cx="100741" cy="100079"/>
            </a:xfrm>
            <a:custGeom>
              <a:avLst/>
              <a:gdLst/>
              <a:ahLst/>
              <a:cxnLst/>
              <a:rect l="l" t="t" r="r" b="b"/>
              <a:pathLst>
                <a:path w="5481" h="5445" extrusionOk="0">
                  <a:moveTo>
                    <a:pt x="0" y="0"/>
                  </a:moveTo>
                  <a:lnTo>
                    <a:pt x="0" y="5445"/>
                  </a:lnTo>
                  <a:lnTo>
                    <a:pt x="5480" y="5445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41;p19">
              <a:extLst>
                <a:ext uri="{FF2B5EF4-FFF2-40B4-BE49-F238E27FC236}">
                  <a16:creationId xmlns:a16="http://schemas.microsoft.com/office/drawing/2014/main" id="{9FDDE304-FFD8-8034-17DF-0B7FFE5B2F7A}"/>
                </a:ext>
              </a:extLst>
            </p:cNvPr>
            <p:cNvSpPr/>
            <p:nvPr/>
          </p:nvSpPr>
          <p:spPr>
            <a:xfrm>
              <a:off x="5442324" y="3453245"/>
              <a:ext cx="100759" cy="100079"/>
            </a:xfrm>
            <a:custGeom>
              <a:avLst/>
              <a:gdLst/>
              <a:ahLst/>
              <a:cxnLst/>
              <a:rect l="l" t="t" r="r" b="b"/>
              <a:pathLst>
                <a:path w="5482" h="5445" extrusionOk="0">
                  <a:moveTo>
                    <a:pt x="1" y="0"/>
                  </a:moveTo>
                  <a:lnTo>
                    <a:pt x="1" y="5445"/>
                  </a:lnTo>
                  <a:lnTo>
                    <a:pt x="428" y="5445"/>
                  </a:lnTo>
                  <a:lnTo>
                    <a:pt x="962" y="4911"/>
                  </a:lnTo>
                  <a:lnTo>
                    <a:pt x="1567" y="4377"/>
                  </a:lnTo>
                  <a:lnTo>
                    <a:pt x="2136" y="3879"/>
                  </a:lnTo>
                  <a:lnTo>
                    <a:pt x="2777" y="3381"/>
                  </a:lnTo>
                  <a:lnTo>
                    <a:pt x="3417" y="2954"/>
                  </a:lnTo>
                  <a:lnTo>
                    <a:pt x="4093" y="2527"/>
                  </a:lnTo>
                  <a:lnTo>
                    <a:pt x="4769" y="2135"/>
                  </a:lnTo>
                  <a:lnTo>
                    <a:pt x="5481" y="1779"/>
                  </a:lnTo>
                  <a:lnTo>
                    <a:pt x="54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42;p19">
              <a:extLst>
                <a:ext uri="{FF2B5EF4-FFF2-40B4-BE49-F238E27FC236}">
                  <a16:creationId xmlns:a16="http://schemas.microsoft.com/office/drawing/2014/main" id="{F3A0EE15-4FD3-845D-7787-4D73923D36C3}"/>
                </a:ext>
              </a:extLst>
            </p:cNvPr>
            <p:cNvSpPr/>
            <p:nvPr/>
          </p:nvSpPr>
          <p:spPr>
            <a:xfrm>
              <a:off x="3937351" y="3553306"/>
              <a:ext cx="100079" cy="100741"/>
            </a:xfrm>
            <a:custGeom>
              <a:avLst/>
              <a:gdLst/>
              <a:ahLst/>
              <a:cxnLst/>
              <a:rect l="l" t="t" r="r" b="b"/>
              <a:pathLst>
                <a:path w="5445" h="5481" extrusionOk="0">
                  <a:moveTo>
                    <a:pt x="0" y="1"/>
                  </a:moveTo>
                  <a:lnTo>
                    <a:pt x="0" y="5303"/>
                  </a:lnTo>
                  <a:lnTo>
                    <a:pt x="71" y="5481"/>
                  </a:lnTo>
                  <a:lnTo>
                    <a:pt x="5445" y="5481"/>
                  </a:lnTo>
                  <a:lnTo>
                    <a:pt x="5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43;p19">
              <a:extLst>
                <a:ext uri="{FF2B5EF4-FFF2-40B4-BE49-F238E27FC236}">
                  <a16:creationId xmlns:a16="http://schemas.microsoft.com/office/drawing/2014/main" id="{90D1BDB9-F391-3208-3655-67755090C55D}"/>
                </a:ext>
              </a:extLst>
            </p:cNvPr>
            <p:cNvSpPr/>
            <p:nvPr/>
          </p:nvSpPr>
          <p:spPr>
            <a:xfrm>
              <a:off x="4138134" y="3553306"/>
              <a:ext cx="100097" cy="100741"/>
            </a:xfrm>
            <a:custGeom>
              <a:avLst/>
              <a:gdLst/>
              <a:ahLst/>
              <a:cxnLst/>
              <a:rect l="l" t="t" r="r" b="b"/>
              <a:pathLst>
                <a:path w="5446" h="5481" extrusionOk="0">
                  <a:moveTo>
                    <a:pt x="1" y="1"/>
                  </a:moveTo>
                  <a:lnTo>
                    <a:pt x="1" y="5481"/>
                  </a:lnTo>
                  <a:lnTo>
                    <a:pt x="5445" y="5481"/>
                  </a:lnTo>
                  <a:lnTo>
                    <a:pt x="5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44;p19">
              <a:extLst>
                <a:ext uri="{FF2B5EF4-FFF2-40B4-BE49-F238E27FC236}">
                  <a16:creationId xmlns:a16="http://schemas.microsoft.com/office/drawing/2014/main" id="{F6350AD0-79B0-A332-B655-DF1A5B155D3C}"/>
                </a:ext>
              </a:extLst>
            </p:cNvPr>
            <p:cNvSpPr/>
            <p:nvPr/>
          </p:nvSpPr>
          <p:spPr>
            <a:xfrm>
              <a:off x="4338936" y="3553306"/>
              <a:ext cx="100097" cy="100741"/>
            </a:xfrm>
            <a:custGeom>
              <a:avLst/>
              <a:gdLst/>
              <a:ahLst/>
              <a:cxnLst/>
              <a:rect l="l" t="t" r="r" b="b"/>
              <a:pathLst>
                <a:path w="5446" h="5481" extrusionOk="0">
                  <a:moveTo>
                    <a:pt x="1" y="1"/>
                  </a:moveTo>
                  <a:lnTo>
                    <a:pt x="1" y="5481"/>
                  </a:lnTo>
                  <a:lnTo>
                    <a:pt x="5445" y="5481"/>
                  </a:lnTo>
                  <a:lnTo>
                    <a:pt x="5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45;p19">
              <a:extLst>
                <a:ext uri="{FF2B5EF4-FFF2-40B4-BE49-F238E27FC236}">
                  <a16:creationId xmlns:a16="http://schemas.microsoft.com/office/drawing/2014/main" id="{73847C63-AACB-02FC-D056-BFA229ABA2C3}"/>
                </a:ext>
              </a:extLst>
            </p:cNvPr>
            <p:cNvSpPr/>
            <p:nvPr/>
          </p:nvSpPr>
          <p:spPr>
            <a:xfrm>
              <a:off x="4539076" y="3553306"/>
              <a:ext cx="100741" cy="100741"/>
            </a:xfrm>
            <a:custGeom>
              <a:avLst/>
              <a:gdLst/>
              <a:ahLst/>
              <a:cxnLst/>
              <a:rect l="l" t="t" r="r" b="b"/>
              <a:pathLst>
                <a:path w="5481" h="5481" extrusionOk="0">
                  <a:moveTo>
                    <a:pt x="1" y="1"/>
                  </a:moveTo>
                  <a:lnTo>
                    <a:pt x="1" y="5481"/>
                  </a:lnTo>
                  <a:lnTo>
                    <a:pt x="5481" y="5481"/>
                  </a:lnTo>
                  <a:lnTo>
                    <a:pt x="5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46;p19">
              <a:extLst>
                <a:ext uri="{FF2B5EF4-FFF2-40B4-BE49-F238E27FC236}">
                  <a16:creationId xmlns:a16="http://schemas.microsoft.com/office/drawing/2014/main" id="{44B6FE2F-751C-E78C-3AF1-06230AF01488}"/>
                </a:ext>
              </a:extLst>
            </p:cNvPr>
            <p:cNvSpPr/>
            <p:nvPr/>
          </p:nvSpPr>
          <p:spPr>
            <a:xfrm>
              <a:off x="4739877" y="3553306"/>
              <a:ext cx="100741" cy="100741"/>
            </a:xfrm>
            <a:custGeom>
              <a:avLst/>
              <a:gdLst/>
              <a:ahLst/>
              <a:cxnLst/>
              <a:rect l="l" t="t" r="r" b="b"/>
              <a:pathLst>
                <a:path w="5481" h="5481" extrusionOk="0">
                  <a:moveTo>
                    <a:pt x="0" y="1"/>
                  </a:moveTo>
                  <a:lnTo>
                    <a:pt x="0" y="5481"/>
                  </a:lnTo>
                  <a:lnTo>
                    <a:pt x="5480" y="5481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47;p19">
              <a:extLst>
                <a:ext uri="{FF2B5EF4-FFF2-40B4-BE49-F238E27FC236}">
                  <a16:creationId xmlns:a16="http://schemas.microsoft.com/office/drawing/2014/main" id="{536B9337-ADA8-C1B8-F72D-AB8F83A096DE}"/>
                </a:ext>
              </a:extLst>
            </p:cNvPr>
            <p:cNvSpPr/>
            <p:nvPr/>
          </p:nvSpPr>
          <p:spPr>
            <a:xfrm>
              <a:off x="4940679" y="3553306"/>
              <a:ext cx="100741" cy="100741"/>
            </a:xfrm>
            <a:custGeom>
              <a:avLst/>
              <a:gdLst/>
              <a:ahLst/>
              <a:cxnLst/>
              <a:rect l="l" t="t" r="r" b="b"/>
              <a:pathLst>
                <a:path w="5481" h="5481" extrusionOk="0">
                  <a:moveTo>
                    <a:pt x="0" y="1"/>
                  </a:moveTo>
                  <a:lnTo>
                    <a:pt x="0" y="5481"/>
                  </a:lnTo>
                  <a:lnTo>
                    <a:pt x="5480" y="5481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48;p19">
              <a:extLst>
                <a:ext uri="{FF2B5EF4-FFF2-40B4-BE49-F238E27FC236}">
                  <a16:creationId xmlns:a16="http://schemas.microsoft.com/office/drawing/2014/main" id="{2FE2EADF-3BD1-F097-2CAB-797FBFC2FE05}"/>
                </a:ext>
              </a:extLst>
            </p:cNvPr>
            <p:cNvSpPr/>
            <p:nvPr/>
          </p:nvSpPr>
          <p:spPr>
            <a:xfrm>
              <a:off x="5141462" y="3553306"/>
              <a:ext cx="100097" cy="100741"/>
            </a:xfrm>
            <a:custGeom>
              <a:avLst/>
              <a:gdLst/>
              <a:ahLst/>
              <a:cxnLst/>
              <a:rect l="l" t="t" r="r" b="b"/>
              <a:pathLst>
                <a:path w="5446" h="5481" extrusionOk="0">
                  <a:moveTo>
                    <a:pt x="1" y="1"/>
                  </a:moveTo>
                  <a:lnTo>
                    <a:pt x="1" y="5481"/>
                  </a:lnTo>
                  <a:lnTo>
                    <a:pt x="5445" y="5481"/>
                  </a:lnTo>
                  <a:lnTo>
                    <a:pt x="5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49;p19">
              <a:extLst>
                <a:ext uri="{FF2B5EF4-FFF2-40B4-BE49-F238E27FC236}">
                  <a16:creationId xmlns:a16="http://schemas.microsoft.com/office/drawing/2014/main" id="{1EE18A55-E547-62C7-F875-28C3ABAF51A1}"/>
                </a:ext>
              </a:extLst>
            </p:cNvPr>
            <p:cNvSpPr/>
            <p:nvPr/>
          </p:nvSpPr>
          <p:spPr>
            <a:xfrm>
              <a:off x="5342263" y="3553306"/>
              <a:ext cx="100079" cy="100741"/>
            </a:xfrm>
            <a:custGeom>
              <a:avLst/>
              <a:gdLst/>
              <a:ahLst/>
              <a:cxnLst/>
              <a:rect l="l" t="t" r="r" b="b"/>
              <a:pathLst>
                <a:path w="5445" h="5481" extrusionOk="0">
                  <a:moveTo>
                    <a:pt x="0" y="1"/>
                  </a:moveTo>
                  <a:lnTo>
                    <a:pt x="0" y="5481"/>
                  </a:lnTo>
                  <a:lnTo>
                    <a:pt x="2278" y="5481"/>
                  </a:lnTo>
                  <a:lnTo>
                    <a:pt x="2563" y="4769"/>
                  </a:lnTo>
                  <a:lnTo>
                    <a:pt x="2918" y="4093"/>
                  </a:lnTo>
                  <a:lnTo>
                    <a:pt x="3274" y="3452"/>
                  </a:lnTo>
                  <a:lnTo>
                    <a:pt x="3666" y="2812"/>
                  </a:lnTo>
                  <a:lnTo>
                    <a:pt x="4057" y="2207"/>
                  </a:lnTo>
                  <a:lnTo>
                    <a:pt x="4520" y="1602"/>
                  </a:lnTo>
                  <a:lnTo>
                    <a:pt x="4982" y="997"/>
                  </a:lnTo>
                  <a:lnTo>
                    <a:pt x="5445" y="428"/>
                  </a:lnTo>
                  <a:lnTo>
                    <a:pt x="54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50;p19">
              <a:extLst>
                <a:ext uri="{FF2B5EF4-FFF2-40B4-BE49-F238E27FC236}">
                  <a16:creationId xmlns:a16="http://schemas.microsoft.com/office/drawing/2014/main" id="{8CB61CCF-D932-1407-B0EB-FC2AD4C2CD7B}"/>
                </a:ext>
              </a:extLst>
            </p:cNvPr>
            <p:cNvSpPr/>
            <p:nvPr/>
          </p:nvSpPr>
          <p:spPr>
            <a:xfrm>
              <a:off x="2786212" y="3544814"/>
              <a:ext cx="622678" cy="289761"/>
            </a:xfrm>
            <a:custGeom>
              <a:avLst/>
              <a:gdLst/>
              <a:ahLst/>
              <a:cxnLst/>
              <a:rect l="l" t="t" r="r" b="b"/>
              <a:pathLst>
                <a:path w="33878" h="15765" extrusionOk="0">
                  <a:moveTo>
                    <a:pt x="1352" y="0"/>
                  </a:moveTo>
                  <a:lnTo>
                    <a:pt x="1068" y="498"/>
                  </a:lnTo>
                  <a:lnTo>
                    <a:pt x="854" y="1068"/>
                  </a:lnTo>
                  <a:lnTo>
                    <a:pt x="676" y="1708"/>
                  </a:lnTo>
                  <a:lnTo>
                    <a:pt x="569" y="2384"/>
                  </a:lnTo>
                  <a:lnTo>
                    <a:pt x="391" y="4306"/>
                  </a:lnTo>
                  <a:lnTo>
                    <a:pt x="178" y="6299"/>
                  </a:lnTo>
                  <a:lnTo>
                    <a:pt x="36" y="8291"/>
                  </a:lnTo>
                  <a:lnTo>
                    <a:pt x="0" y="9252"/>
                  </a:lnTo>
                  <a:lnTo>
                    <a:pt x="0" y="10213"/>
                  </a:lnTo>
                  <a:lnTo>
                    <a:pt x="0" y="11067"/>
                  </a:lnTo>
                  <a:lnTo>
                    <a:pt x="71" y="11921"/>
                  </a:lnTo>
                  <a:lnTo>
                    <a:pt x="142" y="12704"/>
                  </a:lnTo>
                  <a:lnTo>
                    <a:pt x="285" y="13380"/>
                  </a:lnTo>
                  <a:lnTo>
                    <a:pt x="463" y="14021"/>
                  </a:lnTo>
                  <a:lnTo>
                    <a:pt x="569" y="14270"/>
                  </a:lnTo>
                  <a:lnTo>
                    <a:pt x="712" y="14519"/>
                  </a:lnTo>
                  <a:lnTo>
                    <a:pt x="854" y="14768"/>
                  </a:lnTo>
                  <a:lnTo>
                    <a:pt x="996" y="14946"/>
                  </a:lnTo>
                  <a:lnTo>
                    <a:pt x="1174" y="15124"/>
                  </a:lnTo>
                  <a:lnTo>
                    <a:pt x="1352" y="15266"/>
                  </a:lnTo>
                  <a:lnTo>
                    <a:pt x="1566" y="15302"/>
                  </a:lnTo>
                  <a:lnTo>
                    <a:pt x="2028" y="15373"/>
                  </a:lnTo>
                  <a:lnTo>
                    <a:pt x="3594" y="15444"/>
                  </a:lnTo>
                  <a:lnTo>
                    <a:pt x="6014" y="15551"/>
                  </a:lnTo>
                  <a:lnTo>
                    <a:pt x="9181" y="15622"/>
                  </a:lnTo>
                  <a:lnTo>
                    <a:pt x="17686" y="15693"/>
                  </a:lnTo>
                  <a:lnTo>
                    <a:pt x="28682" y="15764"/>
                  </a:lnTo>
                  <a:lnTo>
                    <a:pt x="28575" y="15053"/>
                  </a:lnTo>
                  <a:lnTo>
                    <a:pt x="28468" y="14305"/>
                  </a:lnTo>
                  <a:lnTo>
                    <a:pt x="28433" y="13594"/>
                  </a:lnTo>
                  <a:lnTo>
                    <a:pt x="28397" y="12846"/>
                  </a:lnTo>
                  <a:lnTo>
                    <a:pt x="28433" y="11921"/>
                  </a:lnTo>
                  <a:lnTo>
                    <a:pt x="28504" y="10960"/>
                  </a:lnTo>
                  <a:lnTo>
                    <a:pt x="28611" y="10071"/>
                  </a:lnTo>
                  <a:lnTo>
                    <a:pt x="28789" y="9181"/>
                  </a:lnTo>
                  <a:lnTo>
                    <a:pt x="29002" y="8291"/>
                  </a:lnTo>
                  <a:lnTo>
                    <a:pt x="29251" y="7402"/>
                  </a:lnTo>
                  <a:lnTo>
                    <a:pt x="29536" y="6583"/>
                  </a:lnTo>
                  <a:lnTo>
                    <a:pt x="29892" y="5729"/>
                  </a:lnTo>
                  <a:lnTo>
                    <a:pt x="30248" y="4946"/>
                  </a:lnTo>
                  <a:lnTo>
                    <a:pt x="30675" y="4164"/>
                  </a:lnTo>
                  <a:lnTo>
                    <a:pt x="31102" y="3416"/>
                  </a:lnTo>
                  <a:lnTo>
                    <a:pt x="31600" y="2669"/>
                  </a:lnTo>
                  <a:lnTo>
                    <a:pt x="32134" y="1957"/>
                  </a:lnTo>
                  <a:lnTo>
                    <a:pt x="32667" y="1281"/>
                  </a:lnTo>
                  <a:lnTo>
                    <a:pt x="33272" y="641"/>
                  </a:lnTo>
                  <a:lnTo>
                    <a:pt x="3387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51;p19">
              <a:extLst>
                <a:ext uri="{FF2B5EF4-FFF2-40B4-BE49-F238E27FC236}">
                  <a16:creationId xmlns:a16="http://schemas.microsoft.com/office/drawing/2014/main" id="{C7406F8A-6142-790E-DFA3-5AF328C08F9E}"/>
                </a:ext>
              </a:extLst>
            </p:cNvPr>
            <p:cNvSpPr/>
            <p:nvPr/>
          </p:nvSpPr>
          <p:spPr>
            <a:xfrm>
              <a:off x="5913256" y="3544814"/>
              <a:ext cx="597166" cy="276674"/>
            </a:xfrm>
            <a:custGeom>
              <a:avLst/>
              <a:gdLst/>
              <a:ahLst/>
              <a:cxnLst/>
              <a:rect l="l" t="t" r="r" b="b"/>
              <a:pathLst>
                <a:path w="32490" h="15053" extrusionOk="0">
                  <a:moveTo>
                    <a:pt x="0" y="0"/>
                  </a:moveTo>
                  <a:lnTo>
                    <a:pt x="605" y="641"/>
                  </a:lnTo>
                  <a:lnTo>
                    <a:pt x="1210" y="1281"/>
                  </a:lnTo>
                  <a:lnTo>
                    <a:pt x="1744" y="1957"/>
                  </a:lnTo>
                  <a:lnTo>
                    <a:pt x="2278" y="2669"/>
                  </a:lnTo>
                  <a:lnTo>
                    <a:pt x="2776" y="3416"/>
                  </a:lnTo>
                  <a:lnTo>
                    <a:pt x="3203" y="4164"/>
                  </a:lnTo>
                  <a:lnTo>
                    <a:pt x="3630" y="4946"/>
                  </a:lnTo>
                  <a:lnTo>
                    <a:pt x="4021" y="5729"/>
                  </a:lnTo>
                  <a:lnTo>
                    <a:pt x="4342" y="6583"/>
                  </a:lnTo>
                  <a:lnTo>
                    <a:pt x="4626" y="7402"/>
                  </a:lnTo>
                  <a:lnTo>
                    <a:pt x="4876" y="8291"/>
                  </a:lnTo>
                  <a:lnTo>
                    <a:pt x="5089" y="9181"/>
                  </a:lnTo>
                  <a:lnTo>
                    <a:pt x="5267" y="10071"/>
                  </a:lnTo>
                  <a:lnTo>
                    <a:pt x="5374" y="10960"/>
                  </a:lnTo>
                  <a:lnTo>
                    <a:pt x="5445" y="11921"/>
                  </a:lnTo>
                  <a:lnTo>
                    <a:pt x="5480" y="12846"/>
                  </a:lnTo>
                  <a:lnTo>
                    <a:pt x="5445" y="13949"/>
                  </a:lnTo>
                  <a:lnTo>
                    <a:pt x="5338" y="15053"/>
                  </a:lnTo>
                  <a:lnTo>
                    <a:pt x="14092" y="14981"/>
                  </a:lnTo>
                  <a:lnTo>
                    <a:pt x="14839" y="14946"/>
                  </a:lnTo>
                  <a:lnTo>
                    <a:pt x="16298" y="14804"/>
                  </a:lnTo>
                  <a:lnTo>
                    <a:pt x="18327" y="14590"/>
                  </a:lnTo>
                  <a:lnTo>
                    <a:pt x="19501" y="14412"/>
                  </a:lnTo>
                  <a:lnTo>
                    <a:pt x="20747" y="14199"/>
                  </a:lnTo>
                  <a:lnTo>
                    <a:pt x="21992" y="13949"/>
                  </a:lnTo>
                  <a:lnTo>
                    <a:pt x="23309" y="13700"/>
                  </a:lnTo>
                  <a:lnTo>
                    <a:pt x="24590" y="13345"/>
                  </a:lnTo>
                  <a:lnTo>
                    <a:pt x="25835" y="12989"/>
                  </a:lnTo>
                  <a:lnTo>
                    <a:pt x="27045" y="12597"/>
                  </a:lnTo>
                  <a:lnTo>
                    <a:pt x="28184" y="12135"/>
                  </a:lnTo>
                  <a:lnTo>
                    <a:pt x="28718" y="11886"/>
                  </a:lnTo>
                  <a:lnTo>
                    <a:pt x="29216" y="11601"/>
                  </a:lnTo>
                  <a:lnTo>
                    <a:pt x="29679" y="11352"/>
                  </a:lnTo>
                  <a:lnTo>
                    <a:pt x="30106" y="11067"/>
                  </a:lnTo>
                  <a:lnTo>
                    <a:pt x="30355" y="10889"/>
                  </a:lnTo>
                  <a:lnTo>
                    <a:pt x="30568" y="10676"/>
                  </a:lnTo>
                  <a:lnTo>
                    <a:pt x="30960" y="10249"/>
                  </a:lnTo>
                  <a:lnTo>
                    <a:pt x="31280" y="9750"/>
                  </a:lnTo>
                  <a:lnTo>
                    <a:pt x="31565" y="9217"/>
                  </a:lnTo>
                  <a:lnTo>
                    <a:pt x="31814" y="8576"/>
                  </a:lnTo>
                  <a:lnTo>
                    <a:pt x="32027" y="7936"/>
                  </a:lnTo>
                  <a:lnTo>
                    <a:pt x="32169" y="7224"/>
                  </a:lnTo>
                  <a:lnTo>
                    <a:pt x="32312" y="6512"/>
                  </a:lnTo>
                  <a:lnTo>
                    <a:pt x="32383" y="5729"/>
                  </a:lnTo>
                  <a:lnTo>
                    <a:pt x="32454" y="4946"/>
                  </a:lnTo>
                  <a:lnTo>
                    <a:pt x="32490" y="4128"/>
                  </a:lnTo>
                  <a:lnTo>
                    <a:pt x="32490" y="3310"/>
                  </a:lnTo>
                  <a:lnTo>
                    <a:pt x="32490" y="2491"/>
                  </a:lnTo>
                  <a:lnTo>
                    <a:pt x="32454" y="1637"/>
                  </a:lnTo>
                  <a:lnTo>
                    <a:pt x="32312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52;p19">
              <a:extLst>
                <a:ext uri="{FF2B5EF4-FFF2-40B4-BE49-F238E27FC236}">
                  <a16:creationId xmlns:a16="http://schemas.microsoft.com/office/drawing/2014/main" id="{65772921-FDA3-0C75-653C-5EED5222EFD9}"/>
                </a:ext>
              </a:extLst>
            </p:cNvPr>
            <p:cNvSpPr/>
            <p:nvPr/>
          </p:nvSpPr>
          <p:spPr>
            <a:xfrm>
              <a:off x="5388691" y="3483333"/>
              <a:ext cx="594556" cy="594538"/>
            </a:xfrm>
            <a:custGeom>
              <a:avLst/>
              <a:gdLst/>
              <a:ahLst/>
              <a:cxnLst/>
              <a:rect l="l" t="t" r="r" b="b"/>
              <a:pathLst>
                <a:path w="32348" h="32347" extrusionOk="0">
                  <a:moveTo>
                    <a:pt x="16192" y="0"/>
                  </a:moveTo>
                  <a:lnTo>
                    <a:pt x="15338" y="36"/>
                  </a:lnTo>
                  <a:lnTo>
                    <a:pt x="14520" y="107"/>
                  </a:lnTo>
                  <a:lnTo>
                    <a:pt x="13701" y="214"/>
                  </a:lnTo>
                  <a:lnTo>
                    <a:pt x="12918" y="356"/>
                  </a:lnTo>
                  <a:lnTo>
                    <a:pt x="12136" y="534"/>
                  </a:lnTo>
                  <a:lnTo>
                    <a:pt x="11388" y="747"/>
                  </a:lnTo>
                  <a:lnTo>
                    <a:pt x="10605" y="997"/>
                  </a:lnTo>
                  <a:lnTo>
                    <a:pt x="9894" y="1281"/>
                  </a:lnTo>
                  <a:lnTo>
                    <a:pt x="9182" y="1601"/>
                  </a:lnTo>
                  <a:lnTo>
                    <a:pt x="8470" y="1957"/>
                  </a:lnTo>
                  <a:lnTo>
                    <a:pt x="7794" y="2349"/>
                  </a:lnTo>
                  <a:lnTo>
                    <a:pt x="7154" y="2776"/>
                  </a:lnTo>
                  <a:lnTo>
                    <a:pt x="6513" y="3238"/>
                  </a:lnTo>
                  <a:lnTo>
                    <a:pt x="5908" y="3701"/>
                  </a:lnTo>
                  <a:lnTo>
                    <a:pt x="5303" y="4235"/>
                  </a:lnTo>
                  <a:lnTo>
                    <a:pt x="4734" y="4769"/>
                  </a:lnTo>
                  <a:lnTo>
                    <a:pt x="4200" y="5302"/>
                  </a:lnTo>
                  <a:lnTo>
                    <a:pt x="3702" y="5907"/>
                  </a:lnTo>
                  <a:lnTo>
                    <a:pt x="3239" y="6512"/>
                  </a:lnTo>
                  <a:lnTo>
                    <a:pt x="2777" y="7153"/>
                  </a:lnTo>
                  <a:lnTo>
                    <a:pt x="2350" y="7793"/>
                  </a:lnTo>
                  <a:lnTo>
                    <a:pt x="1958" y="8469"/>
                  </a:lnTo>
                  <a:lnTo>
                    <a:pt x="1602" y="9181"/>
                  </a:lnTo>
                  <a:lnTo>
                    <a:pt x="1282" y="9893"/>
                  </a:lnTo>
                  <a:lnTo>
                    <a:pt x="997" y="10640"/>
                  </a:lnTo>
                  <a:lnTo>
                    <a:pt x="748" y="11387"/>
                  </a:lnTo>
                  <a:lnTo>
                    <a:pt x="535" y="12135"/>
                  </a:lnTo>
                  <a:lnTo>
                    <a:pt x="321" y="12918"/>
                  </a:lnTo>
                  <a:lnTo>
                    <a:pt x="179" y="13736"/>
                  </a:lnTo>
                  <a:lnTo>
                    <a:pt x="108" y="14519"/>
                  </a:lnTo>
                  <a:lnTo>
                    <a:pt x="37" y="15373"/>
                  </a:lnTo>
                  <a:lnTo>
                    <a:pt x="1" y="16191"/>
                  </a:lnTo>
                  <a:lnTo>
                    <a:pt x="37" y="17010"/>
                  </a:lnTo>
                  <a:lnTo>
                    <a:pt x="108" y="17828"/>
                  </a:lnTo>
                  <a:lnTo>
                    <a:pt x="179" y="18647"/>
                  </a:lnTo>
                  <a:lnTo>
                    <a:pt x="321" y="19465"/>
                  </a:lnTo>
                  <a:lnTo>
                    <a:pt x="535" y="20248"/>
                  </a:lnTo>
                  <a:lnTo>
                    <a:pt x="748" y="20995"/>
                  </a:lnTo>
                  <a:lnTo>
                    <a:pt x="997" y="21743"/>
                  </a:lnTo>
                  <a:lnTo>
                    <a:pt x="1282" y="22490"/>
                  </a:lnTo>
                  <a:lnTo>
                    <a:pt x="1602" y="23202"/>
                  </a:lnTo>
                  <a:lnTo>
                    <a:pt x="1958" y="23913"/>
                  </a:lnTo>
                  <a:lnTo>
                    <a:pt x="2350" y="24589"/>
                  </a:lnTo>
                  <a:lnTo>
                    <a:pt x="2777" y="25230"/>
                  </a:lnTo>
                  <a:lnTo>
                    <a:pt x="3239" y="25871"/>
                  </a:lnTo>
                  <a:lnTo>
                    <a:pt x="3702" y="26475"/>
                  </a:lnTo>
                  <a:lnTo>
                    <a:pt x="4200" y="27080"/>
                  </a:lnTo>
                  <a:lnTo>
                    <a:pt x="4734" y="27614"/>
                  </a:lnTo>
                  <a:lnTo>
                    <a:pt x="5303" y="28148"/>
                  </a:lnTo>
                  <a:lnTo>
                    <a:pt x="5908" y="28682"/>
                  </a:lnTo>
                  <a:lnTo>
                    <a:pt x="6513" y="29144"/>
                  </a:lnTo>
                  <a:lnTo>
                    <a:pt x="7154" y="29607"/>
                  </a:lnTo>
                  <a:lnTo>
                    <a:pt x="7794" y="30034"/>
                  </a:lnTo>
                  <a:lnTo>
                    <a:pt x="8470" y="30425"/>
                  </a:lnTo>
                  <a:lnTo>
                    <a:pt x="9182" y="30781"/>
                  </a:lnTo>
                  <a:lnTo>
                    <a:pt x="9894" y="31102"/>
                  </a:lnTo>
                  <a:lnTo>
                    <a:pt x="10605" y="31386"/>
                  </a:lnTo>
                  <a:lnTo>
                    <a:pt x="11388" y="31635"/>
                  </a:lnTo>
                  <a:lnTo>
                    <a:pt x="12136" y="31849"/>
                  </a:lnTo>
                  <a:lnTo>
                    <a:pt x="12918" y="32027"/>
                  </a:lnTo>
                  <a:lnTo>
                    <a:pt x="13701" y="32169"/>
                  </a:lnTo>
                  <a:lnTo>
                    <a:pt x="14520" y="32276"/>
                  </a:lnTo>
                  <a:lnTo>
                    <a:pt x="15338" y="32347"/>
                  </a:lnTo>
                  <a:lnTo>
                    <a:pt x="17011" y="32347"/>
                  </a:lnTo>
                  <a:lnTo>
                    <a:pt x="17829" y="32276"/>
                  </a:lnTo>
                  <a:lnTo>
                    <a:pt x="18648" y="32169"/>
                  </a:lnTo>
                  <a:lnTo>
                    <a:pt x="19431" y="32027"/>
                  </a:lnTo>
                  <a:lnTo>
                    <a:pt x="20213" y="31849"/>
                  </a:lnTo>
                  <a:lnTo>
                    <a:pt x="20996" y="31635"/>
                  </a:lnTo>
                  <a:lnTo>
                    <a:pt x="21744" y="31386"/>
                  </a:lnTo>
                  <a:lnTo>
                    <a:pt x="22491" y="31102"/>
                  </a:lnTo>
                  <a:lnTo>
                    <a:pt x="23203" y="30781"/>
                  </a:lnTo>
                  <a:lnTo>
                    <a:pt x="23879" y="30425"/>
                  </a:lnTo>
                  <a:lnTo>
                    <a:pt x="24555" y="30034"/>
                  </a:lnTo>
                  <a:lnTo>
                    <a:pt x="25231" y="29607"/>
                  </a:lnTo>
                  <a:lnTo>
                    <a:pt x="25871" y="29144"/>
                  </a:lnTo>
                  <a:lnTo>
                    <a:pt x="26476" y="28682"/>
                  </a:lnTo>
                  <a:lnTo>
                    <a:pt x="27046" y="28148"/>
                  </a:lnTo>
                  <a:lnTo>
                    <a:pt x="27615" y="27614"/>
                  </a:lnTo>
                  <a:lnTo>
                    <a:pt x="28149" y="27080"/>
                  </a:lnTo>
                  <a:lnTo>
                    <a:pt x="28647" y="26475"/>
                  </a:lnTo>
                  <a:lnTo>
                    <a:pt x="29145" y="25871"/>
                  </a:lnTo>
                  <a:lnTo>
                    <a:pt x="29608" y="25230"/>
                  </a:lnTo>
                  <a:lnTo>
                    <a:pt x="29999" y="24589"/>
                  </a:lnTo>
                  <a:lnTo>
                    <a:pt x="30391" y="23913"/>
                  </a:lnTo>
                  <a:lnTo>
                    <a:pt x="30747" y="23202"/>
                  </a:lnTo>
                  <a:lnTo>
                    <a:pt x="31067" y="22490"/>
                  </a:lnTo>
                  <a:lnTo>
                    <a:pt x="31387" y="21743"/>
                  </a:lnTo>
                  <a:lnTo>
                    <a:pt x="31636" y="20995"/>
                  </a:lnTo>
                  <a:lnTo>
                    <a:pt x="31850" y="20248"/>
                  </a:lnTo>
                  <a:lnTo>
                    <a:pt x="32028" y="19465"/>
                  </a:lnTo>
                  <a:lnTo>
                    <a:pt x="32170" y="18647"/>
                  </a:lnTo>
                  <a:lnTo>
                    <a:pt x="32277" y="17828"/>
                  </a:lnTo>
                  <a:lnTo>
                    <a:pt x="32348" y="17010"/>
                  </a:lnTo>
                  <a:lnTo>
                    <a:pt x="32348" y="16191"/>
                  </a:lnTo>
                  <a:lnTo>
                    <a:pt x="32348" y="15373"/>
                  </a:lnTo>
                  <a:lnTo>
                    <a:pt x="32277" y="14519"/>
                  </a:lnTo>
                  <a:lnTo>
                    <a:pt x="32170" y="13736"/>
                  </a:lnTo>
                  <a:lnTo>
                    <a:pt x="32028" y="12918"/>
                  </a:lnTo>
                  <a:lnTo>
                    <a:pt x="31850" y="12135"/>
                  </a:lnTo>
                  <a:lnTo>
                    <a:pt x="31636" y="11387"/>
                  </a:lnTo>
                  <a:lnTo>
                    <a:pt x="31387" y="10640"/>
                  </a:lnTo>
                  <a:lnTo>
                    <a:pt x="31067" y="9893"/>
                  </a:lnTo>
                  <a:lnTo>
                    <a:pt x="30747" y="9181"/>
                  </a:lnTo>
                  <a:lnTo>
                    <a:pt x="30391" y="8469"/>
                  </a:lnTo>
                  <a:lnTo>
                    <a:pt x="29999" y="7793"/>
                  </a:lnTo>
                  <a:lnTo>
                    <a:pt x="29608" y="7153"/>
                  </a:lnTo>
                  <a:lnTo>
                    <a:pt x="29145" y="6512"/>
                  </a:lnTo>
                  <a:lnTo>
                    <a:pt x="28647" y="5907"/>
                  </a:lnTo>
                  <a:lnTo>
                    <a:pt x="28149" y="5302"/>
                  </a:lnTo>
                  <a:lnTo>
                    <a:pt x="27615" y="4769"/>
                  </a:lnTo>
                  <a:lnTo>
                    <a:pt x="27046" y="4235"/>
                  </a:lnTo>
                  <a:lnTo>
                    <a:pt x="26476" y="3701"/>
                  </a:lnTo>
                  <a:lnTo>
                    <a:pt x="25871" y="3238"/>
                  </a:lnTo>
                  <a:lnTo>
                    <a:pt x="25231" y="2776"/>
                  </a:lnTo>
                  <a:lnTo>
                    <a:pt x="24555" y="2349"/>
                  </a:lnTo>
                  <a:lnTo>
                    <a:pt x="23879" y="1957"/>
                  </a:lnTo>
                  <a:lnTo>
                    <a:pt x="23203" y="1601"/>
                  </a:lnTo>
                  <a:lnTo>
                    <a:pt x="22491" y="1281"/>
                  </a:lnTo>
                  <a:lnTo>
                    <a:pt x="21744" y="997"/>
                  </a:lnTo>
                  <a:lnTo>
                    <a:pt x="20996" y="747"/>
                  </a:lnTo>
                  <a:lnTo>
                    <a:pt x="20213" y="534"/>
                  </a:lnTo>
                  <a:lnTo>
                    <a:pt x="19431" y="356"/>
                  </a:lnTo>
                  <a:lnTo>
                    <a:pt x="18648" y="214"/>
                  </a:lnTo>
                  <a:lnTo>
                    <a:pt x="17829" y="107"/>
                  </a:lnTo>
                  <a:lnTo>
                    <a:pt x="17011" y="36"/>
                  </a:lnTo>
                  <a:lnTo>
                    <a:pt x="161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53;p19">
              <a:extLst>
                <a:ext uri="{FF2B5EF4-FFF2-40B4-BE49-F238E27FC236}">
                  <a16:creationId xmlns:a16="http://schemas.microsoft.com/office/drawing/2014/main" id="{B37E2CC0-280F-781F-130F-B36052BB2AB1}"/>
                </a:ext>
              </a:extLst>
            </p:cNvPr>
            <p:cNvSpPr/>
            <p:nvPr/>
          </p:nvSpPr>
          <p:spPr>
            <a:xfrm>
              <a:off x="5485499" y="3580122"/>
              <a:ext cx="401603" cy="401603"/>
            </a:xfrm>
            <a:custGeom>
              <a:avLst/>
              <a:gdLst/>
              <a:ahLst/>
              <a:cxnLst/>
              <a:rect l="l" t="t" r="r" b="b"/>
              <a:pathLst>
                <a:path w="21850" h="21850" extrusionOk="0">
                  <a:moveTo>
                    <a:pt x="10356" y="1"/>
                  </a:moveTo>
                  <a:lnTo>
                    <a:pt x="9787" y="36"/>
                  </a:lnTo>
                  <a:lnTo>
                    <a:pt x="9253" y="107"/>
                  </a:lnTo>
                  <a:lnTo>
                    <a:pt x="8719" y="214"/>
                  </a:lnTo>
                  <a:lnTo>
                    <a:pt x="8185" y="321"/>
                  </a:lnTo>
                  <a:lnTo>
                    <a:pt x="7651" y="499"/>
                  </a:lnTo>
                  <a:lnTo>
                    <a:pt x="7153" y="641"/>
                  </a:lnTo>
                  <a:lnTo>
                    <a:pt x="6655" y="855"/>
                  </a:lnTo>
                  <a:lnTo>
                    <a:pt x="6192" y="1068"/>
                  </a:lnTo>
                  <a:lnTo>
                    <a:pt x="5694" y="1317"/>
                  </a:lnTo>
                  <a:lnTo>
                    <a:pt x="5232" y="1566"/>
                  </a:lnTo>
                  <a:lnTo>
                    <a:pt x="4805" y="1851"/>
                  </a:lnTo>
                  <a:lnTo>
                    <a:pt x="4378" y="2171"/>
                  </a:lnTo>
                  <a:lnTo>
                    <a:pt x="3951" y="2492"/>
                  </a:lnTo>
                  <a:lnTo>
                    <a:pt x="3559" y="2848"/>
                  </a:lnTo>
                  <a:lnTo>
                    <a:pt x="3203" y="3203"/>
                  </a:lnTo>
                  <a:lnTo>
                    <a:pt x="2812" y="3559"/>
                  </a:lnTo>
                  <a:lnTo>
                    <a:pt x="2492" y="3986"/>
                  </a:lnTo>
                  <a:lnTo>
                    <a:pt x="2171" y="4378"/>
                  </a:lnTo>
                  <a:lnTo>
                    <a:pt x="1851" y="4805"/>
                  </a:lnTo>
                  <a:lnTo>
                    <a:pt x="1566" y="5267"/>
                  </a:lnTo>
                  <a:lnTo>
                    <a:pt x="1317" y="5730"/>
                  </a:lnTo>
                  <a:lnTo>
                    <a:pt x="1068" y="6193"/>
                  </a:lnTo>
                  <a:lnTo>
                    <a:pt x="855" y="6655"/>
                  </a:lnTo>
                  <a:lnTo>
                    <a:pt x="641" y="7153"/>
                  </a:lnTo>
                  <a:lnTo>
                    <a:pt x="463" y="7687"/>
                  </a:lnTo>
                  <a:lnTo>
                    <a:pt x="321" y="8185"/>
                  </a:lnTo>
                  <a:lnTo>
                    <a:pt x="214" y="8719"/>
                  </a:lnTo>
                  <a:lnTo>
                    <a:pt x="107" y="9253"/>
                  </a:lnTo>
                  <a:lnTo>
                    <a:pt x="36" y="9822"/>
                  </a:lnTo>
                  <a:lnTo>
                    <a:pt x="1" y="10356"/>
                  </a:lnTo>
                  <a:lnTo>
                    <a:pt x="1" y="10925"/>
                  </a:lnTo>
                  <a:lnTo>
                    <a:pt x="1" y="11495"/>
                  </a:lnTo>
                  <a:lnTo>
                    <a:pt x="36" y="12028"/>
                  </a:lnTo>
                  <a:lnTo>
                    <a:pt x="107" y="12598"/>
                  </a:lnTo>
                  <a:lnTo>
                    <a:pt x="214" y="13132"/>
                  </a:lnTo>
                  <a:lnTo>
                    <a:pt x="321" y="13665"/>
                  </a:lnTo>
                  <a:lnTo>
                    <a:pt x="463" y="14164"/>
                  </a:lnTo>
                  <a:lnTo>
                    <a:pt x="641" y="14697"/>
                  </a:lnTo>
                  <a:lnTo>
                    <a:pt x="855" y="15160"/>
                  </a:lnTo>
                  <a:lnTo>
                    <a:pt x="1068" y="15658"/>
                  </a:lnTo>
                  <a:lnTo>
                    <a:pt x="1317" y="16121"/>
                  </a:lnTo>
                  <a:lnTo>
                    <a:pt x="1566" y="16583"/>
                  </a:lnTo>
                  <a:lnTo>
                    <a:pt x="1851" y="17046"/>
                  </a:lnTo>
                  <a:lnTo>
                    <a:pt x="2171" y="17473"/>
                  </a:lnTo>
                  <a:lnTo>
                    <a:pt x="2492" y="17864"/>
                  </a:lnTo>
                  <a:lnTo>
                    <a:pt x="2812" y="18256"/>
                  </a:lnTo>
                  <a:lnTo>
                    <a:pt x="3203" y="18647"/>
                  </a:lnTo>
                  <a:lnTo>
                    <a:pt x="3559" y="19003"/>
                  </a:lnTo>
                  <a:lnTo>
                    <a:pt x="3951" y="19359"/>
                  </a:lnTo>
                  <a:lnTo>
                    <a:pt x="4378" y="19679"/>
                  </a:lnTo>
                  <a:lnTo>
                    <a:pt x="4805" y="20000"/>
                  </a:lnTo>
                  <a:lnTo>
                    <a:pt x="5232" y="20284"/>
                  </a:lnTo>
                  <a:lnTo>
                    <a:pt x="5694" y="20533"/>
                  </a:lnTo>
                  <a:lnTo>
                    <a:pt x="6192" y="20782"/>
                  </a:lnTo>
                  <a:lnTo>
                    <a:pt x="6655" y="20996"/>
                  </a:lnTo>
                  <a:lnTo>
                    <a:pt x="7153" y="21174"/>
                  </a:lnTo>
                  <a:lnTo>
                    <a:pt x="7651" y="21352"/>
                  </a:lnTo>
                  <a:lnTo>
                    <a:pt x="8185" y="21494"/>
                  </a:lnTo>
                  <a:lnTo>
                    <a:pt x="8719" y="21636"/>
                  </a:lnTo>
                  <a:lnTo>
                    <a:pt x="9253" y="21743"/>
                  </a:lnTo>
                  <a:lnTo>
                    <a:pt x="9787" y="21779"/>
                  </a:lnTo>
                  <a:lnTo>
                    <a:pt x="10356" y="21850"/>
                  </a:lnTo>
                  <a:lnTo>
                    <a:pt x="11495" y="21850"/>
                  </a:lnTo>
                  <a:lnTo>
                    <a:pt x="12028" y="21779"/>
                  </a:lnTo>
                  <a:lnTo>
                    <a:pt x="12562" y="21743"/>
                  </a:lnTo>
                  <a:lnTo>
                    <a:pt x="13132" y="21636"/>
                  </a:lnTo>
                  <a:lnTo>
                    <a:pt x="13630" y="21494"/>
                  </a:lnTo>
                  <a:lnTo>
                    <a:pt x="14164" y="21352"/>
                  </a:lnTo>
                  <a:lnTo>
                    <a:pt x="14662" y="21174"/>
                  </a:lnTo>
                  <a:lnTo>
                    <a:pt x="15160" y="20996"/>
                  </a:lnTo>
                  <a:lnTo>
                    <a:pt x="15658" y="20782"/>
                  </a:lnTo>
                  <a:lnTo>
                    <a:pt x="16121" y="20533"/>
                  </a:lnTo>
                  <a:lnTo>
                    <a:pt x="16583" y="20284"/>
                  </a:lnTo>
                  <a:lnTo>
                    <a:pt x="17010" y="20000"/>
                  </a:lnTo>
                  <a:lnTo>
                    <a:pt x="17437" y="19679"/>
                  </a:lnTo>
                  <a:lnTo>
                    <a:pt x="17864" y="19359"/>
                  </a:lnTo>
                  <a:lnTo>
                    <a:pt x="18256" y="19003"/>
                  </a:lnTo>
                  <a:lnTo>
                    <a:pt x="18647" y="18647"/>
                  </a:lnTo>
                  <a:lnTo>
                    <a:pt x="19003" y="18256"/>
                  </a:lnTo>
                  <a:lnTo>
                    <a:pt x="19359" y="17864"/>
                  </a:lnTo>
                  <a:lnTo>
                    <a:pt x="19679" y="17473"/>
                  </a:lnTo>
                  <a:lnTo>
                    <a:pt x="19964" y="17046"/>
                  </a:lnTo>
                  <a:lnTo>
                    <a:pt x="20249" y="16583"/>
                  </a:lnTo>
                  <a:lnTo>
                    <a:pt x="20533" y="16121"/>
                  </a:lnTo>
                  <a:lnTo>
                    <a:pt x="20782" y="15658"/>
                  </a:lnTo>
                  <a:lnTo>
                    <a:pt x="20996" y="15160"/>
                  </a:lnTo>
                  <a:lnTo>
                    <a:pt x="21174" y="14697"/>
                  </a:lnTo>
                  <a:lnTo>
                    <a:pt x="21352" y="14164"/>
                  </a:lnTo>
                  <a:lnTo>
                    <a:pt x="21494" y="13665"/>
                  </a:lnTo>
                  <a:lnTo>
                    <a:pt x="21636" y="13132"/>
                  </a:lnTo>
                  <a:lnTo>
                    <a:pt x="21708" y="12598"/>
                  </a:lnTo>
                  <a:lnTo>
                    <a:pt x="21779" y="12028"/>
                  </a:lnTo>
                  <a:lnTo>
                    <a:pt x="21814" y="11495"/>
                  </a:lnTo>
                  <a:lnTo>
                    <a:pt x="21850" y="10925"/>
                  </a:lnTo>
                  <a:lnTo>
                    <a:pt x="21814" y="10356"/>
                  </a:lnTo>
                  <a:lnTo>
                    <a:pt x="21779" y="9822"/>
                  </a:lnTo>
                  <a:lnTo>
                    <a:pt x="21708" y="9253"/>
                  </a:lnTo>
                  <a:lnTo>
                    <a:pt x="21636" y="8719"/>
                  </a:lnTo>
                  <a:lnTo>
                    <a:pt x="21494" y="8185"/>
                  </a:lnTo>
                  <a:lnTo>
                    <a:pt x="21352" y="7687"/>
                  </a:lnTo>
                  <a:lnTo>
                    <a:pt x="21174" y="7153"/>
                  </a:lnTo>
                  <a:lnTo>
                    <a:pt x="20996" y="6655"/>
                  </a:lnTo>
                  <a:lnTo>
                    <a:pt x="20782" y="6193"/>
                  </a:lnTo>
                  <a:lnTo>
                    <a:pt x="20533" y="5730"/>
                  </a:lnTo>
                  <a:lnTo>
                    <a:pt x="20249" y="5267"/>
                  </a:lnTo>
                  <a:lnTo>
                    <a:pt x="19964" y="4805"/>
                  </a:lnTo>
                  <a:lnTo>
                    <a:pt x="19679" y="4378"/>
                  </a:lnTo>
                  <a:lnTo>
                    <a:pt x="19359" y="3986"/>
                  </a:lnTo>
                  <a:lnTo>
                    <a:pt x="19003" y="3559"/>
                  </a:lnTo>
                  <a:lnTo>
                    <a:pt x="18647" y="3203"/>
                  </a:lnTo>
                  <a:lnTo>
                    <a:pt x="18256" y="2848"/>
                  </a:lnTo>
                  <a:lnTo>
                    <a:pt x="17864" y="2492"/>
                  </a:lnTo>
                  <a:lnTo>
                    <a:pt x="17437" y="2171"/>
                  </a:lnTo>
                  <a:lnTo>
                    <a:pt x="17010" y="1851"/>
                  </a:lnTo>
                  <a:lnTo>
                    <a:pt x="16583" y="1566"/>
                  </a:lnTo>
                  <a:lnTo>
                    <a:pt x="16121" y="1317"/>
                  </a:lnTo>
                  <a:lnTo>
                    <a:pt x="15658" y="1068"/>
                  </a:lnTo>
                  <a:lnTo>
                    <a:pt x="15160" y="855"/>
                  </a:lnTo>
                  <a:lnTo>
                    <a:pt x="14662" y="641"/>
                  </a:lnTo>
                  <a:lnTo>
                    <a:pt x="14164" y="499"/>
                  </a:lnTo>
                  <a:lnTo>
                    <a:pt x="13630" y="321"/>
                  </a:lnTo>
                  <a:lnTo>
                    <a:pt x="13132" y="214"/>
                  </a:lnTo>
                  <a:lnTo>
                    <a:pt x="12562" y="107"/>
                  </a:lnTo>
                  <a:lnTo>
                    <a:pt x="12028" y="36"/>
                  </a:lnTo>
                  <a:lnTo>
                    <a:pt x="11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54;p19">
              <a:extLst>
                <a:ext uri="{FF2B5EF4-FFF2-40B4-BE49-F238E27FC236}">
                  <a16:creationId xmlns:a16="http://schemas.microsoft.com/office/drawing/2014/main" id="{FB40C610-00D0-52DC-3634-C9C1D86AEC4C}"/>
                </a:ext>
              </a:extLst>
            </p:cNvPr>
            <p:cNvSpPr/>
            <p:nvPr/>
          </p:nvSpPr>
          <p:spPr>
            <a:xfrm>
              <a:off x="5633311" y="3611515"/>
              <a:ext cx="105336" cy="147849"/>
            </a:xfrm>
            <a:custGeom>
              <a:avLst/>
              <a:gdLst/>
              <a:ahLst/>
              <a:cxnLst/>
              <a:rect l="l" t="t" r="r" b="b"/>
              <a:pathLst>
                <a:path w="5731" h="8044" extrusionOk="0">
                  <a:moveTo>
                    <a:pt x="2136" y="1"/>
                  </a:moveTo>
                  <a:lnTo>
                    <a:pt x="1389" y="72"/>
                  </a:lnTo>
                  <a:lnTo>
                    <a:pt x="713" y="214"/>
                  </a:lnTo>
                  <a:lnTo>
                    <a:pt x="1" y="357"/>
                  </a:lnTo>
                  <a:lnTo>
                    <a:pt x="2883" y="8043"/>
                  </a:lnTo>
                  <a:lnTo>
                    <a:pt x="5730" y="357"/>
                  </a:lnTo>
                  <a:lnTo>
                    <a:pt x="5054" y="214"/>
                  </a:lnTo>
                  <a:lnTo>
                    <a:pt x="4342" y="72"/>
                  </a:lnTo>
                  <a:lnTo>
                    <a:pt x="36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55;p19">
              <a:extLst>
                <a:ext uri="{FF2B5EF4-FFF2-40B4-BE49-F238E27FC236}">
                  <a16:creationId xmlns:a16="http://schemas.microsoft.com/office/drawing/2014/main" id="{CB3D546C-7811-B59A-8CA6-BDB319827C80}"/>
                </a:ext>
              </a:extLst>
            </p:cNvPr>
            <p:cNvSpPr/>
            <p:nvPr/>
          </p:nvSpPr>
          <p:spPr>
            <a:xfrm>
              <a:off x="5701335" y="3628535"/>
              <a:ext cx="136729" cy="137354"/>
            </a:xfrm>
            <a:custGeom>
              <a:avLst/>
              <a:gdLst/>
              <a:ahLst/>
              <a:cxnLst/>
              <a:rect l="l" t="t" r="r" b="b"/>
              <a:pathLst>
                <a:path w="7439" h="7473" extrusionOk="0">
                  <a:moveTo>
                    <a:pt x="3417" y="0"/>
                  </a:moveTo>
                  <a:lnTo>
                    <a:pt x="1" y="7473"/>
                  </a:lnTo>
                  <a:lnTo>
                    <a:pt x="7438" y="4057"/>
                  </a:lnTo>
                  <a:lnTo>
                    <a:pt x="7082" y="3452"/>
                  </a:lnTo>
                  <a:lnTo>
                    <a:pt x="6655" y="2882"/>
                  </a:lnTo>
                  <a:lnTo>
                    <a:pt x="6193" y="2313"/>
                  </a:lnTo>
                  <a:lnTo>
                    <a:pt x="5694" y="1779"/>
                  </a:lnTo>
                  <a:lnTo>
                    <a:pt x="5161" y="1245"/>
                  </a:lnTo>
                  <a:lnTo>
                    <a:pt x="4591" y="783"/>
                  </a:lnTo>
                  <a:lnTo>
                    <a:pt x="3986" y="391"/>
                  </a:lnTo>
                  <a:lnTo>
                    <a:pt x="34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56;p19">
              <a:extLst>
                <a:ext uri="{FF2B5EF4-FFF2-40B4-BE49-F238E27FC236}">
                  <a16:creationId xmlns:a16="http://schemas.microsoft.com/office/drawing/2014/main" id="{B536176B-D971-8952-345C-A134EF0BF637}"/>
                </a:ext>
              </a:extLst>
            </p:cNvPr>
            <p:cNvSpPr/>
            <p:nvPr/>
          </p:nvSpPr>
          <p:spPr>
            <a:xfrm>
              <a:off x="5707878" y="3727934"/>
              <a:ext cx="147830" cy="105336"/>
            </a:xfrm>
            <a:custGeom>
              <a:avLst/>
              <a:gdLst/>
              <a:ahLst/>
              <a:cxnLst/>
              <a:rect l="l" t="t" r="r" b="b"/>
              <a:pathLst>
                <a:path w="8043" h="5731" extrusionOk="0">
                  <a:moveTo>
                    <a:pt x="7651" y="1"/>
                  </a:moveTo>
                  <a:lnTo>
                    <a:pt x="1" y="2883"/>
                  </a:lnTo>
                  <a:lnTo>
                    <a:pt x="7651" y="5730"/>
                  </a:lnTo>
                  <a:lnTo>
                    <a:pt x="7829" y="5054"/>
                  </a:lnTo>
                  <a:lnTo>
                    <a:pt x="7936" y="4342"/>
                  </a:lnTo>
                  <a:lnTo>
                    <a:pt x="8007" y="3631"/>
                  </a:lnTo>
                  <a:lnTo>
                    <a:pt x="8043" y="2883"/>
                  </a:lnTo>
                  <a:lnTo>
                    <a:pt x="8007" y="2136"/>
                  </a:lnTo>
                  <a:lnTo>
                    <a:pt x="7936" y="1424"/>
                  </a:lnTo>
                  <a:lnTo>
                    <a:pt x="7829" y="713"/>
                  </a:lnTo>
                  <a:lnTo>
                    <a:pt x="76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57;p19">
              <a:extLst>
                <a:ext uri="{FF2B5EF4-FFF2-40B4-BE49-F238E27FC236}">
                  <a16:creationId xmlns:a16="http://schemas.microsoft.com/office/drawing/2014/main" id="{C5D45D3F-4824-F63E-5C8D-942A96A44867}"/>
                </a:ext>
              </a:extLst>
            </p:cNvPr>
            <p:cNvSpPr/>
            <p:nvPr/>
          </p:nvSpPr>
          <p:spPr>
            <a:xfrm>
              <a:off x="5701335" y="3795958"/>
              <a:ext cx="136729" cy="137372"/>
            </a:xfrm>
            <a:custGeom>
              <a:avLst/>
              <a:gdLst/>
              <a:ahLst/>
              <a:cxnLst/>
              <a:rect l="l" t="t" r="r" b="b"/>
              <a:pathLst>
                <a:path w="7439" h="7474" extrusionOk="0">
                  <a:moveTo>
                    <a:pt x="1" y="1"/>
                  </a:moveTo>
                  <a:lnTo>
                    <a:pt x="3417" y="7474"/>
                  </a:lnTo>
                  <a:lnTo>
                    <a:pt x="3986" y="7082"/>
                  </a:lnTo>
                  <a:lnTo>
                    <a:pt x="4591" y="6655"/>
                  </a:lnTo>
                  <a:lnTo>
                    <a:pt x="5161" y="6228"/>
                  </a:lnTo>
                  <a:lnTo>
                    <a:pt x="5694" y="5694"/>
                  </a:lnTo>
                  <a:lnTo>
                    <a:pt x="6193" y="5161"/>
                  </a:lnTo>
                  <a:lnTo>
                    <a:pt x="6655" y="4591"/>
                  </a:lnTo>
                  <a:lnTo>
                    <a:pt x="7082" y="4022"/>
                  </a:lnTo>
                  <a:lnTo>
                    <a:pt x="7438" y="3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58;p19">
              <a:extLst>
                <a:ext uri="{FF2B5EF4-FFF2-40B4-BE49-F238E27FC236}">
                  <a16:creationId xmlns:a16="http://schemas.microsoft.com/office/drawing/2014/main" id="{DF0BB272-C4FE-2701-7D4B-52662368EBAA}"/>
                </a:ext>
              </a:extLst>
            </p:cNvPr>
            <p:cNvSpPr/>
            <p:nvPr/>
          </p:nvSpPr>
          <p:spPr>
            <a:xfrm>
              <a:off x="5633311" y="3802502"/>
              <a:ext cx="105336" cy="147830"/>
            </a:xfrm>
            <a:custGeom>
              <a:avLst/>
              <a:gdLst/>
              <a:ahLst/>
              <a:cxnLst/>
              <a:rect l="l" t="t" r="r" b="b"/>
              <a:pathLst>
                <a:path w="5731" h="8043" extrusionOk="0">
                  <a:moveTo>
                    <a:pt x="2883" y="1"/>
                  </a:moveTo>
                  <a:lnTo>
                    <a:pt x="1" y="7687"/>
                  </a:lnTo>
                  <a:lnTo>
                    <a:pt x="713" y="7829"/>
                  </a:lnTo>
                  <a:lnTo>
                    <a:pt x="1389" y="7936"/>
                  </a:lnTo>
                  <a:lnTo>
                    <a:pt x="2136" y="8043"/>
                  </a:lnTo>
                  <a:lnTo>
                    <a:pt x="3631" y="8043"/>
                  </a:lnTo>
                  <a:lnTo>
                    <a:pt x="4342" y="7936"/>
                  </a:lnTo>
                  <a:lnTo>
                    <a:pt x="5054" y="7829"/>
                  </a:lnTo>
                  <a:lnTo>
                    <a:pt x="5730" y="7687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59;p19">
              <a:extLst>
                <a:ext uri="{FF2B5EF4-FFF2-40B4-BE49-F238E27FC236}">
                  <a16:creationId xmlns:a16="http://schemas.microsoft.com/office/drawing/2014/main" id="{B878345B-CB7D-A378-6F6E-597241CAE1A7}"/>
                </a:ext>
              </a:extLst>
            </p:cNvPr>
            <p:cNvSpPr/>
            <p:nvPr/>
          </p:nvSpPr>
          <p:spPr>
            <a:xfrm>
              <a:off x="5533893" y="3795958"/>
              <a:ext cx="136729" cy="137372"/>
            </a:xfrm>
            <a:custGeom>
              <a:avLst/>
              <a:gdLst/>
              <a:ahLst/>
              <a:cxnLst/>
              <a:rect l="l" t="t" r="r" b="b"/>
              <a:pathLst>
                <a:path w="7439" h="7474" extrusionOk="0">
                  <a:moveTo>
                    <a:pt x="7438" y="1"/>
                  </a:moveTo>
                  <a:lnTo>
                    <a:pt x="1" y="3417"/>
                  </a:lnTo>
                  <a:lnTo>
                    <a:pt x="357" y="4022"/>
                  </a:lnTo>
                  <a:lnTo>
                    <a:pt x="784" y="4591"/>
                  </a:lnTo>
                  <a:lnTo>
                    <a:pt x="1246" y="5161"/>
                  </a:lnTo>
                  <a:lnTo>
                    <a:pt x="1745" y="5694"/>
                  </a:lnTo>
                  <a:lnTo>
                    <a:pt x="2314" y="6228"/>
                  </a:lnTo>
                  <a:lnTo>
                    <a:pt x="2848" y="6655"/>
                  </a:lnTo>
                  <a:lnTo>
                    <a:pt x="3453" y="7082"/>
                  </a:lnTo>
                  <a:lnTo>
                    <a:pt x="4058" y="7474"/>
                  </a:lnTo>
                  <a:lnTo>
                    <a:pt x="7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60;p19">
              <a:extLst>
                <a:ext uri="{FF2B5EF4-FFF2-40B4-BE49-F238E27FC236}">
                  <a16:creationId xmlns:a16="http://schemas.microsoft.com/office/drawing/2014/main" id="{AB0440CB-9BD4-E6B0-570D-D88BADFD6061}"/>
                </a:ext>
              </a:extLst>
            </p:cNvPr>
            <p:cNvSpPr/>
            <p:nvPr/>
          </p:nvSpPr>
          <p:spPr>
            <a:xfrm>
              <a:off x="5516248" y="3727934"/>
              <a:ext cx="148474" cy="105336"/>
            </a:xfrm>
            <a:custGeom>
              <a:avLst/>
              <a:gdLst/>
              <a:ahLst/>
              <a:cxnLst/>
              <a:rect l="l" t="t" r="r" b="b"/>
              <a:pathLst>
                <a:path w="8078" h="5731" extrusionOk="0">
                  <a:moveTo>
                    <a:pt x="392" y="1"/>
                  </a:moveTo>
                  <a:lnTo>
                    <a:pt x="249" y="713"/>
                  </a:lnTo>
                  <a:lnTo>
                    <a:pt x="107" y="1424"/>
                  </a:lnTo>
                  <a:lnTo>
                    <a:pt x="36" y="2136"/>
                  </a:lnTo>
                  <a:lnTo>
                    <a:pt x="0" y="2883"/>
                  </a:lnTo>
                  <a:lnTo>
                    <a:pt x="36" y="3631"/>
                  </a:lnTo>
                  <a:lnTo>
                    <a:pt x="107" y="4342"/>
                  </a:lnTo>
                  <a:lnTo>
                    <a:pt x="249" y="5054"/>
                  </a:lnTo>
                  <a:lnTo>
                    <a:pt x="392" y="5730"/>
                  </a:lnTo>
                  <a:lnTo>
                    <a:pt x="8078" y="2883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61;p19">
              <a:extLst>
                <a:ext uri="{FF2B5EF4-FFF2-40B4-BE49-F238E27FC236}">
                  <a16:creationId xmlns:a16="http://schemas.microsoft.com/office/drawing/2014/main" id="{992499B2-3A0F-FB72-43B5-39D413BE81AA}"/>
                </a:ext>
              </a:extLst>
            </p:cNvPr>
            <p:cNvSpPr/>
            <p:nvPr/>
          </p:nvSpPr>
          <p:spPr>
            <a:xfrm>
              <a:off x="5533893" y="3628535"/>
              <a:ext cx="136729" cy="137354"/>
            </a:xfrm>
            <a:custGeom>
              <a:avLst/>
              <a:gdLst/>
              <a:ahLst/>
              <a:cxnLst/>
              <a:rect l="l" t="t" r="r" b="b"/>
              <a:pathLst>
                <a:path w="7439" h="7473" extrusionOk="0">
                  <a:moveTo>
                    <a:pt x="4058" y="0"/>
                  </a:moveTo>
                  <a:lnTo>
                    <a:pt x="3453" y="391"/>
                  </a:lnTo>
                  <a:lnTo>
                    <a:pt x="2848" y="783"/>
                  </a:lnTo>
                  <a:lnTo>
                    <a:pt x="2314" y="1245"/>
                  </a:lnTo>
                  <a:lnTo>
                    <a:pt x="1745" y="1779"/>
                  </a:lnTo>
                  <a:lnTo>
                    <a:pt x="1246" y="2313"/>
                  </a:lnTo>
                  <a:lnTo>
                    <a:pt x="784" y="2882"/>
                  </a:lnTo>
                  <a:lnTo>
                    <a:pt x="357" y="3452"/>
                  </a:lnTo>
                  <a:lnTo>
                    <a:pt x="1" y="4057"/>
                  </a:lnTo>
                  <a:lnTo>
                    <a:pt x="7438" y="7473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62;p19">
              <a:extLst>
                <a:ext uri="{FF2B5EF4-FFF2-40B4-BE49-F238E27FC236}">
                  <a16:creationId xmlns:a16="http://schemas.microsoft.com/office/drawing/2014/main" id="{F7F7FFE2-8DF0-7950-96FC-2322A031B774}"/>
                </a:ext>
              </a:extLst>
            </p:cNvPr>
            <p:cNvSpPr/>
            <p:nvPr/>
          </p:nvSpPr>
          <p:spPr>
            <a:xfrm>
              <a:off x="5624819" y="3719442"/>
              <a:ext cx="122319" cy="122319"/>
            </a:xfrm>
            <a:custGeom>
              <a:avLst/>
              <a:gdLst/>
              <a:ahLst/>
              <a:cxnLst/>
              <a:rect l="l" t="t" r="r" b="b"/>
              <a:pathLst>
                <a:path w="6655" h="6655" extrusionOk="0">
                  <a:moveTo>
                    <a:pt x="3345" y="0"/>
                  </a:moveTo>
                  <a:lnTo>
                    <a:pt x="2989" y="36"/>
                  </a:lnTo>
                  <a:lnTo>
                    <a:pt x="2669" y="72"/>
                  </a:lnTo>
                  <a:lnTo>
                    <a:pt x="2349" y="178"/>
                  </a:lnTo>
                  <a:lnTo>
                    <a:pt x="2029" y="285"/>
                  </a:lnTo>
                  <a:lnTo>
                    <a:pt x="1744" y="427"/>
                  </a:lnTo>
                  <a:lnTo>
                    <a:pt x="1459" y="570"/>
                  </a:lnTo>
                  <a:lnTo>
                    <a:pt x="1210" y="783"/>
                  </a:lnTo>
                  <a:lnTo>
                    <a:pt x="997" y="997"/>
                  </a:lnTo>
                  <a:lnTo>
                    <a:pt x="783" y="1210"/>
                  </a:lnTo>
                  <a:lnTo>
                    <a:pt x="570" y="1495"/>
                  </a:lnTo>
                  <a:lnTo>
                    <a:pt x="392" y="1744"/>
                  </a:lnTo>
                  <a:lnTo>
                    <a:pt x="285" y="2064"/>
                  </a:lnTo>
                  <a:lnTo>
                    <a:pt x="143" y="2349"/>
                  </a:lnTo>
                  <a:lnTo>
                    <a:pt x="71" y="2669"/>
                  </a:lnTo>
                  <a:lnTo>
                    <a:pt x="36" y="2990"/>
                  </a:lnTo>
                  <a:lnTo>
                    <a:pt x="0" y="3345"/>
                  </a:lnTo>
                  <a:lnTo>
                    <a:pt x="36" y="3666"/>
                  </a:lnTo>
                  <a:lnTo>
                    <a:pt x="71" y="4021"/>
                  </a:lnTo>
                  <a:lnTo>
                    <a:pt x="143" y="4342"/>
                  </a:lnTo>
                  <a:lnTo>
                    <a:pt x="285" y="4626"/>
                  </a:lnTo>
                  <a:lnTo>
                    <a:pt x="392" y="4947"/>
                  </a:lnTo>
                  <a:lnTo>
                    <a:pt x="570" y="5196"/>
                  </a:lnTo>
                  <a:lnTo>
                    <a:pt x="783" y="5445"/>
                  </a:lnTo>
                  <a:lnTo>
                    <a:pt x="997" y="5694"/>
                  </a:lnTo>
                  <a:lnTo>
                    <a:pt x="1210" y="5907"/>
                  </a:lnTo>
                  <a:lnTo>
                    <a:pt x="1459" y="6121"/>
                  </a:lnTo>
                  <a:lnTo>
                    <a:pt x="1744" y="6263"/>
                  </a:lnTo>
                  <a:lnTo>
                    <a:pt x="2029" y="6406"/>
                  </a:lnTo>
                  <a:lnTo>
                    <a:pt x="2349" y="6512"/>
                  </a:lnTo>
                  <a:lnTo>
                    <a:pt x="2669" y="6619"/>
                  </a:lnTo>
                  <a:lnTo>
                    <a:pt x="2989" y="6655"/>
                  </a:lnTo>
                  <a:lnTo>
                    <a:pt x="3666" y="6655"/>
                  </a:lnTo>
                  <a:lnTo>
                    <a:pt x="4021" y="6619"/>
                  </a:lnTo>
                  <a:lnTo>
                    <a:pt x="4342" y="6512"/>
                  </a:lnTo>
                  <a:lnTo>
                    <a:pt x="4626" y="6406"/>
                  </a:lnTo>
                  <a:lnTo>
                    <a:pt x="4911" y="6263"/>
                  </a:lnTo>
                  <a:lnTo>
                    <a:pt x="5196" y="6121"/>
                  </a:lnTo>
                  <a:lnTo>
                    <a:pt x="5445" y="5907"/>
                  </a:lnTo>
                  <a:lnTo>
                    <a:pt x="5694" y="5694"/>
                  </a:lnTo>
                  <a:lnTo>
                    <a:pt x="5907" y="5445"/>
                  </a:lnTo>
                  <a:lnTo>
                    <a:pt x="6085" y="5196"/>
                  </a:lnTo>
                  <a:lnTo>
                    <a:pt x="6263" y="4947"/>
                  </a:lnTo>
                  <a:lnTo>
                    <a:pt x="6406" y="4626"/>
                  </a:lnTo>
                  <a:lnTo>
                    <a:pt x="6512" y="4342"/>
                  </a:lnTo>
                  <a:lnTo>
                    <a:pt x="6584" y="4021"/>
                  </a:lnTo>
                  <a:lnTo>
                    <a:pt x="6655" y="3666"/>
                  </a:lnTo>
                  <a:lnTo>
                    <a:pt x="6655" y="3345"/>
                  </a:lnTo>
                  <a:lnTo>
                    <a:pt x="6655" y="2990"/>
                  </a:lnTo>
                  <a:lnTo>
                    <a:pt x="6584" y="2669"/>
                  </a:lnTo>
                  <a:lnTo>
                    <a:pt x="6512" y="2349"/>
                  </a:lnTo>
                  <a:lnTo>
                    <a:pt x="6406" y="2064"/>
                  </a:lnTo>
                  <a:lnTo>
                    <a:pt x="6263" y="1744"/>
                  </a:lnTo>
                  <a:lnTo>
                    <a:pt x="6085" y="1495"/>
                  </a:lnTo>
                  <a:lnTo>
                    <a:pt x="5907" y="1210"/>
                  </a:lnTo>
                  <a:lnTo>
                    <a:pt x="5694" y="997"/>
                  </a:lnTo>
                  <a:lnTo>
                    <a:pt x="5445" y="783"/>
                  </a:lnTo>
                  <a:lnTo>
                    <a:pt x="5196" y="570"/>
                  </a:lnTo>
                  <a:lnTo>
                    <a:pt x="4911" y="427"/>
                  </a:lnTo>
                  <a:lnTo>
                    <a:pt x="4626" y="285"/>
                  </a:lnTo>
                  <a:lnTo>
                    <a:pt x="4342" y="178"/>
                  </a:lnTo>
                  <a:lnTo>
                    <a:pt x="4021" y="72"/>
                  </a:lnTo>
                  <a:lnTo>
                    <a:pt x="3666" y="36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63;p19">
              <a:extLst>
                <a:ext uri="{FF2B5EF4-FFF2-40B4-BE49-F238E27FC236}">
                  <a16:creationId xmlns:a16="http://schemas.microsoft.com/office/drawing/2014/main" id="{9ADE0866-79D5-F2F0-3631-EDDCB3113D7C}"/>
                </a:ext>
              </a:extLst>
            </p:cNvPr>
            <p:cNvSpPr/>
            <p:nvPr/>
          </p:nvSpPr>
          <p:spPr>
            <a:xfrm>
              <a:off x="3777096" y="2780224"/>
              <a:ext cx="550077" cy="320492"/>
            </a:xfrm>
            <a:custGeom>
              <a:avLst/>
              <a:gdLst/>
              <a:ahLst/>
              <a:cxnLst/>
              <a:rect l="l" t="t" r="r" b="b"/>
              <a:pathLst>
                <a:path w="29928" h="17437" extrusionOk="0">
                  <a:moveTo>
                    <a:pt x="27152" y="0"/>
                  </a:moveTo>
                  <a:lnTo>
                    <a:pt x="25444" y="854"/>
                  </a:lnTo>
                  <a:lnTo>
                    <a:pt x="23558" y="1922"/>
                  </a:lnTo>
                  <a:lnTo>
                    <a:pt x="21494" y="3132"/>
                  </a:lnTo>
                  <a:lnTo>
                    <a:pt x="19324" y="4448"/>
                  </a:lnTo>
                  <a:lnTo>
                    <a:pt x="17117" y="5836"/>
                  </a:lnTo>
                  <a:lnTo>
                    <a:pt x="14840" y="7295"/>
                  </a:lnTo>
                  <a:lnTo>
                    <a:pt x="10392" y="10249"/>
                  </a:lnTo>
                  <a:lnTo>
                    <a:pt x="6371" y="12989"/>
                  </a:lnTo>
                  <a:lnTo>
                    <a:pt x="3061" y="15302"/>
                  </a:lnTo>
                  <a:lnTo>
                    <a:pt x="1" y="17437"/>
                  </a:lnTo>
                  <a:lnTo>
                    <a:pt x="8506" y="17437"/>
                  </a:lnTo>
                  <a:lnTo>
                    <a:pt x="9004" y="17401"/>
                  </a:lnTo>
                  <a:lnTo>
                    <a:pt x="9573" y="17294"/>
                  </a:lnTo>
                  <a:lnTo>
                    <a:pt x="10178" y="17152"/>
                  </a:lnTo>
                  <a:lnTo>
                    <a:pt x="10783" y="16903"/>
                  </a:lnTo>
                  <a:lnTo>
                    <a:pt x="11459" y="16618"/>
                  </a:lnTo>
                  <a:lnTo>
                    <a:pt x="12135" y="16298"/>
                  </a:lnTo>
                  <a:lnTo>
                    <a:pt x="12847" y="15907"/>
                  </a:lnTo>
                  <a:lnTo>
                    <a:pt x="13594" y="15480"/>
                  </a:lnTo>
                  <a:lnTo>
                    <a:pt x="14342" y="15017"/>
                  </a:lnTo>
                  <a:lnTo>
                    <a:pt x="15089" y="14519"/>
                  </a:lnTo>
                  <a:lnTo>
                    <a:pt x="16655" y="13380"/>
                  </a:lnTo>
                  <a:lnTo>
                    <a:pt x="18256" y="12170"/>
                  </a:lnTo>
                  <a:lnTo>
                    <a:pt x="19857" y="10889"/>
                  </a:lnTo>
                  <a:lnTo>
                    <a:pt x="21423" y="9572"/>
                  </a:lnTo>
                  <a:lnTo>
                    <a:pt x="22953" y="8256"/>
                  </a:lnTo>
                  <a:lnTo>
                    <a:pt x="24412" y="6975"/>
                  </a:lnTo>
                  <a:lnTo>
                    <a:pt x="25765" y="5729"/>
                  </a:lnTo>
                  <a:lnTo>
                    <a:pt x="28078" y="3487"/>
                  </a:lnTo>
                  <a:lnTo>
                    <a:pt x="29714" y="1886"/>
                  </a:lnTo>
                  <a:lnTo>
                    <a:pt x="29821" y="1744"/>
                  </a:lnTo>
                  <a:lnTo>
                    <a:pt x="29892" y="1566"/>
                  </a:lnTo>
                  <a:lnTo>
                    <a:pt x="29928" y="1388"/>
                  </a:lnTo>
                  <a:lnTo>
                    <a:pt x="29892" y="1210"/>
                  </a:lnTo>
                  <a:lnTo>
                    <a:pt x="29857" y="1068"/>
                  </a:lnTo>
                  <a:lnTo>
                    <a:pt x="29750" y="925"/>
                  </a:lnTo>
                  <a:lnTo>
                    <a:pt x="29608" y="819"/>
                  </a:lnTo>
                  <a:lnTo>
                    <a:pt x="29430" y="712"/>
                  </a:lnTo>
                  <a:lnTo>
                    <a:pt x="27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64;p19">
              <a:extLst>
                <a:ext uri="{FF2B5EF4-FFF2-40B4-BE49-F238E27FC236}">
                  <a16:creationId xmlns:a16="http://schemas.microsoft.com/office/drawing/2014/main" id="{6947B8A8-FDC3-6044-CE5E-DD782E77CB05}"/>
                </a:ext>
              </a:extLst>
            </p:cNvPr>
            <p:cNvSpPr/>
            <p:nvPr/>
          </p:nvSpPr>
          <p:spPr>
            <a:xfrm>
              <a:off x="4964867" y="2746203"/>
              <a:ext cx="785543" cy="397688"/>
            </a:xfrm>
            <a:custGeom>
              <a:avLst/>
              <a:gdLst/>
              <a:ahLst/>
              <a:cxnLst/>
              <a:rect l="l" t="t" r="r" b="b"/>
              <a:pathLst>
                <a:path w="42739" h="21637" extrusionOk="0">
                  <a:moveTo>
                    <a:pt x="2847" y="1"/>
                  </a:moveTo>
                  <a:lnTo>
                    <a:pt x="1460" y="36"/>
                  </a:lnTo>
                  <a:lnTo>
                    <a:pt x="1" y="36"/>
                  </a:lnTo>
                  <a:lnTo>
                    <a:pt x="1" y="21636"/>
                  </a:lnTo>
                  <a:lnTo>
                    <a:pt x="28327" y="21103"/>
                  </a:lnTo>
                  <a:lnTo>
                    <a:pt x="30284" y="21067"/>
                  </a:lnTo>
                  <a:lnTo>
                    <a:pt x="32383" y="20996"/>
                  </a:lnTo>
                  <a:lnTo>
                    <a:pt x="34803" y="20854"/>
                  </a:lnTo>
                  <a:lnTo>
                    <a:pt x="36049" y="20747"/>
                  </a:lnTo>
                  <a:lnTo>
                    <a:pt x="37294" y="20604"/>
                  </a:lnTo>
                  <a:lnTo>
                    <a:pt x="38504" y="20462"/>
                  </a:lnTo>
                  <a:lnTo>
                    <a:pt x="39607" y="20320"/>
                  </a:lnTo>
                  <a:lnTo>
                    <a:pt x="40604" y="20106"/>
                  </a:lnTo>
                  <a:lnTo>
                    <a:pt x="41458" y="19857"/>
                  </a:lnTo>
                  <a:lnTo>
                    <a:pt x="41813" y="19750"/>
                  </a:lnTo>
                  <a:lnTo>
                    <a:pt x="42134" y="19608"/>
                  </a:lnTo>
                  <a:lnTo>
                    <a:pt x="42383" y="19466"/>
                  </a:lnTo>
                  <a:lnTo>
                    <a:pt x="42561" y="19288"/>
                  </a:lnTo>
                  <a:lnTo>
                    <a:pt x="42632" y="19217"/>
                  </a:lnTo>
                  <a:lnTo>
                    <a:pt x="42703" y="19110"/>
                  </a:lnTo>
                  <a:lnTo>
                    <a:pt x="42739" y="18861"/>
                  </a:lnTo>
                  <a:lnTo>
                    <a:pt x="42703" y="18576"/>
                  </a:lnTo>
                  <a:lnTo>
                    <a:pt x="42596" y="18256"/>
                  </a:lnTo>
                  <a:lnTo>
                    <a:pt x="42454" y="17900"/>
                  </a:lnTo>
                  <a:lnTo>
                    <a:pt x="42205" y="17509"/>
                  </a:lnTo>
                  <a:lnTo>
                    <a:pt x="41920" y="17082"/>
                  </a:lnTo>
                  <a:lnTo>
                    <a:pt x="41564" y="16619"/>
                  </a:lnTo>
                  <a:lnTo>
                    <a:pt x="41173" y="16121"/>
                  </a:lnTo>
                  <a:lnTo>
                    <a:pt x="40746" y="15587"/>
                  </a:lnTo>
                  <a:lnTo>
                    <a:pt x="39678" y="14484"/>
                  </a:lnTo>
                  <a:lnTo>
                    <a:pt x="38504" y="13310"/>
                  </a:lnTo>
                  <a:lnTo>
                    <a:pt x="37152" y="12064"/>
                  </a:lnTo>
                  <a:lnTo>
                    <a:pt x="35693" y="10819"/>
                  </a:lnTo>
                  <a:lnTo>
                    <a:pt x="34198" y="9573"/>
                  </a:lnTo>
                  <a:lnTo>
                    <a:pt x="32597" y="8363"/>
                  </a:lnTo>
                  <a:lnTo>
                    <a:pt x="30995" y="7153"/>
                  </a:lnTo>
                  <a:lnTo>
                    <a:pt x="29359" y="6050"/>
                  </a:lnTo>
                  <a:lnTo>
                    <a:pt x="27757" y="5018"/>
                  </a:lnTo>
                  <a:lnTo>
                    <a:pt x="26227" y="4093"/>
                  </a:lnTo>
                  <a:lnTo>
                    <a:pt x="25480" y="3666"/>
                  </a:lnTo>
                  <a:lnTo>
                    <a:pt x="24732" y="3274"/>
                  </a:lnTo>
                  <a:lnTo>
                    <a:pt x="24305" y="3132"/>
                  </a:lnTo>
                  <a:lnTo>
                    <a:pt x="23060" y="2705"/>
                  </a:lnTo>
                  <a:lnTo>
                    <a:pt x="22135" y="2456"/>
                  </a:lnTo>
                  <a:lnTo>
                    <a:pt x="21032" y="2136"/>
                  </a:lnTo>
                  <a:lnTo>
                    <a:pt x="19715" y="1816"/>
                  </a:lnTo>
                  <a:lnTo>
                    <a:pt x="18220" y="1495"/>
                  </a:lnTo>
                  <a:lnTo>
                    <a:pt x="16548" y="1175"/>
                  </a:lnTo>
                  <a:lnTo>
                    <a:pt x="14662" y="890"/>
                  </a:lnTo>
                  <a:lnTo>
                    <a:pt x="12633" y="606"/>
                  </a:lnTo>
                  <a:lnTo>
                    <a:pt x="10427" y="357"/>
                  </a:lnTo>
                  <a:lnTo>
                    <a:pt x="8079" y="179"/>
                  </a:lnTo>
                  <a:lnTo>
                    <a:pt x="5552" y="72"/>
                  </a:lnTo>
                  <a:lnTo>
                    <a:pt x="28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65;p19">
              <a:extLst>
                <a:ext uri="{FF2B5EF4-FFF2-40B4-BE49-F238E27FC236}">
                  <a16:creationId xmlns:a16="http://schemas.microsoft.com/office/drawing/2014/main" id="{2990219B-EE11-11B4-B571-56658A60674F}"/>
                </a:ext>
              </a:extLst>
            </p:cNvPr>
            <p:cNvSpPr/>
            <p:nvPr/>
          </p:nvSpPr>
          <p:spPr>
            <a:xfrm>
              <a:off x="4117218" y="2750780"/>
              <a:ext cx="767218" cy="402926"/>
            </a:xfrm>
            <a:custGeom>
              <a:avLst/>
              <a:gdLst/>
              <a:ahLst/>
              <a:cxnLst/>
              <a:rect l="l" t="t" r="r" b="b"/>
              <a:pathLst>
                <a:path w="41742" h="21922" extrusionOk="0">
                  <a:moveTo>
                    <a:pt x="41742" y="1"/>
                  </a:moveTo>
                  <a:lnTo>
                    <a:pt x="36546" y="321"/>
                  </a:lnTo>
                  <a:lnTo>
                    <a:pt x="33984" y="499"/>
                  </a:lnTo>
                  <a:lnTo>
                    <a:pt x="31386" y="712"/>
                  </a:lnTo>
                  <a:lnTo>
                    <a:pt x="28824" y="962"/>
                  </a:lnTo>
                  <a:lnTo>
                    <a:pt x="26191" y="1282"/>
                  </a:lnTo>
                  <a:lnTo>
                    <a:pt x="23558" y="1638"/>
                  </a:lnTo>
                  <a:lnTo>
                    <a:pt x="20853" y="2100"/>
                  </a:lnTo>
                  <a:lnTo>
                    <a:pt x="19536" y="2349"/>
                  </a:lnTo>
                  <a:lnTo>
                    <a:pt x="18362" y="2634"/>
                  </a:lnTo>
                  <a:lnTo>
                    <a:pt x="17259" y="2919"/>
                  </a:lnTo>
                  <a:lnTo>
                    <a:pt x="16263" y="3310"/>
                  </a:lnTo>
                  <a:lnTo>
                    <a:pt x="15764" y="3488"/>
                  </a:lnTo>
                  <a:lnTo>
                    <a:pt x="15302" y="3737"/>
                  </a:lnTo>
                  <a:lnTo>
                    <a:pt x="14804" y="3986"/>
                  </a:lnTo>
                  <a:lnTo>
                    <a:pt x="14305" y="4271"/>
                  </a:lnTo>
                  <a:lnTo>
                    <a:pt x="13309" y="4947"/>
                  </a:lnTo>
                  <a:lnTo>
                    <a:pt x="12206" y="5730"/>
                  </a:lnTo>
                  <a:lnTo>
                    <a:pt x="11281" y="6513"/>
                  </a:lnTo>
                  <a:lnTo>
                    <a:pt x="10284" y="7296"/>
                  </a:lnTo>
                  <a:lnTo>
                    <a:pt x="9288" y="8185"/>
                  </a:lnTo>
                  <a:lnTo>
                    <a:pt x="8256" y="9075"/>
                  </a:lnTo>
                  <a:lnTo>
                    <a:pt x="7224" y="10036"/>
                  </a:lnTo>
                  <a:lnTo>
                    <a:pt x="6228" y="10997"/>
                  </a:lnTo>
                  <a:lnTo>
                    <a:pt x="5231" y="11957"/>
                  </a:lnTo>
                  <a:lnTo>
                    <a:pt x="4270" y="12918"/>
                  </a:lnTo>
                  <a:lnTo>
                    <a:pt x="3381" y="13879"/>
                  </a:lnTo>
                  <a:lnTo>
                    <a:pt x="2562" y="14804"/>
                  </a:lnTo>
                  <a:lnTo>
                    <a:pt x="1851" y="15658"/>
                  </a:lnTo>
                  <a:lnTo>
                    <a:pt x="1210" y="16477"/>
                  </a:lnTo>
                  <a:lnTo>
                    <a:pt x="712" y="17260"/>
                  </a:lnTo>
                  <a:lnTo>
                    <a:pt x="320" y="17936"/>
                  </a:lnTo>
                  <a:lnTo>
                    <a:pt x="178" y="18256"/>
                  </a:lnTo>
                  <a:lnTo>
                    <a:pt x="71" y="18541"/>
                  </a:lnTo>
                  <a:lnTo>
                    <a:pt x="0" y="18825"/>
                  </a:lnTo>
                  <a:lnTo>
                    <a:pt x="0" y="19039"/>
                  </a:lnTo>
                  <a:lnTo>
                    <a:pt x="0" y="19395"/>
                  </a:lnTo>
                  <a:lnTo>
                    <a:pt x="107" y="19679"/>
                  </a:lnTo>
                  <a:lnTo>
                    <a:pt x="249" y="19964"/>
                  </a:lnTo>
                  <a:lnTo>
                    <a:pt x="427" y="20213"/>
                  </a:lnTo>
                  <a:lnTo>
                    <a:pt x="676" y="20462"/>
                  </a:lnTo>
                  <a:lnTo>
                    <a:pt x="996" y="20676"/>
                  </a:lnTo>
                  <a:lnTo>
                    <a:pt x="1317" y="20854"/>
                  </a:lnTo>
                  <a:lnTo>
                    <a:pt x="1708" y="21032"/>
                  </a:lnTo>
                  <a:lnTo>
                    <a:pt x="2135" y="21174"/>
                  </a:lnTo>
                  <a:lnTo>
                    <a:pt x="2633" y="21316"/>
                  </a:lnTo>
                  <a:lnTo>
                    <a:pt x="3132" y="21459"/>
                  </a:lnTo>
                  <a:lnTo>
                    <a:pt x="3665" y="21530"/>
                  </a:lnTo>
                  <a:lnTo>
                    <a:pt x="4875" y="21708"/>
                  </a:lnTo>
                  <a:lnTo>
                    <a:pt x="6156" y="21814"/>
                  </a:lnTo>
                  <a:lnTo>
                    <a:pt x="7580" y="21886"/>
                  </a:lnTo>
                  <a:lnTo>
                    <a:pt x="9074" y="21921"/>
                  </a:lnTo>
                  <a:lnTo>
                    <a:pt x="12241" y="21886"/>
                  </a:lnTo>
                  <a:lnTo>
                    <a:pt x="15515" y="21814"/>
                  </a:lnTo>
                  <a:lnTo>
                    <a:pt x="18789" y="21814"/>
                  </a:lnTo>
                  <a:lnTo>
                    <a:pt x="25550" y="21743"/>
                  </a:lnTo>
                  <a:lnTo>
                    <a:pt x="36155" y="21565"/>
                  </a:lnTo>
                  <a:lnTo>
                    <a:pt x="41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66;p19">
              <a:extLst>
                <a:ext uri="{FF2B5EF4-FFF2-40B4-BE49-F238E27FC236}">
                  <a16:creationId xmlns:a16="http://schemas.microsoft.com/office/drawing/2014/main" id="{B04EC1F3-CFD2-E020-7195-B81C3D905B8E}"/>
                </a:ext>
              </a:extLst>
            </p:cNvPr>
            <p:cNvSpPr/>
            <p:nvPr/>
          </p:nvSpPr>
          <p:spPr>
            <a:xfrm>
              <a:off x="2907851" y="3313924"/>
              <a:ext cx="345360" cy="173342"/>
            </a:xfrm>
            <a:custGeom>
              <a:avLst/>
              <a:gdLst/>
              <a:ahLst/>
              <a:cxnLst/>
              <a:rect l="l" t="t" r="r" b="b"/>
              <a:pathLst>
                <a:path w="18790" h="9431" extrusionOk="0">
                  <a:moveTo>
                    <a:pt x="10534" y="1"/>
                  </a:moveTo>
                  <a:lnTo>
                    <a:pt x="8790" y="72"/>
                  </a:lnTo>
                  <a:lnTo>
                    <a:pt x="7545" y="178"/>
                  </a:lnTo>
                  <a:lnTo>
                    <a:pt x="7118" y="214"/>
                  </a:lnTo>
                  <a:lnTo>
                    <a:pt x="6442" y="534"/>
                  </a:lnTo>
                  <a:lnTo>
                    <a:pt x="5837" y="890"/>
                  </a:lnTo>
                  <a:lnTo>
                    <a:pt x="5268" y="1246"/>
                  </a:lnTo>
                  <a:lnTo>
                    <a:pt x="4734" y="1602"/>
                  </a:lnTo>
                  <a:lnTo>
                    <a:pt x="4236" y="1958"/>
                  </a:lnTo>
                  <a:lnTo>
                    <a:pt x="3773" y="2314"/>
                  </a:lnTo>
                  <a:lnTo>
                    <a:pt x="3346" y="2705"/>
                  </a:lnTo>
                  <a:lnTo>
                    <a:pt x="2954" y="3096"/>
                  </a:lnTo>
                  <a:lnTo>
                    <a:pt x="2599" y="3452"/>
                  </a:lnTo>
                  <a:lnTo>
                    <a:pt x="2278" y="3844"/>
                  </a:lnTo>
                  <a:lnTo>
                    <a:pt x="1994" y="4235"/>
                  </a:lnTo>
                  <a:lnTo>
                    <a:pt x="1709" y="4627"/>
                  </a:lnTo>
                  <a:lnTo>
                    <a:pt x="1246" y="5374"/>
                  </a:lnTo>
                  <a:lnTo>
                    <a:pt x="855" y="6086"/>
                  </a:lnTo>
                  <a:lnTo>
                    <a:pt x="570" y="6762"/>
                  </a:lnTo>
                  <a:lnTo>
                    <a:pt x="357" y="7402"/>
                  </a:lnTo>
                  <a:lnTo>
                    <a:pt x="214" y="7972"/>
                  </a:lnTo>
                  <a:lnTo>
                    <a:pt x="108" y="8470"/>
                  </a:lnTo>
                  <a:lnTo>
                    <a:pt x="36" y="8861"/>
                  </a:lnTo>
                  <a:lnTo>
                    <a:pt x="1" y="9182"/>
                  </a:lnTo>
                  <a:lnTo>
                    <a:pt x="1" y="9431"/>
                  </a:lnTo>
                  <a:lnTo>
                    <a:pt x="3559" y="8932"/>
                  </a:lnTo>
                  <a:lnTo>
                    <a:pt x="6371" y="8541"/>
                  </a:lnTo>
                  <a:lnTo>
                    <a:pt x="7581" y="8327"/>
                  </a:lnTo>
                  <a:lnTo>
                    <a:pt x="8470" y="8150"/>
                  </a:lnTo>
                  <a:lnTo>
                    <a:pt x="9929" y="7794"/>
                  </a:lnTo>
                  <a:lnTo>
                    <a:pt x="11673" y="7296"/>
                  </a:lnTo>
                  <a:lnTo>
                    <a:pt x="12562" y="7011"/>
                  </a:lnTo>
                  <a:lnTo>
                    <a:pt x="13488" y="6691"/>
                  </a:lnTo>
                  <a:lnTo>
                    <a:pt x="14377" y="6370"/>
                  </a:lnTo>
                  <a:lnTo>
                    <a:pt x="15231" y="5979"/>
                  </a:lnTo>
                  <a:lnTo>
                    <a:pt x="16050" y="5587"/>
                  </a:lnTo>
                  <a:lnTo>
                    <a:pt x="16797" y="5160"/>
                  </a:lnTo>
                  <a:lnTo>
                    <a:pt x="17438" y="4698"/>
                  </a:lnTo>
                  <a:lnTo>
                    <a:pt x="17722" y="4484"/>
                  </a:lnTo>
                  <a:lnTo>
                    <a:pt x="17971" y="4235"/>
                  </a:lnTo>
                  <a:lnTo>
                    <a:pt x="18221" y="3986"/>
                  </a:lnTo>
                  <a:lnTo>
                    <a:pt x="18398" y="3737"/>
                  </a:lnTo>
                  <a:lnTo>
                    <a:pt x="18541" y="3488"/>
                  </a:lnTo>
                  <a:lnTo>
                    <a:pt x="18683" y="3203"/>
                  </a:lnTo>
                  <a:lnTo>
                    <a:pt x="18754" y="2954"/>
                  </a:lnTo>
                  <a:lnTo>
                    <a:pt x="18790" y="2669"/>
                  </a:lnTo>
                  <a:lnTo>
                    <a:pt x="18754" y="2385"/>
                  </a:lnTo>
                  <a:lnTo>
                    <a:pt x="18683" y="2100"/>
                  </a:lnTo>
                  <a:lnTo>
                    <a:pt x="18576" y="1815"/>
                  </a:lnTo>
                  <a:lnTo>
                    <a:pt x="18398" y="1566"/>
                  </a:lnTo>
                  <a:lnTo>
                    <a:pt x="18185" y="1353"/>
                  </a:lnTo>
                  <a:lnTo>
                    <a:pt x="17936" y="1139"/>
                  </a:lnTo>
                  <a:lnTo>
                    <a:pt x="17616" y="961"/>
                  </a:lnTo>
                  <a:lnTo>
                    <a:pt x="17260" y="783"/>
                  </a:lnTo>
                  <a:lnTo>
                    <a:pt x="16904" y="641"/>
                  </a:lnTo>
                  <a:lnTo>
                    <a:pt x="16477" y="499"/>
                  </a:lnTo>
                  <a:lnTo>
                    <a:pt x="16050" y="392"/>
                  </a:lnTo>
                  <a:lnTo>
                    <a:pt x="15587" y="285"/>
                  </a:lnTo>
                  <a:lnTo>
                    <a:pt x="14591" y="143"/>
                  </a:lnTo>
                  <a:lnTo>
                    <a:pt x="13594" y="72"/>
                  </a:lnTo>
                  <a:lnTo>
                    <a:pt x="125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67;p19">
              <a:extLst>
                <a:ext uri="{FF2B5EF4-FFF2-40B4-BE49-F238E27FC236}">
                  <a16:creationId xmlns:a16="http://schemas.microsoft.com/office/drawing/2014/main" id="{A7457755-BA9A-4D03-9128-7A6BA6A52A09}"/>
                </a:ext>
              </a:extLst>
            </p:cNvPr>
            <p:cNvSpPr/>
            <p:nvPr/>
          </p:nvSpPr>
          <p:spPr>
            <a:xfrm>
              <a:off x="4104131" y="3018944"/>
              <a:ext cx="147187" cy="124947"/>
            </a:xfrm>
            <a:custGeom>
              <a:avLst/>
              <a:gdLst/>
              <a:ahLst/>
              <a:cxnLst/>
              <a:rect l="l" t="t" r="r" b="b"/>
              <a:pathLst>
                <a:path w="8008" h="6798" extrusionOk="0">
                  <a:moveTo>
                    <a:pt x="6406" y="1"/>
                  </a:moveTo>
                  <a:lnTo>
                    <a:pt x="6228" y="36"/>
                  </a:lnTo>
                  <a:lnTo>
                    <a:pt x="5730" y="179"/>
                  </a:lnTo>
                  <a:lnTo>
                    <a:pt x="5338" y="357"/>
                  </a:lnTo>
                  <a:lnTo>
                    <a:pt x="4947" y="534"/>
                  </a:lnTo>
                  <a:lnTo>
                    <a:pt x="4591" y="748"/>
                  </a:lnTo>
                  <a:lnTo>
                    <a:pt x="4306" y="961"/>
                  </a:lnTo>
                  <a:lnTo>
                    <a:pt x="4022" y="1175"/>
                  </a:lnTo>
                  <a:lnTo>
                    <a:pt x="3595" y="1602"/>
                  </a:lnTo>
                  <a:lnTo>
                    <a:pt x="3274" y="2029"/>
                  </a:lnTo>
                  <a:lnTo>
                    <a:pt x="2990" y="2385"/>
                  </a:lnTo>
                  <a:lnTo>
                    <a:pt x="2812" y="2705"/>
                  </a:lnTo>
                  <a:lnTo>
                    <a:pt x="2634" y="2919"/>
                  </a:lnTo>
                  <a:lnTo>
                    <a:pt x="2527" y="2990"/>
                  </a:lnTo>
                  <a:lnTo>
                    <a:pt x="2420" y="3061"/>
                  </a:lnTo>
                  <a:lnTo>
                    <a:pt x="2136" y="3097"/>
                  </a:lnTo>
                  <a:lnTo>
                    <a:pt x="1815" y="3132"/>
                  </a:lnTo>
                  <a:lnTo>
                    <a:pt x="1495" y="3097"/>
                  </a:lnTo>
                  <a:lnTo>
                    <a:pt x="926" y="2990"/>
                  </a:lnTo>
                  <a:lnTo>
                    <a:pt x="712" y="2919"/>
                  </a:lnTo>
                  <a:lnTo>
                    <a:pt x="427" y="3203"/>
                  </a:lnTo>
                  <a:lnTo>
                    <a:pt x="249" y="3524"/>
                  </a:lnTo>
                  <a:lnTo>
                    <a:pt x="107" y="3844"/>
                  </a:lnTo>
                  <a:lnTo>
                    <a:pt x="36" y="4164"/>
                  </a:lnTo>
                  <a:lnTo>
                    <a:pt x="0" y="4520"/>
                  </a:lnTo>
                  <a:lnTo>
                    <a:pt x="0" y="4840"/>
                  </a:lnTo>
                  <a:lnTo>
                    <a:pt x="36" y="5125"/>
                  </a:lnTo>
                  <a:lnTo>
                    <a:pt x="107" y="5445"/>
                  </a:lnTo>
                  <a:lnTo>
                    <a:pt x="285" y="5979"/>
                  </a:lnTo>
                  <a:lnTo>
                    <a:pt x="463" y="6406"/>
                  </a:lnTo>
                  <a:lnTo>
                    <a:pt x="712" y="6797"/>
                  </a:lnTo>
                  <a:lnTo>
                    <a:pt x="2883" y="5303"/>
                  </a:lnTo>
                  <a:lnTo>
                    <a:pt x="3061" y="5445"/>
                  </a:lnTo>
                  <a:lnTo>
                    <a:pt x="3310" y="5623"/>
                  </a:lnTo>
                  <a:lnTo>
                    <a:pt x="3559" y="5801"/>
                  </a:lnTo>
                  <a:lnTo>
                    <a:pt x="3879" y="5943"/>
                  </a:lnTo>
                  <a:lnTo>
                    <a:pt x="4555" y="6228"/>
                  </a:lnTo>
                  <a:lnTo>
                    <a:pt x="5303" y="6442"/>
                  </a:lnTo>
                  <a:lnTo>
                    <a:pt x="5694" y="6513"/>
                  </a:lnTo>
                  <a:lnTo>
                    <a:pt x="6050" y="6584"/>
                  </a:lnTo>
                  <a:lnTo>
                    <a:pt x="6726" y="6584"/>
                  </a:lnTo>
                  <a:lnTo>
                    <a:pt x="7046" y="6548"/>
                  </a:lnTo>
                  <a:lnTo>
                    <a:pt x="7331" y="6513"/>
                  </a:lnTo>
                  <a:lnTo>
                    <a:pt x="7544" y="6406"/>
                  </a:lnTo>
                  <a:lnTo>
                    <a:pt x="7758" y="6264"/>
                  </a:lnTo>
                  <a:lnTo>
                    <a:pt x="7865" y="6086"/>
                  </a:lnTo>
                  <a:lnTo>
                    <a:pt x="7936" y="5872"/>
                  </a:lnTo>
                  <a:lnTo>
                    <a:pt x="8007" y="5623"/>
                  </a:lnTo>
                  <a:lnTo>
                    <a:pt x="8007" y="5338"/>
                  </a:lnTo>
                  <a:lnTo>
                    <a:pt x="8007" y="4627"/>
                  </a:lnTo>
                  <a:lnTo>
                    <a:pt x="7936" y="3844"/>
                  </a:lnTo>
                  <a:lnTo>
                    <a:pt x="7829" y="2990"/>
                  </a:lnTo>
                  <a:lnTo>
                    <a:pt x="7687" y="2171"/>
                  </a:lnTo>
                  <a:lnTo>
                    <a:pt x="7367" y="712"/>
                  </a:lnTo>
                  <a:lnTo>
                    <a:pt x="7295" y="534"/>
                  </a:lnTo>
                  <a:lnTo>
                    <a:pt x="7224" y="357"/>
                  </a:lnTo>
                  <a:lnTo>
                    <a:pt x="7082" y="214"/>
                  </a:lnTo>
                  <a:lnTo>
                    <a:pt x="6940" y="107"/>
                  </a:lnTo>
                  <a:lnTo>
                    <a:pt x="6762" y="36"/>
                  </a:lnTo>
                  <a:lnTo>
                    <a:pt x="6584" y="1"/>
                  </a:lnTo>
                  <a:close/>
                </a:path>
              </a:pathLst>
            </a:custGeom>
            <a:solidFill>
              <a:srgbClr val="EEC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68;p19">
              <a:extLst>
                <a:ext uri="{FF2B5EF4-FFF2-40B4-BE49-F238E27FC236}">
                  <a16:creationId xmlns:a16="http://schemas.microsoft.com/office/drawing/2014/main" id="{ABAF2C70-0A66-9D27-518D-4620E8DD4D87}"/>
                </a:ext>
              </a:extLst>
            </p:cNvPr>
            <p:cNvSpPr/>
            <p:nvPr/>
          </p:nvSpPr>
          <p:spPr>
            <a:xfrm>
              <a:off x="4500496" y="3193572"/>
              <a:ext cx="255096" cy="68704"/>
            </a:xfrm>
            <a:custGeom>
              <a:avLst/>
              <a:gdLst/>
              <a:ahLst/>
              <a:cxnLst/>
              <a:rect l="l" t="t" r="r" b="b"/>
              <a:pathLst>
                <a:path w="13879" h="3738" extrusionOk="0">
                  <a:moveTo>
                    <a:pt x="1886" y="1"/>
                  </a:moveTo>
                  <a:lnTo>
                    <a:pt x="1495" y="36"/>
                  </a:lnTo>
                  <a:lnTo>
                    <a:pt x="1139" y="143"/>
                  </a:lnTo>
                  <a:lnTo>
                    <a:pt x="854" y="321"/>
                  </a:lnTo>
                  <a:lnTo>
                    <a:pt x="569" y="570"/>
                  </a:lnTo>
                  <a:lnTo>
                    <a:pt x="320" y="819"/>
                  </a:lnTo>
                  <a:lnTo>
                    <a:pt x="178" y="1140"/>
                  </a:lnTo>
                  <a:lnTo>
                    <a:pt x="36" y="1495"/>
                  </a:lnTo>
                  <a:lnTo>
                    <a:pt x="0" y="1887"/>
                  </a:lnTo>
                  <a:lnTo>
                    <a:pt x="36" y="2243"/>
                  </a:lnTo>
                  <a:lnTo>
                    <a:pt x="178" y="2599"/>
                  </a:lnTo>
                  <a:lnTo>
                    <a:pt x="320" y="2919"/>
                  </a:lnTo>
                  <a:lnTo>
                    <a:pt x="569" y="3204"/>
                  </a:lnTo>
                  <a:lnTo>
                    <a:pt x="854" y="3417"/>
                  </a:lnTo>
                  <a:lnTo>
                    <a:pt x="1139" y="3595"/>
                  </a:lnTo>
                  <a:lnTo>
                    <a:pt x="1495" y="3702"/>
                  </a:lnTo>
                  <a:lnTo>
                    <a:pt x="1886" y="3737"/>
                  </a:lnTo>
                  <a:lnTo>
                    <a:pt x="11992" y="3737"/>
                  </a:lnTo>
                  <a:lnTo>
                    <a:pt x="12384" y="3702"/>
                  </a:lnTo>
                  <a:lnTo>
                    <a:pt x="12740" y="3595"/>
                  </a:lnTo>
                  <a:lnTo>
                    <a:pt x="13024" y="3417"/>
                  </a:lnTo>
                  <a:lnTo>
                    <a:pt x="13309" y="3204"/>
                  </a:lnTo>
                  <a:lnTo>
                    <a:pt x="13558" y="2919"/>
                  </a:lnTo>
                  <a:lnTo>
                    <a:pt x="13700" y="2599"/>
                  </a:lnTo>
                  <a:lnTo>
                    <a:pt x="13807" y="2243"/>
                  </a:lnTo>
                  <a:lnTo>
                    <a:pt x="13878" y="1887"/>
                  </a:lnTo>
                  <a:lnTo>
                    <a:pt x="13807" y="1495"/>
                  </a:lnTo>
                  <a:lnTo>
                    <a:pt x="13700" y="1140"/>
                  </a:lnTo>
                  <a:lnTo>
                    <a:pt x="13558" y="819"/>
                  </a:lnTo>
                  <a:lnTo>
                    <a:pt x="13309" y="570"/>
                  </a:lnTo>
                  <a:lnTo>
                    <a:pt x="13024" y="321"/>
                  </a:lnTo>
                  <a:lnTo>
                    <a:pt x="12740" y="143"/>
                  </a:lnTo>
                  <a:lnTo>
                    <a:pt x="12384" y="36"/>
                  </a:lnTo>
                  <a:lnTo>
                    <a:pt x="11992" y="1"/>
                  </a:lnTo>
                  <a:close/>
                </a:path>
              </a:pathLst>
            </a:custGeom>
            <a:solidFill>
              <a:srgbClr val="FA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69;p19">
              <a:extLst>
                <a:ext uri="{FF2B5EF4-FFF2-40B4-BE49-F238E27FC236}">
                  <a16:creationId xmlns:a16="http://schemas.microsoft.com/office/drawing/2014/main" id="{9E59234F-CEB6-AC45-0AD3-89104AB661F6}"/>
                </a:ext>
              </a:extLst>
            </p:cNvPr>
            <p:cNvSpPr/>
            <p:nvPr/>
          </p:nvSpPr>
          <p:spPr>
            <a:xfrm>
              <a:off x="5389353" y="3193572"/>
              <a:ext cx="254453" cy="68704"/>
            </a:xfrm>
            <a:custGeom>
              <a:avLst/>
              <a:gdLst/>
              <a:ahLst/>
              <a:cxnLst/>
              <a:rect l="l" t="t" r="r" b="b"/>
              <a:pathLst>
                <a:path w="13844" h="3738" extrusionOk="0">
                  <a:moveTo>
                    <a:pt x="1851" y="1"/>
                  </a:moveTo>
                  <a:lnTo>
                    <a:pt x="1495" y="36"/>
                  </a:lnTo>
                  <a:lnTo>
                    <a:pt x="1139" y="143"/>
                  </a:lnTo>
                  <a:lnTo>
                    <a:pt x="819" y="321"/>
                  </a:lnTo>
                  <a:lnTo>
                    <a:pt x="534" y="570"/>
                  </a:lnTo>
                  <a:lnTo>
                    <a:pt x="321" y="819"/>
                  </a:lnTo>
                  <a:lnTo>
                    <a:pt x="143" y="1140"/>
                  </a:lnTo>
                  <a:lnTo>
                    <a:pt x="36" y="1495"/>
                  </a:lnTo>
                  <a:lnTo>
                    <a:pt x="1" y="1887"/>
                  </a:lnTo>
                  <a:lnTo>
                    <a:pt x="36" y="2243"/>
                  </a:lnTo>
                  <a:lnTo>
                    <a:pt x="143" y="2599"/>
                  </a:lnTo>
                  <a:lnTo>
                    <a:pt x="321" y="2919"/>
                  </a:lnTo>
                  <a:lnTo>
                    <a:pt x="534" y="3204"/>
                  </a:lnTo>
                  <a:lnTo>
                    <a:pt x="819" y="3417"/>
                  </a:lnTo>
                  <a:lnTo>
                    <a:pt x="1139" y="3595"/>
                  </a:lnTo>
                  <a:lnTo>
                    <a:pt x="1495" y="3702"/>
                  </a:lnTo>
                  <a:lnTo>
                    <a:pt x="1851" y="3737"/>
                  </a:lnTo>
                  <a:lnTo>
                    <a:pt x="11993" y="3737"/>
                  </a:lnTo>
                  <a:lnTo>
                    <a:pt x="12349" y="3702"/>
                  </a:lnTo>
                  <a:lnTo>
                    <a:pt x="12704" y="3595"/>
                  </a:lnTo>
                  <a:lnTo>
                    <a:pt x="13025" y="3417"/>
                  </a:lnTo>
                  <a:lnTo>
                    <a:pt x="13309" y="3204"/>
                  </a:lnTo>
                  <a:lnTo>
                    <a:pt x="13523" y="2919"/>
                  </a:lnTo>
                  <a:lnTo>
                    <a:pt x="13701" y="2599"/>
                  </a:lnTo>
                  <a:lnTo>
                    <a:pt x="13808" y="2243"/>
                  </a:lnTo>
                  <a:lnTo>
                    <a:pt x="13843" y="1887"/>
                  </a:lnTo>
                  <a:lnTo>
                    <a:pt x="13808" y="1495"/>
                  </a:lnTo>
                  <a:lnTo>
                    <a:pt x="13701" y="1140"/>
                  </a:lnTo>
                  <a:lnTo>
                    <a:pt x="13523" y="819"/>
                  </a:lnTo>
                  <a:lnTo>
                    <a:pt x="13309" y="570"/>
                  </a:lnTo>
                  <a:lnTo>
                    <a:pt x="13025" y="321"/>
                  </a:lnTo>
                  <a:lnTo>
                    <a:pt x="12704" y="143"/>
                  </a:lnTo>
                  <a:lnTo>
                    <a:pt x="12349" y="36"/>
                  </a:lnTo>
                  <a:lnTo>
                    <a:pt x="11993" y="1"/>
                  </a:lnTo>
                  <a:close/>
                </a:path>
              </a:pathLst>
            </a:custGeom>
            <a:solidFill>
              <a:srgbClr val="FA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70;p19">
              <a:extLst>
                <a:ext uri="{FF2B5EF4-FFF2-40B4-BE49-F238E27FC236}">
                  <a16:creationId xmlns:a16="http://schemas.microsoft.com/office/drawing/2014/main" id="{D0444784-89C4-6576-6C4E-E269DBE2F651}"/>
                </a:ext>
              </a:extLst>
            </p:cNvPr>
            <p:cNvSpPr/>
            <p:nvPr/>
          </p:nvSpPr>
          <p:spPr>
            <a:xfrm>
              <a:off x="4686244" y="2526452"/>
              <a:ext cx="70653" cy="85688"/>
            </a:xfrm>
            <a:custGeom>
              <a:avLst/>
              <a:gdLst/>
              <a:ahLst/>
              <a:cxnLst/>
              <a:rect l="l" t="t" r="r" b="b"/>
              <a:pathLst>
                <a:path w="3844" h="4662" extrusionOk="0">
                  <a:moveTo>
                    <a:pt x="0" y="0"/>
                  </a:moveTo>
                  <a:lnTo>
                    <a:pt x="0" y="854"/>
                  </a:lnTo>
                  <a:lnTo>
                    <a:pt x="1424" y="854"/>
                  </a:lnTo>
                  <a:lnTo>
                    <a:pt x="1424" y="4662"/>
                  </a:lnTo>
                  <a:lnTo>
                    <a:pt x="2420" y="4662"/>
                  </a:lnTo>
                  <a:lnTo>
                    <a:pt x="2420" y="854"/>
                  </a:lnTo>
                  <a:lnTo>
                    <a:pt x="3844" y="854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212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71;p19">
              <a:extLst>
                <a:ext uri="{FF2B5EF4-FFF2-40B4-BE49-F238E27FC236}">
                  <a16:creationId xmlns:a16="http://schemas.microsoft.com/office/drawing/2014/main" id="{A7F44419-3770-8A2B-70E8-2ABB2809F493}"/>
                </a:ext>
              </a:extLst>
            </p:cNvPr>
            <p:cNvSpPr/>
            <p:nvPr/>
          </p:nvSpPr>
          <p:spPr>
            <a:xfrm>
              <a:off x="4746420" y="2526452"/>
              <a:ext cx="83739" cy="85688"/>
            </a:xfrm>
            <a:custGeom>
              <a:avLst/>
              <a:gdLst/>
              <a:ahLst/>
              <a:cxnLst/>
              <a:rect l="l" t="t" r="r" b="b"/>
              <a:pathLst>
                <a:path w="4556" h="4662" extrusionOk="0">
                  <a:moveTo>
                    <a:pt x="2278" y="1139"/>
                  </a:moveTo>
                  <a:lnTo>
                    <a:pt x="2883" y="2847"/>
                  </a:lnTo>
                  <a:lnTo>
                    <a:pt x="1673" y="2847"/>
                  </a:lnTo>
                  <a:lnTo>
                    <a:pt x="2278" y="1139"/>
                  </a:lnTo>
                  <a:close/>
                  <a:moveTo>
                    <a:pt x="1779" y="0"/>
                  </a:moveTo>
                  <a:lnTo>
                    <a:pt x="0" y="4662"/>
                  </a:lnTo>
                  <a:lnTo>
                    <a:pt x="1032" y="4662"/>
                  </a:lnTo>
                  <a:lnTo>
                    <a:pt x="1388" y="3630"/>
                  </a:lnTo>
                  <a:lnTo>
                    <a:pt x="3132" y="3630"/>
                  </a:lnTo>
                  <a:lnTo>
                    <a:pt x="3488" y="4662"/>
                  </a:lnTo>
                  <a:lnTo>
                    <a:pt x="4555" y="4662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rgbClr val="212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72;p19">
              <a:extLst>
                <a:ext uri="{FF2B5EF4-FFF2-40B4-BE49-F238E27FC236}">
                  <a16:creationId xmlns:a16="http://schemas.microsoft.com/office/drawing/2014/main" id="{45289B54-E576-501D-278E-87EE082038C9}"/>
                </a:ext>
              </a:extLst>
            </p:cNvPr>
            <p:cNvSpPr/>
            <p:nvPr/>
          </p:nvSpPr>
          <p:spPr>
            <a:xfrm>
              <a:off x="4828818" y="2526452"/>
              <a:ext cx="81129" cy="85688"/>
            </a:xfrm>
            <a:custGeom>
              <a:avLst/>
              <a:gdLst/>
              <a:ahLst/>
              <a:cxnLst/>
              <a:rect l="l" t="t" r="r" b="b"/>
              <a:pathLst>
                <a:path w="4414" h="4662" extrusionOk="0">
                  <a:moveTo>
                    <a:pt x="108" y="0"/>
                  </a:moveTo>
                  <a:lnTo>
                    <a:pt x="1602" y="2206"/>
                  </a:lnTo>
                  <a:lnTo>
                    <a:pt x="1" y="4662"/>
                  </a:lnTo>
                  <a:lnTo>
                    <a:pt x="1140" y="4662"/>
                  </a:lnTo>
                  <a:lnTo>
                    <a:pt x="2172" y="3060"/>
                  </a:lnTo>
                  <a:lnTo>
                    <a:pt x="3204" y="4662"/>
                  </a:lnTo>
                  <a:lnTo>
                    <a:pt x="4414" y="4662"/>
                  </a:lnTo>
                  <a:lnTo>
                    <a:pt x="2777" y="2242"/>
                  </a:lnTo>
                  <a:lnTo>
                    <a:pt x="4271" y="0"/>
                  </a:lnTo>
                  <a:lnTo>
                    <a:pt x="3168" y="0"/>
                  </a:lnTo>
                  <a:lnTo>
                    <a:pt x="2207" y="1495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rgbClr val="212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73;p19">
              <a:extLst>
                <a:ext uri="{FF2B5EF4-FFF2-40B4-BE49-F238E27FC236}">
                  <a16:creationId xmlns:a16="http://schemas.microsoft.com/office/drawing/2014/main" id="{25F08402-22A2-0EE8-75ED-0ED93BF49367}"/>
                </a:ext>
              </a:extLst>
            </p:cNvPr>
            <p:cNvSpPr/>
            <p:nvPr/>
          </p:nvSpPr>
          <p:spPr>
            <a:xfrm>
              <a:off x="4917777" y="2526452"/>
              <a:ext cx="18325" cy="85688"/>
            </a:xfrm>
            <a:custGeom>
              <a:avLst/>
              <a:gdLst/>
              <a:ahLst/>
              <a:cxnLst/>
              <a:rect l="l" t="t" r="r" b="b"/>
              <a:pathLst>
                <a:path w="997" h="4662" extrusionOk="0">
                  <a:moveTo>
                    <a:pt x="1" y="0"/>
                  </a:moveTo>
                  <a:lnTo>
                    <a:pt x="1" y="4662"/>
                  </a:lnTo>
                  <a:lnTo>
                    <a:pt x="997" y="4662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rgbClr val="212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975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1F85D-17B3-F80B-6F33-918C83E40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6814A-E80F-D8C8-1543-BD779B52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i="0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Was noch möglich wäre</a:t>
            </a:r>
            <a:endParaRPr lang="de-DE" dirty="0">
              <a:latin typeface="Fira Sans" panose="020B0503050000020004" pitchFamily="34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EC17B6-F20A-E880-5D2B-F6F43DD4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ECB726-187F-5905-1532-0FEBDBE1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06EC0C-923C-417E-E980-729E80C5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15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FE5154D-B42D-650E-4EDE-6E96A344E90A}"/>
              </a:ext>
            </a:extLst>
          </p:cNvPr>
          <p:cNvSpPr txBox="1"/>
          <p:nvPr/>
        </p:nvSpPr>
        <p:spPr>
          <a:xfrm>
            <a:off x="640079" y="500272"/>
            <a:ext cx="5234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Ausblick</a:t>
            </a:r>
          </a:p>
        </p:txBody>
      </p:sp>
      <p:grpSp>
        <p:nvGrpSpPr>
          <p:cNvPr id="13" name="Google Shape;1501;p30">
            <a:extLst>
              <a:ext uri="{FF2B5EF4-FFF2-40B4-BE49-F238E27FC236}">
                <a16:creationId xmlns:a16="http://schemas.microsoft.com/office/drawing/2014/main" id="{CFDBE9B0-FDC1-C1A9-A578-F9752E56995B}"/>
              </a:ext>
            </a:extLst>
          </p:cNvPr>
          <p:cNvGrpSpPr/>
          <p:nvPr/>
        </p:nvGrpSpPr>
        <p:grpSpPr>
          <a:xfrm>
            <a:off x="1436325" y="2191639"/>
            <a:ext cx="2265693" cy="3174109"/>
            <a:chOff x="367549" y="2084768"/>
            <a:chExt cx="2265693" cy="3174109"/>
          </a:xfrm>
        </p:grpSpPr>
        <p:grpSp>
          <p:nvGrpSpPr>
            <p:cNvPr id="14" name="Google Shape;1502;p30">
              <a:extLst>
                <a:ext uri="{FF2B5EF4-FFF2-40B4-BE49-F238E27FC236}">
                  <a16:creationId xmlns:a16="http://schemas.microsoft.com/office/drawing/2014/main" id="{34362A01-6051-44BB-3335-5581FFA1695B}"/>
                </a:ext>
              </a:extLst>
            </p:cNvPr>
            <p:cNvGrpSpPr/>
            <p:nvPr/>
          </p:nvGrpSpPr>
          <p:grpSpPr>
            <a:xfrm>
              <a:off x="367549" y="3894203"/>
              <a:ext cx="2265693" cy="1364674"/>
              <a:chOff x="-104289" y="3911465"/>
              <a:chExt cx="2265693" cy="1364674"/>
            </a:xfrm>
          </p:grpSpPr>
          <p:sp>
            <p:nvSpPr>
              <p:cNvPr id="16" name="Google Shape;1503;p30">
                <a:extLst>
                  <a:ext uri="{FF2B5EF4-FFF2-40B4-BE49-F238E27FC236}">
                    <a16:creationId xmlns:a16="http://schemas.microsoft.com/office/drawing/2014/main" id="{B4B7477B-BEB9-F2D3-ED81-A107552F3828}"/>
                  </a:ext>
                </a:extLst>
              </p:cNvPr>
              <p:cNvSpPr txBox="1"/>
              <p:nvPr/>
            </p:nvSpPr>
            <p:spPr>
              <a:xfrm>
                <a:off x="-104289" y="4630239"/>
                <a:ext cx="2265693" cy="64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de-DE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Einbindung per </a:t>
                </a:r>
                <a:br>
                  <a:rPr lang="de-DE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</a:br>
                <a:r>
                  <a:rPr lang="de-DE" b="0" i="0" u="none" strike="noStrike" dirty="0">
                    <a:solidFill>
                      <a:srgbClr val="000000"/>
                    </a:solidFill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Datenimport</a:t>
                </a:r>
                <a:endParaRPr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endParaRPr>
              </a:p>
            </p:txBody>
          </p:sp>
          <p:sp>
            <p:nvSpPr>
              <p:cNvPr id="17" name="Google Shape;1504;p30">
                <a:extLst>
                  <a:ext uri="{FF2B5EF4-FFF2-40B4-BE49-F238E27FC236}">
                    <a16:creationId xmlns:a16="http://schemas.microsoft.com/office/drawing/2014/main" id="{04B40180-5261-18E1-C266-FAAB015F7C6C}"/>
                  </a:ext>
                </a:extLst>
              </p:cNvPr>
              <p:cNvSpPr txBox="1"/>
              <p:nvPr/>
            </p:nvSpPr>
            <p:spPr>
              <a:xfrm>
                <a:off x="-104289" y="3911465"/>
                <a:ext cx="2265693" cy="5624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2000" b="1" i="0" u="none" strike="noStrike" dirty="0">
                    <a:solidFill>
                      <a:srgbClr val="000000"/>
                    </a:solidFill>
                    <a:effectLst/>
                    <a:latin typeface="Fira Sans" panose="020B0503050000020004" pitchFamily="34" charset="0"/>
                  </a:rPr>
                  <a:t>Datenintegration &amp; Import</a:t>
                </a:r>
                <a:endParaRPr sz="2000" b="1" dirty="0">
                  <a:solidFill>
                    <a:schemeClr val="dk1"/>
                  </a:solidFill>
                  <a:latin typeface="Fira Sans" panose="020B0503050000020004" pitchFamily="34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15" name="Google Shape;1505;p30">
              <a:extLst>
                <a:ext uri="{FF2B5EF4-FFF2-40B4-BE49-F238E27FC236}">
                  <a16:creationId xmlns:a16="http://schemas.microsoft.com/office/drawing/2014/main" id="{44C49DA6-ACCD-E403-1026-E89246F23836}"/>
                </a:ext>
              </a:extLst>
            </p:cNvPr>
            <p:cNvSpPr/>
            <p:nvPr/>
          </p:nvSpPr>
          <p:spPr>
            <a:xfrm>
              <a:off x="555886" y="2084768"/>
              <a:ext cx="1638995" cy="163899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8" name="Google Shape;1506;p30">
            <a:extLst>
              <a:ext uri="{FF2B5EF4-FFF2-40B4-BE49-F238E27FC236}">
                <a16:creationId xmlns:a16="http://schemas.microsoft.com/office/drawing/2014/main" id="{48D3A26D-1CC8-9D87-BA0E-3CDEB8DC56CB}"/>
              </a:ext>
            </a:extLst>
          </p:cNvPr>
          <p:cNvGrpSpPr/>
          <p:nvPr/>
        </p:nvGrpSpPr>
        <p:grpSpPr>
          <a:xfrm>
            <a:off x="4748594" y="2191640"/>
            <a:ext cx="2370190" cy="3741879"/>
            <a:chOff x="3679818" y="2084769"/>
            <a:chExt cx="2370190" cy="3741879"/>
          </a:xfrm>
        </p:grpSpPr>
        <p:grpSp>
          <p:nvGrpSpPr>
            <p:cNvPr id="19" name="Google Shape;1507;p30">
              <a:extLst>
                <a:ext uri="{FF2B5EF4-FFF2-40B4-BE49-F238E27FC236}">
                  <a16:creationId xmlns:a16="http://schemas.microsoft.com/office/drawing/2014/main" id="{5D3DD681-2BB8-BC5B-3B06-1B2604866638}"/>
                </a:ext>
              </a:extLst>
            </p:cNvPr>
            <p:cNvGrpSpPr/>
            <p:nvPr/>
          </p:nvGrpSpPr>
          <p:grpSpPr>
            <a:xfrm>
              <a:off x="3679818" y="3880136"/>
              <a:ext cx="2370190" cy="1946512"/>
              <a:chOff x="2557180" y="3897386"/>
              <a:chExt cx="2370190" cy="1946512"/>
            </a:xfrm>
          </p:grpSpPr>
          <p:sp>
            <p:nvSpPr>
              <p:cNvPr id="21" name="Google Shape;1508;p30">
                <a:extLst>
                  <a:ext uri="{FF2B5EF4-FFF2-40B4-BE49-F238E27FC236}">
                    <a16:creationId xmlns:a16="http://schemas.microsoft.com/office/drawing/2014/main" id="{AD3795E5-8EDF-7B36-40EC-67A5DD218A8E}"/>
                  </a:ext>
                </a:extLst>
              </p:cNvPr>
              <p:cNvSpPr txBox="1"/>
              <p:nvPr/>
            </p:nvSpPr>
            <p:spPr>
              <a:xfrm>
                <a:off x="2661677" y="4630227"/>
                <a:ext cx="2265693" cy="12136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Automatisierte </a:t>
                </a:r>
                <a:b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Drift-Erkennung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de-DE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Retraining</a:t>
                </a:r>
                <a:endParaRPr lang="de-DE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Alerts</a:t>
                </a:r>
              </a:p>
            </p:txBody>
          </p:sp>
          <p:sp>
            <p:nvSpPr>
              <p:cNvPr id="22" name="Google Shape;1509;p30">
                <a:extLst>
                  <a:ext uri="{FF2B5EF4-FFF2-40B4-BE49-F238E27FC236}">
                    <a16:creationId xmlns:a16="http://schemas.microsoft.com/office/drawing/2014/main" id="{B4B02840-ECBB-4BD3-1D9D-B3DE2CB28698}"/>
                  </a:ext>
                </a:extLst>
              </p:cNvPr>
              <p:cNvSpPr txBox="1"/>
              <p:nvPr/>
            </p:nvSpPr>
            <p:spPr>
              <a:xfrm>
                <a:off x="2557180" y="3897386"/>
                <a:ext cx="2097632" cy="5764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Monitoring &amp; Automatisierung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0" name="Google Shape;1510;p30">
              <a:extLst>
                <a:ext uri="{FF2B5EF4-FFF2-40B4-BE49-F238E27FC236}">
                  <a16:creationId xmlns:a16="http://schemas.microsoft.com/office/drawing/2014/main" id="{BBEA45C8-B069-F4C1-0400-A46BA0B7C145}"/>
                </a:ext>
              </a:extLst>
            </p:cNvPr>
            <p:cNvSpPr/>
            <p:nvPr/>
          </p:nvSpPr>
          <p:spPr>
            <a:xfrm>
              <a:off x="3986053" y="2084769"/>
              <a:ext cx="1638995" cy="16389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" name="Google Shape;1511;p30">
            <a:extLst>
              <a:ext uri="{FF2B5EF4-FFF2-40B4-BE49-F238E27FC236}">
                <a16:creationId xmlns:a16="http://schemas.microsoft.com/office/drawing/2014/main" id="{067F2B68-DBA9-08B0-4E3E-ED42126BDEB5}"/>
              </a:ext>
            </a:extLst>
          </p:cNvPr>
          <p:cNvGrpSpPr/>
          <p:nvPr/>
        </p:nvGrpSpPr>
        <p:grpSpPr>
          <a:xfrm>
            <a:off x="8133004" y="2161932"/>
            <a:ext cx="2511379" cy="3934394"/>
            <a:chOff x="6755471" y="2055061"/>
            <a:chExt cx="2511379" cy="3934394"/>
          </a:xfrm>
        </p:grpSpPr>
        <p:grpSp>
          <p:nvGrpSpPr>
            <p:cNvPr id="24" name="Google Shape;1512;p30">
              <a:extLst>
                <a:ext uri="{FF2B5EF4-FFF2-40B4-BE49-F238E27FC236}">
                  <a16:creationId xmlns:a16="http://schemas.microsoft.com/office/drawing/2014/main" id="{3F49158A-5D8D-1C37-E4C0-B6A5B667E546}"/>
                </a:ext>
              </a:extLst>
            </p:cNvPr>
            <p:cNvGrpSpPr/>
            <p:nvPr/>
          </p:nvGrpSpPr>
          <p:grpSpPr>
            <a:xfrm>
              <a:off x="6755471" y="3894203"/>
              <a:ext cx="2511379" cy="2095252"/>
              <a:chOff x="4982033" y="3911465"/>
              <a:chExt cx="2511379" cy="2095252"/>
            </a:xfrm>
          </p:grpSpPr>
          <p:sp>
            <p:nvSpPr>
              <p:cNvPr id="26" name="Google Shape;1513;p30">
                <a:extLst>
                  <a:ext uri="{FF2B5EF4-FFF2-40B4-BE49-F238E27FC236}">
                    <a16:creationId xmlns:a16="http://schemas.microsoft.com/office/drawing/2014/main" id="{6E25BEAA-7EA7-A9CF-1719-912C43BE81C5}"/>
                  </a:ext>
                </a:extLst>
              </p:cNvPr>
              <p:cNvSpPr txBox="1"/>
              <p:nvPr/>
            </p:nvSpPr>
            <p:spPr>
              <a:xfrm>
                <a:off x="4982034" y="4575147"/>
                <a:ext cx="2511378" cy="14315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Cloudfähige </a:t>
                </a:r>
                <a:b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Architektur</a:t>
                </a:r>
              </a:p>
              <a:p>
                <a:pPr marL="285750" lvl="0" indent="-285750" rtl="0">
                  <a:spcBef>
                    <a:spcPts val="0"/>
                  </a:spcBef>
                  <a:spcAft>
                    <a:spcPts val="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Zentrale Steuerung</a:t>
                </a:r>
              </a:p>
              <a:p>
                <a:pPr marL="285750" indent="-285750">
                  <a:buClr>
                    <a:schemeClr val="tx1">
                      <a:lumMod val="50000"/>
                      <a:lumOff val="50000"/>
                    </a:schemeClr>
                  </a:buClr>
                  <a:buFont typeface="Arial" panose="020B0604020202020204" pitchFamily="34" charset="0"/>
                  <a:buChar char="•"/>
                </a:pPr>
                <a:r>
                  <a:rPr lang="de-DE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 Modulare Containerstruktur</a:t>
                </a:r>
              </a:p>
            </p:txBody>
          </p:sp>
          <p:sp>
            <p:nvSpPr>
              <p:cNvPr id="27" name="Google Shape;1514;p30">
                <a:extLst>
                  <a:ext uri="{FF2B5EF4-FFF2-40B4-BE49-F238E27FC236}">
                    <a16:creationId xmlns:a16="http://schemas.microsoft.com/office/drawing/2014/main" id="{AD20CD55-B314-B945-B7CF-7FCF5256F951}"/>
                  </a:ext>
                </a:extLst>
              </p:cNvPr>
              <p:cNvSpPr txBox="1"/>
              <p:nvPr/>
            </p:nvSpPr>
            <p:spPr>
              <a:xfrm>
                <a:off x="4982033" y="3911465"/>
                <a:ext cx="2511379" cy="5048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DE" sz="2000" b="1" dirty="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Technische Skalierung &amp; Steuerung</a:t>
                </a:r>
                <a:endParaRPr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5" name="Google Shape;1515;p30">
              <a:extLst>
                <a:ext uri="{FF2B5EF4-FFF2-40B4-BE49-F238E27FC236}">
                  <a16:creationId xmlns:a16="http://schemas.microsoft.com/office/drawing/2014/main" id="{14DFC206-ECA4-33A1-0200-E3E693229B9F}"/>
                </a:ext>
              </a:extLst>
            </p:cNvPr>
            <p:cNvSpPr/>
            <p:nvPr/>
          </p:nvSpPr>
          <p:spPr>
            <a:xfrm>
              <a:off x="7107463" y="2055061"/>
              <a:ext cx="1680282" cy="1680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32" name="Grafik 31" descr="Datenbank mit einfarbiger Füllung">
            <a:extLst>
              <a:ext uri="{FF2B5EF4-FFF2-40B4-BE49-F238E27FC236}">
                <a16:creationId xmlns:a16="http://schemas.microsoft.com/office/drawing/2014/main" id="{A627BCE9-E0DB-E858-3082-FC7E0E17A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6959" y="2544254"/>
            <a:ext cx="914400" cy="914400"/>
          </a:xfrm>
          <a:prstGeom prst="rect">
            <a:avLst/>
          </a:prstGeom>
        </p:spPr>
      </p:pic>
      <p:pic>
        <p:nvPicPr>
          <p:cNvPr id="34" name="Grafik 33" descr="Statistiken mit einfarbiger Füllung">
            <a:extLst>
              <a:ext uri="{FF2B5EF4-FFF2-40B4-BE49-F238E27FC236}">
                <a16:creationId xmlns:a16="http://schemas.microsoft.com/office/drawing/2014/main" id="{CABE07FF-EFA7-FD5E-3B3B-05E428BC9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7937" y="2550985"/>
            <a:ext cx="914400" cy="914400"/>
          </a:xfrm>
          <a:prstGeom prst="rect">
            <a:avLst/>
          </a:prstGeom>
        </p:spPr>
      </p:pic>
      <p:pic>
        <p:nvPicPr>
          <p:cNvPr id="36" name="Grafik 35" descr="Recherche mit einfarbiger Füllung">
            <a:extLst>
              <a:ext uri="{FF2B5EF4-FFF2-40B4-BE49-F238E27FC236}">
                <a16:creationId xmlns:a16="http://schemas.microsoft.com/office/drawing/2014/main" id="{8749DD86-9CF1-2F75-79E3-7B285E107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7126" y="25493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7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27D56-603D-E15E-133D-72A8CE4F4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24845-0157-AF0C-EA4D-19B8B538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600" dirty="0">
                <a:latin typeface="Fira Sans" panose="020B0503050000020004" pitchFamily="34" charset="0"/>
              </a:rPr>
              <a:t>Was bleibt – im Code und im Kopf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A8FFD-C00B-677C-6BAC-32408225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2380" y="2057400"/>
            <a:ext cx="5308628" cy="4142232"/>
          </a:xfrm>
        </p:spPr>
        <p:txBody>
          <a:bodyPr lIns="288000" anchor="b"/>
          <a:lstStyle/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de-DE" b="1" i="0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Persönlich gelernt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Unsicherheit aushalten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Denken in Prozessen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de-DE" b="0" i="0" u="none" strike="noStrike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9D5716-C58D-B7E5-E0BE-52FDED6A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059CF8-6421-DE2B-E155-A0F440E0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876E29-0CB1-1737-7E7F-2EF3E09C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16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A83E311-FCA1-F5F1-B65E-A8BB1F4E733A}"/>
              </a:ext>
            </a:extLst>
          </p:cNvPr>
          <p:cNvSpPr txBox="1"/>
          <p:nvPr/>
        </p:nvSpPr>
        <p:spPr>
          <a:xfrm>
            <a:off x="640079" y="500272"/>
            <a:ext cx="420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Fazit</a:t>
            </a:r>
            <a:endParaRPr lang="de-DE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C243099-AB53-3FD4-0CDF-1877B2E255DD}"/>
              </a:ext>
            </a:extLst>
          </p:cNvPr>
          <p:cNvSpPr txBox="1">
            <a:spLocks/>
          </p:cNvSpPr>
          <p:nvPr/>
        </p:nvSpPr>
        <p:spPr>
          <a:xfrm>
            <a:off x="1400325" y="2057400"/>
            <a:ext cx="4548382" cy="4142232"/>
          </a:xfrm>
          <a:prstGeom prst="rect">
            <a:avLst/>
          </a:prstGeom>
        </p:spPr>
        <p:txBody>
          <a:bodyPr vert="horz" lIns="288000" tIns="45720" rIns="7200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>
                  <a:lumMod val="50000"/>
                  <a:lumOff val="50000"/>
                </a:schemeClr>
              </a:buClr>
              <a:buNone/>
            </a:pPr>
            <a:r>
              <a:rPr lang="de-DE" b="1" i="0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  <a:ea typeface="Roboto" panose="02000000000000000000" pitchFamily="2" charset="0"/>
                <a:cs typeface="Roboto" panose="02000000000000000000" pitchFamily="2" charset="0"/>
              </a:rPr>
              <a:t>Technisch gelernt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Umgang mit Tools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Reproduzierbarkeit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b="0" i="0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Saubere (Ordner-Struktur)</a:t>
            </a:r>
            <a:endParaRPr lang="de-DE" dirty="0">
              <a:latin typeface="Fira Sans" panose="020B0503050000020004" pitchFamily="34" charset="0"/>
            </a:endParaRPr>
          </a:p>
        </p:txBody>
      </p:sp>
      <p:sp>
        <p:nvSpPr>
          <p:cNvPr id="8" name="Google Shape;3068;p43">
            <a:extLst>
              <a:ext uri="{FF2B5EF4-FFF2-40B4-BE49-F238E27FC236}">
                <a16:creationId xmlns:a16="http://schemas.microsoft.com/office/drawing/2014/main" id="{347915DC-2E05-A3D5-B44C-7B5B2610B6BD}"/>
              </a:ext>
            </a:extLst>
          </p:cNvPr>
          <p:cNvSpPr/>
          <p:nvPr/>
        </p:nvSpPr>
        <p:spPr>
          <a:xfrm>
            <a:off x="5481007" y="4490531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3068;p43">
            <a:extLst>
              <a:ext uri="{FF2B5EF4-FFF2-40B4-BE49-F238E27FC236}">
                <a16:creationId xmlns:a16="http://schemas.microsoft.com/office/drawing/2014/main" id="{1A3A8B5B-454F-E328-05EA-2D46B5B2F04C}"/>
              </a:ext>
            </a:extLst>
          </p:cNvPr>
          <p:cNvSpPr/>
          <p:nvPr/>
        </p:nvSpPr>
        <p:spPr>
          <a:xfrm>
            <a:off x="640079" y="2104788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4" name="Google Shape;1207;p27">
            <a:extLst>
              <a:ext uri="{FF2B5EF4-FFF2-40B4-BE49-F238E27FC236}">
                <a16:creationId xmlns:a16="http://schemas.microsoft.com/office/drawing/2014/main" id="{2405B8D2-C9E5-EB84-95FB-08E245235A8F}"/>
              </a:ext>
            </a:extLst>
          </p:cNvPr>
          <p:cNvGrpSpPr/>
          <p:nvPr/>
        </p:nvGrpSpPr>
        <p:grpSpPr>
          <a:xfrm>
            <a:off x="-3795566" y="3486336"/>
            <a:ext cx="6942749" cy="2822626"/>
            <a:chOff x="2672187" y="3187306"/>
            <a:chExt cx="3799639" cy="1544771"/>
          </a:xfrm>
        </p:grpSpPr>
        <p:sp>
          <p:nvSpPr>
            <p:cNvPr id="35" name="Google Shape;1208;p27">
              <a:extLst>
                <a:ext uri="{FF2B5EF4-FFF2-40B4-BE49-F238E27FC236}">
                  <a16:creationId xmlns:a16="http://schemas.microsoft.com/office/drawing/2014/main" id="{E4850A85-BD79-9BBE-9F7D-F0F6C2589893}"/>
                </a:ext>
              </a:extLst>
            </p:cNvPr>
            <p:cNvSpPr/>
            <p:nvPr/>
          </p:nvSpPr>
          <p:spPr>
            <a:xfrm>
              <a:off x="2672187" y="4620521"/>
              <a:ext cx="3799639" cy="111556"/>
            </a:xfrm>
            <a:custGeom>
              <a:avLst/>
              <a:gdLst/>
              <a:ahLst/>
              <a:cxnLst/>
              <a:rect l="l" t="t" r="r" b="b"/>
              <a:pathLst>
                <a:path w="246290" h="7231" extrusionOk="0">
                  <a:moveTo>
                    <a:pt x="123155" y="0"/>
                  </a:moveTo>
                  <a:lnTo>
                    <a:pt x="110555" y="20"/>
                  </a:lnTo>
                  <a:lnTo>
                    <a:pt x="98328" y="79"/>
                  </a:lnTo>
                  <a:lnTo>
                    <a:pt x="86532" y="157"/>
                  </a:lnTo>
                  <a:lnTo>
                    <a:pt x="75206" y="294"/>
                  </a:lnTo>
                  <a:lnTo>
                    <a:pt x="64448" y="432"/>
                  </a:lnTo>
                  <a:lnTo>
                    <a:pt x="54298" y="627"/>
                  </a:lnTo>
                  <a:lnTo>
                    <a:pt x="44814" y="823"/>
                  </a:lnTo>
                  <a:lnTo>
                    <a:pt x="36074" y="1059"/>
                  </a:lnTo>
                  <a:lnTo>
                    <a:pt x="31999" y="1196"/>
                  </a:lnTo>
                  <a:lnTo>
                    <a:pt x="28119" y="1313"/>
                  </a:lnTo>
                  <a:lnTo>
                    <a:pt x="24455" y="1450"/>
                  </a:lnTo>
                  <a:lnTo>
                    <a:pt x="21025" y="1588"/>
                  </a:lnTo>
                  <a:lnTo>
                    <a:pt x="17831" y="1744"/>
                  </a:lnTo>
                  <a:lnTo>
                    <a:pt x="14853" y="1901"/>
                  </a:lnTo>
                  <a:lnTo>
                    <a:pt x="12149" y="2058"/>
                  </a:lnTo>
                  <a:lnTo>
                    <a:pt x="9680" y="2215"/>
                  </a:lnTo>
                  <a:lnTo>
                    <a:pt x="7466" y="2371"/>
                  </a:lnTo>
                  <a:lnTo>
                    <a:pt x="5526" y="2548"/>
                  </a:lnTo>
                  <a:lnTo>
                    <a:pt x="3880" y="2705"/>
                  </a:lnTo>
                  <a:lnTo>
                    <a:pt x="2508" y="2881"/>
                  </a:lnTo>
                  <a:lnTo>
                    <a:pt x="1920" y="2979"/>
                  </a:lnTo>
                  <a:lnTo>
                    <a:pt x="1411" y="3057"/>
                  </a:lnTo>
                  <a:lnTo>
                    <a:pt x="980" y="3155"/>
                  </a:lnTo>
                  <a:lnTo>
                    <a:pt x="627" y="3253"/>
                  </a:lnTo>
                  <a:lnTo>
                    <a:pt x="353" y="3332"/>
                  </a:lnTo>
                  <a:lnTo>
                    <a:pt x="157" y="3430"/>
                  </a:lnTo>
                  <a:lnTo>
                    <a:pt x="78" y="3469"/>
                  </a:lnTo>
                  <a:lnTo>
                    <a:pt x="39" y="3528"/>
                  </a:lnTo>
                  <a:lnTo>
                    <a:pt x="0" y="3567"/>
                  </a:lnTo>
                  <a:lnTo>
                    <a:pt x="0" y="3606"/>
                  </a:lnTo>
                  <a:lnTo>
                    <a:pt x="0" y="3665"/>
                  </a:lnTo>
                  <a:lnTo>
                    <a:pt x="39" y="3704"/>
                  </a:lnTo>
                  <a:lnTo>
                    <a:pt x="78" y="3763"/>
                  </a:lnTo>
                  <a:lnTo>
                    <a:pt x="157" y="3802"/>
                  </a:lnTo>
                  <a:lnTo>
                    <a:pt x="353" y="3900"/>
                  </a:lnTo>
                  <a:lnTo>
                    <a:pt x="627" y="3978"/>
                  </a:lnTo>
                  <a:lnTo>
                    <a:pt x="980" y="4076"/>
                  </a:lnTo>
                  <a:lnTo>
                    <a:pt x="1411" y="4155"/>
                  </a:lnTo>
                  <a:lnTo>
                    <a:pt x="1920" y="4253"/>
                  </a:lnTo>
                  <a:lnTo>
                    <a:pt x="2508" y="4351"/>
                  </a:lnTo>
                  <a:lnTo>
                    <a:pt x="3880" y="4507"/>
                  </a:lnTo>
                  <a:lnTo>
                    <a:pt x="5526" y="4684"/>
                  </a:lnTo>
                  <a:lnTo>
                    <a:pt x="7466" y="4860"/>
                  </a:lnTo>
                  <a:lnTo>
                    <a:pt x="9680" y="5017"/>
                  </a:lnTo>
                  <a:lnTo>
                    <a:pt x="12149" y="5174"/>
                  </a:lnTo>
                  <a:lnTo>
                    <a:pt x="14853" y="5330"/>
                  </a:lnTo>
                  <a:lnTo>
                    <a:pt x="17831" y="5487"/>
                  </a:lnTo>
                  <a:lnTo>
                    <a:pt x="21025" y="5624"/>
                  </a:lnTo>
                  <a:lnTo>
                    <a:pt x="24455" y="5781"/>
                  </a:lnTo>
                  <a:lnTo>
                    <a:pt x="28119" y="5918"/>
                  </a:lnTo>
                  <a:lnTo>
                    <a:pt x="31999" y="6036"/>
                  </a:lnTo>
                  <a:lnTo>
                    <a:pt x="36074" y="6173"/>
                  </a:lnTo>
                  <a:lnTo>
                    <a:pt x="44814" y="6408"/>
                  </a:lnTo>
                  <a:lnTo>
                    <a:pt x="54298" y="6604"/>
                  </a:lnTo>
                  <a:lnTo>
                    <a:pt x="64448" y="6780"/>
                  </a:lnTo>
                  <a:lnTo>
                    <a:pt x="75206" y="6937"/>
                  </a:lnTo>
                  <a:lnTo>
                    <a:pt x="86532" y="7055"/>
                  </a:lnTo>
                  <a:lnTo>
                    <a:pt x="98328" y="7153"/>
                  </a:lnTo>
                  <a:lnTo>
                    <a:pt x="110555" y="7211"/>
                  </a:lnTo>
                  <a:lnTo>
                    <a:pt x="123155" y="7231"/>
                  </a:lnTo>
                  <a:lnTo>
                    <a:pt x="135735" y="7211"/>
                  </a:lnTo>
                  <a:lnTo>
                    <a:pt x="147962" y="7153"/>
                  </a:lnTo>
                  <a:lnTo>
                    <a:pt x="159778" y="7055"/>
                  </a:lnTo>
                  <a:lnTo>
                    <a:pt x="171084" y="6937"/>
                  </a:lnTo>
                  <a:lnTo>
                    <a:pt x="181842" y="6780"/>
                  </a:lnTo>
                  <a:lnTo>
                    <a:pt x="192012" y="6604"/>
                  </a:lnTo>
                  <a:lnTo>
                    <a:pt x="201476" y="6408"/>
                  </a:lnTo>
                  <a:lnTo>
                    <a:pt x="210235" y="6173"/>
                  </a:lnTo>
                  <a:lnTo>
                    <a:pt x="214311" y="6036"/>
                  </a:lnTo>
                  <a:lnTo>
                    <a:pt x="218171" y="5918"/>
                  </a:lnTo>
                  <a:lnTo>
                    <a:pt x="221835" y="5781"/>
                  </a:lnTo>
                  <a:lnTo>
                    <a:pt x="225265" y="5624"/>
                  </a:lnTo>
                  <a:lnTo>
                    <a:pt x="228478" y="5487"/>
                  </a:lnTo>
                  <a:lnTo>
                    <a:pt x="231437" y="5330"/>
                  </a:lnTo>
                  <a:lnTo>
                    <a:pt x="234161" y="5174"/>
                  </a:lnTo>
                  <a:lnTo>
                    <a:pt x="236630" y="5017"/>
                  </a:lnTo>
                  <a:lnTo>
                    <a:pt x="238824" y="4860"/>
                  </a:lnTo>
                  <a:lnTo>
                    <a:pt x="240764" y="4684"/>
                  </a:lnTo>
                  <a:lnTo>
                    <a:pt x="242430" y="4507"/>
                  </a:lnTo>
                  <a:lnTo>
                    <a:pt x="243801" y="4351"/>
                  </a:lnTo>
                  <a:lnTo>
                    <a:pt x="244370" y="4253"/>
                  </a:lnTo>
                  <a:lnTo>
                    <a:pt x="244879" y="4155"/>
                  </a:lnTo>
                  <a:lnTo>
                    <a:pt x="245310" y="4076"/>
                  </a:lnTo>
                  <a:lnTo>
                    <a:pt x="245663" y="3978"/>
                  </a:lnTo>
                  <a:lnTo>
                    <a:pt x="245937" y="3900"/>
                  </a:lnTo>
                  <a:lnTo>
                    <a:pt x="246133" y="3802"/>
                  </a:lnTo>
                  <a:lnTo>
                    <a:pt x="246212" y="3763"/>
                  </a:lnTo>
                  <a:lnTo>
                    <a:pt x="246251" y="3704"/>
                  </a:lnTo>
                  <a:lnTo>
                    <a:pt x="246290" y="3665"/>
                  </a:lnTo>
                  <a:lnTo>
                    <a:pt x="246290" y="3606"/>
                  </a:lnTo>
                  <a:lnTo>
                    <a:pt x="246290" y="3567"/>
                  </a:lnTo>
                  <a:lnTo>
                    <a:pt x="246251" y="3528"/>
                  </a:lnTo>
                  <a:lnTo>
                    <a:pt x="246212" y="3469"/>
                  </a:lnTo>
                  <a:lnTo>
                    <a:pt x="246133" y="3430"/>
                  </a:lnTo>
                  <a:lnTo>
                    <a:pt x="245937" y="3332"/>
                  </a:lnTo>
                  <a:lnTo>
                    <a:pt x="245663" y="3253"/>
                  </a:lnTo>
                  <a:lnTo>
                    <a:pt x="245310" y="3155"/>
                  </a:lnTo>
                  <a:lnTo>
                    <a:pt x="244879" y="3057"/>
                  </a:lnTo>
                  <a:lnTo>
                    <a:pt x="244370" y="2979"/>
                  </a:lnTo>
                  <a:lnTo>
                    <a:pt x="243801" y="2881"/>
                  </a:lnTo>
                  <a:lnTo>
                    <a:pt x="242430" y="2705"/>
                  </a:lnTo>
                  <a:lnTo>
                    <a:pt x="240764" y="2548"/>
                  </a:lnTo>
                  <a:lnTo>
                    <a:pt x="238824" y="2371"/>
                  </a:lnTo>
                  <a:lnTo>
                    <a:pt x="236630" y="2215"/>
                  </a:lnTo>
                  <a:lnTo>
                    <a:pt x="234161" y="2058"/>
                  </a:lnTo>
                  <a:lnTo>
                    <a:pt x="231437" y="1901"/>
                  </a:lnTo>
                  <a:lnTo>
                    <a:pt x="228478" y="1744"/>
                  </a:lnTo>
                  <a:lnTo>
                    <a:pt x="225265" y="1588"/>
                  </a:lnTo>
                  <a:lnTo>
                    <a:pt x="221835" y="1450"/>
                  </a:lnTo>
                  <a:lnTo>
                    <a:pt x="218171" y="1313"/>
                  </a:lnTo>
                  <a:lnTo>
                    <a:pt x="214311" y="1196"/>
                  </a:lnTo>
                  <a:lnTo>
                    <a:pt x="210235" y="1059"/>
                  </a:lnTo>
                  <a:lnTo>
                    <a:pt x="201476" y="823"/>
                  </a:lnTo>
                  <a:lnTo>
                    <a:pt x="192012" y="627"/>
                  </a:lnTo>
                  <a:lnTo>
                    <a:pt x="181842" y="432"/>
                  </a:lnTo>
                  <a:lnTo>
                    <a:pt x="171084" y="294"/>
                  </a:lnTo>
                  <a:lnTo>
                    <a:pt x="159778" y="157"/>
                  </a:lnTo>
                  <a:lnTo>
                    <a:pt x="147962" y="79"/>
                  </a:lnTo>
                  <a:lnTo>
                    <a:pt x="135735" y="20"/>
                  </a:lnTo>
                  <a:lnTo>
                    <a:pt x="123155" y="0"/>
                  </a:lnTo>
                  <a:close/>
                </a:path>
              </a:pathLst>
            </a:custGeom>
            <a:solidFill>
              <a:srgbClr val="434343">
                <a:alpha val="12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9;p27">
              <a:extLst>
                <a:ext uri="{FF2B5EF4-FFF2-40B4-BE49-F238E27FC236}">
                  <a16:creationId xmlns:a16="http://schemas.microsoft.com/office/drawing/2014/main" id="{CFBCD334-CE98-3B84-FD46-342082AA53E8}"/>
                </a:ext>
              </a:extLst>
            </p:cNvPr>
            <p:cNvSpPr/>
            <p:nvPr/>
          </p:nvSpPr>
          <p:spPr>
            <a:xfrm>
              <a:off x="2821216" y="3187306"/>
              <a:ext cx="3501580" cy="1277536"/>
            </a:xfrm>
            <a:custGeom>
              <a:avLst/>
              <a:gdLst/>
              <a:ahLst/>
              <a:cxnLst/>
              <a:rect l="l" t="t" r="r" b="b"/>
              <a:pathLst>
                <a:path w="226970" h="82809" extrusionOk="0">
                  <a:moveTo>
                    <a:pt x="120177" y="0"/>
                  </a:moveTo>
                  <a:lnTo>
                    <a:pt x="118472" y="4664"/>
                  </a:lnTo>
                  <a:lnTo>
                    <a:pt x="116434" y="4468"/>
                  </a:lnTo>
                  <a:lnTo>
                    <a:pt x="114396" y="4331"/>
                  </a:lnTo>
                  <a:lnTo>
                    <a:pt x="112358" y="4213"/>
                  </a:lnTo>
                  <a:lnTo>
                    <a:pt x="110320" y="4154"/>
                  </a:lnTo>
                  <a:lnTo>
                    <a:pt x="108263" y="4115"/>
                  </a:lnTo>
                  <a:lnTo>
                    <a:pt x="106225" y="4135"/>
                  </a:lnTo>
                  <a:lnTo>
                    <a:pt x="104168" y="4174"/>
                  </a:lnTo>
                  <a:lnTo>
                    <a:pt x="102130" y="4252"/>
                  </a:lnTo>
                  <a:lnTo>
                    <a:pt x="100092" y="4389"/>
                  </a:lnTo>
                  <a:lnTo>
                    <a:pt x="98074" y="4527"/>
                  </a:lnTo>
                  <a:lnTo>
                    <a:pt x="96055" y="4722"/>
                  </a:lnTo>
                  <a:lnTo>
                    <a:pt x="94037" y="4938"/>
                  </a:lnTo>
                  <a:lnTo>
                    <a:pt x="92038" y="5173"/>
                  </a:lnTo>
                  <a:lnTo>
                    <a:pt x="90059" y="5447"/>
                  </a:lnTo>
                  <a:lnTo>
                    <a:pt x="88100" y="5761"/>
                  </a:lnTo>
                  <a:lnTo>
                    <a:pt x="86160" y="6075"/>
                  </a:lnTo>
                  <a:lnTo>
                    <a:pt x="84690" y="6368"/>
                  </a:lnTo>
                  <a:lnTo>
                    <a:pt x="83220" y="6682"/>
                  </a:lnTo>
                  <a:lnTo>
                    <a:pt x="81810" y="7035"/>
                  </a:lnTo>
                  <a:lnTo>
                    <a:pt x="80399" y="7427"/>
                  </a:lnTo>
                  <a:lnTo>
                    <a:pt x="79008" y="7838"/>
                  </a:lnTo>
                  <a:lnTo>
                    <a:pt x="77655" y="8308"/>
                  </a:lnTo>
                  <a:lnTo>
                    <a:pt x="76323" y="8798"/>
                  </a:lnTo>
                  <a:lnTo>
                    <a:pt x="75010" y="9327"/>
                  </a:lnTo>
                  <a:lnTo>
                    <a:pt x="73717" y="9876"/>
                  </a:lnTo>
                  <a:lnTo>
                    <a:pt x="72443" y="10464"/>
                  </a:lnTo>
                  <a:lnTo>
                    <a:pt x="71189" y="11091"/>
                  </a:lnTo>
                  <a:lnTo>
                    <a:pt x="69955" y="11738"/>
                  </a:lnTo>
                  <a:lnTo>
                    <a:pt x="68740" y="12423"/>
                  </a:lnTo>
                  <a:lnTo>
                    <a:pt x="67544" y="13129"/>
                  </a:lnTo>
                  <a:lnTo>
                    <a:pt x="66369" y="13873"/>
                  </a:lnTo>
                  <a:lnTo>
                    <a:pt x="65193" y="14638"/>
                  </a:lnTo>
                  <a:lnTo>
                    <a:pt x="64057" y="15421"/>
                  </a:lnTo>
                  <a:lnTo>
                    <a:pt x="62920" y="16244"/>
                  </a:lnTo>
                  <a:lnTo>
                    <a:pt x="61803" y="17087"/>
                  </a:lnTo>
                  <a:lnTo>
                    <a:pt x="60706" y="17949"/>
                  </a:lnTo>
                  <a:lnTo>
                    <a:pt x="59608" y="18851"/>
                  </a:lnTo>
                  <a:lnTo>
                    <a:pt x="58531" y="19752"/>
                  </a:lnTo>
                  <a:lnTo>
                    <a:pt x="57473" y="20692"/>
                  </a:lnTo>
                  <a:lnTo>
                    <a:pt x="56414" y="21653"/>
                  </a:lnTo>
                  <a:lnTo>
                    <a:pt x="55376" y="22632"/>
                  </a:lnTo>
                  <a:lnTo>
                    <a:pt x="54357" y="23632"/>
                  </a:lnTo>
                  <a:lnTo>
                    <a:pt x="53338" y="24670"/>
                  </a:lnTo>
                  <a:lnTo>
                    <a:pt x="52319" y="25709"/>
                  </a:lnTo>
                  <a:lnTo>
                    <a:pt x="51320" y="26767"/>
                  </a:lnTo>
                  <a:lnTo>
                    <a:pt x="50320" y="27845"/>
                  </a:lnTo>
                  <a:lnTo>
                    <a:pt x="49341" y="28942"/>
                  </a:lnTo>
                  <a:lnTo>
                    <a:pt x="48361" y="30039"/>
                  </a:lnTo>
                  <a:lnTo>
                    <a:pt x="47636" y="30882"/>
                  </a:lnTo>
                  <a:lnTo>
                    <a:pt x="46891" y="31783"/>
                  </a:lnTo>
                  <a:lnTo>
                    <a:pt x="45343" y="33625"/>
                  </a:lnTo>
                  <a:lnTo>
                    <a:pt x="44540" y="34566"/>
                  </a:lnTo>
                  <a:lnTo>
                    <a:pt x="43697" y="35487"/>
                  </a:lnTo>
                  <a:lnTo>
                    <a:pt x="42835" y="36408"/>
                  </a:lnTo>
                  <a:lnTo>
                    <a:pt x="41953" y="37290"/>
                  </a:lnTo>
                  <a:lnTo>
                    <a:pt x="41503" y="37721"/>
                  </a:lnTo>
                  <a:lnTo>
                    <a:pt x="41052" y="38132"/>
                  </a:lnTo>
                  <a:lnTo>
                    <a:pt x="40582" y="38544"/>
                  </a:lnTo>
                  <a:lnTo>
                    <a:pt x="40111" y="38936"/>
                  </a:lnTo>
                  <a:lnTo>
                    <a:pt x="39622" y="39308"/>
                  </a:lnTo>
                  <a:lnTo>
                    <a:pt x="39132" y="39661"/>
                  </a:lnTo>
                  <a:lnTo>
                    <a:pt x="38642" y="39994"/>
                  </a:lnTo>
                  <a:lnTo>
                    <a:pt x="38132" y="40327"/>
                  </a:lnTo>
                  <a:lnTo>
                    <a:pt x="37623" y="40621"/>
                  </a:lnTo>
                  <a:lnTo>
                    <a:pt x="37094" y="40895"/>
                  </a:lnTo>
                  <a:lnTo>
                    <a:pt x="36565" y="41150"/>
                  </a:lnTo>
                  <a:lnTo>
                    <a:pt x="36036" y="41365"/>
                  </a:lnTo>
                  <a:lnTo>
                    <a:pt x="35487" y="41561"/>
                  </a:lnTo>
                  <a:lnTo>
                    <a:pt x="34938" y="41738"/>
                  </a:lnTo>
                  <a:lnTo>
                    <a:pt x="34370" y="41875"/>
                  </a:lnTo>
                  <a:lnTo>
                    <a:pt x="33802" y="41992"/>
                  </a:lnTo>
                  <a:lnTo>
                    <a:pt x="33018" y="42090"/>
                  </a:lnTo>
                  <a:lnTo>
                    <a:pt x="32254" y="42169"/>
                  </a:lnTo>
                  <a:lnTo>
                    <a:pt x="31470" y="42208"/>
                  </a:lnTo>
                  <a:lnTo>
                    <a:pt x="30686" y="42227"/>
                  </a:lnTo>
                  <a:lnTo>
                    <a:pt x="29902" y="42208"/>
                  </a:lnTo>
                  <a:lnTo>
                    <a:pt x="29119" y="42188"/>
                  </a:lnTo>
                  <a:lnTo>
                    <a:pt x="28335" y="42149"/>
                  </a:lnTo>
                  <a:lnTo>
                    <a:pt x="27571" y="42090"/>
                  </a:lnTo>
                  <a:lnTo>
                    <a:pt x="26003" y="41934"/>
                  </a:lnTo>
                  <a:lnTo>
                    <a:pt x="24416" y="41777"/>
                  </a:lnTo>
                  <a:lnTo>
                    <a:pt x="22848" y="41640"/>
                  </a:lnTo>
                  <a:lnTo>
                    <a:pt x="22064" y="41600"/>
                  </a:lnTo>
                  <a:lnTo>
                    <a:pt x="21281" y="41542"/>
                  </a:lnTo>
                  <a:lnTo>
                    <a:pt x="20458" y="41522"/>
                  </a:lnTo>
                  <a:lnTo>
                    <a:pt x="19595" y="41542"/>
                  </a:lnTo>
                  <a:lnTo>
                    <a:pt x="18694" y="41581"/>
                  </a:lnTo>
                  <a:lnTo>
                    <a:pt x="17753" y="41679"/>
                  </a:lnTo>
                  <a:lnTo>
                    <a:pt x="16813" y="41796"/>
                  </a:lnTo>
                  <a:lnTo>
                    <a:pt x="16343" y="41875"/>
                  </a:lnTo>
                  <a:lnTo>
                    <a:pt x="15872" y="41973"/>
                  </a:lnTo>
                  <a:lnTo>
                    <a:pt x="15402" y="42071"/>
                  </a:lnTo>
                  <a:lnTo>
                    <a:pt x="14951" y="42188"/>
                  </a:lnTo>
                  <a:lnTo>
                    <a:pt x="14481" y="42325"/>
                  </a:lnTo>
                  <a:lnTo>
                    <a:pt x="14030" y="42463"/>
                  </a:lnTo>
                  <a:lnTo>
                    <a:pt x="13580" y="42619"/>
                  </a:lnTo>
                  <a:lnTo>
                    <a:pt x="13149" y="42796"/>
                  </a:lnTo>
                  <a:lnTo>
                    <a:pt x="12718" y="42972"/>
                  </a:lnTo>
                  <a:lnTo>
                    <a:pt x="12306" y="43188"/>
                  </a:lnTo>
                  <a:lnTo>
                    <a:pt x="11895" y="43403"/>
                  </a:lnTo>
                  <a:lnTo>
                    <a:pt x="11503" y="43638"/>
                  </a:lnTo>
                  <a:lnTo>
                    <a:pt x="11130" y="43873"/>
                  </a:lnTo>
                  <a:lnTo>
                    <a:pt x="10778" y="44148"/>
                  </a:lnTo>
                  <a:lnTo>
                    <a:pt x="10445" y="44442"/>
                  </a:lnTo>
                  <a:lnTo>
                    <a:pt x="10131" y="44736"/>
                  </a:lnTo>
                  <a:lnTo>
                    <a:pt x="9837" y="45069"/>
                  </a:lnTo>
                  <a:lnTo>
                    <a:pt x="9563" y="45402"/>
                  </a:lnTo>
                  <a:lnTo>
                    <a:pt x="9308" y="45755"/>
                  </a:lnTo>
                  <a:lnTo>
                    <a:pt x="9092" y="46147"/>
                  </a:lnTo>
                  <a:lnTo>
                    <a:pt x="8897" y="46538"/>
                  </a:lnTo>
                  <a:lnTo>
                    <a:pt x="8720" y="46970"/>
                  </a:lnTo>
                  <a:lnTo>
                    <a:pt x="8524" y="47538"/>
                  </a:lnTo>
                  <a:lnTo>
                    <a:pt x="8348" y="48126"/>
                  </a:lnTo>
                  <a:lnTo>
                    <a:pt x="8171" y="48713"/>
                  </a:lnTo>
                  <a:lnTo>
                    <a:pt x="8015" y="49321"/>
                  </a:lnTo>
                  <a:lnTo>
                    <a:pt x="7878" y="49928"/>
                  </a:lnTo>
                  <a:lnTo>
                    <a:pt x="7740" y="50536"/>
                  </a:lnTo>
                  <a:lnTo>
                    <a:pt x="7623" y="51163"/>
                  </a:lnTo>
                  <a:lnTo>
                    <a:pt x="7505" y="51790"/>
                  </a:lnTo>
                  <a:lnTo>
                    <a:pt x="7309" y="53044"/>
                  </a:lnTo>
                  <a:lnTo>
                    <a:pt x="7172" y="54337"/>
                  </a:lnTo>
                  <a:lnTo>
                    <a:pt x="7055" y="55611"/>
                  </a:lnTo>
                  <a:lnTo>
                    <a:pt x="6976" y="56924"/>
                  </a:lnTo>
                  <a:lnTo>
                    <a:pt x="6937" y="58217"/>
                  </a:lnTo>
                  <a:lnTo>
                    <a:pt x="6937" y="59510"/>
                  </a:lnTo>
                  <a:lnTo>
                    <a:pt x="6957" y="60804"/>
                  </a:lnTo>
                  <a:lnTo>
                    <a:pt x="7015" y="62097"/>
                  </a:lnTo>
                  <a:lnTo>
                    <a:pt x="7094" y="63371"/>
                  </a:lnTo>
                  <a:lnTo>
                    <a:pt x="7192" y="64605"/>
                  </a:lnTo>
                  <a:lnTo>
                    <a:pt x="7309" y="65840"/>
                  </a:lnTo>
                  <a:lnTo>
                    <a:pt x="7446" y="67035"/>
                  </a:lnTo>
                  <a:lnTo>
                    <a:pt x="7211" y="66937"/>
                  </a:lnTo>
                  <a:lnTo>
                    <a:pt x="6976" y="66839"/>
                  </a:lnTo>
                  <a:lnTo>
                    <a:pt x="6741" y="66780"/>
                  </a:lnTo>
                  <a:lnTo>
                    <a:pt x="6506" y="66721"/>
                  </a:lnTo>
                  <a:lnTo>
                    <a:pt x="6271" y="66682"/>
                  </a:lnTo>
                  <a:lnTo>
                    <a:pt x="6016" y="66663"/>
                  </a:lnTo>
                  <a:lnTo>
                    <a:pt x="5781" y="66643"/>
                  </a:lnTo>
                  <a:lnTo>
                    <a:pt x="5546" y="66643"/>
                  </a:lnTo>
                  <a:lnTo>
                    <a:pt x="5291" y="66663"/>
                  </a:lnTo>
                  <a:lnTo>
                    <a:pt x="5056" y="66702"/>
                  </a:lnTo>
                  <a:lnTo>
                    <a:pt x="4821" y="66761"/>
                  </a:lnTo>
                  <a:lnTo>
                    <a:pt x="4566" y="66819"/>
                  </a:lnTo>
                  <a:lnTo>
                    <a:pt x="4331" y="66878"/>
                  </a:lnTo>
                  <a:lnTo>
                    <a:pt x="4096" y="66976"/>
                  </a:lnTo>
                  <a:lnTo>
                    <a:pt x="3645" y="67172"/>
                  </a:lnTo>
                  <a:lnTo>
                    <a:pt x="3194" y="67427"/>
                  </a:lnTo>
                  <a:lnTo>
                    <a:pt x="2763" y="67701"/>
                  </a:lnTo>
                  <a:lnTo>
                    <a:pt x="2352" y="68034"/>
                  </a:lnTo>
                  <a:lnTo>
                    <a:pt x="1979" y="68387"/>
                  </a:lnTo>
                  <a:lnTo>
                    <a:pt x="1627" y="68779"/>
                  </a:lnTo>
                  <a:lnTo>
                    <a:pt x="1313" y="69190"/>
                  </a:lnTo>
                  <a:lnTo>
                    <a:pt x="1039" y="69621"/>
                  </a:lnTo>
                  <a:lnTo>
                    <a:pt x="921" y="69837"/>
                  </a:lnTo>
                  <a:lnTo>
                    <a:pt x="804" y="70072"/>
                  </a:lnTo>
                  <a:lnTo>
                    <a:pt x="608" y="70542"/>
                  </a:lnTo>
                  <a:lnTo>
                    <a:pt x="451" y="71013"/>
                  </a:lnTo>
                  <a:lnTo>
                    <a:pt x="314" y="71503"/>
                  </a:lnTo>
                  <a:lnTo>
                    <a:pt x="196" y="71992"/>
                  </a:lnTo>
                  <a:lnTo>
                    <a:pt x="118" y="72482"/>
                  </a:lnTo>
                  <a:lnTo>
                    <a:pt x="59" y="72992"/>
                  </a:lnTo>
                  <a:lnTo>
                    <a:pt x="20" y="73482"/>
                  </a:lnTo>
                  <a:lnTo>
                    <a:pt x="0" y="73991"/>
                  </a:lnTo>
                  <a:lnTo>
                    <a:pt x="0" y="74501"/>
                  </a:lnTo>
                  <a:lnTo>
                    <a:pt x="20" y="75030"/>
                  </a:lnTo>
                  <a:lnTo>
                    <a:pt x="40" y="75539"/>
                  </a:lnTo>
                  <a:lnTo>
                    <a:pt x="79" y="76049"/>
                  </a:lnTo>
                  <a:lnTo>
                    <a:pt x="196" y="77068"/>
                  </a:lnTo>
                  <a:lnTo>
                    <a:pt x="314" y="78087"/>
                  </a:lnTo>
                  <a:lnTo>
                    <a:pt x="373" y="78537"/>
                  </a:lnTo>
                  <a:lnTo>
                    <a:pt x="451" y="78988"/>
                  </a:lnTo>
                  <a:lnTo>
                    <a:pt x="549" y="79439"/>
                  </a:lnTo>
                  <a:lnTo>
                    <a:pt x="667" y="79889"/>
                  </a:lnTo>
                  <a:lnTo>
                    <a:pt x="804" y="80320"/>
                  </a:lnTo>
                  <a:lnTo>
                    <a:pt x="882" y="80516"/>
                  </a:lnTo>
                  <a:lnTo>
                    <a:pt x="980" y="80712"/>
                  </a:lnTo>
                  <a:lnTo>
                    <a:pt x="1098" y="80908"/>
                  </a:lnTo>
                  <a:lnTo>
                    <a:pt x="1215" y="81104"/>
                  </a:lnTo>
                  <a:lnTo>
                    <a:pt x="1352" y="81281"/>
                  </a:lnTo>
                  <a:lnTo>
                    <a:pt x="1490" y="81457"/>
                  </a:lnTo>
                  <a:lnTo>
                    <a:pt x="1705" y="81672"/>
                  </a:lnTo>
                  <a:lnTo>
                    <a:pt x="1940" y="81868"/>
                  </a:lnTo>
                  <a:lnTo>
                    <a:pt x="2195" y="82045"/>
                  </a:lnTo>
                  <a:lnTo>
                    <a:pt x="2469" y="82182"/>
                  </a:lnTo>
                  <a:lnTo>
                    <a:pt x="2744" y="82319"/>
                  </a:lnTo>
                  <a:lnTo>
                    <a:pt x="3038" y="82417"/>
                  </a:lnTo>
                  <a:lnTo>
                    <a:pt x="3332" y="82515"/>
                  </a:lnTo>
                  <a:lnTo>
                    <a:pt x="3645" y="82593"/>
                  </a:lnTo>
                  <a:lnTo>
                    <a:pt x="3959" y="82652"/>
                  </a:lnTo>
                  <a:lnTo>
                    <a:pt x="4272" y="82691"/>
                  </a:lnTo>
                  <a:lnTo>
                    <a:pt x="4919" y="82750"/>
                  </a:lnTo>
                  <a:lnTo>
                    <a:pt x="5565" y="82789"/>
                  </a:lnTo>
                  <a:lnTo>
                    <a:pt x="6192" y="82789"/>
                  </a:lnTo>
                  <a:lnTo>
                    <a:pt x="24063" y="82770"/>
                  </a:lnTo>
                  <a:lnTo>
                    <a:pt x="41934" y="82770"/>
                  </a:lnTo>
                  <a:lnTo>
                    <a:pt x="41973" y="81810"/>
                  </a:lnTo>
                  <a:lnTo>
                    <a:pt x="42051" y="80869"/>
                  </a:lnTo>
                  <a:lnTo>
                    <a:pt x="42169" y="79909"/>
                  </a:lnTo>
                  <a:lnTo>
                    <a:pt x="42326" y="78988"/>
                  </a:lnTo>
                  <a:lnTo>
                    <a:pt x="42541" y="78047"/>
                  </a:lnTo>
                  <a:lnTo>
                    <a:pt x="42776" y="77146"/>
                  </a:lnTo>
                  <a:lnTo>
                    <a:pt x="43051" y="76245"/>
                  </a:lnTo>
                  <a:lnTo>
                    <a:pt x="43364" y="75363"/>
                  </a:lnTo>
                  <a:lnTo>
                    <a:pt x="43717" y="74481"/>
                  </a:lnTo>
                  <a:lnTo>
                    <a:pt x="44109" y="73638"/>
                  </a:lnTo>
                  <a:lnTo>
                    <a:pt x="44520" y="72796"/>
                  </a:lnTo>
                  <a:lnTo>
                    <a:pt x="44971" y="71992"/>
                  </a:lnTo>
                  <a:lnTo>
                    <a:pt x="45461" y="71209"/>
                  </a:lnTo>
                  <a:lnTo>
                    <a:pt x="45970" y="70444"/>
                  </a:lnTo>
                  <a:lnTo>
                    <a:pt x="46519" y="69719"/>
                  </a:lnTo>
                  <a:lnTo>
                    <a:pt x="47107" y="68994"/>
                  </a:lnTo>
                  <a:lnTo>
                    <a:pt x="47714" y="68328"/>
                  </a:lnTo>
                  <a:lnTo>
                    <a:pt x="48341" y="67682"/>
                  </a:lnTo>
                  <a:lnTo>
                    <a:pt x="49008" y="67054"/>
                  </a:lnTo>
                  <a:lnTo>
                    <a:pt x="49693" y="66486"/>
                  </a:lnTo>
                  <a:lnTo>
                    <a:pt x="50418" y="65938"/>
                  </a:lnTo>
                  <a:lnTo>
                    <a:pt x="51163" y="65428"/>
                  </a:lnTo>
                  <a:lnTo>
                    <a:pt x="51927" y="64958"/>
                  </a:lnTo>
                  <a:lnTo>
                    <a:pt x="52319" y="64742"/>
                  </a:lnTo>
                  <a:lnTo>
                    <a:pt x="52731" y="64527"/>
                  </a:lnTo>
                  <a:lnTo>
                    <a:pt x="53122" y="64331"/>
                  </a:lnTo>
                  <a:lnTo>
                    <a:pt x="53534" y="64154"/>
                  </a:lnTo>
                  <a:lnTo>
                    <a:pt x="53945" y="63978"/>
                  </a:lnTo>
                  <a:lnTo>
                    <a:pt x="54377" y="63802"/>
                  </a:lnTo>
                  <a:lnTo>
                    <a:pt x="54808" y="63665"/>
                  </a:lnTo>
                  <a:lnTo>
                    <a:pt x="55239" y="63508"/>
                  </a:lnTo>
                  <a:lnTo>
                    <a:pt x="55670" y="63390"/>
                  </a:lnTo>
                  <a:lnTo>
                    <a:pt x="56121" y="63273"/>
                  </a:lnTo>
                  <a:lnTo>
                    <a:pt x="56552" y="63155"/>
                  </a:lnTo>
                  <a:lnTo>
                    <a:pt x="57022" y="63057"/>
                  </a:lnTo>
                  <a:lnTo>
                    <a:pt x="57473" y="62979"/>
                  </a:lnTo>
                  <a:lnTo>
                    <a:pt x="57923" y="62920"/>
                  </a:lnTo>
                  <a:lnTo>
                    <a:pt x="58394" y="62861"/>
                  </a:lnTo>
                  <a:lnTo>
                    <a:pt x="58864" y="62822"/>
                  </a:lnTo>
                  <a:lnTo>
                    <a:pt x="59334" y="62783"/>
                  </a:lnTo>
                  <a:lnTo>
                    <a:pt x="60784" y="62783"/>
                  </a:lnTo>
                  <a:lnTo>
                    <a:pt x="61254" y="62822"/>
                  </a:lnTo>
                  <a:lnTo>
                    <a:pt x="61725" y="62861"/>
                  </a:lnTo>
                  <a:lnTo>
                    <a:pt x="62195" y="62920"/>
                  </a:lnTo>
                  <a:lnTo>
                    <a:pt x="62665" y="62979"/>
                  </a:lnTo>
                  <a:lnTo>
                    <a:pt x="63136" y="63077"/>
                  </a:lnTo>
                  <a:lnTo>
                    <a:pt x="63606" y="63175"/>
                  </a:lnTo>
                  <a:lnTo>
                    <a:pt x="64057" y="63273"/>
                  </a:lnTo>
                  <a:lnTo>
                    <a:pt x="64527" y="63410"/>
                  </a:lnTo>
                  <a:lnTo>
                    <a:pt x="64977" y="63527"/>
                  </a:lnTo>
                  <a:lnTo>
                    <a:pt x="65428" y="63684"/>
                  </a:lnTo>
                  <a:lnTo>
                    <a:pt x="65879" y="63841"/>
                  </a:lnTo>
                  <a:lnTo>
                    <a:pt x="66310" y="64017"/>
                  </a:lnTo>
                  <a:lnTo>
                    <a:pt x="66761" y="64194"/>
                  </a:lnTo>
                  <a:lnTo>
                    <a:pt x="67192" y="64390"/>
                  </a:lnTo>
                  <a:lnTo>
                    <a:pt x="67623" y="64605"/>
                  </a:lnTo>
                  <a:lnTo>
                    <a:pt x="68034" y="64821"/>
                  </a:lnTo>
                  <a:lnTo>
                    <a:pt x="68446" y="65056"/>
                  </a:lnTo>
                  <a:lnTo>
                    <a:pt x="68857" y="65291"/>
                  </a:lnTo>
                  <a:lnTo>
                    <a:pt x="69269" y="65546"/>
                  </a:lnTo>
                  <a:lnTo>
                    <a:pt x="69680" y="65800"/>
                  </a:lnTo>
                  <a:lnTo>
                    <a:pt x="70464" y="66349"/>
                  </a:lnTo>
                  <a:lnTo>
                    <a:pt x="71209" y="66937"/>
                  </a:lnTo>
                  <a:lnTo>
                    <a:pt x="71934" y="67564"/>
                  </a:lnTo>
                  <a:lnTo>
                    <a:pt x="72639" y="68211"/>
                  </a:lnTo>
                  <a:lnTo>
                    <a:pt x="73286" y="68896"/>
                  </a:lnTo>
                  <a:lnTo>
                    <a:pt x="73913" y="69621"/>
                  </a:lnTo>
                  <a:lnTo>
                    <a:pt x="74520" y="70366"/>
                  </a:lnTo>
                  <a:lnTo>
                    <a:pt x="75069" y="71130"/>
                  </a:lnTo>
                  <a:lnTo>
                    <a:pt x="75324" y="71542"/>
                  </a:lnTo>
                  <a:lnTo>
                    <a:pt x="75578" y="71934"/>
                  </a:lnTo>
                  <a:lnTo>
                    <a:pt x="75814" y="72345"/>
                  </a:lnTo>
                  <a:lnTo>
                    <a:pt x="76049" y="72757"/>
                  </a:lnTo>
                  <a:lnTo>
                    <a:pt x="76264" y="73168"/>
                  </a:lnTo>
                  <a:lnTo>
                    <a:pt x="76480" y="73599"/>
                  </a:lnTo>
                  <a:lnTo>
                    <a:pt x="76676" y="74030"/>
                  </a:lnTo>
                  <a:lnTo>
                    <a:pt x="76852" y="74461"/>
                  </a:lnTo>
                  <a:lnTo>
                    <a:pt x="77028" y="74893"/>
                  </a:lnTo>
                  <a:lnTo>
                    <a:pt x="77185" y="75343"/>
                  </a:lnTo>
                  <a:lnTo>
                    <a:pt x="77342" y="75774"/>
                  </a:lnTo>
                  <a:lnTo>
                    <a:pt x="77479" y="76225"/>
                  </a:lnTo>
                  <a:lnTo>
                    <a:pt x="77597" y="76676"/>
                  </a:lnTo>
                  <a:lnTo>
                    <a:pt x="77714" y="77126"/>
                  </a:lnTo>
                  <a:lnTo>
                    <a:pt x="77812" y="77597"/>
                  </a:lnTo>
                  <a:lnTo>
                    <a:pt x="77891" y="78047"/>
                  </a:lnTo>
                  <a:lnTo>
                    <a:pt x="77949" y="78518"/>
                  </a:lnTo>
                  <a:lnTo>
                    <a:pt x="78008" y="78968"/>
                  </a:lnTo>
                  <a:lnTo>
                    <a:pt x="78047" y="79439"/>
                  </a:lnTo>
                  <a:lnTo>
                    <a:pt x="78087" y="79909"/>
                  </a:lnTo>
                  <a:lnTo>
                    <a:pt x="78087" y="80379"/>
                  </a:lnTo>
                  <a:lnTo>
                    <a:pt x="78087" y="80849"/>
                  </a:lnTo>
                  <a:lnTo>
                    <a:pt x="78067" y="81320"/>
                  </a:lnTo>
                  <a:lnTo>
                    <a:pt x="78028" y="81790"/>
                  </a:lnTo>
                  <a:lnTo>
                    <a:pt x="77989" y="82280"/>
                  </a:lnTo>
                  <a:lnTo>
                    <a:pt x="77930" y="82750"/>
                  </a:lnTo>
                  <a:lnTo>
                    <a:pt x="167322" y="82770"/>
                  </a:lnTo>
                  <a:lnTo>
                    <a:pt x="167303" y="82299"/>
                  </a:lnTo>
                  <a:lnTo>
                    <a:pt x="167322" y="81849"/>
                  </a:lnTo>
                  <a:lnTo>
                    <a:pt x="167342" y="81398"/>
                  </a:lnTo>
                  <a:lnTo>
                    <a:pt x="167362" y="80947"/>
                  </a:lnTo>
                  <a:lnTo>
                    <a:pt x="167401" y="80497"/>
                  </a:lnTo>
                  <a:lnTo>
                    <a:pt x="167460" y="80046"/>
                  </a:lnTo>
                  <a:lnTo>
                    <a:pt x="167538" y="79595"/>
                  </a:lnTo>
                  <a:lnTo>
                    <a:pt x="167616" y="79164"/>
                  </a:lnTo>
                  <a:lnTo>
                    <a:pt x="167695" y="78714"/>
                  </a:lnTo>
                  <a:lnTo>
                    <a:pt x="167812" y="78282"/>
                  </a:lnTo>
                  <a:lnTo>
                    <a:pt x="168047" y="77401"/>
                  </a:lnTo>
                  <a:lnTo>
                    <a:pt x="168322" y="76558"/>
                  </a:lnTo>
                  <a:lnTo>
                    <a:pt x="168655" y="75716"/>
                  </a:lnTo>
                  <a:lnTo>
                    <a:pt x="169027" y="74893"/>
                  </a:lnTo>
                  <a:lnTo>
                    <a:pt x="169419" y="74070"/>
                  </a:lnTo>
                  <a:lnTo>
                    <a:pt x="169870" y="73286"/>
                  </a:lnTo>
                  <a:lnTo>
                    <a:pt x="170340" y="72522"/>
                  </a:lnTo>
                  <a:lnTo>
                    <a:pt x="170869" y="71777"/>
                  </a:lnTo>
                  <a:lnTo>
                    <a:pt x="171418" y="71052"/>
                  </a:lnTo>
                  <a:lnTo>
                    <a:pt x="171986" y="70346"/>
                  </a:lnTo>
                  <a:lnTo>
                    <a:pt x="172593" y="69680"/>
                  </a:lnTo>
                  <a:lnTo>
                    <a:pt x="173240" y="69034"/>
                  </a:lnTo>
                  <a:lnTo>
                    <a:pt x="173906" y="68407"/>
                  </a:lnTo>
                  <a:lnTo>
                    <a:pt x="174612" y="67819"/>
                  </a:lnTo>
                  <a:lnTo>
                    <a:pt x="175317" y="67270"/>
                  </a:lnTo>
                  <a:lnTo>
                    <a:pt x="176062" y="66761"/>
                  </a:lnTo>
                  <a:lnTo>
                    <a:pt x="176846" y="66271"/>
                  </a:lnTo>
                  <a:lnTo>
                    <a:pt x="177629" y="65820"/>
                  </a:lnTo>
                  <a:lnTo>
                    <a:pt x="178433" y="65408"/>
                  </a:lnTo>
                  <a:lnTo>
                    <a:pt x="179256" y="65056"/>
                  </a:lnTo>
                  <a:lnTo>
                    <a:pt x="180098" y="64723"/>
                  </a:lnTo>
                  <a:lnTo>
                    <a:pt x="180941" y="64448"/>
                  </a:lnTo>
                  <a:lnTo>
                    <a:pt x="181392" y="64311"/>
                  </a:lnTo>
                  <a:lnTo>
                    <a:pt x="181823" y="64194"/>
                  </a:lnTo>
                  <a:lnTo>
                    <a:pt x="182254" y="64096"/>
                  </a:lnTo>
                  <a:lnTo>
                    <a:pt x="182704" y="64017"/>
                  </a:lnTo>
                  <a:lnTo>
                    <a:pt x="183136" y="63939"/>
                  </a:lnTo>
                  <a:lnTo>
                    <a:pt x="183586" y="63860"/>
                  </a:lnTo>
                  <a:lnTo>
                    <a:pt x="184037" y="63802"/>
                  </a:lnTo>
                  <a:lnTo>
                    <a:pt x="184488" y="63763"/>
                  </a:lnTo>
                  <a:lnTo>
                    <a:pt x="184938" y="63743"/>
                  </a:lnTo>
                  <a:lnTo>
                    <a:pt x="185409" y="63723"/>
                  </a:lnTo>
                  <a:lnTo>
                    <a:pt x="186310" y="63723"/>
                  </a:lnTo>
                  <a:lnTo>
                    <a:pt x="186761" y="63763"/>
                  </a:lnTo>
                  <a:lnTo>
                    <a:pt x="187211" y="63802"/>
                  </a:lnTo>
                  <a:lnTo>
                    <a:pt x="187662" y="63841"/>
                  </a:lnTo>
                  <a:lnTo>
                    <a:pt x="188113" y="63919"/>
                  </a:lnTo>
                  <a:lnTo>
                    <a:pt x="188563" y="63998"/>
                  </a:lnTo>
                  <a:lnTo>
                    <a:pt x="189014" y="64076"/>
                  </a:lnTo>
                  <a:lnTo>
                    <a:pt x="189445" y="64194"/>
                  </a:lnTo>
                  <a:lnTo>
                    <a:pt x="189896" y="64292"/>
                  </a:lnTo>
                  <a:lnTo>
                    <a:pt x="190327" y="64429"/>
                  </a:lnTo>
                  <a:lnTo>
                    <a:pt x="190778" y="64566"/>
                  </a:lnTo>
                  <a:lnTo>
                    <a:pt x="191209" y="64723"/>
                  </a:lnTo>
                  <a:lnTo>
                    <a:pt x="191620" y="64879"/>
                  </a:lnTo>
                  <a:lnTo>
                    <a:pt x="192482" y="65232"/>
                  </a:lnTo>
                  <a:lnTo>
                    <a:pt x="193305" y="65644"/>
                  </a:lnTo>
                  <a:lnTo>
                    <a:pt x="194128" y="66094"/>
                  </a:lnTo>
                  <a:lnTo>
                    <a:pt x="194912" y="66565"/>
                  </a:lnTo>
                  <a:lnTo>
                    <a:pt x="195696" y="67094"/>
                  </a:lnTo>
                  <a:lnTo>
                    <a:pt x="196441" y="67642"/>
                  </a:lnTo>
                  <a:lnTo>
                    <a:pt x="197185" y="68230"/>
                  </a:lnTo>
                  <a:lnTo>
                    <a:pt x="197891" y="68857"/>
                  </a:lnTo>
                  <a:lnTo>
                    <a:pt x="198557" y="69523"/>
                  </a:lnTo>
                  <a:lnTo>
                    <a:pt x="199223" y="70209"/>
                  </a:lnTo>
                  <a:lnTo>
                    <a:pt x="199831" y="70915"/>
                  </a:lnTo>
                  <a:lnTo>
                    <a:pt x="200418" y="71640"/>
                  </a:lnTo>
                  <a:lnTo>
                    <a:pt x="200987" y="72404"/>
                  </a:lnTo>
                  <a:lnTo>
                    <a:pt x="201516" y="73188"/>
                  </a:lnTo>
                  <a:lnTo>
                    <a:pt x="201986" y="73991"/>
                  </a:lnTo>
                  <a:lnTo>
                    <a:pt x="202437" y="74814"/>
                  </a:lnTo>
                  <a:lnTo>
                    <a:pt x="202848" y="75657"/>
                  </a:lnTo>
                  <a:lnTo>
                    <a:pt x="203220" y="76519"/>
                  </a:lnTo>
                  <a:lnTo>
                    <a:pt x="203554" y="77381"/>
                  </a:lnTo>
                  <a:lnTo>
                    <a:pt x="203828" y="78263"/>
                  </a:lnTo>
                  <a:lnTo>
                    <a:pt x="203945" y="78694"/>
                  </a:lnTo>
                  <a:lnTo>
                    <a:pt x="204063" y="79145"/>
                  </a:lnTo>
                  <a:lnTo>
                    <a:pt x="204161" y="79595"/>
                  </a:lnTo>
                  <a:lnTo>
                    <a:pt x="204259" y="80046"/>
                  </a:lnTo>
                  <a:lnTo>
                    <a:pt x="204337" y="80497"/>
                  </a:lnTo>
                  <a:lnTo>
                    <a:pt x="204396" y="80947"/>
                  </a:lnTo>
                  <a:lnTo>
                    <a:pt x="204455" y="81398"/>
                  </a:lnTo>
                  <a:lnTo>
                    <a:pt x="204494" y="81849"/>
                  </a:lnTo>
                  <a:lnTo>
                    <a:pt x="204514" y="82319"/>
                  </a:lnTo>
                  <a:lnTo>
                    <a:pt x="204514" y="82770"/>
                  </a:lnTo>
                  <a:lnTo>
                    <a:pt x="204573" y="82789"/>
                  </a:lnTo>
                  <a:lnTo>
                    <a:pt x="204710" y="82809"/>
                  </a:lnTo>
                  <a:lnTo>
                    <a:pt x="206062" y="82809"/>
                  </a:lnTo>
                  <a:lnTo>
                    <a:pt x="207139" y="82770"/>
                  </a:lnTo>
                  <a:lnTo>
                    <a:pt x="209863" y="82691"/>
                  </a:lnTo>
                  <a:lnTo>
                    <a:pt x="213018" y="82574"/>
                  </a:lnTo>
                  <a:lnTo>
                    <a:pt x="219190" y="82339"/>
                  </a:lnTo>
                  <a:lnTo>
                    <a:pt x="221463" y="82260"/>
                  </a:lnTo>
                  <a:lnTo>
                    <a:pt x="222698" y="82241"/>
                  </a:lnTo>
                  <a:lnTo>
                    <a:pt x="223207" y="82241"/>
                  </a:lnTo>
                  <a:lnTo>
                    <a:pt x="223717" y="82221"/>
                  </a:lnTo>
                  <a:lnTo>
                    <a:pt x="224226" y="82182"/>
                  </a:lnTo>
                  <a:lnTo>
                    <a:pt x="224461" y="82143"/>
                  </a:lnTo>
                  <a:lnTo>
                    <a:pt x="224716" y="82084"/>
                  </a:lnTo>
                  <a:lnTo>
                    <a:pt x="224951" y="82025"/>
                  </a:lnTo>
                  <a:lnTo>
                    <a:pt x="225187" y="81947"/>
                  </a:lnTo>
                  <a:lnTo>
                    <a:pt x="225422" y="81868"/>
                  </a:lnTo>
                  <a:lnTo>
                    <a:pt x="225618" y="81751"/>
                  </a:lnTo>
                  <a:lnTo>
                    <a:pt x="225833" y="81633"/>
                  </a:lnTo>
                  <a:lnTo>
                    <a:pt x="226029" y="81496"/>
                  </a:lnTo>
                  <a:lnTo>
                    <a:pt x="226205" y="81320"/>
                  </a:lnTo>
                  <a:lnTo>
                    <a:pt x="226362" y="81143"/>
                  </a:lnTo>
                  <a:lnTo>
                    <a:pt x="226460" y="81006"/>
                  </a:lnTo>
                  <a:lnTo>
                    <a:pt x="226558" y="80849"/>
                  </a:lnTo>
                  <a:lnTo>
                    <a:pt x="226637" y="80693"/>
                  </a:lnTo>
                  <a:lnTo>
                    <a:pt x="226695" y="80536"/>
                  </a:lnTo>
                  <a:lnTo>
                    <a:pt x="226813" y="80203"/>
                  </a:lnTo>
                  <a:lnTo>
                    <a:pt x="226872" y="79870"/>
                  </a:lnTo>
                  <a:lnTo>
                    <a:pt x="226930" y="79517"/>
                  </a:lnTo>
                  <a:lnTo>
                    <a:pt x="226950" y="79164"/>
                  </a:lnTo>
                  <a:lnTo>
                    <a:pt x="226970" y="78459"/>
                  </a:lnTo>
                  <a:lnTo>
                    <a:pt x="226970" y="76264"/>
                  </a:lnTo>
                  <a:lnTo>
                    <a:pt x="226930" y="75167"/>
                  </a:lnTo>
                  <a:lnTo>
                    <a:pt x="226911" y="74070"/>
                  </a:lnTo>
                  <a:lnTo>
                    <a:pt x="226852" y="72953"/>
                  </a:lnTo>
                  <a:lnTo>
                    <a:pt x="226793" y="71855"/>
                  </a:lnTo>
                  <a:lnTo>
                    <a:pt x="226715" y="70738"/>
                  </a:lnTo>
                  <a:lnTo>
                    <a:pt x="226617" y="69621"/>
                  </a:lnTo>
                  <a:lnTo>
                    <a:pt x="226499" y="68524"/>
                  </a:lnTo>
                  <a:lnTo>
                    <a:pt x="226362" y="67407"/>
                  </a:lnTo>
                  <a:lnTo>
                    <a:pt x="226205" y="66310"/>
                  </a:lnTo>
                  <a:lnTo>
                    <a:pt x="226029" y="65213"/>
                  </a:lnTo>
                  <a:lnTo>
                    <a:pt x="225833" y="64135"/>
                  </a:lnTo>
                  <a:lnTo>
                    <a:pt x="225598" y="63057"/>
                  </a:lnTo>
                  <a:lnTo>
                    <a:pt x="225343" y="61999"/>
                  </a:lnTo>
                  <a:lnTo>
                    <a:pt x="225069" y="60941"/>
                  </a:lnTo>
                  <a:lnTo>
                    <a:pt x="224775" y="59922"/>
                  </a:lnTo>
                  <a:lnTo>
                    <a:pt x="224442" y="58903"/>
                  </a:lnTo>
                  <a:lnTo>
                    <a:pt x="224070" y="57884"/>
                  </a:lnTo>
                  <a:lnTo>
                    <a:pt x="223678" y="56904"/>
                  </a:lnTo>
                  <a:lnTo>
                    <a:pt x="223247" y="55944"/>
                  </a:lnTo>
                  <a:lnTo>
                    <a:pt x="222776" y="55003"/>
                  </a:lnTo>
                  <a:lnTo>
                    <a:pt x="222286" y="54083"/>
                  </a:lnTo>
                  <a:lnTo>
                    <a:pt x="221757" y="53201"/>
                  </a:lnTo>
                  <a:lnTo>
                    <a:pt x="221463" y="52770"/>
                  </a:lnTo>
                  <a:lnTo>
                    <a:pt x="221170" y="52339"/>
                  </a:lnTo>
                  <a:lnTo>
                    <a:pt x="220876" y="51907"/>
                  </a:lnTo>
                  <a:lnTo>
                    <a:pt x="220562" y="51496"/>
                  </a:lnTo>
                  <a:lnTo>
                    <a:pt x="220249" y="51084"/>
                  </a:lnTo>
                  <a:lnTo>
                    <a:pt x="219915" y="50693"/>
                  </a:lnTo>
                  <a:lnTo>
                    <a:pt x="219582" y="50301"/>
                  </a:lnTo>
                  <a:lnTo>
                    <a:pt x="219230" y="49928"/>
                  </a:lnTo>
                  <a:lnTo>
                    <a:pt x="218877" y="49536"/>
                  </a:lnTo>
                  <a:lnTo>
                    <a:pt x="218505" y="49184"/>
                  </a:lnTo>
                  <a:lnTo>
                    <a:pt x="218113" y="48811"/>
                  </a:lnTo>
                  <a:lnTo>
                    <a:pt x="217721" y="48478"/>
                  </a:lnTo>
                  <a:lnTo>
                    <a:pt x="217329" y="48126"/>
                  </a:lnTo>
                  <a:lnTo>
                    <a:pt x="216898" y="47792"/>
                  </a:lnTo>
                  <a:lnTo>
                    <a:pt x="216486" y="47479"/>
                  </a:lnTo>
                  <a:lnTo>
                    <a:pt x="216036" y="47165"/>
                  </a:lnTo>
                  <a:lnTo>
                    <a:pt x="215330" y="46695"/>
                  </a:lnTo>
                  <a:lnTo>
                    <a:pt x="214605" y="46264"/>
                  </a:lnTo>
                  <a:lnTo>
                    <a:pt x="213861" y="45853"/>
                  </a:lnTo>
                  <a:lnTo>
                    <a:pt x="213096" y="45480"/>
                  </a:lnTo>
                  <a:lnTo>
                    <a:pt x="212332" y="45147"/>
                  </a:lnTo>
                  <a:lnTo>
                    <a:pt x="211548" y="44834"/>
                  </a:lnTo>
                  <a:lnTo>
                    <a:pt x="210765" y="44540"/>
                  </a:lnTo>
                  <a:lnTo>
                    <a:pt x="209961" y="44285"/>
                  </a:lnTo>
                  <a:lnTo>
                    <a:pt x="209158" y="44050"/>
                  </a:lnTo>
                  <a:lnTo>
                    <a:pt x="208335" y="43834"/>
                  </a:lnTo>
                  <a:lnTo>
                    <a:pt x="207512" y="43638"/>
                  </a:lnTo>
                  <a:lnTo>
                    <a:pt x="206669" y="43482"/>
                  </a:lnTo>
                  <a:lnTo>
                    <a:pt x="205827" y="43325"/>
                  </a:lnTo>
                  <a:lnTo>
                    <a:pt x="204984" y="43207"/>
                  </a:lnTo>
                  <a:lnTo>
                    <a:pt x="204122" y="43090"/>
                  </a:lnTo>
                  <a:lnTo>
                    <a:pt x="203279" y="42992"/>
                  </a:lnTo>
                  <a:lnTo>
                    <a:pt x="201888" y="42874"/>
                  </a:lnTo>
                  <a:lnTo>
                    <a:pt x="200497" y="42796"/>
                  </a:lnTo>
                  <a:lnTo>
                    <a:pt x="199106" y="42737"/>
                  </a:lnTo>
                  <a:lnTo>
                    <a:pt x="197714" y="42698"/>
                  </a:lnTo>
                  <a:lnTo>
                    <a:pt x="196323" y="42659"/>
                  </a:lnTo>
                  <a:lnTo>
                    <a:pt x="194932" y="42659"/>
                  </a:lnTo>
                  <a:lnTo>
                    <a:pt x="192169" y="42639"/>
                  </a:lnTo>
                  <a:lnTo>
                    <a:pt x="190131" y="42639"/>
                  </a:lnTo>
                  <a:lnTo>
                    <a:pt x="188074" y="42600"/>
                  </a:lnTo>
                  <a:lnTo>
                    <a:pt x="185996" y="42561"/>
                  </a:lnTo>
                  <a:lnTo>
                    <a:pt x="183919" y="42482"/>
                  </a:lnTo>
                  <a:lnTo>
                    <a:pt x="181823" y="42404"/>
                  </a:lnTo>
                  <a:lnTo>
                    <a:pt x="179726" y="42306"/>
                  </a:lnTo>
                  <a:lnTo>
                    <a:pt x="177649" y="42188"/>
                  </a:lnTo>
                  <a:lnTo>
                    <a:pt x="175572" y="42051"/>
                  </a:lnTo>
                  <a:lnTo>
                    <a:pt x="174612" y="41973"/>
                  </a:lnTo>
                  <a:lnTo>
                    <a:pt x="174141" y="41914"/>
                  </a:lnTo>
                  <a:lnTo>
                    <a:pt x="173671" y="41836"/>
                  </a:lnTo>
                  <a:lnTo>
                    <a:pt x="173201" y="41738"/>
                  </a:lnTo>
                  <a:lnTo>
                    <a:pt x="172731" y="41600"/>
                  </a:lnTo>
                  <a:lnTo>
                    <a:pt x="172300" y="41424"/>
                  </a:lnTo>
                  <a:lnTo>
                    <a:pt x="172084" y="41307"/>
                  </a:lnTo>
                  <a:lnTo>
                    <a:pt x="171868" y="41209"/>
                  </a:lnTo>
                  <a:lnTo>
                    <a:pt x="171496" y="40973"/>
                  </a:lnTo>
                  <a:lnTo>
                    <a:pt x="171124" y="40719"/>
                  </a:lnTo>
                  <a:lnTo>
                    <a:pt x="170771" y="40464"/>
                  </a:lnTo>
                  <a:lnTo>
                    <a:pt x="170418" y="40190"/>
                  </a:lnTo>
                  <a:lnTo>
                    <a:pt x="170085" y="39915"/>
                  </a:lnTo>
                  <a:lnTo>
                    <a:pt x="169752" y="39621"/>
                  </a:lnTo>
                  <a:lnTo>
                    <a:pt x="169439" y="39327"/>
                  </a:lnTo>
                  <a:lnTo>
                    <a:pt x="169125" y="39014"/>
                  </a:lnTo>
                  <a:lnTo>
                    <a:pt x="168518" y="38387"/>
                  </a:lnTo>
                  <a:lnTo>
                    <a:pt x="167949" y="37721"/>
                  </a:lnTo>
                  <a:lnTo>
                    <a:pt x="167401" y="37035"/>
                  </a:lnTo>
                  <a:lnTo>
                    <a:pt x="166872" y="36310"/>
                  </a:lnTo>
                  <a:lnTo>
                    <a:pt x="166362" y="35585"/>
                  </a:lnTo>
                  <a:lnTo>
                    <a:pt x="165872" y="34840"/>
                  </a:lnTo>
                  <a:lnTo>
                    <a:pt x="165402" y="34076"/>
                  </a:lnTo>
                  <a:lnTo>
                    <a:pt x="164951" y="33331"/>
                  </a:lnTo>
                  <a:lnTo>
                    <a:pt x="164050" y="31803"/>
                  </a:lnTo>
                  <a:lnTo>
                    <a:pt x="163149" y="30294"/>
                  </a:lnTo>
                  <a:lnTo>
                    <a:pt x="162404" y="29099"/>
                  </a:lnTo>
                  <a:lnTo>
                    <a:pt x="161640" y="27943"/>
                  </a:lnTo>
                  <a:lnTo>
                    <a:pt x="160836" y="26806"/>
                  </a:lnTo>
                  <a:lnTo>
                    <a:pt x="160033" y="25709"/>
                  </a:lnTo>
                  <a:lnTo>
                    <a:pt x="159190" y="24651"/>
                  </a:lnTo>
                  <a:lnTo>
                    <a:pt x="158328" y="23612"/>
                  </a:lnTo>
                  <a:lnTo>
                    <a:pt x="157446" y="22613"/>
                  </a:lnTo>
                  <a:lnTo>
                    <a:pt x="156545" y="21633"/>
                  </a:lnTo>
                  <a:lnTo>
                    <a:pt x="155605" y="20692"/>
                  </a:lnTo>
                  <a:lnTo>
                    <a:pt x="154664" y="19791"/>
                  </a:lnTo>
                  <a:lnTo>
                    <a:pt x="153704" y="18909"/>
                  </a:lnTo>
                  <a:lnTo>
                    <a:pt x="152724" y="18047"/>
                  </a:lnTo>
                  <a:lnTo>
                    <a:pt x="151705" y="17224"/>
                  </a:lnTo>
                  <a:lnTo>
                    <a:pt x="150686" y="16440"/>
                  </a:lnTo>
                  <a:lnTo>
                    <a:pt x="149648" y="15676"/>
                  </a:lnTo>
                  <a:lnTo>
                    <a:pt x="148590" y="14932"/>
                  </a:lnTo>
                  <a:lnTo>
                    <a:pt x="147531" y="14226"/>
                  </a:lnTo>
                  <a:lnTo>
                    <a:pt x="146434" y="13540"/>
                  </a:lnTo>
                  <a:lnTo>
                    <a:pt x="145337" y="12894"/>
                  </a:lnTo>
                  <a:lnTo>
                    <a:pt x="144220" y="12267"/>
                  </a:lnTo>
                  <a:lnTo>
                    <a:pt x="143083" y="11659"/>
                  </a:lnTo>
                  <a:lnTo>
                    <a:pt x="141927" y="11091"/>
                  </a:lnTo>
                  <a:lnTo>
                    <a:pt x="140771" y="10523"/>
                  </a:lnTo>
                  <a:lnTo>
                    <a:pt x="139595" y="10013"/>
                  </a:lnTo>
                  <a:lnTo>
                    <a:pt x="138400" y="9504"/>
                  </a:lnTo>
                  <a:lnTo>
                    <a:pt x="137205" y="9033"/>
                  </a:lnTo>
                  <a:lnTo>
                    <a:pt x="135990" y="8583"/>
                  </a:lnTo>
                  <a:lnTo>
                    <a:pt x="134775" y="8152"/>
                  </a:lnTo>
                  <a:lnTo>
                    <a:pt x="133541" y="7760"/>
                  </a:lnTo>
                  <a:lnTo>
                    <a:pt x="132306" y="7368"/>
                  </a:lnTo>
                  <a:lnTo>
                    <a:pt x="131052" y="7015"/>
                  </a:lnTo>
                  <a:lnTo>
                    <a:pt x="129798" y="6682"/>
                  </a:lnTo>
                  <a:lnTo>
                    <a:pt x="127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10;p27">
              <a:extLst>
                <a:ext uri="{FF2B5EF4-FFF2-40B4-BE49-F238E27FC236}">
                  <a16:creationId xmlns:a16="http://schemas.microsoft.com/office/drawing/2014/main" id="{D799F2D7-2526-722F-405B-9F127A9D104F}"/>
                </a:ext>
              </a:extLst>
            </p:cNvPr>
            <p:cNvSpPr/>
            <p:nvPr/>
          </p:nvSpPr>
          <p:spPr>
            <a:xfrm>
              <a:off x="2821216" y="4109624"/>
              <a:ext cx="3501580" cy="597677"/>
            </a:xfrm>
            <a:custGeom>
              <a:avLst/>
              <a:gdLst/>
              <a:ahLst/>
              <a:cxnLst/>
              <a:rect l="l" t="t" r="r" b="b"/>
              <a:pathLst>
                <a:path w="226970" h="38741" extrusionOk="0">
                  <a:moveTo>
                    <a:pt x="59354" y="1"/>
                  </a:moveTo>
                  <a:lnTo>
                    <a:pt x="58883" y="40"/>
                  </a:lnTo>
                  <a:lnTo>
                    <a:pt x="58433" y="79"/>
                  </a:lnTo>
                  <a:lnTo>
                    <a:pt x="57982" y="138"/>
                  </a:lnTo>
                  <a:lnTo>
                    <a:pt x="57512" y="197"/>
                  </a:lnTo>
                  <a:lnTo>
                    <a:pt x="57081" y="275"/>
                  </a:lnTo>
                  <a:lnTo>
                    <a:pt x="56630" y="373"/>
                  </a:lnTo>
                  <a:lnTo>
                    <a:pt x="56199" y="471"/>
                  </a:lnTo>
                  <a:lnTo>
                    <a:pt x="55768" y="589"/>
                  </a:lnTo>
                  <a:lnTo>
                    <a:pt x="55337" y="706"/>
                  </a:lnTo>
                  <a:lnTo>
                    <a:pt x="54906" y="843"/>
                  </a:lnTo>
                  <a:lnTo>
                    <a:pt x="54494" y="980"/>
                  </a:lnTo>
                  <a:lnTo>
                    <a:pt x="54083" y="1137"/>
                  </a:lnTo>
                  <a:lnTo>
                    <a:pt x="53671" y="1314"/>
                  </a:lnTo>
                  <a:lnTo>
                    <a:pt x="52868" y="1686"/>
                  </a:lnTo>
                  <a:lnTo>
                    <a:pt x="52084" y="2097"/>
                  </a:lnTo>
                  <a:lnTo>
                    <a:pt x="51339" y="2548"/>
                  </a:lnTo>
                  <a:lnTo>
                    <a:pt x="50595" y="3038"/>
                  </a:lnTo>
                  <a:lnTo>
                    <a:pt x="49889" y="3547"/>
                  </a:lnTo>
                  <a:lnTo>
                    <a:pt x="49203" y="4116"/>
                  </a:lnTo>
                  <a:lnTo>
                    <a:pt x="48557" y="4704"/>
                  </a:lnTo>
                  <a:lnTo>
                    <a:pt x="47910" y="5331"/>
                  </a:lnTo>
                  <a:lnTo>
                    <a:pt x="47322" y="5977"/>
                  </a:lnTo>
                  <a:lnTo>
                    <a:pt x="46637" y="6624"/>
                  </a:lnTo>
                  <a:lnTo>
                    <a:pt x="46009" y="7329"/>
                  </a:lnTo>
                  <a:lnTo>
                    <a:pt x="45402" y="8035"/>
                  </a:lnTo>
                  <a:lnTo>
                    <a:pt x="45108" y="8407"/>
                  </a:lnTo>
                  <a:lnTo>
                    <a:pt x="44834" y="8779"/>
                  </a:lnTo>
                  <a:lnTo>
                    <a:pt x="44579" y="9171"/>
                  </a:lnTo>
                  <a:lnTo>
                    <a:pt x="44305" y="9563"/>
                  </a:lnTo>
                  <a:lnTo>
                    <a:pt x="44070" y="9955"/>
                  </a:lnTo>
                  <a:lnTo>
                    <a:pt x="43815" y="10367"/>
                  </a:lnTo>
                  <a:lnTo>
                    <a:pt x="43599" y="10778"/>
                  </a:lnTo>
                  <a:lnTo>
                    <a:pt x="43364" y="11189"/>
                  </a:lnTo>
                  <a:lnTo>
                    <a:pt x="43168" y="11621"/>
                  </a:lnTo>
                  <a:lnTo>
                    <a:pt x="42972" y="12052"/>
                  </a:lnTo>
                  <a:lnTo>
                    <a:pt x="42776" y="12483"/>
                  </a:lnTo>
                  <a:lnTo>
                    <a:pt x="42600" y="12933"/>
                  </a:lnTo>
                  <a:lnTo>
                    <a:pt x="42424" y="13384"/>
                  </a:lnTo>
                  <a:lnTo>
                    <a:pt x="42286" y="13835"/>
                  </a:lnTo>
                  <a:lnTo>
                    <a:pt x="42130" y="14286"/>
                  </a:lnTo>
                  <a:lnTo>
                    <a:pt x="41993" y="14756"/>
                  </a:lnTo>
                  <a:lnTo>
                    <a:pt x="41875" y="15226"/>
                  </a:lnTo>
                  <a:lnTo>
                    <a:pt x="41777" y="15696"/>
                  </a:lnTo>
                  <a:lnTo>
                    <a:pt x="41679" y="16167"/>
                  </a:lnTo>
                  <a:lnTo>
                    <a:pt x="41601" y="16657"/>
                  </a:lnTo>
                  <a:lnTo>
                    <a:pt x="41522" y="17146"/>
                  </a:lnTo>
                  <a:lnTo>
                    <a:pt x="41463" y="17636"/>
                  </a:lnTo>
                  <a:lnTo>
                    <a:pt x="41424" y="18126"/>
                  </a:lnTo>
                  <a:lnTo>
                    <a:pt x="41385" y="18616"/>
                  </a:lnTo>
                  <a:lnTo>
                    <a:pt x="41365" y="19126"/>
                  </a:lnTo>
                  <a:lnTo>
                    <a:pt x="41365" y="19615"/>
                  </a:lnTo>
                  <a:lnTo>
                    <a:pt x="41365" y="19988"/>
                  </a:lnTo>
                  <a:lnTo>
                    <a:pt x="23769" y="20007"/>
                  </a:lnTo>
                  <a:lnTo>
                    <a:pt x="5565" y="20007"/>
                  </a:lnTo>
                  <a:lnTo>
                    <a:pt x="4919" y="19968"/>
                  </a:lnTo>
                  <a:lnTo>
                    <a:pt x="4272" y="19909"/>
                  </a:lnTo>
                  <a:lnTo>
                    <a:pt x="3959" y="19870"/>
                  </a:lnTo>
                  <a:lnTo>
                    <a:pt x="3645" y="19811"/>
                  </a:lnTo>
                  <a:lnTo>
                    <a:pt x="3332" y="19733"/>
                  </a:lnTo>
                  <a:lnTo>
                    <a:pt x="3038" y="19655"/>
                  </a:lnTo>
                  <a:lnTo>
                    <a:pt x="2744" y="19537"/>
                  </a:lnTo>
                  <a:lnTo>
                    <a:pt x="2469" y="19419"/>
                  </a:lnTo>
                  <a:lnTo>
                    <a:pt x="2195" y="19263"/>
                  </a:lnTo>
                  <a:lnTo>
                    <a:pt x="1940" y="19086"/>
                  </a:lnTo>
                  <a:lnTo>
                    <a:pt x="1705" y="18890"/>
                  </a:lnTo>
                  <a:lnTo>
                    <a:pt x="1490" y="18675"/>
                  </a:lnTo>
                  <a:lnTo>
                    <a:pt x="1352" y="18498"/>
                  </a:lnTo>
                  <a:lnTo>
                    <a:pt x="1215" y="18322"/>
                  </a:lnTo>
                  <a:lnTo>
                    <a:pt x="1098" y="18146"/>
                  </a:lnTo>
                  <a:lnTo>
                    <a:pt x="980" y="17950"/>
                  </a:lnTo>
                  <a:lnTo>
                    <a:pt x="882" y="17734"/>
                  </a:lnTo>
                  <a:lnTo>
                    <a:pt x="804" y="17538"/>
                  </a:lnTo>
                  <a:lnTo>
                    <a:pt x="667" y="17107"/>
                  </a:lnTo>
                  <a:lnTo>
                    <a:pt x="549" y="16676"/>
                  </a:lnTo>
                  <a:lnTo>
                    <a:pt x="451" y="16225"/>
                  </a:lnTo>
                  <a:lnTo>
                    <a:pt x="373" y="15755"/>
                  </a:lnTo>
                  <a:lnTo>
                    <a:pt x="314" y="15304"/>
                  </a:lnTo>
                  <a:lnTo>
                    <a:pt x="177" y="14227"/>
                  </a:lnTo>
                  <a:lnTo>
                    <a:pt x="79" y="13110"/>
                  </a:lnTo>
                  <a:lnTo>
                    <a:pt x="20" y="13756"/>
                  </a:lnTo>
                  <a:lnTo>
                    <a:pt x="0" y="14403"/>
                  </a:lnTo>
                  <a:lnTo>
                    <a:pt x="20" y="15050"/>
                  </a:lnTo>
                  <a:lnTo>
                    <a:pt x="40" y="15716"/>
                  </a:lnTo>
                  <a:lnTo>
                    <a:pt x="98" y="16363"/>
                  </a:lnTo>
                  <a:lnTo>
                    <a:pt x="157" y="17009"/>
                  </a:lnTo>
                  <a:lnTo>
                    <a:pt x="314" y="18303"/>
                  </a:lnTo>
                  <a:lnTo>
                    <a:pt x="373" y="18753"/>
                  </a:lnTo>
                  <a:lnTo>
                    <a:pt x="451" y="19204"/>
                  </a:lnTo>
                  <a:lnTo>
                    <a:pt x="549" y="19655"/>
                  </a:lnTo>
                  <a:lnTo>
                    <a:pt x="667" y="20105"/>
                  </a:lnTo>
                  <a:lnTo>
                    <a:pt x="804" y="20536"/>
                  </a:lnTo>
                  <a:lnTo>
                    <a:pt x="882" y="20732"/>
                  </a:lnTo>
                  <a:lnTo>
                    <a:pt x="980" y="20928"/>
                  </a:lnTo>
                  <a:lnTo>
                    <a:pt x="1098" y="21124"/>
                  </a:lnTo>
                  <a:lnTo>
                    <a:pt x="1215" y="21320"/>
                  </a:lnTo>
                  <a:lnTo>
                    <a:pt x="1352" y="21497"/>
                  </a:lnTo>
                  <a:lnTo>
                    <a:pt x="1490" y="21673"/>
                  </a:lnTo>
                  <a:lnTo>
                    <a:pt x="1705" y="21888"/>
                  </a:lnTo>
                  <a:lnTo>
                    <a:pt x="1940" y="22084"/>
                  </a:lnTo>
                  <a:lnTo>
                    <a:pt x="2195" y="22261"/>
                  </a:lnTo>
                  <a:lnTo>
                    <a:pt x="2469" y="22398"/>
                  </a:lnTo>
                  <a:lnTo>
                    <a:pt x="2744" y="22535"/>
                  </a:lnTo>
                  <a:lnTo>
                    <a:pt x="3038" y="22633"/>
                  </a:lnTo>
                  <a:lnTo>
                    <a:pt x="3332" y="22731"/>
                  </a:lnTo>
                  <a:lnTo>
                    <a:pt x="3645" y="22809"/>
                  </a:lnTo>
                  <a:lnTo>
                    <a:pt x="3959" y="22868"/>
                  </a:lnTo>
                  <a:lnTo>
                    <a:pt x="4272" y="22907"/>
                  </a:lnTo>
                  <a:lnTo>
                    <a:pt x="4919" y="22966"/>
                  </a:lnTo>
                  <a:lnTo>
                    <a:pt x="5565" y="23005"/>
                  </a:lnTo>
                  <a:lnTo>
                    <a:pt x="6192" y="23005"/>
                  </a:lnTo>
                  <a:lnTo>
                    <a:pt x="23926" y="22986"/>
                  </a:lnTo>
                  <a:lnTo>
                    <a:pt x="41659" y="22986"/>
                  </a:lnTo>
                  <a:lnTo>
                    <a:pt x="41836" y="23789"/>
                  </a:lnTo>
                  <a:lnTo>
                    <a:pt x="42032" y="24593"/>
                  </a:lnTo>
                  <a:lnTo>
                    <a:pt x="42267" y="25357"/>
                  </a:lnTo>
                  <a:lnTo>
                    <a:pt x="42522" y="26121"/>
                  </a:lnTo>
                  <a:lnTo>
                    <a:pt x="42835" y="26885"/>
                  </a:lnTo>
                  <a:lnTo>
                    <a:pt x="43149" y="27610"/>
                  </a:lnTo>
                  <a:lnTo>
                    <a:pt x="43521" y="28335"/>
                  </a:lnTo>
                  <a:lnTo>
                    <a:pt x="43913" y="29021"/>
                  </a:lnTo>
                  <a:lnTo>
                    <a:pt x="44324" y="29707"/>
                  </a:lnTo>
                  <a:lnTo>
                    <a:pt x="44775" y="30354"/>
                  </a:lnTo>
                  <a:lnTo>
                    <a:pt x="45245" y="31000"/>
                  </a:lnTo>
                  <a:lnTo>
                    <a:pt x="45735" y="31627"/>
                  </a:lnTo>
                  <a:lnTo>
                    <a:pt x="46264" y="32215"/>
                  </a:lnTo>
                  <a:lnTo>
                    <a:pt x="46813" y="32783"/>
                  </a:lnTo>
                  <a:lnTo>
                    <a:pt x="47381" y="33332"/>
                  </a:lnTo>
                  <a:lnTo>
                    <a:pt x="47989" y="33861"/>
                  </a:lnTo>
                  <a:lnTo>
                    <a:pt x="48596" y="34351"/>
                  </a:lnTo>
                  <a:lnTo>
                    <a:pt x="49243" y="34821"/>
                  </a:lnTo>
                  <a:lnTo>
                    <a:pt x="49909" y="35272"/>
                  </a:lnTo>
                  <a:lnTo>
                    <a:pt x="50575" y="35683"/>
                  </a:lnTo>
                  <a:lnTo>
                    <a:pt x="51281" y="36075"/>
                  </a:lnTo>
                  <a:lnTo>
                    <a:pt x="51986" y="36448"/>
                  </a:lnTo>
                  <a:lnTo>
                    <a:pt x="52731" y="36761"/>
                  </a:lnTo>
                  <a:lnTo>
                    <a:pt x="53475" y="37075"/>
                  </a:lnTo>
                  <a:lnTo>
                    <a:pt x="54239" y="37329"/>
                  </a:lnTo>
                  <a:lnTo>
                    <a:pt x="55023" y="37565"/>
                  </a:lnTo>
                  <a:lnTo>
                    <a:pt x="55807" y="37760"/>
                  </a:lnTo>
                  <a:lnTo>
                    <a:pt x="56630" y="37937"/>
                  </a:lnTo>
                  <a:lnTo>
                    <a:pt x="57433" y="38054"/>
                  </a:lnTo>
                  <a:lnTo>
                    <a:pt x="58276" y="38152"/>
                  </a:lnTo>
                  <a:lnTo>
                    <a:pt x="59119" y="38211"/>
                  </a:lnTo>
                  <a:lnTo>
                    <a:pt x="59961" y="38231"/>
                  </a:lnTo>
                  <a:lnTo>
                    <a:pt x="60823" y="38211"/>
                  </a:lnTo>
                  <a:lnTo>
                    <a:pt x="61666" y="38152"/>
                  </a:lnTo>
                  <a:lnTo>
                    <a:pt x="62489" y="38054"/>
                  </a:lnTo>
                  <a:lnTo>
                    <a:pt x="63312" y="37937"/>
                  </a:lnTo>
                  <a:lnTo>
                    <a:pt x="64115" y="37760"/>
                  </a:lnTo>
                  <a:lnTo>
                    <a:pt x="64919" y="37565"/>
                  </a:lnTo>
                  <a:lnTo>
                    <a:pt x="65683" y="37329"/>
                  </a:lnTo>
                  <a:lnTo>
                    <a:pt x="66467" y="37055"/>
                  </a:lnTo>
                  <a:lnTo>
                    <a:pt x="67211" y="36761"/>
                  </a:lnTo>
                  <a:lnTo>
                    <a:pt x="67936" y="36428"/>
                  </a:lnTo>
                  <a:lnTo>
                    <a:pt x="68661" y="36075"/>
                  </a:lnTo>
                  <a:lnTo>
                    <a:pt x="69347" y="35683"/>
                  </a:lnTo>
                  <a:lnTo>
                    <a:pt x="70033" y="35272"/>
                  </a:lnTo>
                  <a:lnTo>
                    <a:pt x="70699" y="34821"/>
                  </a:lnTo>
                  <a:lnTo>
                    <a:pt x="71326" y="34351"/>
                  </a:lnTo>
                  <a:lnTo>
                    <a:pt x="71953" y="33841"/>
                  </a:lnTo>
                  <a:lnTo>
                    <a:pt x="72541" y="33332"/>
                  </a:lnTo>
                  <a:lnTo>
                    <a:pt x="73129" y="32783"/>
                  </a:lnTo>
                  <a:lnTo>
                    <a:pt x="73678" y="32195"/>
                  </a:lnTo>
                  <a:lnTo>
                    <a:pt x="74187" y="31608"/>
                  </a:lnTo>
                  <a:lnTo>
                    <a:pt x="74697" y="30981"/>
                  </a:lnTo>
                  <a:lnTo>
                    <a:pt x="75167" y="30354"/>
                  </a:lnTo>
                  <a:lnTo>
                    <a:pt x="75618" y="29687"/>
                  </a:lnTo>
                  <a:lnTo>
                    <a:pt x="76029" y="29001"/>
                  </a:lnTo>
                  <a:lnTo>
                    <a:pt x="76421" y="28316"/>
                  </a:lnTo>
                  <a:lnTo>
                    <a:pt x="76774" y="27591"/>
                  </a:lnTo>
                  <a:lnTo>
                    <a:pt x="77107" y="26866"/>
                  </a:lnTo>
                  <a:lnTo>
                    <a:pt x="77401" y="26101"/>
                  </a:lnTo>
                  <a:lnTo>
                    <a:pt x="77675" y="25337"/>
                  </a:lnTo>
                  <a:lnTo>
                    <a:pt x="77910" y="24573"/>
                  </a:lnTo>
                  <a:lnTo>
                    <a:pt x="78106" y="23770"/>
                  </a:lnTo>
                  <a:lnTo>
                    <a:pt x="78263" y="22966"/>
                  </a:lnTo>
                  <a:lnTo>
                    <a:pt x="166872" y="22986"/>
                  </a:lnTo>
                  <a:lnTo>
                    <a:pt x="167028" y="23809"/>
                  </a:lnTo>
                  <a:lnTo>
                    <a:pt x="167205" y="24632"/>
                  </a:lnTo>
                  <a:lnTo>
                    <a:pt x="167440" y="25435"/>
                  </a:lnTo>
                  <a:lnTo>
                    <a:pt x="167695" y="26219"/>
                  </a:lnTo>
                  <a:lnTo>
                    <a:pt x="168008" y="27003"/>
                  </a:lnTo>
                  <a:lnTo>
                    <a:pt x="168322" y="27747"/>
                  </a:lnTo>
                  <a:lnTo>
                    <a:pt x="168694" y="28492"/>
                  </a:lnTo>
                  <a:lnTo>
                    <a:pt x="169086" y="29217"/>
                  </a:lnTo>
                  <a:lnTo>
                    <a:pt x="169497" y="29903"/>
                  </a:lnTo>
                  <a:lnTo>
                    <a:pt x="169948" y="30589"/>
                  </a:lnTo>
                  <a:lnTo>
                    <a:pt x="170418" y="31255"/>
                  </a:lnTo>
                  <a:lnTo>
                    <a:pt x="170928" y="31882"/>
                  </a:lnTo>
                  <a:lnTo>
                    <a:pt x="171457" y="32509"/>
                  </a:lnTo>
                  <a:lnTo>
                    <a:pt x="172025" y="33097"/>
                  </a:lnTo>
                  <a:lnTo>
                    <a:pt x="172613" y="33665"/>
                  </a:lnTo>
                  <a:lnTo>
                    <a:pt x="173220" y="34214"/>
                  </a:lnTo>
                  <a:lnTo>
                    <a:pt x="173848" y="34723"/>
                  </a:lnTo>
                  <a:lnTo>
                    <a:pt x="174494" y="35213"/>
                  </a:lnTo>
                  <a:lnTo>
                    <a:pt x="175160" y="35683"/>
                  </a:lnTo>
                  <a:lnTo>
                    <a:pt x="175866" y="36114"/>
                  </a:lnTo>
                  <a:lnTo>
                    <a:pt x="176571" y="36506"/>
                  </a:lnTo>
                  <a:lnTo>
                    <a:pt x="177296" y="36879"/>
                  </a:lnTo>
                  <a:lnTo>
                    <a:pt x="178060" y="37231"/>
                  </a:lnTo>
                  <a:lnTo>
                    <a:pt x="178825" y="37525"/>
                  </a:lnTo>
                  <a:lnTo>
                    <a:pt x="179608" y="37800"/>
                  </a:lnTo>
                  <a:lnTo>
                    <a:pt x="180412" y="38054"/>
                  </a:lnTo>
                  <a:lnTo>
                    <a:pt x="181215" y="38250"/>
                  </a:lnTo>
                  <a:lnTo>
                    <a:pt x="182038" y="38427"/>
                  </a:lnTo>
                  <a:lnTo>
                    <a:pt x="182881" y="38564"/>
                  </a:lnTo>
                  <a:lnTo>
                    <a:pt x="183743" y="38662"/>
                  </a:lnTo>
                  <a:lnTo>
                    <a:pt x="184605" y="38721"/>
                  </a:lnTo>
                  <a:lnTo>
                    <a:pt x="185467" y="38740"/>
                  </a:lnTo>
                  <a:lnTo>
                    <a:pt x="186330" y="38721"/>
                  </a:lnTo>
                  <a:lnTo>
                    <a:pt x="187192" y="38662"/>
                  </a:lnTo>
                  <a:lnTo>
                    <a:pt x="188054" y="38564"/>
                  </a:lnTo>
                  <a:lnTo>
                    <a:pt x="188877" y="38427"/>
                  </a:lnTo>
                  <a:lnTo>
                    <a:pt x="189700" y="38250"/>
                  </a:lnTo>
                  <a:lnTo>
                    <a:pt x="190523" y="38054"/>
                  </a:lnTo>
                  <a:lnTo>
                    <a:pt x="191307" y="37819"/>
                  </a:lnTo>
                  <a:lnTo>
                    <a:pt x="192090" y="37545"/>
                  </a:lnTo>
                  <a:lnTo>
                    <a:pt x="192855" y="37231"/>
                  </a:lnTo>
                  <a:lnTo>
                    <a:pt x="193599" y="36898"/>
                  </a:lnTo>
                  <a:lnTo>
                    <a:pt x="194344" y="36526"/>
                  </a:lnTo>
                  <a:lnTo>
                    <a:pt x="195049" y="36114"/>
                  </a:lnTo>
                  <a:lnTo>
                    <a:pt x="195735" y="35703"/>
                  </a:lnTo>
                  <a:lnTo>
                    <a:pt x="196421" y="35233"/>
                  </a:lnTo>
                  <a:lnTo>
                    <a:pt x="197068" y="34743"/>
                  </a:lnTo>
                  <a:lnTo>
                    <a:pt x="197695" y="34233"/>
                  </a:lnTo>
                  <a:lnTo>
                    <a:pt x="198302" y="33704"/>
                  </a:lnTo>
                  <a:lnTo>
                    <a:pt x="198890" y="33136"/>
                  </a:lnTo>
                  <a:lnTo>
                    <a:pt x="199439" y="32548"/>
                  </a:lnTo>
                  <a:lnTo>
                    <a:pt x="199968" y="31941"/>
                  </a:lnTo>
                  <a:lnTo>
                    <a:pt x="200477" y="31294"/>
                  </a:lnTo>
                  <a:lnTo>
                    <a:pt x="200947" y="30647"/>
                  </a:lnTo>
                  <a:lnTo>
                    <a:pt x="201398" y="29962"/>
                  </a:lnTo>
                  <a:lnTo>
                    <a:pt x="201829" y="29276"/>
                  </a:lnTo>
                  <a:lnTo>
                    <a:pt x="202221" y="28551"/>
                  </a:lnTo>
                  <a:lnTo>
                    <a:pt x="202574" y="27806"/>
                  </a:lnTo>
                  <a:lnTo>
                    <a:pt x="202907" y="27062"/>
                  </a:lnTo>
                  <a:lnTo>
                    <a:pt x="203201" y="26297"/>
                  </a:lnTo>
                  <a:lnTo>
                    <a:pt x="203475" y="25514"/>
                  </a:lnTo>
                  <a:lnTo>
                    <a:pt x="203710" y="24710"/>
                  </a:lnTo>
                  <a:lnTo>
                    <a:pt x="203906" y="23887"/>
                  </a:lnTo>
                  <a:lnTo>
                    <a:pt x="204063" y="23064"/>
                  </a:lnTo>
                  <a:lnTo>
                    <a:pt x="205846" y="23025"/>
                  </a:lnTo>
                  <a:lnTo>
                    <a:pt x="208296" y="22966"/>
                  </a:lnTo>
                  <a:lnTo>
                    <a:pt x="214213" y="22751"/>
                  </a:lnTo>
                  <a:lnTo>
                    <a:pt x="219719" y="22535"/>
                  </a:lnTo>
                  <a:lnTo>
                    <a:pt x="221640" y="22476"/>
                  </a:lnTo>
                  <a:lnTo>
                    <a:pt x="222698" y="22457"/>
                  </a:lnTo>
                  <a:lnTo>
                    <a:pt x="223207" y="22457"/>
                  </a:lnTo>
                  <a:lnTo>
                    <a:pt x="223717" y="22437"/>
                  </a:lnTo>
                  <a:lnTo>
                    <a:pt x="224226" y="22398"/>
                  </a:lnTo>
                  <a:lnTo>
                    <a:pt x="224461" y="22359"/>
                  </a:lnTo>
                  <a:lnTo>
                    <a:pt x="224716" y="22300"/>
                  </a:lnTo>
                  <a:lnTo>
                    <a:pt x="224951" y="22241"/>
                  </a:lnTo>
                  <a:lnTo>
                    <a:pt x="225187" y="22163"/>
                  </a:lnTo>
                  <a:lnTo>
                    <a:pt x="225422" y="22084"/>
                  </a:lnTo>
                  <a:lnTo>
                    <a:pt x="225618" y="21967"/>
                  </a:lnTo>
                  <a:lnTo>
                    <a:pt x="225833" y="21849"/>
                  </a:lnTo>
                  <a:lnTo>
                    <a:pt x="226029" y="21712"/>
                  </a:lnTo>
                  <a:lnTo>
                    <a:pt x="226205" y="21536"/>
                  </a:lnTo>
                  <a:lnTo>
                    <a:pt x="226362" y="21359"/>
                  </a:lnTo>
                  <a:lnTo>
                    <a:pt x="226460" y="21222"/>
                  </a:lnTo>
                  <a:lnTo>
                    <a:pt x="226558" y="21065"/>
                  </a:lnTo>
                  <a:lnTo>
                    <a:pt x="226637" y="20909"/>
                  </a:lnTo>
                  <a:lnTo>
                    <a:pt x="226695" y="20752"/>
                  </a:lnTo>
                  <a:lnTo>
                    <a:pt x="226813" y="20419"/>
                  </a:lnTo>
                  <a:lnTo>
                    <a:pt x="226872" y="20086"/>
                  </a:lnTo>
                  <a:lnTo>
                    <a:pt x="226930" y="19733"/>
                  </a:lnTo>
                  <a:lnTo>
                    <a:pt x="226950" y="19380"/>
                  </a:lnTo>
                  <a:lnTo>
                    <a:pt x="226970" y="18675"/>
                  </a:lnTo>
                  <a:lnTo>
                    <a:pt x="226970" y="17499"/>
                  </a:lnTo>
                  <a:lnTo>
                    <a:pt x="226950" y="16323"/>
                  </a:lnTo>
                  <a:lnTo>
                    <a:pt x="226930" y="16598"/>
                  </a:lnTo>
                  <a:lnTo>
                    <a:pt x="226911" y="16872"/>
                  </a:lnTo>
                  <a:lnTo>
                    <a:pt x="226872" y="17146"/>
                  </a:lnTo>
                  <a:lnTo>
                    <a:pt x="226813" y="17401"/>
                  </a:lnTo>
                  <a:lnTo>
                    <a:pt x="226735" y="17656"/>
                  </a:lnTo>
                  <a:lnTo>
                    <a:pt x="226637" y="17911"/>
                  </a:lnTo>
                  <a:lnTo>
                    <a:pt x="226499" y="18146"/>
                  </a:lnTo>
                  <a:lnTo>
                    <a:pt x="226362" y="18361"/>
                  </a:lnTo>
                  <a:lnTo>
                    <a:pt x="226205" y="18557"/>
                  </a:lnTo>
                  <a:lnTo>
                    <a:pt x="226029" y="18714"/>
                  </a:lnTo>
                  <a:lnTo>
                    <a:pt x="225833" y="18851"/>
                  </a:lnTo>
                  <a:lnTo>
                    <a:pt x="225618" y="18969"/>
                  </a:lnTo>
                  <a:lnTo>
                    <a:pt x="225422" y="19086"/>
                  </a:lnTo>
                  <a:lnTo>
                    <a:pt x="225187" y="19165"/>
                  </a:lnTo>
                  <a:lnTo>
                    <a:pt x="224951" y="19243"/>
                  </a:lnTo>
                  <a:lnTo>
                    <a:pt x="224716" y="19302"/>
                  </a:lnTo>
                  <a:lnTo>
                    <a:pt x="224461" y="19361"/>
                  </a:lnTo>
                  <a:lnTo>
                    <a:pt x="224226" y="19400"/>
                  </a:lnTo>
                  <a:lnTo>
                    <a:pt x="223717" y="19439"/>
                  </a:lnTo>
                  <a:lnTo>
                    <a:pt x="223207" y="19459"/>
                  </a:lnTo>
                  <a:lnTo>
                    <a:pt x="222698" y="19459"/>
                  </a:lnTo>
                  <a:lnTo>
                    <a:pt x="221463" y="19478"/>
                  </a:lnTo>
                  <a:lnTo>
                    <a:pt x="219190" y="19557"/>
                  </a:lnTo>
                  <a:lnTo>
                    <a:pt x="213018" y="19792"/>
                  </a:lnTo>
                  <a:lnTo>
                    <a:pt x="209863" y="19909"/>
                  </a:lnTo>
                  <a:lnTo>
                    <a:pt x="207139" y="20007"/>
                  </a:lnTo>
                  <a:lnTo>
                    <a:pt x="206062" y="20027"/>
                  </a:lnTo>
                  <a:lnTo>
                    <a:pt x="204710" y="20027"/>
                  </a:lnTo>
                  <a:lnTo>
                    <a:pt x="204573" y="20007"/>
                  </a:lnTo>
                  <a:lnTo>
                    <a:pt x="204514" y="19988"/>
                  </a:lnTo>
                  <a:lnTo>
                    <a:pt x="204514" y="19380"/>
                  </a:lnTo>
                  <a:lnTo>
                    <a:pt x="204455" y="18792"/>
                  </a:lnTo>
                  <a:lnTo>
                    <a:pt x="204396" y="18185"/>
                  </a:lnTo>
                  <a:lnTo>
                    <a:pt x="204318" y="17597"/>
                  </a:lnTo>
                  <a:lnTo>
                    <a:pt x="204200" y="16990"/>
                  </a:lnTo>
                  <a:lnTo>
                    <a:pt x="204063" y="16402"/>
                  </a:lnTo>
                  <a:lnTo>
                    <a:pt x="203926" y="15814"/>
                  </a:lnTo>
                  <a:lnTo>
                    <a:pt x="203750" y="15226"/>
                  </a:lnTo>
                  <a:lnTo>
                    <a:pt x="203593" y="14619"/>
                  </a:lnTo>
                  <a:lnTo>
                    <a:pt x="203397" y="14011"/>
                  </a:lnTo>
                  <a:lnTo>
                    <a:pt x="203181" y="13404"/>
                  </a:lnTo>
                  <a:lnTo>
                    <a:pt x="202966" y="12816"/>
                  </a:lnTo>
                  <a:lnTo>
                    <a:pt x="202711" y="12248"/>
                  </a:lnTo>
                  <a:lnTo>
                    <a:pt x="202456" y="11679"/>
                  </a:lnTo>
                  <a:lnTo>
                    <a:pt x="202182" y="11111"/>
                  </a:lnTo>
                  <a:lnTo>
                    <a:pt x="201868" y="10562"/>
                  </a:lnTo>
                  <a:lnTo>
                    <a:pt x="201555" y="10033"/>
                  </a:lnTo>
                  <a:lnTo>
                    <a:pt x="201222" y="9504"/>
                  </a:lnTo>
                  <a:lnTo>
                    <a:pt x="200869" y="8995"/>
                  </a:lnTo>
                  <a:lnTo>
                    <a:pt x="200497" y="8485"/>
                  </a:lnTo>
                  <a:lnTo>
                    <a:pt x="200124" y="7995"/>
                  </a:lnTo>
                  <a:lnTo>
                    <a:pt x="199713" y="7525"/>
                  </a:lnTo>
                  <a:lnTo>
                    <a:pt x="199301" y="7055"/>
                  </a:lnTo>
                  <a:lnTo>
                    <a:pt x="198870" y="6624"/>
                  </a:lnTo>
                  <a:lnTo>
                    <a:pt x="198439" y="6173"/>
                  </a:lnTo>
                  <a:lnTo>
                    <a:pt x="197989" y="5762"/>
                  </a:lnTo>
                  <a:lnTo>
                    <a:pt x="197518" y="5350"/>
                  </a:lnTo>
                  <a:lnTo>
                    <a:pt x="197028" y="4978"/>
                  </a:lnTo>
                  <a:lnTo>
                    <a:pt x="196539" y="4606"/>
                  </a:lnTo>
                  <a:lnTo>
                    <a:pt x="196029" y="4233"/>
                  </a:lnTo>
                  <a:lnTo>
                    <a:pt x="195500" y="3900"/>
                  </a:lnTo>
                  <a:lnTo>
                    <a:pt x="194971" y="3587"/>
                  </a:lnTo>
                  <a:lnTo>
                    <a:pt x="194422" y="3273"/>
                  </a:lnTo>
                  <a:lnTo>
                    <a:pt x="193874" y="2979"/>
                  </a:lnTo>
                  <a:lnTo>
                    <a:pt x="193305" y="2724"/>
                  </a:lnTo>
                  <a:lnTo>
                    <a:pt x="192718" y="2470"/>
                  </a:lnTo>
                  <a:lnTo>
                    <a:pt x="192149" y="2235"/>
                  </a:lnTo>
                  <a:lnTo>
                    <a:pt x="191542" y="2019"/>
                  </a:lnTo>
                  <a:lnTo>
                    <a:pt x="190934" y="1823"/>
                  </a:lnTo>
                  <a:lnTo>
                    <a:pt x="190327" y="1647"/>
                  </a:lnTo>
                  <a:lnTo>
                    <a:pt x="189719" y="1470"/>
                  </a:lnTo>
                  <a:lnTo>
                    <a:pt x="189112" y="1333"/>
                  </a:lnTo>
                  <a:lnTo>
                    <a:pt x="188505" y="1196"/>
                  </a:lnTo>
                  <a:lnTo>
                    <a:pt x="187897" y="1098"/>
                  </a:lnTo>
                  <a:lnTo>
                    <a:pt x="187270" y="1020"/>
                  </a:lnTo>
                  <a:lnTo>
                    <a:pt x="186643" y="961"/>
                  </a:lnTo>
                  <a:lnTo>
                    <a:pt x="186036" y="941"/>
                  </a:lnTo>
                  <a:lnTo>
                    <a:pt x="185409" y="941"/>
                  </a:lnTo>
                  <a:lnTo>
                    <a:pt x="184801" y="961"/>
                  </a:lnTo>
                  <a:lnTo>
                    <a:pt x="184194" y="1020"/>
                  </a:lnTo>
                  <a:lnTo>
                    <a:pt x="183606" y="1078"/>
                  </a:lnTo>
                  <a:lnTo>
                    <a:pt x="183018" y="1176"/>
                  </a:lnTo>
                  <a:lnTo>
                    <a:pt x="182156" y="1314"/>
                  </a:lnTo>
                  <a:lnTo>
                    <a:pt x="181313" y="1470"/>
                  </a:lnTo>
                  <a:lnTo>
                    <a:pt x="180471" y="1686"/>
                  </a:lnTo>
                  <a:lnTo>
                    <a:pt x="179648" y="1921"/>
                  </a:lnTo>
                  <a:lnTo>
                    <a:pt x="178844" y="2215"/>
                  </a:lnTo>
                  <a:lnTo>
                    <a:pt x="178060" y="2528"/>
                  </a:lnTo>
                  <a:lnTo>
                    <a:pt x="177296" y="2881"/>
                  </a:lnTo>
                  <a:lnTo>
                    <a:pt x="176552" y="3253"/>
                  </a:lnTo>
                  <a:lnTo>
                    <a:pt x="175827" y="3665"/>
                  </a:lnTo>
                  <a:lnTo>
                    <a:pt x="175102" y="4116"/>
                  </a:lnTo>
                  <a:lnTo>
                    <a:pt x="174416" y="4586"/>
                  </a:lnTo>
                  <a:lnTo>
                    <a:pt x="173750" y="5095"/>
                  </a:lnTo>
                  <a:lnTo>
                    <a:pt x="173122" y="5624"/>
                  </a:lnTo>
                  <a:lnTo>
                    <a:pt x="172495" y="6193"/>
                  </a:lnTo>
                  <a:lnTo>
                    <a:pt x="171908" y="6761"/>
                  </a:lnTo>
                  <a:lnTo>
                    <a:pt x="171339" y="7388"/>
                  </a:lnTo>
                  <a:lnTo>
                    <a:pt x="170810" y="8015"/>
                  </a:lnTo>
                  <a:lnTo>
                    <a:pt x="170301" y="8681"/>
                  </a:lnTo>
                  <a:lnTo>
                    <a:pt x="169811" y="9367"/>
                  </a:lnTo>
                  <a:lnTo>
                    <a:pt x="169360" y="10073"/>
                  </a:lnTo>
                  <a:lnTo>
                    <a:pt x="168929" y="10798"/>
                  </a:lnTo>
                  <a:lnTo>
                    <a:pt x="168557" y="11542"/>
                  </a:lnTo>
                  <a:lnTo>
                    <a:pt x="168185" y="12306"/>
                  </a:lnTo>
                  <a:lnTo>
                    <a:pt x="167871" y="13071"/>
                  </a:lnTo>
                  <a:lnTo>
                    <a:pt x="167577" y="13874"/>
                  </a:lnTo>
                  <a:lnTo>
                    <a:pt x="167322" y="14697"/>
                  </a:lnTo>
                  <a:lnTo>
                    <a:pt x="167107" y="15520"/>
                  </a:lnTo>
                  <a:lnTo>
                    <a:pt x="166930" y="16363"/>
                  </a:lnTo>
                  <a:lnTo>
                    <a:pt x="166793" y="17225"/>
                  </a:lnTo>
                  <a:lnTo>
                    <a:pt x="166695" y="18107"/>
                  </a:lnTo>
                  <a:lnTo>
                    <a:pt x="166637" y="18988"/>
                  </a:lnTo>
                  <a:lnTo>
                    <a:pt x="166617" y="19870"/>
                  </a:lnTo>
                  <a:lnTo>
                    <a:pt x="166617" y="19988"/>
                  </a:lnTo>
                  <a:lnTo>
                    <a:pt x="78557" y="19968"/>
                  </a:lnTo>
                  <a:lnTo>
                    <a:pt x="78576" y="19615"/>
                  </a:lnTo>
                  <a:lnTo>
                    <a:pt x="78557" y="18694"/>
                  </a:lnTo>
                  <a:lnTo>
                    <a:pt x="78478" y="17773"/>
                  </a:lnTo>
                  <a:lnTo>
                    <a:pt x="78361" y="16872"/>
                  </a:lnTo>
                  <a:lnTo>
                    <a:pt x="78224" y="15990"/>
                  </a:lnTo>
                  <a:lnTo>
                    <a:pt x="78028" y="15109"/>
                  </a:lnTo>
                  <a:lnTo>
                    <a:pt x="77793" y="14246"/>
                  </a:lnTo>
                  <a:lnTo>
                    <a:pt x="77518" y="13423"/>
                  </a:lnTo>
                  <a:lnTo>
                    <a:pt x="77205" y="12600"/>
                  </a:lnTo>
                  <a:lnTo>
                    <a:pt x="76950" y="11934"/>
                  </a:lnTo>
                  <a:lnTo>
                    <a:pt x="76676" y="11287"/>
                  </a:lnTo>
                  <a:lnTo>
                    <a:pt x="76382" y="10641"/>
                  </a:lnTo>
                  <a:lnTo>
                    <a:pt x="76049" y="10014"/>
                  </a:lnTo>
                  <a:lnTo>
                    <a:pt x="75716" y="9387"/>
                  </a:lnTo>
                  <a:lnTo>
                    <a:pt x="75343" y="8779"/>
                  </a:lnTo>
                  <a:lnTo>
                    <a:pt x="74932" y="8191"/>
                  </a:lnTo>
                  <a:lnTo>
                    <a:pt x="74520" y="7604"/>
                  </a:lnTo>
                  <a:lnTo>
                    <a:pt x="74089" y="7055"/>
                  </a:lnTo>
                  <a:lnTo>
                    <a:pt x="73619" y="6506"/>
                  </a:lnTo>
                  <a:lnTo>
                    <a:pt x="73149" y="5958"/>
                  </a:lnTo>
                  <a:lnTo>
                    <a:pt x="72639" y="5448"/>
                  </a:lnTo>
                  <a:lnTo>
                    <a:pt x="72130" y="4958"/>
                  </a:lnTo>
                  <a:lnTo>
                    <a:pt x="71581" y="4488"/>
                  </a:lnTo>
                  <a:lnTo>
                    <a:pt x="71032" y="4018"/>
                  </a:lnTo>
                  <a:lnTo>
                    <a:pt x="70464" y="3587"/>
                  </a:lnTo>
                  <a:lnTo>
                    <a:pt x="69876" y="3175"/>
                  </a:lnTo>
                  <a:lnTo>
                    <a:pt x="69288" y="2764"/>
                  </a:lnTo>
                  <a:lnTo>
                    <a:pt x="68681" y="2391"/>
                  </a:lnTo>
                  <a:lnTo>
                    <a:pt x="68054" y="2058"/>
                  </a:lnTo>
                  <a:lnTo>
                    <a:pt x="67407" y="1725"/>
                  </a:lnTo>
                  <a:lnTo>
                    <a:pt x="66761" y="1431"/>
                  </a:lnTo>
                  <a:lnTo>
                    <a:pt x="66094" y="1157"/>
                  </a:lnTo>
                  <a:lnTo>
                    <a:pt x="65428" y="902"/>
                  </a:lnTo>
                  <a:lnTo>
                    <a:pt x="64762" y="687"/>
                  </a:lnTo>
                  <a:lnTo>
                    <a:pt x="64076" y="510"/>
                  </a:lnTo>
                  <a:lnTo>
                    <a:pt x="63371" y="334"/>
                  </a:lnTo>
                  <a:lnTo>
                    <a:pt x="62665" y="216"/>
                  </a:lnTo>
                  <a:lnTo>
                    <a:pt x="61960" y="99"/>
                  </a:lnTo>
                  <a:lnTo>
                    <a:pt x="61254" y="40"/>
                  </a:lnTo>
                  <a:lnTo>
                    <a:pt x="60549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11;p27">
              <a:extLst>
                <a:ext uri="{FF2B5EF4-FFF2-40B4-BE49-F238E27FC236}">
                  <a16:creationId xmlns:a16="http://schemas.microsoft.com/office/drawing/2014/main" id="{FF44BEDE-8231-EED2-687D-2CB023A730B8}"/>
                </a:ext>
              </a:extLst>
            </p:cNvPr>
            <p:cNvSpPr/>
            <p:nvPr/>
          </p:nvSpPr>
          <p:spPr>
            <a:xfrm>
              <a:off x="3556414" y="4222384"/>
              <a:ext cx="379702" cy="379717"/>
            </a:xfrm>
            <a:custGeom>
              <a:avLst/>
              <a:gdLst/>
              <a:ahLst/>
              <a:cxnLst/>
              <a:rect l="l" t="t" r="r" b="b"/>
              <a:pathLst>
                <a:path w="24612" h="24613" extrusionOk="0">
                  <a:moveTo>
                    <a:pt x="12306" y="1"/>
                  </a:moveTo>
                  <a:lnTo>
                    <a:pt x="11679" y="20"/>
                  </a:lnTo>
                  <a:lnTo>
                    <a:pt x="11052" y="59"/>
                  </a:lnTo>
                  <a:lnTo>
                    <a:pt x="10445" y="138"/>
                  </a:lnTo>
                  <a:lnTo>
                    <a:pt x="9837" y="255"/>
                  </a:lnTo>
                  <a:lnTo>
                    <a:pt x="9230" y="393"/>
                  </a:lnTo>
                  <a:lnTo>
                    <a:pt x="8642" y="549"/>
                  </a:lnTo>
                  <a:lnTo>
                    <a:pt x="8074" y="745"/>
                  </a:lnTo>
                  <a:lnTo>
                    <a:pt x="7525" y="980"/>
                  </a:lnTo>
                  <a:lnTo>
                    <a:pt x="6976" y="1216"/>
                  </a:lnTo>
                  <a:lnTo>
                    <a:pt x="6447" y="1490"/>
                  </a:lnTo>
                  <a:lnTo>
                    <a:pt x="5918" y="1784"/>
                  </a:lnTo>
                  <a:lnTo>
                    <a:pt x="5428" y="2097"/>
                  </a:lnTo>
                  <a:lnTo>
                    <a:pt x="4938" y="2450"/>
                  </a:lnTo>
                  <a:lnTo>
                    <a:pt x="4488" y="2822"/>
                  </a:lnTo>
                  <a:lnTo>
                    <a:pt x="4037" y="3195"/>
                  </a:lnTo>
                  <a:lnTo>
                    <a:pt x="3606" y="3606"/>
                  </a:lnTo>
                  <a:lnTo>
                    <a:pt x="3194" y="4037"/>
                  </a:lnTo>
                  <a:lnTo>
                    <a:pt x="2803" y="4488"/>
                  </a:lnTo>
                  <a:lnTo>
                    <a:pt x="2450" y="4939"/>
                  </a:lnTo>
                  <a:lnTo>
                    <a:pt x="2097" y="5429"/>
                  </a:lnTo>
                  <a:lnTo>
                    <a:pt x="1784" y="5938"/>
                  </a:lnTo>
                  <a:lnTo>
                    <a:pt x="1490" y="6447"/>
                  </a:lnTo>
                  <a:lnTo>
                    <a:pt x="1215" y="6977"/>
                  </a:lnTo>
                  <a:lnTo>
                    <a:pt x="961" y="7525"/>
                  </a:lnTo>
                  <a:lnTo>
                    <a:pt x="745" y="8074"/>
                  </a:lnTo>
                  <a:lnTo>
                    <a:pt x="549" y="8662"/>
                  </a:lnTo>
                  <a:lnTo>
                    <a:pt x="392" y="9230"/>
                  </a:lnTo>
                  <a:lnTo>
                    <a:pt x="255" y="9837"/>
                  </a:lnTo>
                  <a:lnTo>
                    <a:pt x="138" y="10445"/>
                  </a:lnTo>
                  <a:lnTo>
                    <a:pt x="59" y="11052"/>
                  </a:lnTo>
                  <a:lnTo>
                    <a:pt x="20" y="11679"/>
                  </a:lnTo>
                  <a:lnTo>
                    <a:pt x="0" y="12306"/>
                  </a:lnTo>
                  <a:lnTo>
                    <a:pt x="20" y="12953"/>
                  </a:lnTo>
                  <a:lnTo>
                    <a:pt x="59" y="13580"/>
                  </a:lnTo>
                  <a:lnTo>
                    <a:pt x="138" y="14188"/>
                  </a:lnTo>
                  <a:lnTo>
                    <a:pt x="255" y="14795"/>
                  </a:lnTo>
                  <a:lnTo>
                    <a:pt x="392" y="15383"/>
                  </a:lnTo>
                  <a:lnTo>
                    <a:pt x="549" y="15971"/>
                  </a:lnTo>
                  <a:lnTo>
                    <a:pt x="745" y="16539"/>
                  </a:lnTo>
                  <a:lnTo>
                    <a:pt x="961" y="17107"/>
                  </a:lnTo>
                  <a:lnTo>
                    <a:pt x="1215" y="17656"/>
                  </a:lnTo>
                  <a:lnTo>
                    <a:pt x="1490" y="18185"/>
                  </a:lnTo>
                  <a:lnTo>
                    <a:pt x="1784" y="18694"/>
                  </a:lnTo>
                  <a:lnTo>
                    <a:pt x="2097" y="19204"/>
                  </a:lnTo>
                  <a:lnTo>
                    <a:pt x="2450" y="19674"/>
                  </a:lnTo>
                  <a:lnTo>
                    <a:pt x="2803" y="20144"/>
                  </a:lnTo>
                  <a:lnTo>
                    <a:pt x="3194" y="20595"/>
                  </a:lnTo>
                  <a:lnTo>
                    <a:pt x="3606" y="21007"/>
                  </a:lnTo>
                  <a:lnTo>
                    <a:pt x="4037" y="21418"/>
                  </a:lnTo>
                  <a:lnTo>
                    <a:pt x="4488" y="21810"/>
                  </a:lnTo>
                  <a:lnTo>
                    <a:pt x="4938" y="22182"/>
                  </a:lnTo>
                  <a:lnTo>
                    <a:pt x="5428" y="22515"/>
                  </a:lnTo>
                  <a:lnTo>
                    <a:pt x="5918" y="22849"/>
                  </a:lnTo>
                  <a:lnTo>
                    <a:pt x="6447" y="23142"/>
                  </a:lnTo>
                  <a:lnTo>
                    <a:pt x="6976" y="23417"/>
                  </a:lnTo>
                  <a:lnTo>
                    <a:pt x="7525" y="23652"/>
                  </a:lnTo>
                  <a:lnTo>
                    <a:pt x="8074" y="23868"/>
                  </a:lnTo>
                  <a:lnTo>
                    <a:pt x="8642" y="24063"/>
                  </a:lnTo>
                  <a:lnTo>
                    <a:pt x="9230" y="24240"/>
                  </a:lnTo>
                  <a:lnTo>
                    <a:pt x="9837" y="24377"/>
                  </a:lnTo>
                  <a:lnTo>
                    <a:pt x="10445" y="24475"/>
                  </a:lnTo>
                  <a:lnTo>
                    <a:pt x="11052" y="24553"/>
                  </a:lnTo>
                  <a:lnTo>
                    <a:pt x="11679" y="24612"/>
                  </a:lnTo>
                  <a:lnTo>
                    <a:pt x="12933" y="24612"/>
                  </a:lnTo>
                  <a:lnTo>
                    <a:pt x="13560" y="24553"/>
                  </a:lnTo>
                  <a:lnTo>
                    <a:pt x="14187" y="24475"/>
                  </a:lnTo>
                  <a:lnTo>
                    <a:pt x="14795" y="24377"/>
                  </a:lnTo>
                  <a:lnTo>
                    <a:pt x="15383" y="24240"/>
                  </a:lnTo>
                  <a:lnTo>
                    <a:pt x="15970" y="24063"/>
                  </a:lnTo>
                  <a:lnTo>
                    <a:pt x="16539" y="23868"/>
                  </a:lnTo>
                  <a:lnTo>
                    <a:pt x="17107" y="23652"/>
                  </a:lnTo>
                  <a:lnTo>
                    <a:pt x="17656" y="23417"/>
                  </a:lnTo>
                  <a:lnTo>
                    <a:pt x="18185" y="23142"/>
                  </a:lnTo>
                  <a:lnTo>
                    <a:pt x="18694" y="22849"/>
                  </a:lnTo>
                  <a:lnTo>
                    <a:pt x="19184" y="22515"/>
                  </a:lnTo>
                  <a:lnTo>
                    <a:pt x="19674" y="22182"/>
                  </a:lnTo>
                  <a:lnTo>
                    <a:pt x="20144" y="21810"/>
                  </a:lnTo>
                  <a:lnTo>
                    <a:pt x="20595" y="21418"/>
                  </a:lnTo>
                  <a:lnTo>
                    <a:pt x="21006" y="21007"/>
                  </a:lnTo>
                  <a:lnTo>
                    <a:pt x="21418" y="20595"/>
                  </a:lnTo>
                  <a:lnTo>
                    <a:pt x="21810" y="20144"/>
                  </a:lnTo>
                  <a:lnTo>
                    <a:pt x="22182" y="19674"/>
                  </a:lnTo>
                  <a:lnTo>
                    <a:pt x="22515" y="19204"/>
                  </a:lnTo>
                  <a:lnTo>
                    <a:pt x="22829" y="18694"/>
                  </a:lnTo>
                  <a:lnTo>
                    <a:pt x="23142" y="18185"/>
                  </a:lnTo>
                  <a:lnTo>
                    <a:pt x="23397" y="17656"/>
                  </a:lnTo>
                  <a:lnTo>
                    <a:pt x="23652" y="17107"/>
                  </a:lnTo>
                  <a:lnTo>
                    <a:pt x="23867" y="16539"/>
                  </a:lnTo>
                  <a:lnTo>
                    <a:pt x="24063" y="15971"/>
                  </a:lnTo>
                  <a:lnTo>
                    <a:pt x="24240" y="15383"/>
                  </a:lnTo>
                  <a:lnTo>
                    <a:pt x="24377" y="14795"/>
                  </a:lnTo>
                  <a:lnTo>
                    <a:pt x="24475" y="14188"/>
                  </a:lnTo>
                  <a:lnTo>
                    <a:pt x="24553" y="13580"/>
                  </a:lnTo>
                  <a:lnTo>
                    <a:pt x="24612" y="12953"/>
                  </a:lnTo>
                  <a:lnTo>
                    <a:pt x="24612" y="12306"/>
                  </a:lnTo>
                  <a:lnTo>
                    <a:pt x="24612" y="11679"/>
                  </a:lnTo>
                  <a:lnTo>
                    <a:pt x="24553" y="11052"/>
                  </a:lnTo>
                  <a:lnTo>
                    <a:pt x="24475" y="10445"/>
                  </a:lnTo>
                  <a:lnTo>
                    <a:pt x="24377" y="9837"/>
                  </a:lnTo>
                  <a:lnTo>
                    <a:pt x="24240" y="9230"/>
                  </a:lnTo>
                  <a:lnTo>
                    <a:pt x="24063" y="8662"/>
                  </a:lnTo>
                  <a:lnTo>
                    <a:pt x="23867" y="8074"/>
                  </a:lnTo>
                  <a:lnTo>
                    <a:pt x="23652" y="7525"/>
                  </a:lnTo>
                  <a:lnTo>
                    <a:pt x="23397" y="6977"/>
                  </a:lnTo>
                  <a:lnTo>
                    <a:pt x="23142" y="6447"/>
                  </a:lnTo>
                  <a:lnTo>
                    <a:pt x="22829" y="5938"/>
                  </a:lnTo>
                  <a:lnTo>
                    <a:pt x="22515" y="5429"/>
                  </a:lnTo>
                  <a:lnTo>
                    <a:pt x="22182" y="4939"/>
                  </a:lnTo>
                  <a:lnTo>
                    <a:pt x="21810" y="4488"/>
                  </a:lnTo>
                  <a:lnTo>
                    <a:pt x="21418" y="4037"/>
                  </a:lnTo>
                  <a:lnTo>
                    <a:pt x="21006" y="3606"/>
                  </a:lnTo>
                  <a:lnTo>
                    <a:pt x="20595" y="3195"/>
                  </a:lnTo>
                  <a:lnTo>
                    <a:pt x="20144" y="2822"/>
                  </a:lnTo>
                  <a:lnTo>
                    <a:pt x="19674" y="2450"/>
                  </a:lnTo>
                  <a:lnTo>
                    <a:pt x="19184" y="2097"/>
                  </a:lnTo>
                  <a:lnTo>
                    <a:pt x="18694" y="1784"/>
                  </a:lnTo>
                  <a:lnTo>
                    <a:pt x="18185" y="1490"/>
                  </a:lnTo>
                  <a:lnTo>
                    <a:pt x="17656" y="1216"/>
                  </a:lnTo>
                  <a:lnTo>
                    <a:pt x="17107" y="980"/>
                  </a:lnTo>
                  <a:lnTo>
                    <a:pt x="16539" y="745"/>
                  </a:lnTo>
                  <a:lnTo>
                    <a:pt x="15970" y="549"/>
                  </a:lnTo>
                  <a:lnTo>
                    <a:pt x="15383" y="393"/>
                  </a:lnTo>
                  <a:lnTo>
                    <a:pt x="14795" y="255"/>
                  </a:lnTo>
                  <a:lnTo>
                    <a:pt x="14187" y="138"/>
                  </a:lnTo>
                  <a:lnTo>
                    <a:pt x="13560" y="59"/>
                  </a:lnTo>
                  <a:lnTo>
                    <a:pt x="12933" y="20"/>
                  </a:lnTo>
                  <a:lnTo>
                    <a:pt x="123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12;p27">
              <a:extLst>
                <a:ext uri="{FF2B5EF4-FFF2-40B4-BE49-F238E27FC236}">
                  <a16:creationId xmlns:a16="http://schemas.microsoft.com/office/drawing/2014/main" id="{5033EBE0-55BA-F34C-EB48-C81CA6DC9811}"/>
                </a:ext>
              </a:extLst>
            </p:cNvPr>
            <p:cNvSpPr/>
            <p:nvPr/>
          </p:nvSpPr>
          <p:spPr>
            <a:xfrm>
              <a:off x="3697591" y="4363869"/>
              <a:ext cx="97348" cy="97054"/>
            </a:xfrm>
            <a:custGeom>
              <a:avLst/>
              <a:gdLst/>
              <a:ahLst/>
              <a:cxnLst/>
              <a:rect l="l" t="t" r="r" b="b"/>
              <a:pathLst>
                <a:path w="6310" h="6291" extrusionOk="0">
                  <a:moveTo>
                    <a:pt x="2842" y="0"/>
                  </a:moveTo>
                  <a:lnTo>
                    <a:pt x="2528" y="59"/>
                  </a:lnTo>
                  <a:lnTo>
                    <a:pt x="2215" y="137"/>
                  </a:lnTo>
                  <a:lnTo>
                    <a:pt x="1940" y="235"/>
                  </a:lnTo>
                  <a:lnTo>
                    <a:pt x="1666" y="372"/>
                  </a:lnTo>
                  <a:lnTo>
                    <a:pt x="1392" y="529"/>
                  </a:lnTo>
                  <a:lnTo>
                    <a:pt x="1156" y="706"/>
                  </a:lnTo>
                  <a:lnTo>
                    <a:pt x="941" y="921"/>
                  </a:lnTo>
                  <a:lnTo>
                    <a:pt x="725" y="1137"/>
                  </a:lnTo>
                  <a:lnTo>
                    <a:pt x="549" y="1372"/>
                  </a:lnTo>
                  <a:lnTo>
                    <a:pt x="392" y="1646"/>
                  </a:lnTo>
                  <a:lnTo>
                    <a:pt x="255" y="1920"/>
                  </a:lnTo>
                  <a:lnTo>
                    <a:pt x="157" y="2214"/>
                  </a:lnTo>
                  <a:lnTo>
                    <a:pt x="79" y="2508"/>
                  </a:lnTo>
                  <a:lnTo>
                    <a:pt x="20" y="2822"/>
                  </a:lnTo>
                  <a:lnTo>
                    <a:pt x="0" y="3135"/>
                  </a:lnTo>
                  <a:lnTo>
                    <a:pt x="20" y="3469"/>
                  </a:lnTo>
                  <a:lnTo>
                    <a:pt x="79" y="3782"/>
                  </a:lnTo>
                  <a:lnTo>
                    <a:pt x="157" y="4076"/>
                  </a:lnTo>
                  <a:lnTo>
                    <a:pt x="255" y="4370"/>
                  </a:lnTo>
                  <a:lnTo>
                    <a:pt x="392" y="4644"/>
                  </a:lnTo>
                  <a:lnTo>
                    <a:pt x="549" y="4899"/>
                  </a:lnTo>
                  <a:lnTo>
                    <a:pt x="725" y="5154"/>
                  </a:lnTo>
                  <a:lnTo>
                    <a:pt x="941" y="5369"/>
                  </a:lnTo>
                  <a:lnTo>
                    <a:pt x="1156" y="5565"/>
                  </a:lnTo>
                  <a:lnTo>
                    <a:pt x="1392" y="5761"/>
                  </a:lnTo>
                  <a:lnTo>
                    <a:pt x="1666" y="5918"/>
                  </a:lnTo>
                  <a:lnTo>
                    <a:pt x="1940" y="6035"/>
                  </a:lnTo>
                  <a:lnTo>
                    <a:pt x="2215" y="6153"/>
                  </a:lnTo>
                  <a:lnTo>
                    <a:pt x="2528" y="6231"/>
                  </a:lnTo>
                  <a:lnTo>
                    <a:pt x="2842" y="6271"/>
                  </a:lnTo>
                  <a:lnTo>
                    <a:pt x="3155" y="6290"/>
                  </a:lnTo>
                  <a:lnTo>
                    <a:pt x="3488" y="6271"/>
                  </a:lnTo>
                  <a:lnTo>
                    <a:pt x="3802" y="6231"/>
                  </a:lnTo>
                  <a:lnTo>
                    <a:pt x="4096" y="6153"/>
                  </a:lnTo>
                  <a:lnTo>
                    <a:pt x="4390" y="6035"/>
                  </a:lnTo>
                  <a:lnTo>
                    <a:pt x="4664" y="5918"/>
                  </a:lnTo>
                  <a:lnTo>
                    <a:pt x="4919" y="5761"/>
                  </a:lnTo>
                  <a:lnTo>
                    <a:pt x="5154" y="5565"/>
                  </a:lnTo>
                  <a:lnTo>
                    <a:pt x="5389" y="5369"/>
                  </a:lnTo>
                  <a:lnTo>
                    <a:pt x="5585" y="5154"/>
                  </a:lnTo>
                  <a:lnTo>
                    <a:pt x="5761" y="4899"/>
                  </a:lnTo>
                  <a:lnTo>
                    <a:pt x="5918" y="4644"/>
                  </a:lnTo>
                  <a:lnTo>
                    <a:pt x="6055" y="4370"/>
                  </a:lnTo>
                  <a:lnTo>
                    <a:pt x="6173" y="4076"/>
                  </a:lnTo>
                  <a:lnTo>
                    <a:pt x="6251" y="3782"/>
                  </a:lnTo>
                  <a:lnTo>
                    <a:pt x="6290" y="3469"/>
                  </a:lnTo>
                  <a:lnTo>
                    <a:pt x="6310" y="3135"/>
                  </a:lnTo>
                  <a:lnTo>
                    <a:pt x="6290" y="2822"/>
                  </a:lnTo>
                  <a:lnTo>
                    <a:pt x="6251" y="2508"/>
                  </a:lnTo>
                  <a:lnTo>
                    <a:pt x="6173" y="2214"/>
                  </a:lnTo>
                  <a:lnTo>
                    <a:pt x="6055" y="1920"/>
                  </a:lnTo>
                  <a:lnTo>
                    <a:pt x="5918" y="1646"/>
                  </a:lnTo>
                  <a:lnTo>
                    <a:pt x="5761" y="1372"/>
                  </a:lnTo>
                  <a:lnTo>
                    <a:pt x="5585" y="1137"/>
                  </a:lnTo>
                  <a:lnTo>
                    <a:pt x="5389" y="921"/>
                  </a:lnTo>
                  <a:lnTo>
                    <a:pt x="5154" y="706"/>
                  </a:lnTo>
                  <a:lnTo>
                    <a:pt x="4919" y="529"/>
                  </a:lnTo>
                  <a:lnTo>
                    <a:pt x="4664" y="372"/>
                  </a:lnTo>
                  <a:lnTo>
                    <a:pt x="4390" y="235"/>
                  </a:lnTo>
                  <a:lnTo>
                    <a:pt x="4096" y="137"/>
                  </a:lnTo>
                  <a:lnTo>
                    <a:pt x="3802" y="59"/>
                  </a:lnTo>
                  <a:lnTo>
                    <a:pt x="3488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13;p27">
              <a:extLst>
                <a:ext uri="{FF2B5EF4-FFF2-40B4-BE49-F238E27FC236}">
                  <a16:creationId xmlns:a16="http://schemas.microsoft.com/office/drawing/2014/main" id="{5DF446F7-ABE3-6E5C-25E3-D68269C59E8A}"/>
                </a:ext>
              </a:extLst>
            </p:cNvPr>
            <p:cNvSpPr/>
            <p:nvPr/>
          </p:nvSpPr>
          <p:spPr>
            <a:xfrm>
              <a:off x="3738397" y="4240218"/>
              <a:ext cx="10907" cy="114595"/>
            </a:xfrm>
            <a:custGeom>
              <a:avLst/>
              <a:gdLst/>
              <a:ahLst/>
              <a:cxnLst/>
              <a:rect l="l" t="t" r="r" b="b"/>
              <a:pathLst>
                <a:path w="707" h="7428" extrusionOk="0">
                  <a:moveTo>
                    <a:pt x="314" y="1"/>
                  </a:moveTo>
                  <a:lnTo>
                    <a:pt x="197" y="1098"/>
                  </a:lnTo>
                  <a:lnTo>
                    <a:pt x="118" y="2097"/>
                  </a:lnTo>
                  <a:lnTo>
                    <a:pt x="59" y="2999"/>
                  </a:lnTo>
                  <a:lnTo>
                    <a:pt x="20" y="3783"/>
                  </a:lnTo>
                  <a:lnTo>
                    <a:pt x="1" y="4488"/>
                  </a:lnTo>
                  <a:lnTo>
                    <a:pt x="20" y="5096"/>
                  </a:lnTo>
                  <a:lnTo>
                    <a:pt x="20" y="5605"/>
                  </a:lnTo>
                  <a:lnTo>
                    <a:pt x="59" y="6056"/>
                  </a:lnTo>
                  <a:lnTo>
                    <a:pt x="99" y="6428"/>
                  </a:lnTo>
                  <a:lnTo>
                    <a:pt x="138" y="6722"/>
                  </a:lnTo>
                  <a:lnTo>
                    <a:pt x="216" y="7153"/>
                  </a:lnTo>
                  <a:lnTo>
                    <a:pt x="295" y="7369"/>
                  </a:lnTo>
                  <a:lnTo>
                    <a:pt x="314" y="7427"/>
                  </a:lnTo>
                  <a:lnTo>
                    <a:pt x="451" y="6644"/>
                  </a:lnTo>
                  <a:lnTo>
                    <a:pt x="569" y="5879"/>
                  </a:lnTo>
                  <a:lnTo>
                    <a:pt x="628" y="5135"/>
                  </a:lnTo>
                  <a:lnTo>
                    <a:pt x="687" y="4449"/>
                  </a:lnTo>
                  <a:lnTo>
                    <a:pt x="706" y="3783"/>
                  </a:lnTo>
                  <a:lnTo>
                    <a:pt x="706" y="3175"/>
                  </a:lnTo>
                  <a:lnTo>
                    <a:pt x="667" y="2607"/>
                  </a:lnTo>
                  <a:lnTo>
                    <a:pt x="647" y="2097"/>
                  </a:lnTo>
                  <a:lnTo>
                    <a:pt x="589" y="1627"/>
                  </a:lnTo>
                  <a:lnTo>
                    <a:pt x="549" y="1216"/>
                  </a:lnTo>
                  <a:lnTo>
                    <a:pt x="432" y="549"/>
                  </a:lnTo>
                  <a:lnTo>
                    <a:pt x="353" y="138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14;p27">
              <a:extLst>
                <a:ext uri="{FF2B5EF4-FFF2-40B4-BE49-F238E27FC236}">
                  <a16:creationId xmlns:a16="http://schemas.microsoft.com/office/drawing/2014/main" id="{7B1AE1EE-39D7-5C1C-2E5D-6CD7CC77E2BC}"/>
                </a:ext>
              </a:extLst>
            </p:cNvPr>
            <p:cNvSpPr/>
            <p:nvPr/>
          </p:nvSpPr>
          <p:spPr>
            <a:xfrm>
              <a:off x="3622012" y="4293119"/>
              <a:ext cx="81334" cy="81041"/>
            </a:xfrm>
            <a:custGeom>
              <a:avLst/>
              <a:gdLst/>
              <a:ahLst/>
              <a:cxnLst/>
              <a:rect l="l" t="t" r="r" b="b"/>
              <a:pathLst>
                <a:path w="5272" h="5253" extrusionOk="0">
                  <a:moveTo>
                    <a:pt x="1" y="1"/>
                  </a:moveTo>
                  <a:lnTo>
                    <a:pt x="706" y="863"/>
                  </a:lnTo>
                  <a:lnTo>
                    <a:pt x="1353" y="1627"/>
                  </a:lnTo>
                  <a:lnTo>
                    <a:pt x="1941" y="2294"/>
                  </a:lnTo>
                  <a:lnTo>
                    <a:pt x="2489" y="2881"/>
                  </a:lnTo>
                  <a:lnTo>
                    <a:pt x="2959" y="3371"/>
                  </a:lnTo>
                  <a:lnTo>
                    <a:pt x="3391" y="3802"/>
                  </a:lnTo>
                  <a:lnTo>
                    <a:pt x="3782" y="4155"/>
                  </a:lnTo>
                  <a:lnTo>
                    <a:pt x="4116" y="4449"/>
                  </a:lnTo>
                  <a:lnTo>
                    <a:pt x="4409" y="4684"/>
                  </a:lnTo>
                  <a:lnTo>
                    <a:pt x="4645" y="4880"/>
                  </a:lnTo>
                  <a:lnTo>
                    <a:pt x="5017" y="5115"/>
                  </a:lnTo>
                  <a:lnTo>
                    <a:pt x="5213" y="5213"/>
                  </a:lnTo>
                  <a:lnTo>
                    <a:pt x="5272" y="5252"/>
                  </a:lnTo>
                  <a:lnTo>
                    <a:pt x="4821" y="4586"/>
                  </a:lnTo>
                  <a:lnTo>
                    <a:pt x="4351" y="3959"/>
                  </a:lnTo>
                  <a:lnTo>
                    <a:pt x="3880" y="3391"/>
                  </a:lnTo>
                  <a:lnTo>
                    <a:pt x="3410" y="2881"/>
                  </a:lnTo>
                  <a:lnTo>
                    <a:pt x="2959" y="2411"/>
                  </a:lnTo>
                  <a:lnTo>
                    <a:pt x="2528" y="1980"/>
                  </a:lnTo>
                  <a:lnTo>
                    <a:pt x="2117" y="1588"/>
                  </a:lnTo>
                  <a:lnTo>
                    <a:pt x="1725" y="1255"/>
                  </a:lnTo>
                  <a:lnTo>
                    <a:pt x="1353" y="941"/>
                  </a:lnTo>
                  <a:lnTo>
                    <a:pt x="1020" y="687"/>
                  </a:lnTo>
                  <a:lnTo>
                    <a:pt x="490" y="295"/>
                  </a:lnTo>
                  <a:lnTo>
                    <a:pt x="138" y="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15;p27">
              <a:extLst>
                <a:ext uri="{FF2B5EF4-FFF2-40B4-BE49-F238E27FC236}">
                  <a16:creationId xmlns:a16="http://schemas.microsoft.com/office/drawing/2014/main" id="{910AF48B-655B-6870-D96A-E2328FABB7F1}"/>
                </a:ext>
              </a:extLst>
            </p:cNvPr>
            <p:cNvSpPr/>
            <p:nvPr/>
          </p:nvSpPr>
          <p:spPr>
            <a:xfrm>
              <a:off x="3574248" y="4410121"/>
              <a:ext cx="114595" cy="10599"/>
            </a:xfrm>
            <a:custGeom>
              <a:avLst/>
              <a:gdLst/>
              <a:ahLst/>
              <a:cxnLst/>
              <a:rect l="l" t="t" r="r" b="b"/>
              <a:pathLst>
                <a:path w="7428" h="687" extrusionOk="0">
                  <a:moveTo>
                    <a:pt x="3175" y="0"/>
                  </a:moveTo>
                  <a:lnTo>
                    <a:pt x="2607" y="39"/>
                  </a:lnTo>
                  <a:lnTo>
                    <a:pt x="2097" y="59"/>
                  </a:lnTo>
                  <a:lnTo>
                    <a:pt x="1627" y="118"/>
                  </a:lnTo>
                  <a:lnTo>
                    <a:pt x="1196" y="177"/>
                  </a:lnTo>
                  <a:lnTo>
                    <a:pt x="549" y="275"/>
                  </a:lnTo>
                  <a:lnTo>
                    <a:pt x="138" y="373"/>
                  </a:lnTo>
                  <a:lnTo>
                    <a:pt x="1" y="412"/>
                  </a:lnTo>
                  <a:lnTo>
                    <a:pt x="1098" y="510"/>
                  </a:lnTo>
                  <a:lnTo>
                    <a:pt x="2097" y="588"/>
                  </a:lnTo>
                  <a:lnTo>
                    <a:pt x="2999" y="647"/>
                  </a:lnTo>
                  <a:lnTo>
                    <a:pt x="3782" y="666"/>
                  </a:lnTo>
                  <a:lnTo>
                    <a:pt x="4488" y="686"/>
                  </a:lnTo>
                  <a:lnTo>
                    <a:pt x="5095" y="686"/>
                  </a:lnTo>
                  <a:lnTo>
                    <a:pt x="5605" y="666"/>
                  </a:lnTo>
                  <a:lnTo>
                    <a:pt x="6055" y="627"/>
                  </a:lnTo>
                  <a:lnTo>
                    <a:pt x="6428" y="588"/>
                  </a:lnTo>
                  <a:lnTo>
                    <a:pt x="6722" y="549"/>
                  </a:lnTo>
                  <a:lnTo>
                    <a:pt x="7153" y="471"/>
                  </a:lnTo>
                  <a:lnTo>
                    <a:pt x="7368" y="392"/>
                  </a:lnTo>
                  <a:lnTo>
                    <a:pt x="7427" y="353"/>
                  </a:lnTo>
                  <a:lnTo>
                    <a:pt x="6643" y="216"/>
                  </a:lnTo>
                  <a:lnTo>
                    <a:pt x="5879" y="118"/>
                  </a:lnTo>
                  <a:lnTo>
                    <a:pt x="5134" y="59"/>
                  </a:lnTo>
                  <a:lnTo>
                    <a:pt x="4449" y="20"/>
                  </a:lnTo>
                  <a:lnTo>
                    <a:pt x="3782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16;p27">
              <a:extLst>
                <a:ext uri="{FF2B5EF4-FFF2-40B4-BE49-F238E27FC236}">
                  <a16:creationId xmlns:a16="http://schemas.microsoft.com/office/drawing/2014/main" id="{876B0C51-EC5C-59E7-C064-748D4C4A4706}"/>
                </a:ext>
              </a:extLst>
            </p:cNvPr>
            <p:cNvSpPr/>
            <p:nvPr/>
          </p:nvSpPr>
          <p:spPr>
            <a:xfrm>
              <a:off x="3627751" y="4455462"/>
              <a:ext cx="80439" cy="81935"/>
            </a:xfrm>
            <a:custGeom>
              <a:avLst/>
              <a:gdLst/>
              <a:ahLst/>
              <a:cxnLst/>
              <a:rect l="l" t="t" r="r" b="b"/>
              <a:pathLst>
                <a:path w="5214" h="5311" extrusionOk="0">
                  <a:moveTo>
                    <a:pt x="5213" y="0"/>
                  </a:moveTo>
                  <a:lnTo>
                    <a:pt x="4567" y="471"/>
                  </a:lnTo>
                  <a:lnTo>
                    <a:pt x="3940" y="941"/>
                  </a:lnTo>
                  <a:lnTo>
                    <a:pt x="3371" y="1411"/>
                  </a:lnTo>
                  <a:lnTo>
                    <a:pt x="2862" y="1862"/>
                  </a:lnTo>
                  <a:lnTo>
                    <a:pt x="2392" y="2332"/>
                  </a:lnTo>
                  <a:lnTo>
                    <a:pt x="1960" y="2763"/>
                  </a:lnTo>
                  <a:lnTo>
                    <a:pt x="1588" y="3175"/>
                  </a:lnTo>
                  <a:lnTo>
                    <a:pt x="1235" y="3586"/>
                  </a:lnTo>
                  <a:lnTo>
                    <a:pt x="941" y="3939"/>
                  </a:lnTo>
                  <a:lnTo>
                    <a:pt x="687" y="4272"/>
                  </a:lnTo>
                  <a:lnTo>
                    <a:pt x="295" y="4821"/>
                  </a:lnTo>
                  <a:lnTo>
                    <a:pt x="79" y="5174"/>
                  </a:lnTo>
                  <a:lnTo>
                    <a:pt x="1" y="5311"/>
                  </a:lnTo>
                  <a:lnTo>
                    <a:pt x="863" y="4586"/>
                  </a:lnTo>
                  <a:lnTo>
                    <a:pt x="1627" y="3939"/>
                  </a:lnTo>
                  <a:lnTo>
                    <a:pt x="2294" y="3351"/>
                  </a:lnTo>
                  <a:lnTo>
                    <a:pt x="2862" y="2803"/>
                  </a:lnTo>
                  <a:lnTo>
                    <a:pt x="3371" y="2313"/>
                  </a:lnTo>
                  <a:lnTo>
                    <a:pt x="3783" y="1882"/>
                  </a:lnTo>
                  <a:lnTo>
                    <a:pt x="4135" y="1509"/>
                  </a:lnTo>
                  <a:lnTo>
                    <a:pt x="4429" y="1157"/>
                  </a:lnTo>
                  <a:lnTo>
                    <a:pt x="4665" y="882"/>
                  </a:lnTo>
                  <a:lnTo>
                    <a:pt x="4841" y="628"/>
                  </a:lnTo>
                  <a:lnTo>
                    <a:pt x="5096" y="275"/>
                  </a:lnTo>
                  <a:lnTo>
                    <a:pt x="5194" y="59"/>
                  </a:lnTo>
                  <a:lnTo>
                    <a:pt x="5213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17;p27">
              <a:extLst>
                <a:ext uri="{FF2B5EF4-FFF2-40B4-BE49-F238E27FC236}">
                  <a16:creationId xmlns:a16="http://schemas.microsoft.com/office/drawing/2014/main" id="{AE1B430F-7150-6545-B0FA-19FDA641A5F0}"/>
                </a:ext>
              </a:extLst>
            </p:cNvPr>
            <p:cNvSpPr/>
            <p:nvPr/>
          </p:nvSpPr>
          <p:spPr>
            <a:xfrm>
              <a:off x="3744753" y="4469671"/>
              <a:ext cx="10599" cy="114889"/>
            </a:xfrm>
            <a:custGeom>
              <a:avLst/>
              <a:gdLst/>
              <a:ahLst/>
              <a:cxnLst/>
              <a:rect l="l" t="t" r="r" b="b"/>
              <a:pathLst>
                <a:path w="687" h="7447" extrusionOk="0">
                  <a:moveTo>
                    <a:pt x="333" y="0"/>
                  </a:moveTo>
                  <a:lnTo>
                    <a:pt x="216" y="804"/>
                  </a:lnTo>
                  <a:lnTo>
                    <a:pt x="118" y="1568"/>
                  </a:lnTo>
                  <a:lnTo>
                    <a:pt x="39" y="2293"/>
                  </a:lnTo>
                  <a:lnTo>
                    <a:pt x="20" y="2999"/>
                  </a:lnTo>
                  <a:lnTo>
                    <a:pt x="0" y="3645"/>
                  </a:lnTo>
                  <a:lnTo>
                    <a:pt x="0" y="4272"/>
                  </a:lnTo>
                  <a:lnTo>
                    <a:pt x="39" y="4821"/>
                  </a:lnTo>
                  <a:lnTo>
                    <a:pt x="79" y="5350"/>
                  </a:lnTo>
                  <a:lnTo>
                    <a:pt x="137" y="5820"/>
                  </a:lnTo>
                  <a:lnTo>
                    <a:pt x="177" y="6232"/>
                  </a:lnTo>
                  <a:lnTo>
                    <a:pt x="294" y="6898"/>
                  </a:lnTo>
                  <a:lnTo>
                    <a:pt x="392" y="7309"/>
                  </a:lnTo>
                  <a:lnTo>
                    <a:pt x="431" y="7447"/>
                  </a:lnTo>
                  <a:lnTo>
                    <a:pt x="529" y="6330"/>
                  </a:lnTo>
                  <a:lnTo>
                    <a:pt x="608" y="5330"/>
                  </a:lnTo>
                  <a:lnTo>
                    <a:pt x="647" y="4449"/>
                  </a:lnTo>
                  <a:lnTo>
                    <a:pt x="666" y="3645"/>
                  </a:lnTo>
                  <a:lnTo>
                    <a:pt x="686" y="2959"/>
                  </a:lnTo>
                  <a:lnTo>
                    <a:pt x="666" y="2352"/>
                  </a:lnTo>
                  <a:lnTo>
                    <a:pt x="647" y="1823"/>
                  </a:lnTo>
                  <a:lnTo>
                    <a:pt x="608" y="1392"/>
                  </a:lnTo>
                  <a:lnTo>
                    <a:pt x="568" y="1019"/>
                  </a:lnTo>
                  <a:lnTo>
                    <a:pt x="529" y="706"/>
                  </a:lnTo>
                  <a:lnTo>
                    <a:pt x="451" y="294"/>
                  </a:lnTo>
                  <a:lnTo>
                    <a:pt x="372" y="59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18;p27">
              <a:extLst>
                <a:ext uri="{FF2B5EF4-FFF2-40B4-BE49-F238E27FC236}">
                  <a16:creationId xmlns:a16="http://schemas.microsoft.com/office/drawing/2014/main" id="{BC6FFFB8-AD05-1ED8-64F8-095B39D7383B}"/>
                </a:ext>
              </a:extLst>
            </p:cNvPr>
            <p:cNvSpPr/>
            <p:nvPr/>
          </p:nvSpPr>
          <p:spPr>
            <a:xfrm>
              <a:off x="3789493" y="4450016"/>
              <a:ext cx="82537" cy="80130"/>
            </a:xfrm>
            <a:custGeom>
              <a:avLst/>
              <a:gdLst/>
              <a:ahLst/>
              <a:cxnLst/>
              <a:rect l="l" t="t" r="r" b="b"/>
              <a:pathLst>
                <a:path w="5350" h="5194" extrusionOk="0">
                  <a:moveTo>
                    <a:pt x="0" y="1"/>
                  </a:moveTo>
                  <a:lnTo>
                    <a:pt x="471" y="667"/>
                  </a:lnTo>
                  <a:lnTo>
                    <a:pt x="960" y="1274"/>
                  </a:lnTo>
                  <a:lnTo>
                    <a:pt x="1431" y="1843"/>
                  </a:lnTo>
                  <a:lnTo>
                    <a:pt x="1901" y="2352"/>
                  </a:lnTo>
                  <a:lnTo>
                    <a:pt x="2352" y="2822"/>
                  </a:lnTo>
                  <a:lnTo>
                    <a:pt x="2802" y="3254"/>
                  </a:lnTo>
                  <a:lnTo>
                    <a:pt x="3214" y="3626"/>
                  </a:lnTo>
                  <a:lnTo>
                    <a:pt x="3606" y="3959"/>
                  </a:lnTo>
                  <a:lnTo>
                    <a:pt x="3978" y="4253"/>
                  </a:lnTo>
                  <a:lnTo>
                    <a:pt x="4311" y="4508"/>
                  </a:lnTo>
                  <a:lnTo>
                    <a:pt x="4860" y="4900"/>
                  </a:lnTo>
                  <a:lnTo>
                    <a:pt x="5213" y="5115"/>
                  </a:lnTo>
                  <a:lnTo>
                    <a:pt x="5350" y="5193"/>
                  </a:lnTo>
                  <a:lnTo>
                    <a:pt x="5350" y="5193"/>
                  </a:lnTo>
                  <a:lnTo>
                    <a:pt x="4625" y="4351"/>
                  </a:lnTo>
                  <a:lnTo>
                    <a:pt x="3978" y="3587"/>
                  </a:lnTo>
                  <a:lnTo>
                    <a:pt x="3371" y="2920"/>
                  </a:lnTo>
                  <a:lnTo>
                    <a:pt x="2822" y="2352"/>
                  </a:lnTo>
                  <a:lnTo>
                    <a:pt x="2332" y="1843"/>
                  </a:lnTo>
                  <a:lnTo>
                    <a:pt x="1901" y="1431"/>
                  </a:lnTo>
                  <a:lnTo>
                    <a:pt x="1509" y="1079"/>
                  </a:lnTo>
                  <a:lnTo>
                    <a:pt x="1176" y="785"/>
                  </a:lnTo>
                  <a:lnTo>
                    <a:pt x="882" y="549"/>
                  </a:lnTo>
                  <a:lnTo>
                    <a:pt x="647" y="373"/>
                  </a:lnTo>
                  <a:lnTo>
                    <a:pt x="275" y="138"/>
                  </a:lnTo>
                  <a:lnTo>
                    <a:pt x="79" y="4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19;p27">
              <a:extLst>
                <a:ext uri="{FF2B5EF4-FFF2-40B4-BE49-F238E27FC236}">
                  <a16:creationId xmlns:a16="http://schemas.microsoft.com/office/drawing/2014/main" id="{D7AC27C8-058E-D9BD-E25B-B9A592F31EFD}"/>
                </a:ext>
              </a:extLst>
            </p:cNvPr>
            <p:cNvSpPr/>
            <p:nvPr/>
          </p:nvSpPr>
          <p:spPr>
            <a:xfrm>
              <a:off x="3803701" y="4402854"/>
              <a:ext cx="114889" cy="10306"/>
            </a:xfrm>
            <a:custGeom>
              <a:avLst/>
              <a:gdLst/>
              <a:ahLst/>
              <a:cxnLst/>
              <a:rect l="l" t="t" r="r" b="b"/>
              <a:pathLst>
                <a:path w="7447" h="668" extrusionOk="0">
                  <a:moveTo>
                    <a:pt x="2332" y="1"/>
                  </a:moveTo>
                  <a:lnTo>
                    <a:pt x="1823" y="40"/>
                  </a:lnTo>
                  <a:lnTo>
                    <a:pt x="1372" y="79"/>
                  </a:lnTo>
                  <a:lnTo>
                    <a:pt x="1000" y="119"/>
                  </a:lnTo>
                  <a:lnTo>
                    <a:pt x="706" y="158"/>
                  </a:lnTo>
                  <a:lnTo>
                    <a:pt x="275" y="256"/>
                  </a:lnTo>
                  <a:lnTo>
                    <a:pt x="59" y="314"/>
                  </a:lnTo>
                  <a:lnTo>
                    <a:pt x="0" y="354"/>
                  </a:lnTo>
                  <a:lnTo>
                    <a:pt x="804" y="491"/>
                  </a:lnTo>
                  <a:lnTo>
                    <a:pt x="1568" y="569"/>
                  </a:lnTo>
                  <a:lnTo>
                    <a:pt x="2293" y="628"/>
                  </a:lnTo>
                  <a:lnTo>
                    <a:pt x="2998" y="667"/>
                  </a:lnTo>
                  <a:lnTo>
                    <a:pt x="4252" y="667"/>
                  </a:lnTo>
                  <a:lnTo>
                    <a:pt x="4821" y="628"/>
                  </a:lnTo>
                  <a:lnTo>
                    <a:pt x="5350" y="589"/>
                  </a:lnTo>
                  <a:lnTo>
                    <a:pt x="5820" y="530"/>
                  </a:lnTo>
                  <a:lnTo>
                    <a:pt x="6231" y="471"/>
                  </a:lnTo>
                  <a:lnTo>
                    <a:pt x="6878" y="354"/>
                  </a:lnTo>
                  <a:lnTo>
                    <a:pt x="7290" y="256"/>
                  </a:lnTo>
                  <a:lnTo>
                    <a:pt x="7446" y="236"/>
                  </a:lnTo>
                  <a:lnTo>
                    <a:pt x="6329" y="138"/>
                  </a:lnTo>
                  <a:lnTo>
                    <a:pt x="5330" y="60"/>
                  </a:lnTo>
                  <a:lnTo>
                    <a:pt x="4429" y="21"/>
                  </a:lnTo>
                  <a:lnTo>
                    <a:pt x="3645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20;p27">
              <a:extLst>
                <a:ext uri="{FF2B5EF4-FFF2-40B4-BE49-F238E27FC236}">
                  <a16:creationId xmlns:a16="http://schemas.microsoft.com/office/drawing/2014/main" id="{6FCC39B3-4268-664E-E753-36DF791996ED}"/>
                </a:ext>
              </a:extLst>
            </p:cNvPr>
            <p:cNvSpPr/>
            <p:nvPr/>
          </p:nvSpPr>
          <p:spPr>
            <a:xfrm>
              <a:off x="3783738" y="4286176"/>
              <a:ext cx="79837" cy="82537"/>
            </a:xfrm>
            <a:custGeom>
              <a:avLst/>
              <a:gdLst/>
              <a:ahLst/>
              <a:cxnLst/>
              <a:rect l="l" t="t" r="r" b="b"/>
              <a:pathLst>
                <a:path w="5175" h="5350" extrusionOk="0">
                  <a:moveTo>
                    <a:pt x="5174" y="0"/>
                  </a:moveTo>
                  <a:lnTo>
                    <a:pt x="4312" y="706"/>
                  </a:lnTo>
                  <a:lnTo>
                    <a:pt x="3567" y="1372"/>
                  </a:lnTo>
                  <a:lnTo>
                    <a:pt x="2901" y="1979"/>
                  </a:lnTo>
                  <a:lnTo>
                    <a:pt x="2333" y="2528"/>
                  </a:lnTo>
                  <a:lnTo>
                    <a:pt x="1843" y="3018"/>
                  </a:lnTo>
                  <a:lnTo>
                    <a:pt x="1412" y="3449"/>
                  </a:lnTo>
                  <a:lnTo>
                    <a:pt x="1079" y="3841"/>
                  </a:lnTo>
                  <a:lnTo>
                    <a:pt x="785" y="4174"/>
                  </a:lnTo>
                  <a:lnTo>
                    <a:pt x="550" y="4468"/>
                  </a:lnTo>
                  <a:lnTo>
                    <a:pt x="373" y="4723"/>
                  </a:lnTo>
                  <a:lnTo>
                    <a:pt x="138" y="5075"/>
                  </a:lnTo>
                  <a:lnTo>
                    <a:pt x="40" y="5291"/>
                  </a:lnTo>
                  <a:lnTo>
                    <a:pt x="1" y="5350"/>
                  </a:lnTo>
                  <a:lnTo>
                    <a:pt x="667" y="4879"/>
                  </a:lnTo>
                  <a:lnTo>
                    <a:pt x="1275" y="4409"/>
                  </a:lnTo>
                  <a:lnTo>
                    <a:pt x="1823" y="3919"/>
                  </a:lnTo>
                  <a:lnTo>
                    <a:pt x="2352" y="3449"/>
                  </a:lnTo>
                  <a:lnTo>
                    <a:pt x="2803" y="2998"/>
                  </a:lnTo>
                  <a:lnTo>
                    <a:pt x="3234" y="2548"/>
                  </a:lnTo>
                  <a:lnTo>
                    <a:pt x="3606" y="2136"/>
                  </a:lnTo>
                  <a:lnTo>
                    <a:pt x="3940" y="1725"/>
                  </a:lnTo>
                  <a:lnTo>
                    <a:pt x="4233" y="1352"/>
                  </a:lnTo>
                  <a:lnTo>
                    <a:pt x="4488" y="1019"/>
                  </a:lnTo>
                  <a:lnTo>
                    <a:pt x="4880" y="471"/>
                  </a:lnTo>
                  <a:lnTo>
                    <a:pt x="5096" y="118"/>
                  </a:lnTo>
                  <a:lnTo>
                    <a:pt x="5174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21;p27">
              <a:extLst>
                <a:ext uri="{FF2B5EF4-FFF2-40B4-BE49-F238E27FC236}">
                  <a16:creationId xmlns:a16="http://schemas.microsoft.com/office/drawing/2014/main" id="{9522DD2A-B048-B103-2522-1FB1F67288E6}"/>
                </a:ext>
              </a:extLst>
            </p:cNvPr>
            <p:cNvSpPr/>
            <p:nvPr/>
          </p:nvSpPr>
          <p:spPr>
            <a:xfrm>
              <a:off x="5489943" y="4223895"/>
              <a:ext cx="385148" cy="384854"/>
            </a:xfrm>
            <a:custGeom>
              <a:avLst/>
              <a:gdLst/>
              <a:ahLst/>
              <a:cxnLst/>
              <a:rect l="l" t="t" r="r" b="b"/>
              <a:pathLst>
                <a:path w="24965" h="24946" extrusionOk="0">
                  <a:moveTo>
                    <a:pt x="11836" y="1"/>
                  </a:moveTo>
                  <a:lnTo>
                    <a:pt x="11209" y="59"/>
                  </a:lnTo>
                  <a:lnTo>
                    <a:pt x="10582" y="138"/>
                  </a:lnTo>
                  <a:lnTo>
                    <a:pt x="9974" y="236"/>
                  </a:lnTo>
                  <a:lnTo>
                    <a:pt x="9367" y="393"/>
                  </a:lnTo>
                  <a:lnTo>
                    <a:pt x="8779" y="549"/>
                  </a:lnTo>
                  <a:lnTo>
                    <a:pt x="8191" y="745"/>
                  </a:lnTo>
                  <a:lnTo>
                    <a:pt x="7623" y="980"/>
                  </a:lnTo>
                  <a:lnTo>
                    <a:pt x="7074" y="1216"/>
                  </a:lnTo>
                  <a:lnTo>
                    <a:pt x="6545" y="1490"/>
                  </a:lnTo>
                  <a:lnTo>
                    <a:pt x="6016" y="1803"/>
                  </a:lnTo>
                  <a:lnTo>
                    <a:pt x="5507" y="2117"/>
                  </a:lnTo>
                  <a:lnTo>
                    <a:pt x="5017" y="2470"/>
                  </a:lnTo>
                  <a:lnTo>
                    <a:pt x="4546" y="2842"/>
                  </a:lnTo>
                  <a:lnTo>
                    <a:pt x="4096" y="3234"/>
                  </a:lnTo>
                  <a:lnTo>
                    <a:pt x="3665" y="3645"/>
                  </a:lnTo>
                  <a:lnTo>
                    <a:pt x="3253" y="4076"/>
                  </a:lnTo>
                  <a:lnTo>
                    <a:pt x="2861" y="4527"/>
                  </a:lnTo>
                  <a:lnTo>
                    <a:pt x="2489" y="4997"/>
                  </a:lnTo>
                  <a:lnTo>
                    <a:pt x="2136" y="5487"/>
                  </a:lnTo>
                  <a:lnTo>
                    <a:pt x="1823" y="5997"/>
                  </a:lnTo>
                  <a:lnTo>
                    <a:pt x="1509" y="6526"/>
                  </a:lnTo>
                  <a:lnTo>
                    <a:pt x="1235" y="7055"/>
                  </a:lnTo>
                  <a:lnTo>
                    <a:pt x="980" y="7604"/>
                  </a:lnTo>
                  <a:lnTo>
                    <a:pt x="765" y="8172"/>
                  </a:lnTo>
                  <a:lnTo>
                    <a:pt x="569" y="8760"/>
                  </a:lnTo>
                  <a:lnTo>
                    <a:pt x="392" y="9348"/>
                  </a:lnTo>
                  <a:lnTo>
                    <a:pt x="255" y="9955"/>
                  </a:lnTo>
                  <a:lnTo>
                    <a:pt x="157" y="10562"/>
                  </a:lnTo>
                  <a:lnTo>
                    <a:pt x="79" y="11189"/>
                  </a:lnTo>
                  <a:lnTo>
                    <a:pt x="20" y="11836"/>
                  </a:lnTo>
                  <a:lnTo>
                    <a:pt x="0" y="12463"/>
                  </a:lnTo>
                  <a:lnTo>
                    <a:pt x="20" y="13110"/>
                  </a:lnTo>
                  <a:lnTo>
                    <a:pt x="79" y="13737"/>
                  </a:lnTo>
                  <a:lnTo>
                    <a:pt x="157" y="14364"/>
                  </a:lnTo>
                  <a:lnTo>
                    <a:pt x="255" y="14991"/>
                  </a:lnTo>
                  <a:lnTo>
                    <a:pt x="392" y="15579"/>
                  </a:lnTo>
                  <a:lnTo>
                    <a:pt x="569" y="16186"/>
                  </a:lnTo>
                  <a:lnTo>
                    <a:pt x="765" y="16754"/>
                  </a:lnTo>
                  <a:lnTo>
                    <a:pt x="980" y="17323"/>
                  </a:lnTo>
                  <a:lnTo>
                    <a:pt x="1235" y="17871"/>
                  </a:lnTo>
                  <a:lnTo>
                    <a:pt x="1509" y="18420"/>
                  </a:lnTo>
                  <a:lnTo>
                    <a:pt x="1823" y="18930"/>
                  </a:lnTo>
                  <a:lnTo>
                    <a:pt x="2136" y="19439"/>
                  </a:lnTo>
                  <a:lnTo>
                    <a:pt x="2489" y="19929"/>
                  </a:lnTo>
                  <a:lnTo>
                    <a:pt x="2861" y="20399"/>
                  </a:lnTo>
                  <a:lnTo>
                    <a:pt x="3253" y="20850"/>
                  </a:lnTo>
                  <a:lnTo>
                    <a:pt x="3665" y="21301"/>
                  </a:lnTo>
                  <a:lnTo>
                    <a:pt x="4096" y="21712"/>
                  </a:lnTo>
                  <a:lnTo>
                    <a:pt x="4546" y="22104"/>
                  </a:lnTo>
                  <a:lnTo>
                    <a:pt x="5017" y="22476"/>
                  </a:lnTo>
                  <a:lnTo>
                    <a:pt x="5507" y="22809"/>
                  </a:lnTo>
                  <a:lnTo>
                    <a:pt x="6016" y="23142"/>
                  </a:lnTo>
                  <a:lnTo>
                    <a:pt x="6545" y="23436"/>
                  </a:lnTo>
                  <a:lnTo>
                    <a:pt x="7074" y="23711"/>
                  </a:lnTo>
                  <a:lnTo>
                    <a:pt x="7623" y="23965"/>
                  </a:lnTo>
                  <a:lnTo>
                    <a:pt x="8191" y="24181"/>
                  </a:lnTo>
                  <a:lnTo>
                    <a:pt x="8779" y="24377"/>
                  </a:lnTo>
                  <a:lnTo>
                    <a:pt x="9367" y="24553"/>
                  </a:lnTo>
                  <a:lnTo>
                    <a:pt x="9974" y="24690"/>
                  </a:lnTo>
                  <a:lnTo>
                    <a:pt x="10582" y="24808"/>
                  </a:lnTo>
                  <a:lnTo>
                    <a:pt x="11209" y="24886"/>
                  </a:lnTo>
                  <a:lnTo>
                    <a:pt x="11836" y="24926"/>
                  </a:lnTo>
                  <a:lnTo>
                    <a:pt x="12482" y="24945"/>
                  </a:lnTo>
                  <a:lnTo>
                    <a:pt x="13129" y="24926"/>
                  </a:lnTo>
                  <a:lnTo>
                    <a:pt x="13756" y="24886"/>
                  </a:lnTo>
                  <a:lnTo>
                    <a:pt x="14383" y="24808"/>
                  </a:lnTo>
                  <a:lnTo>
                    <a:pt x="14991" y="24690"/>
                  </a:lnTo>
                  <a:lnTo>
                    <a:pt x="15598" y="24553"/>
                  </a:lnTo>
                  <a:lnTo>
                    <a:pt x="16186" y="24377"/>
                  </a:lnTo>
                  <a:lnTo>
                    <a:pt x="16774" y="24181"/>
                  </a:lnTo>
                  <a:lnTo>
                    <a:pt x="17342" y="23965"/>
                  </a:lnTo>
                  <a:lnTo>
                    <a:pt x="17891" y="23711"/>
                  </a:lnTo>
                  <a:lnTo>
                    <a:pt x="18439" y="23436"/>
                  </a:lnTo>
                  <a:lnTo>
                    <a:pt x="18949" y="23142"/>
                  </a:lnTo>
                  <a:lnTo>
                    <a:pt x="19458" y="22809"/>
                  </a:lnTo>
                  <a:lnTo>
                    <a:pt x="19948" y="22476"/>
                  </a:lnTo>
                  <a:lnTo>
                    <a:pt x="20418" y="22104"/>
                  </a:lnTo>
                  <a:lnTo>
                    <a:pt x="20869" y="21712"/>
                  </a:lnTo>
                  <a:lnTo>
                    <a:pt x="21300" y="21301"/>
                  </a:lnTo>
                  <a:lnTo>
                    <a:pt x="21712" y="20850"/>
                  </a:lnTo>
                  <a:lnTo>
                    <a:pt x="22104" y="20399"/>
                  </a:lnTo>
                  <a:lnTo>
                    <a:pt x="22476" y="19929"/>
                  </a:lnTo>
                  <a:lnTo>
                    <a:pt x="22829" y="19439"/>
                  </a:lnTo>
                  <a:lnTo>
                    <a:pt x="23162" y="18930"/>
                  </a:lnTo>
                  <a:lnTo>
                    <a:pt x="23456" y="18420"/>
                  </a:lnTo>
                  <a:lnTo>
                    <a:pt x="23730" y="17871"/>
                  </a:lnTo>
                  <a:lnTo>
                    <a:pt x="23985" y="17323"/>
                  </a:lnTo>
                  <a:lnTo>
                    <a:pt x="24200" y="16754"/>
                  </a:lnTo>
                  <a:lnTo>
                    <a:pt x="24396" y="16186"/>
                  </a:lnTo>
                  <a:lnTo>
                    <a:pt x="24573" y="15579"/>
                  </a:lnTo>
                  <a:lnTo>
                    <a:pt x="24710" y="14991"/>
                  </a:lnTo>
                  <a:lnTo>
                    <a:pt x="24808" y="14364"/>
                  </a:lnTo>
                  <a:lnTo>
                    <a:pt x="24906" y="13737"/>
                  </a:lnTo>
                  <a:lnTo>
                    <a:pt x="24945" y="13110"/>
                  </a:lnTo>
                  <a:lnTo>
                    <a:pt x="24964" y="12463"/>
                  </a:lnTo>
                  <a:lnTo>
                    <a:pt x="24945" y="11836"/>
                  </a:lnTo>
                  <a:lnTo>
                    <a:pt x="24906" y="11189"/>
                  </a:lnTo>
                  <a:lnTo>
                    <a:pt x="24808" y="10562"/>
                  </a:lnTo>
                  <a:lnTo>
                    <a:pt x="24710" y="9955"/>
                  </a:lnTo>
                  <a:lnTo>
                    <a:pt x="24573" y="9348"/>
                  </a:lnTo>
                  <a:lnTo>
                    <a:pt x="24396" y="8760"/>
                  </a:lnTo>
                  <a:lnTo>
                    <a:pt x="24200" y="8172"/>
                  </a:lnTo>
                  <a:lnTo>
                    <a:pt x="23985" y="7604"/>
                  </a:lnTo>
                  <a:lnTo>
                    <a:pt x="23730" y="7055"/>
                  </a:lnTo>
                  <a:lnTo>
                    <a:pt x="23456" y="6526"/>
                  </a:lnTo>
                  <a:lnTo>
                    <a:pt x="23162" y="5997"/>
                  </a:lnTo>
                  <a:lnTo>
                    <a:pt x="22829" y="5487"/>
                  </a:lnTo>
                  <a:lnTo>
                    <a:pt x="22476" y="4997"/>
                  </a:lnTo>
                  <a:lnTo>
                    <a:pt x="22104" y="4527"/>
                  </a:lnTo>
                  <a:lnTo>
                    <a:pt x="21712" y="4076"/>
                  </a:lnTo>
                  <a:lnTo>
                    <a:pt x="21300" y="3645"/>
                  </a:lnTo>
                  <a:lnTo>
                    <a:pt x="20869" y="3234"/>
                  </a:lnTo>
                  <a:lnTo>
                    <a:pt x="20418" y="2842"/>
                  </a:lnTo>
                  <a:lnTo>
                    <a:pt x="19948" y="2470"/>
                  </a:lnTo>
                  <a:lnTo>
                    <a:pt x="19458" y="2117"/>
                  </a:lnTo>
                  <a:lnTo>
                    <a:pt x="18949" y="1803"/>
                  </a:lnTo>
                  <a:lnTo>
                    <a:pt x="18439" y="1490"/>
                  </a:lnTo>
                  <a:lnTo>
                    <a:pt x="17891" y="1216"/>
                  </a:lnTo>
                  <a:lnTo>
                    <a:pt x="17342" y="980"/>
                  </a:lnTo>
                  <a:lnTo>
                    <a:pt x="16774" y="745"/>
                  </a:lnTo>
                  <a:lnTo>
                    <a:pt x="16186" y="549"/>
                  </a:lnTo>
                  <a:lnTo>
                    <a:pt x="15598" y="393"/>
                  </a:lnTo>
                  <a:lnTo>
                    <a:pt x="14991" y="236"/>
                  </a:lnTo>
                  <a:lnTo>
                    <a:pt x="14383" y="138"/>
                  </a:lnTo>
                  <a:lnTo>
                    <a:pt x="13756" y="59"/>
                  </a:lnTo>
                  <a:lnTo>
                    <a:pt x="131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22;p27">
              <a:extLst>
                <a:ext uri="{FF2B5EF4-FFF2-40B4-BE49-F238E27FC236}">
                  <a16:creationId xmlns:a16="http://schemas.microsoft.com/office/drawing/2014/main" id="{8A235DB1-E45C-85E0-7FA2-A44CCAECFC29}"/>
                </a:ext>
              </a:extLst>
            </p:cNvPr>
            <p:cNvSpPr/>
            <p:nvPr/>
          </p:nvSpPr>
          <p:spPr>
            <a:xfrm>
              <a:off x="5633233" y="4366893"/>
              <a:ext cx="98566" cy="98566"/>
            </a:xfrm>
            <a:custGeom>
              <a:avLst/>
              <a:gdLst/>
              <a:ahLst/>
              <a:cxnLst/>
              <a:rect l="l" t="t" r="r" b="b"/>
              <a:pathLst>
                <a:path w="6389" h="6389" extrusionOk="0">
                  <a:moveTo>
                    <a:pt x="3194" y="0"/>
                  </a:moveTo>
                  <a:lnTo>
                    <a:pt x="2861" y="20"/>
                  </a:lnTo>
                  <a:lnTo>
                    <a:pt x="2548" y="79"/>
                  </a:lnTo>
                  <a:lnTo>
                    <a:pt x="2254" y="157"/>
                  </a:lnTo>
                  <a:lnTo>
                    <a:pt x="1960" y="255"/>
                  </a:lnTo>
                  <a:lnTo>
                    <a:pt x="1666" y="392"/>
                  </a:lnTo>
                  <a:lnTo>
                    <a:pt x="1411" y="549"/>
                  </a:lnTo>
                  <a:lnTo>
                    <a:pt x="1156" y="745"/>
                  </a:lnTo>
                  <a:lnTo>
                    <a:pt x="941" y="941"/>
                  </a:lnTo>
                  <a:lnTo>
                    <a:pt x="725" y="1176"/>
                  </a:lnTo>
                  <a:lnTo>
                    <a:pt x="549" y="1411"/>
                  </a:lnTo>
                  <a:lnTo>
                    <a:pt x="392" y="1685"/>
                  </a:lnTo>
                  <a:lnTo>
                    <a:pt x="255" y="1960"/>
                  </a:lnTo>
                  <a:lnTo>
                    <a:pt x="157" y="2254"/>
                  </a:lnTo>
                  <a:lnTo>
                    <a:pt x="79" y="2547"/>
                  </a:lnTo>
                  <a:lnTo>
                    <a:pt x="20" y="2881"/>
                  </a:lnTo>
                  <a:lnTo>
                    <a:pt x="0" y="3194"/>
                  </a:lnTo>
                  <a:lnTo>
                    <a:pt x="20" y="3527"/>
                  </a:lnTo>
                  <a:lnTo>
                    <a:pt x="79" y="3841"/>
                  </a:lnTo>
                  <a:lnTo>
                    <a:pt x="157" y="4154"/>
                  </a:lnTo>
                  <a:lnTo>
                    <a:pt x="255" y="4448"/>
                  </a:lnTo>
                  <a:lnTo>
                    <a:pt x="392" y="4723"/>
                  </a:lnTo>
                  <a:lnTo>
                    <a:pt x="549" y="4977"/>
                  </a:lnTo>
                  <a:lnTo>
                    <a:pt x="725" y="5232"/>
                  </a:lnTo>
                  <a:lnTo>
                    <a:pt x="941" y="5448"/>
                  </a:lnTo>
                  <a:lnTo>
                    <a:pt x="1156" y="5663"/>
                  </a:lnTo>
                  <a:lnTo>
                    <a:pt x="1411" y="5839"/>
                  </a:lnTo>
                  <a:lnTo>
                    <a:pt x="1666" y="6016"/>
                  </a:lnTo>
                  <a:lnTo>
                    <a:pt x="1960" y="6133"/>
                  </a:lnTo>
                  <a:lnTo>
                    <a:pt x="2254" y="6251"/>
                  </a:lnTo>
                  <a:lnTo>
                    <a:pt x="2548" y="6329"/>
                  </a:lnTo>
                  <a:lnTo>
                    <a:pt x="2861" y="6369"/>
                  </a:lnTo>
                  <a:lnTo>
                    <a:pt x="3194" y="6388"/>
                  </a:lnTo>
                  <a:lnTo>
                    <a:pt x="3527" y="6369"/>
                  </a:lnTo>
                  <a:lnTo>
                    <a:pt x="3841" y="6329"/>
                  </a:lnTo>
                  <a:lnTo>
                    <a:pt x="4155" y="6251"/>
                  </a:lnTo>
                  <a:lnTo>
                    <a:pt x="4429" y="6133"/>
                  </a:lnTo>
                  <a:lnTo>
                    <a:pt x="4723" y="6016"/>
                  </a:lnTo>
                  <a:lnTo>
                    <a:pt x="4978" y="5839"/>
                  </a:lnTo>
                  <a:lnTo>
                    <a:pt x="5232" y="5663"/>
                  </a:lnTo>
                  <a:lnTo>
                    <a:pt x="5448" y="5448"/>
                  </a:lnTo>
                  <a:lnTo>
                    <a:pt x="5663" y="5232"/>
                  </a:lnTo>
                  <a:lnTo>
                    <a:pt x="5840" y="4977"/>
                  </a:lnTo>
                  <a:lnTo>
                    <a:pt x="5996" y="4723"/>
                  </a:lnTo>
                  <a:lnTo>
                    <a:pt x="6134" y="4448"/>
                  </a:lnTo>
                  <a:lnTo>
                    <a:pt x="6251" y="4154"/>
                  </a:lnTo>
                  <a:lnTo>
                    <a:pt x="6330" y="3841"/>
                  </a:lnTo>
                  <a:lnTo>
                    <a:pt x="6369" y="3527"/>
                  </a:lnTo>
                  <a:lnTo>
                    <a:pt x="6388" y="3194"/>
                  </a:lnTo>
                  <a:lnTo>
                    <a:pt x="6369" y="2881"/>
                  </a:lnTo>
                  <a:lnTo>
                    <a:pt x="6330" y="2547"/>
                  </a:lnTo>
                  <a:lnTo>
                    <a:pt x="6251" y="2254"/>
                  </a:lnTo>
                  <a:lnTo>
                    <a:pt x="6134" y="1960"/>
                  </a:lnTo>
                  <a:lnTo>
                    <a:pt x="5996" y="1685"/>
                  </a:lnTo>
                  <a:lnTo>
                    <a:pt x="5840" y="1411"/>
                  </a:lnTo>
                  <a:lnTo>
                    <a:pt x="5663" y="1176"/>
                  </a:lnTo>
                  <a:lnTo>
                    <a:pt x="5448" y="941"/>
                  </a:lnTo>
                  <a:lnTo>
                    <a:pt x="5232" y="745"/>
                  </a:lnTo>
                  <a:lnTo>
                    <a:pt x="4978" y="549"/>
                  </a:lnTo>
                  <a:lnTo>
                    <a:pt x="4723" y="392"/>
                  </a:lnTo>
                  <a:lnTo>
                    <a:pt x="4429" y="255"/>
                  </a:lnTo>
                  <a:lnTo>
                    <a:pt x="4155" y="157"/>
                  </a:lnTo>
                  <a:lnTo>
                    <a:pt x="3841" y="79"/>
                  </a:lnTo>
                  <a:lnTo>
                    <a:pt x="3527" y="20"/>
                  </a:lnTo>
                  <a:lnTo>
                    <a:pt x="3194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23;p27">
              <a:extLst>
                <a:ext uri="{FF2B5EF4-FFF2-40B4-BE49-F238E27FC236}">
                  <a16:creationId xmlns:a16="http://schemas.microsoft.com/office/drawing/2014/main" id="{A1D7EC3D-2416-C2D4-DC1E-F55065900517}"/>
                </a:ext>
              </a:extLst>
            </p:cNvPr>
            <p:cNvSpPr/>
            <p:nvPr/>
          </p:nvSpPr>
          <p:spPr>
            <a:xfrm>
              <a:off x="5674641" y="4241730"/>
              <a:ext cx="10907" cy="116400"/>
            </a:xfrm>
            <a:custGeom>
              <a:avLst/>
              <a:gdLst/>
              <a:ahLst/>
              <a:cxnLst/>
              <a:rect l="l" t="t" r="r" b="b"/>
              <a:pathLst>
                <a:path w="707" h="7545" extrusionOk="0">
                  <a:moveTo>
                    <a:pt x="314" y="1"/>
                  </a:moveTo>
                  <a:lnTo>
                    <a:pt x="197" y="1118"/>
                  </a:lnTo>
                  <a:lnTo>
                    <a:pt x="118" y="2137"/>
                  </a:lnTo>
                  <a:lnTo>
                    <a:pt x="60" y="3038"/>
                  </a:lnTo>
                  <a:lnTo>
                    <a:pt x="20" y="3841"/>
                  </a:lnTo>
                  <a:lnTo>
                    <a:pt x="1" y="4547"/>
                  </a:lnTo>
                  <a:lnTo>
                    <a:pt x="1" y="5154"/>
                  </a:lnTo>
                  <a:lnTo>
                    <a:pt x="20" y="5683"/>
                  </a:lnTo>
                  <a:lnTo>
                    <a:pt x="40" y="6134"/>
                  </a:lnTo>
                  <a:lnTo>
                    <a:pt x="79" y="6506"/>
                  </a:lnTo>
                  <a:lnTo>
                    <a:pt x="118" y="6820"/>
                  </a:lnTo>
                  <a:lnTo>
                    <a:pt x="216" y="7251"/>
                  </a:lnTo>
                  <a:lnTo>
                    <a:pt x="275" y="7466"/>
                  </a:lnTo>
                  <a:lnTo>
                    <a:pt x="314" y="7545"/>
                  </a:lnTo>
                  <a:lnTo>
                    <a:pt x="452" y="6741"/>
                  </a:lnTo>
                  <a:lnTo>
                    <a:pt x="569" y="5958"/>
                  </a:lnTo>
                  <a:lnTo>
                    <a:pt x="628" y="5213"/>
                  </a:lnTo>
                  <a:lnTo>
                    <a:pt x="687" y="4508"/>
                  </a:lnTo>
                  <a:lnTo>
                    <a:pt x="706" y="3841"/>
                  </a:lnTo>
                  <a:lnTo>
                    <a:pt x="706" y="3234"/>
                  </a:lnTo>
                  <a:lnTo>
                    <a:pt x="667" y="2646"/>
                  </a:lnTo>
                  <a:lnTo>
                    <a:pt x="648" y="2117"/>
                  </a:lnTo>
                  <a:lnTo>
                    <a:pt x="589" y="1647"/>
                  </a:lnTo>
                  <a:lnTo>
                    <a:pt x="550" y="1235"/>
                  </a:lnTo>
                  <a:lnTo>
                    <a:pt x="432" y="549"/>
                  </a:lnTo>
                  <a:lnTo>
                    <a:pt x="354" y="138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24;p27">
              <a:extLst>
                <a:ext uri="{FF2B5EF4-FFF2-40B4-BE49-F238E27FC236}">
                  <a16:creationId xmlns:a16="http://schemas.microsoft.com/office/drawing/2014/main" id="{14889A04-030F-BD62-3481-93F30037E92E}"/>
                </a:ext>
              </a:extLst>
            </p:cNvPr>
            <p:cNvSpPr/>
            <p:nvPr/>
          </p:nvSpPr>
          <p:spPr>
            <a:xfrm>
              <a:off x="5556451" y="4295248"/>
              <a:ext cx="82537" cy="82229"/>
            </a:xfrm>
            <a:custGeom>
              <a:avLst/>
              <a:gdLst/>
              <a:ahLst/>
              <a:cxnLst/>
              <a:rect l="l" t="t" r="r" b="b"/>
              <a:pathLst>
                <a:path w="5350" h="5330" extrusionOk="0">
                  <a:moveTo>
                    <a:pt x="0" y="0"/>
                  </a:moveTo>
                  <a:lnTo>
                    <a:pt x="725" y="882"/>
                  </a:lnTo>
                  <a:lnTo>
                    <a:pt x="1372" y="1666"/>
                  </a:lnTo>
                  <a:lnTo>
                    <a:pt x="1979" y="2332"/>
                  </a:lnTo>
                  <a:lnTo>
                    <a:pt x="2528" y="2920"/>
                  </a:lnTo>
                  <a:lnTo>
                    <a:pt x="3018" y="3429"/>
                  </a:lnTo>
                  <a:lnTo>
                    <a:pt x="3449" y="3860"/>
                  </a:lnTo>
                  <a:lnTo>
                    <a:pt x="3841" y="4233"/>
                  </a:lnTo>
                  <a:lnTo>
                    <a:pt x="4174" y="4527"/>
                  </a:lnTo>
                  <a:lnTo>
                    <a:pt x="4468" y="4762"/>
                  </a:lnTo>
                  <a:lnTo>
                    <a:pt x="4723" y="4958"/>
                  </a:lnTo>
                  <a:lnTo>
                    <a:pt x="5075" y="5193"/>
                  </a:lnTo>
                  <a:lnTo>
                    <a:pt x="5291" y="5291"/>
                  </a:lnTo>
                  <a:lnTo>
                    <a:pt x="5350" y="5330"/>
                  </a:lnTo>
                  <a:lnTo>
                    <a:pt x="4879" y="4664"/>
                  </a:lnTo>
                  <a:lnTo>
                    <a:pt x="4409" y="4037"/>
                  </a:lnTo>
                  <a:lnTo>
                    <a:pt x="3939" y="3449"/>
                  </a:lnTo>
                  <a:lnTo>
                    <a:pt x="3469" y="2920"/>
                  </a:lnTo>
                  <a:lnTo>
                    <a:pt x="3018" y="2449"/>
                  </a:lnTo>
                  <a:lnTo>
                    <a:pt x="2567" y="2018"/>
                  </a:lnTo>
                  <a:lnTo>
                    <a:pt x="2156" y="1626"/>
                  </a:lnTo>
                  <a:lnTo>
                    <a:pt x="1744" y="1274"/>
                  </a:lnTo>
                  <a:lnTo>
                    <a:pt x="1372" y="980"/>
                  </a:lnTo>
                  <a:lnTo>
                    <a:pt x="1039" y="706"/>
                  </a:lnTo>
                  <a:lnTo>
                    <a:pt x="490" y="314"/>
                  </a:lnTo>
                  <a:lnTo>
                    <a:pt x="137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25;p27">
              <a:extLst>
                <a:ext uri="{FF2B5EF4-FFF2-40B4-BE49-F238E27FC236}">
                  <a16:creationId xmlns:a16="http://schemas.microsoft.com/office/drawing/2014/main" id="{176448EC-D7F1-184D-24F0-6408A8CCAE0A}"/>
                </a:ext>
              </a:extLst>
            </p:cNvPr>
            <p:cNvSpPr/>
            <p:nvPr/>
          </p:nvSpPr>
          <p:spPr>
            <a:xfrm>
              <a:off x="5508085" y="4414039"/>
              <a:ext cx="116400" cy="10599"/>
            </a:xfrm>
            <a:custGeom>
              <a:avLst/>
              <a:gdLst/>
              <a:ahLst/>
              <a:cxnLst/>
              <a:rect l="l" t="t" r="r" b="b"/>
              <a:pathLst>
                <a:path w="7545" h="687" extrusionOk="0">
                  <a:moveTo>
                    <a:pt x="3214" y="1"/>
                  </a:moveTo>
                  <a:lnTo>
                    <a:pt x="2645" y="21"/>
                  </a:lnTo>
                  <a:lnTo>
                    <a:pt x="2116" y="60"/>
                  </a:lnTo>
                  <a:lnTo>
                    <a:pt x="1646" y="119"/>
                  </a:lnTo>
                  <a:lnTo>
                    <a:pt x="1215" y="177"/>
                  </a:lnTo>
                  <a:lnTo>
                    <a:pt x="549" y="275"/>
                  </a:lnTo>
                  <a:lnTo>
                    <a:pt x="137" y="373"/>
                  </a:lnTo>
                  <a:lnTo>
                    <a:pt x="0" y="412"/>
                  </a:lnTo>
                  <a:lnTo>
                    <a:pt x="1117" y="510"/>
                  </a:lnTo>
                  <a:lnTo>
                    <a:pt x="2136" y="589"/>
                  </a:lnTo>
                  <a:lnTo>
                    <a:pt x="3037" y="648"/>
                  </a:lnTo>
                  <a:lnTo>
                    <a:pt x="3841" y="687"/>
                  </a:lnTo>
                  <a:lnTo>
                    <a:pt x="5154" y="687"/>
                  </a:lnTo>
                  <a:lnTo>
                    <a:pt x="5683" y="667"/>
                  </a:lnTo>
                  <a:lnTo>
                    <a:pt x="6133" y="628"/>
                  </a:lnTo>
                  <a:lnTo>
                    <a:pt x="6506" y="589"/>
                  </a:lnTo>
                  <a:lnTo>
                    <a:pt x="6819" y="550"/>
                  </a:lnTo>
                  <a:lnTo>
                    <a:pt x="7250" y="471"/>
                  </a:lnTo>
                  <a:lnTo>
                    <a:pt x="7466" y="393"/>
                  </a:lnTo>
                  <a:lnTo>
                    <a:pt x="7544" y="373"/>
                  </a:lnTo>
                  <a:lnTo>
                    <a:pt x="6721" y="217"/>
                  </a:lnTo>
                  <a:lnTo>
                    <a:pt x="5957" y="119"/>
                  </a:lnTo>
                  <a:lnTo>
                    <a:pt x="5212" y="60"/>
                  </a:lnTo>
                  <a:lnTo>
                    <a:pt x="4507" y="21"/>
                  </a:lnTo>
                  <a:lnTo>
                    <a:pt x="384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26;p27">
              <a:extLst>
                <a:ext uri="{FF2B5EF4-FFF2-40B4-BE49-F238E27FC236}">
                  <a16:creationId xmlns:a16="http://schemas.microsoft.com/office/drawing/2014/main" id="{4DF7261F-F0AC-34F4-25EC-FE28EC62927E}"/>
                </a:ext>
              </a:extLst>
            </p:cNvPr>
            <p:cNvSpPr/>
            <p:nvPr/>
          </p:nvSpPr>
          <p:spPr>
            <a:xfrm>
              <a:off x="5562498" y="4459998"/>
              <a:ext cx="81334" cy="82846"/>
            </a:xfrm>
            <a:custGeom>
              <a:avLst/>
              <a:gdLst/>
              <a:ahLst/>
              <a:cxnLst/>
              <a:rect l="l" t="t" r="r" b="b"/>
              <a:pathLst>
                <a:path w="5272" h="5370" extrusionOk="0">
                  <a:moveTo>
                    <a:pt x="5271" y="0"/>
                  </a:moveTo>
                  <a:lnTo>
                    <a:pt x="4605" y="471"/>
                  </a:lnTo>
                  <a:lnTo>
                    <a:pt x="3998" y="941"/>
                  </a:lnTo>
                  <a:lnTo>
                    <a:pt x="3410" y="1431"/>
                  </a:lnTo>
                  <a:lnTo>
                    <a:pt x="2900" y="1901"/>
                  </a:lnTo>
                  <a:lnTo>
                    <a:pt x="2410" y="2352"/>
                  </a:lnTo>
                  <a:lnTo>
                    <a:pt x="1979" y="2803"/>
                  </a:lnTo>
                  <a:lnTo>
                    <a:pt x="1587" y="3234"/>
                  </a:lnTo>
                  <a:lnTo>
                    <a:pt x="1254" y="3626"/>
                  </a:lnTo>
                  <a:lnTo>
                    <a:pt x="941" y="3998"/>
                  </a:lnTo>
                  <a:lnTo>
                    <a:pt x="686" y="4331"/>
                  </a:lnTo>
                  <a:lnTo>
                    <a:pt x="294" y="4880"/>
                  </a:lnTo>
                  <a:lnTo>
                    <a:pt x="59" y="5252"/>
                  </a:lnTo>
                  <a:lnTo>
                    <a:pt x="0" y="5369"/>
                  </a:lnTo>
                  <a:lnTo>
                    <a:pt x="0" y="5369"/>
                  </a:lnTo>
                  <a:lnTo>
                    <a:pt x="862" y="4644"/>
                  </a:lnTo>
                  <a:lnTo>
                    <a:pt x="1627" y="3998"/>
                  </a:lnTo>
                  <a:lnTo>
                    <a:pt x="2312" y="3390"/>
                  </a:lnTo>
                  <a:lnTo>
                    <a:pt x="2900" y="2842"/>
                  </a:lnTo>
                  <a:lnTo>
                    <a:pt x="3410" y="2352"/>
                  </a:lnTo>
                  <a:lnTo>
                    <a:pt x="3821" y="1901"/>
                  </a:lnTo>
                  <a:lnTo>
                    <a:pt x="4193" y="1529"/>
                  </a:lnTo>
                  <a:lnTo>
                    <a:pt x="4487" y="1176"/>
                  </a:lnTo>
                  <a:lnTo>
                    <a:pt x="4723" y="882"/>
                  </a:lnTo>
                  <a:lnTo>
                    <a:pt x="4899" y="647"/>
                  </a:lnTo>
                  <a:lnTo>
                    <a:pt x="5154" y="275"/>
                  </a:lnTo>
                  <a:lnTo>
                    <a:pt x="5252" y="59"/>
                  </a:lnTo>
                  <a:lnTo>
                    <a:pt x="527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27;p27">
              <a:extLst>
                <a:ext uri="{FF2B5EF4-FFF2-40B4-BE49-F238E27FC236}">
                  <a16:creationId xmlns:a16="http://schemas.microsoft.com/office/drawing/2014/main" id="{5A60C775-CF27-E01D-F424-17F99C3342BC}"/>
                </a:ext>
              </a:extLst>
            </p:cNvPr>
            <p:cNvSpPr/>
            <p:nvPr/>
          </p:nvSpPr>
          <p:spPr>
            <a:xfrm>
              <a:off x="5680997" y="4474500"/>
              <a:ext cx="10599" cy="116416"/>
            </a:xfrm>
            <a:custGeom>
              <a:avLst/>
              <a:gdLst/>
              <a:ahLst/>
              <a:cxnLst/>
              <a:rect l="l" t="t" r="r" b="b"/>
              <a:pathLst>
                <a:path w="687" h="7546" extrusionOk="0">
                  <a:moveTo>
                    <a:pt x="334" y="1"/>
                  </a:moveTo>
                  <a:lnTo>
                    <a:pt x="216" y="804"/>
                  </a:lnTo>
                  <a:lnTo>
                    <a:pt x="118" y="1588"/>
                  </a:lnTo>
                  <a:lnTo>
                    <a:pt x="40" y="2313"/>
                  </a:lnTo>
                  <a:lnTo>
                    <a:pt x="0" y="3019"/>
                  </a:lnTo>
                  <a:lnTo>
                    <a:pt x="0" y="3685"/>
                  </a:lnTo>
                  <a:lnTo>
                    <a:pt x="0" y="4312"/>
                  </a:lnTo>
                  <a:lnTo>
                    <a:pt x="40" y="4880"/>
                  </a:lnTo>
                  <a:lnTo>
                    <a:pt x="79" y="5409"/>
                  </a:lnTo>
                  <a:lnTo>
                    <a:pt x="118" y="5880"/>
                  </a:lnTo>
                  <a:lnTo>
                    <a:pt x="177" y="6311"/>
                  </a:lnTo>
                  <a:lnTo>
                    <a:pt x="294" y="6977"/>
                  </a:lnTo>
                  <a:lnTo>
                    <a:pt x="392" y="7388"/>
                  </a:lnTo>
                  <a:lnTo>
                    <a:pt x="431" y="7545"/>
                  </a:lnTo>
                  <a:lnTo>
                    <a:pt x="529" y="6409"/>
                  </a:lnTo>
                  <a:lnTo>
                    <a:pt x="608" y="5390"/>
                  </a:lnTo>
                  <a:lnTo>
                    <a:pt x="647" y="4488"/>
                  </a:lnTo>
                  <a:lnTo>
                    <a:pt x="686" y="3685"/>
                  </a:lnTo>
                  <a:lnTo>
                    <a:pt x="686" y="2979"/>
                  </a:lnTo>
                  <a:lnTo>
                    <a:pt x="686" y="2372"/>
                  </a:lnTo>
                  <a:lnTo>
                    <a:pt x="647" y="1843"/>
                  </a:lnTo>
                  <a:lnTo>
                    <a:pt x="627" y="1392"/>
                  </a:lnTo>
                  <a:lnTo>
                    <a:pt x="588" y="1020"/>
                  </a:lnTo>
                  <a:lnTo>
                    <a:pt x="529" y="706"/>
                  </a:lnTo>
                  <a:lnTo>
                    <a:pt x="451" y="275"/>
                  </a:lnTo>
                  <a:lnTo>
                    <a:pt x="373" y="60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28;p27">
              <a:extLst>
                <a:ext uri="{FF2B5EF4-FFF2-40B4-BE49-F238E27FC236}">
                  <a16:creationId xmlns:a16="http://schemas.microsoft.com/office/drawing/2014/main" id="{F147C2B5-C35B-9CA1-BF01-8A57F1F5C7C0}"/>
                </a:ext>
              </a:extLst>
            </p:cNvPr>
            <p:cNvSpPr/>
            <p:nvPr/>
          </p:nvSpPr>
          <p:spPr>
            <a:xfrm>
              <a:off x="5726338" y="4454552"/>
              <a:ext cx="83447" cy="81041"/>
            </a:xfrm>
            <a:custGeom>
              <a:avLst/>
              <a:gdLst/>
              <a:ahLst/>
              <a:cxnLst/>
              <a:rect l="l" t="t" r="r" b="b"/>
              <a:pathLst>
                <a:path w="5409" h="5253" extrusionOk="0">
                  <a:moveTo>
                    <a:pt x="1" y="1"/>
                  </a:moveTo>
                  <a:lnTo>
                    <a:pt x="491" y="667"/>
                  </a:lnTo>
                  <a:lnTo>
                    <a:pt x="961" y="1294"/>
                  </a:lnTo>
                  <a:lnTo>
                    <a:pt x="1451" y="1862"/>
                  </a:lnTo>
                  <a:lnTo>
                    <a:pt x="1921" y="2372"/>
                  </a:lnTo>
                  <a:lnTo>
                    <a:pt x="2391" y="2862"/>
                  </a:lnTo>
                  <a:lnTo>
                    <a:pt x="2822" y="3293"/>
                  </a:lnTo>
                  <a:lnTo>
                    <a:pt x="3253" y="3665"/>
                  </a:lnTo>
                  <a:lnTo>
                    <a:pt x="3665" y="4018"/>
                  </a:lnTo>
                  <a:lnTo>
                    <a:pt x="4037" y="4312"/>
                  </a:lnTo>
                  <a:lnTo>
                    <a:pt x="4370" y="4566"/>
                  </a:lnTo>
                  <a:lnTo>
                    <a:pt x="4919" y="4958"/>
                  </a:lnTo>
                  <a:lnTo>
                    <a:pt x="5291" y="5193"/>
                  </a:lnTo>
                  <a:lnTo>
                    <a:pt x="5409" y="5252"/>
                  </a:lnTo>
                  <a:lnTo>
                    <a:pt x="4684" y="4390"/>
                  </a:lnTo>
                  <a:lnTo>
                    <a:pt x="4018" y="3626"/>
                  </a:lnTo>
                  <a:lnTo>
                    <a:pt x="3410" y="2960"/>
                  </a:lnTo>
                  <a:lnTo>
                    <a:pt x="2862" y="2372"/>
                  </a:lnTo>
                  <a:lnTo>
                    <a:pt x="2372" y="1862"/>
                  </a:lnTo>
                  <a:lnTo>
                    <a:pt x="1921" y="1451"/>
                  </a:lnTo>
                  <a:lnTo>
                    <a:pt x="1529" y="1078"/>
                  </a:lnTo>
                  <a:lnTo>
                    <a:pt x="1196" y="785"/>
                  </a:lnTo>
                  <a:lnTo>
                    <a:pt x="902" y="549"/>
                  </a:lnTo>
                  <a:lnTo>
                    <a:pt x="647" y="373"/>
                  </a:lnTo>
                  <a:lnTo>
                    <a:pt x="275" y="138"/>
                  </a:lnTo>
                  <a:lnTo>
                    <a:pt x="79" y="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29;p27">
              <a:extLst>
                <a:ext uri="{FF2B5EF4-FFF2-40B4-BE49-F238E27FC236}">
                  <a16:creationId xmlns:a16="http://schemas.microsoft.com/office/drawing/2014/main" id="{C6CF73A1-1359-CEC5-DAB7-E32098E764F1}"/>
                </a:ext>
              </a:extLst>
            </p:cNvPr>
            <p:cNvSpPr/>
            <p:nvPr/>
          </p:nvSpPr>
          <p:spPr>
            <a:xfrm>
              <a:off x="5740547" y="4406495"/>
              <a:ext cx="116400" cy="10583"/>
            </a:xfrm>
            <a:custGeom>
              <a:avLst/>
              <a:gdLst/>
              <a:ahLst/>
              <a:cxnLst/>
              <a:rect l="l" t="t" r="r" b="b"/>
              <a:pathLst>
                <a:path w="7545" h="686" extrusionOk="0">
                  <a:moveTo>
                    <a:pt x="2999" y="0"/>
                  </a:moveTo>
                  <a:lnTo>
                    <a:pt x="2391" y="20"/>
                  </a:lnTo>
                  <a:lnTo>
                    <a:pt x="1862" y="39"/>
                  </a:lnTo>
                  <a:lnTo>
                    <a:pt x="1411" y="78"/>
                  </a:lnTo>
                  <a:lnTo>
                    <a:pt x="1039" y="118"/>
                  </a:lnTo>
                  <a:lnTo>
                    <a:pt x="726" y="176"/>
                  </a:lnTo>
                  <a:lnTo>
                    <a:pt x="295" y="255"/>
                  </a:lnTo>
                  <a:lnTo>
                    <a:pt x="79" y="333"/>
                  </a:lnTo>
                  <a:lnTo>
                    <a:pt x="1" y="372"/>
                  </a:lnTo>
                  <a:lnTo>
                    <a:pt x="824" y="490"/>
                  </a:lnTo>
                  <a:lnTo>
                    <a:pt x="1588" y="588"/>
                  </a:lnTo>
                  <a:lnTo>
                    <a:pt x="2332" y="647"/>
                  </a:lnTo>
                  <a:lnTo>
                    <a:pt x="3038" y="686"/>
                  </a:lnTo>
                  <a:lnTo>
                    <a:pt x="4331" y="686"/>
                  </a:lnTo>
                  <a:lnTo>
                    <a:pt x="4899" y="647"/>
                  </a:lnTo>
                  <a:lnTo>
                    <a:pt x="5428" y="608"/>
                  </a:lnTo>
                  <a:lnTo>
                    <a:pt x="5899" y="549"/>
                  </a:lnTo>
                  <a:lnTo>
                    <a:pt x="6330" y="490"/>
                  </a:lnTo>
                  <a:lnTo>
                    <a:pt x="6996" y="372"/>
                  </a:lnTo>
                  <a:lnTo>
                    <a:pt x="7408" y="274"/>
                  </a:lnTo>
                  <a:lnTo>
                    <a:pt x="7545" y="235"/>
                  </a:lnTo>
                  <a:lnTo>
                    <a:pt x="6428" y="137"/>
                  </a:lnTo>
                  <a:lnTo>
                    <a:pt x="5409" y="78"/>
                  </a:lnTo>
                  <a:lnTo>
                    <a:pt x="4507" y="39"/>
                  </a:lnTo>
                  <a:lnTo>
                    <a:pt x="3704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30;p27">
              <a:extLst>
                <a:ext uri="{FF2B5EF4-FFF2-40B4-BE49-F238E27FC236}">
                  <a16:creationId xmlns:a16="http://schemas.microsoft.com/office/drawing/2014/main" id="{FC232738-4130-80E1-CB5C-18E129A41F6B}"/>
                </a:ext>
              </a:extLst>
            </p:cNvPr>
            <p:cNvSpPr/>
            <p:nvPr/>
          </p:nvSpPr>
          <p:spPr>
            <a:xfrm>
              <a:off x="5720599" y="4288290"/>
              <a:ext cx="80732" cy="83756"/>
            </a:xfrm>
            <a:custGeom>
              <a:avLst/>
              <a:gdLst/>
              <a:ahLst/>
              <a:cxnLst/>
              <a:rect l="l" t="t" r="r" b="b"/>
              <a:pathLst>
                <a:path w="5233" h="5429" extrusionOk="0">
                  <a:moveTo>
                    <a:pt x="5232" y="0"/>
                  </a:moveTo>
                  <a:lnTo>
                    <a:pt x="4370" y="725"/>
                  </a:lnTo>
                  <a:lnTo>
                    <a:pt x="3606" y="1392"/>
                  </a:lnTo>
                  <a:lnTo>
                    <a:pt x="2940" y="2019"/>
                  </a:lnTo>
                  <a:lnTo>
                    <a:pt x="2352" y="2567"/>
                  </a:lnTo>
                  <a:lnTo>
                    <a:pt x="1862" y="3057"/>
                  </a:lnTo>
                  <a:lnTo>
                    <a:pt x="1431" y="3508"/>
                  </a:lnTo>
                  <a:lnTo>
                    <a:pt x="1078" y="3900"/>
                  </a:lnTo>
                  <a:lnTo>
                    <a:pt x="784" y="4233"/>
                  </a:lnTo>
                  <a:lnTo>
                    <a:pt x="549" y="4546"/>
                  </a:lnTo>
                  <a:lnTo>
                    <a:pt x="373" y="4782"/>
                  </a:lnTo>
                  <a:lnTo>
                    <a:pt x="138" y="5154"/>
                  </a:lnTo>
                  <a:lnTo>
                    <a:pt x="20" y="5369"/>
                  </a:lnTo>
                  <a:lnTo>
                    <a:pt x="0" y="5428"/>
                  </a:lnTo>
                  <a:lnTo>
                    <a:pt x="667" y="4958"/>
                  </a:lnTo>
                  <a:lnTo>
                    <a:pt x="1274" y="4468"/>
                  </a:lnTo>
                  <a:lnTo>
                    <a:pt x="1842" y="3978"/>
                  </a:lnTo>
                  <a:lnTo>
                    <a:pt x="2371" y="3508"/>
                  </a:lnTo>
                  <a:lnTo>
                    <a:pt x="2842" y="3038"/>
                  </a:lnTo>
                  <a:lnTo>
                    <a:pt x="3273" y="2587"/>
                  </a:lnTo>
                  <a:lnTo>
                    <a:pt x="3645" y="2156"/>
                  </a:lnTo>
                  <a:lnTo>
                    <a:pt x="3998" y="1764"/>
                  </a:lnTo>
                  <a:lnTo>
                    <a:pt x="4292" y="1392"/>
                  </a:lnTo>
                  <a:lnTo>
                    <a:pt x="4546" y="1039"/>
                  </a:lnTo>
                  <a:lnTo>
                    <a:pt x="4938" y="490"/>
                  </a:lnTo>
                  <a:lnTo>
                    <a:pt x="5154" y="118"/>
                  </a:lnTo>
                  <a:lnTo>
                    <a:pt x="5232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31;p27">
              <a:extLst>
                <a:ext uri="{FF2B5EF4-FFF2-40B4-BE49-F238E27FC236}">
                  <a16:creationId xmlns:a16="http://schemas.microsoft.com/office/drawing/2014/main" id="{9DC24E96-ABCC-2628-7CF6-A329953C6F07}"/>
                </a:ext>
              </a:extLst>
            </p:cNvPr>
            <p:cNvSpPr/>
            <p:nvPr/>
          </p:nvSpPr>
          <p:spPr>
            <a:xfrm>
              <a:off x="3651633" y="3907076"/>
              <a:ext cx="204985" cy="24807"/>
            </a:xfrm>
            <a:custGeom>
              <a:avLst/>
              <a:gdLst/>
              <a:ahLst/>
              <a:cxnLst/>
              <a:rect l="l" t="t" r="r" b="b"/>
              <a:pathLst>
                <a:path w="13287" h="1608" extrusionOk="0">
                  <a:moveTo>
                    <a:pt x="648" y="1"/>
                  </a:moveTo>
                  <a:lnTo>
                    <a:pt x="491" y="60"/>
                  </a:lnTo>
                  <a:lnTo>
                    <a:pt x="354" y="138"/>
                  </a:lnTo>
                  <a:lnTo>
                    <a:pt x="236" y="236"/>
                  </a:lnTo>
                  <a:lnTo>
                    <a:pt x="138" y="354"/>
                  </a:lnTo>
                  <a:lnTo>
                    <a:pt x="60" y="491"/>
                  </a:lnTo>
                  <a:lnTo>
                    <a:pt x="21" y="628"/>
                  </a:lnTo>
                  <a:lnTo>
                    <a:pt x="1" y="804"/>
                  </a:lnTo>
                  <a:lnTo>
                    <a:pt x="21" y="961"/>
                  </a:lnTo>
                  <a:lnTo>
                    <a:pt x="60" y="1118"/>
                  </a:lnTo>
                  <a:lnTo>
                    <a:pt x="138" y="1255"/>
                  </a:lnTo>
                  <a:lnTo>
                    <a:pt x="236" y="1373"/>
                  </a:lnTo>
                  <a:lnTo>
                    <a:pt x="354" y="1471"/>
                  </a:lnTo>
                  <a:lnTo>
                    <a:pt x="491" y="1549"/>
                  </a:lnTo>
                  <a:lnTo>
                    <a:pt x="648" y="1588"/>
                  </a:lnTo>
                  <a:lnTo>
                    <a:pt x="804" y="1608"/>
                  </a:lnTo>
                  <a:lnTo>
                    <a:pt x="12483" y="1608"/>
                  </a:lnTo>
                  <a:lnTo>
                    <a:pt x="12659" y="1588"/>
                  </a:lnTo>
                  <a:lnTo>
                    <a:pt x="12796" y="1549"/>
                  </a:lnTo>
                  <a:lnTo>
                    <a:pt x="12934" y="1471"/>
                  </a:lnTo>
                  <a:lnTo>
                    <a:pt x="13051" y="1373"/>
                  </a:lnTo>
                  <a:lnTo>
                    <a:pt x="13149" y="1255"/>
                  </a:lnTo>
                  <a:lnTo>
                    <a:pt x="13228" y="1118"/>
                  </a:lnTo>
                  <a:lnTo>
                    <a:pt x="13286" y="961"/>
                  </a:lnTo>
                  <a:lnTo>
                    <a:pt x="13286" y="804"/>
                  </a:lnTo>
                  <a:lnTo>
                    <a:pt x="13286" y="628"/>
                  </a:lnTo>
                  <a:lnTo>
                    <a:pt x="13228" y="491"/>
                  </a:lnTo>
                  <a:lnTo>
                    <a:pt x="13149" y="354"/>
                  </a:lnTo>
                  <a:lnTo>
                    <a:pt x="13051" y="236"/>
                  </a:lnTo>
                  <a:lnTo>
                    <a:pt x="12934" y="138"/>
                  </a:lnTo>
                  <a:lnTo>
                    <a:pt x="12796" y="60"/>
                  </a:lnTo>
                  <a:lnTo>
                    <a:pt x="12659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32;p27">
              <a:extLst>
                <a:ext uri="{FF2B5EF4-FFF2-40B4-BE49-F238E27FC236}">
                  <a16:creationId xmlns:a16="http://schemas.microsoft.com/office/drawing/2014/main" id="{7E9AE288-8FAC-71C3-68C2-9540CEC7CFFD}"/>
                </a:ext>
              </a:extLst>
            </p:cNvPr>
            <p:cNvSpPr/>
            <p:nvPr/>
          </p:nvSpPr>
          <p:spPr>
            <a:xfrm>
              <a:off x="4592108" y="3930356"/>
              <a:ext cx="205278" cy="25116"/>
            </a:xfrm>
            <a:custGeom>
              <a:avLst/>
              <a:gdLst/>
              <a:ahLst/>
              <a:cxnLst/>
              <a:rect l="l" t="t" r="r" b="b"/>
              <a:pathLst>
                <a:path w="13306" h="1628" extrusionOk="0">
                  <a:moveTo>
                    <a:pt x="823" y="1"/>
                  </a:moveTo>
                  <a:lnTo>
                    <a:pt x="647" y="20"/>
                  </a:lnTo>
                  <a:lnTo>
                    <a:pt x="510" y="79"/>
                  </a:lnTo>
                  <a:lnTo>
                    <a:pt x="372" y="138"/>
                  </a:lnTo>
                  <a:lnTo>
                    <a:pt x="255" y="236"/>
                  </a:lnTo>
                  <a:lnTo>
                    <a:pt x="157" y="373"/>
                  </a:lnTo>
                  <a:lnTo>
                    <a:pt x="78" y="510"/>
                  </a:lnTo>
                  <a:lnTo>
                    <a:pt x="20" y="647"/>
                  </a:lnTo>
                  <a:lnTo>
                    <a:pt x="0" y="824"/>
                  </a:lnTo>
                  <a:lnTo>
                    <a:pt x="20" y="981"/>
                  </a:lnTo>
                  <a:lnTo>
                    <a:pt x="78" y="1137"/>
                  </a:lnTo>
                  <a:lnTo>
                    <a:pt x="157" y="1274"/>
                  </a:lnTo>
                  <a:lnTo>
                    <a:pt x="255" y="1392"/>
                  </a:lnTo>
                  <a:lnTo>
                    <a:pt x="372" y="1490"/>
                  </a:lnTo>
                  <a:lnTo>
                    <a:pt x="510" y="1549"/>
                  </a:lnTo>
                  <a:lnTo>
                    <a:pt x="647" y="1608"/>
                  </a:lnTo>
                  <a:lnTo>
                    <a:pt x="823" y="1627"/>
                  </a:lnTo>
                  <a:lnTo>
                    <a:pt x="12502" y="1627"/>
                  </a:lnTo>
                  <a:lnTo>
                    <a:pt x="12658" y="1608"/>
                  </a:lnTo>
                  <a:lnTo>
                    <a:pt x="12815" y="1549"/>
                  </a:lnTo>
                  <a:lnTo>
                    <a:pt x="12952" y="1490"/>
                  </a:lnTo>
                  <a:lnTo>
                    <a:pt x="13070" y="1392"/>
                  </a:lnTo>
                  <a:lnTo>
                    <a:pt x="13168" y="1274"/>
                  </a:lnTo>
                  <a:lnTo>
                    <a:pt x="13246" y="1137"/>
                  </a:lnTo>
                  <a:lnTo>
                    <a:pt x="13286" y="981"/>
                  </a:lnTo>
                  <a:lnTo>
                    <a:pt x="13305" y="824"/>
                  </a:lnTo>
                  <a:lnTo>
                    <a:pt x="13286" y="647"/>
                  </a:lnTo>
                  <a:lnTo>
                    <a:pt x="13246" y="510"/>
                  </a:lnTo>
                  <a:lnTo>
                    <a:pt x="13168" y="373"/>
                  </a:lnTo>
                  <a:lnTo>
                    <a:pt x="13070" y="236"/>
                  </a:lnTo>
                  <a:lnTo>
                    <a:pt x="12952" y="138"/>
                  </a:lnTo>
                  <a:lnTo>
                    <a:pt x="12815" y="79"/>
                  </a:lnTo>
                  <a:lnTo>
                    <a:pt x="12658" y="20"/>
                  </a:lnTo>
                  <a:lnTo>
                    <a:pt x="1250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33;p27">
              <a:extLst>
                <a:ext uri="{FF2B5EF4-FFF2-40B4-BE49-F238E27FC236}">
                  <a16:creationId xmlns:a16="http://schemas.microsoft.com/office/drawing/2014/main" id="{8A1F7BF1-2A2E-A935-0728-42AEFF4ED641}"/>
                </a:ext>
              </a:extLst>
            </p:cNvPr>
            <p:cNvSpPr/>
            <p:nvPr/>
          </p:nvSpPr>
          <p:spPr>
            <a:xfrm>
              <a:off x="5251727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1"/>
                  </a:moveTo>
                  <a:lnTo>
                    <a:pt x="0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34;p27">
              <a:extLst>
                <a:ext uri="{FF2B5EF4-FFF2-40B4-BE49-F238E27FC236}">
                  <a16:creationId xmlns:a16="http://schemas.microsoft.com/office/drawing/2014/main" id="{01D546AB-49D7-663F-7FD9-DD76583F15A5}"/>
                </a:ext>
              </a:extLst>
            </p:cNvPr>
            <p:cNvSpPr/>
            <p:nvPr/>
          </p:nvSpPr>
          <p:spPr>
            <a:xfrm>
              <a:off x="5251727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0"/>
                  </a:moveTo>
                  <a:lnTo>
                    <a:pt x="0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35;p27">
              <a:extLst>
                <a:ext uri="{FF2B5EF4-FFF2-40B4-BE49-F238E27FC236}">
                  <a16:creationId xmlns:a16="http://schemas.microsoft.com/office/drawing/2014/main" id="{263A4BD1-CD5D-C5F9-4FB9-83222DA5271A}"/>
                </a:ext>
              </a:extLst>
            </p:cNvPr>
            <p:cNvSpPr/>
            <p:nvPr/>
          </p:nvSpPr>
          <p:spPr>
            <a:xfrm>
              <a:off x="5340003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1"/>
                  </a:moveTo>
                  <a:lnTo>
                    <a:pt x="0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36;p27">
              <a:extLst>
                <a:ext uri="{FF2B5EF4-FFF2-40B4-BE49-F238E27FC236}">
                  <a16:creationId xmlns:a16="http://schemas.microsoft.com/office/drawing/2014/main" id="{4546931B-557D-A986-7629-386E0B1B7CCD}"/>
                </a:ext>
              </a:extLst>
            </p:cNvPr>
            <p:cNvSpPr/>
            <p:nvPr/>
          </p:nvSpPr>
          <p:spPr>
            <a:xfrm>
              <a:off x="5295865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0" y="1"/>
                  </a:moveTo>
                  <a:lnTo>
                    <a:pt x="0" y="2881"/>
                  </a:lnTo>
                  <a:lnTo>
                    <a:pt x="2861" y="2881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37;p27">
              <a:extLst>
                <a:ext uri="{FF2B5EF4-FFF2-40B4-BE49-F238E27FC236}">
                  <a16:creationId xmlns:a16="http://schemas.microsoft.com/office/drawing/2014/main" id="{E8F8D248-2444-AD81-A0F8-6B9ABCB32B1B}"/>
                </a:ext>
              </a:extLst>
            </p:cNvPr>
            <p:cNvSpPr/>
            <p:nvPr/>
          </p:nvSpPr>
          <p:spPr>
            <a:xfrm>
              <a:off x="5340003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0"/>
                  </a:moveTo>
                  <a:lnTo>
                    <a:pt x="0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38;p27">
              <a:extLst>
                <a:ext uri="{FF2B5EF4-FFF2-40B4-BE49-F238E27FC236}">
                  <a16:creationId xmlns:a16="http://schemas.microsoft.com/office/drawing/2014/main" id="{399F2F52-6E93-6F4B-F413-8FA71AA6D28E}"/>
                </a:ext>
              </a:extLst>
            </p:cNvPr>
            <p:cNvSpPr/>
            <p:nvPr/>
          </p:nvSpPr>
          <p:spPr>
            <a:xfrm>
              <a:off x="5163450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1"/>
                  </a:moveTo>
                  <a:lnTo>
                    <a:pt x="1" y="2862"/>
                  </a:lnTo>
                  <a:lnTo>
                    <a:pt x="2862" y="2862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39;p27">
              <a:extLst>
                <a:ext uri="{FF2B5EF4-FFF2-40B4-BE49-F238E27FC236}">
                  <a16:creationId xmlns:a16="http://schemas.microsoft.com/office/drawing/2014/main" id="{98425AC6-059B-7D29-A291-817835168D99}"/>
                </a:ext>
              </a:extLst>
            </p:cNvPr>
            <p:cNvSpPr/>
            <p:nvPr/>
          </p:nvSpPr>
          <p:spPr>
            <a:xfrm>
              <a:off x="5207588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1" y="1"/>
                  </a:moveTo>
                  <a:lnTo>
                    <a:pt x="1" y="2881"/>
                  </a:lnTo>
                  <a:lnTo>
                    <a:pt x="2861" y="2881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40;p27">
              <a:extLst>
                <a:ext uri="{FF2B5EF4-FFF2-40B4-BE49-F238E27FC236}">
                  <a16:creationId xmlns:a16="http://schemas.microsoft.com/office/drawing/2014/main" id="{D3477694-9E99-8A33-FC30-DA2520323667}"/>
                </a:ext>
              </a:extLst>
            </p:cNvPr>
            <p:cNvSpPr/>
            <p:nvPr/>
          </p:nvSpPr>
          <p:spPr>
            <a:xfrm>
              <a:off x="5163450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0"/>
                  </a:moveTo>
                  <a:lnTo>
                    <a:pt x="1" y="2861"/>
                  </a:lnTo>
                  <a:lnTo>
                    <a:pt x="2862" y="2861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41;p27">
              <a:extLst>
                <a:ext uri="{FF2B5EF4-FFF2-40B4-BE49-F238E27FC236}">
                  <a16:creationId xmlns:a16="http://schemas.microsoft.com/office/drawing/2014/main" id="{D907CF59-EB04-9E2F-A9CE-EF508FCA1879}"/>
                </a:ext>
              </a:extLst>
            </p:cNvPr>
            <p:cNvSpPr/>
            <p:nvPr/>
          </p:nvSpPr>
          <p:spPr>
            <a:xfrm>
              <a:off x="5075174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1"/>
                  </a:moveTo>
                  <a:lnTo>
                    <a:pt x="1" y="2862"/>
                  </a:lnTo>
                  <a:lnTo>
                    <a:pt x="2862" y="2862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42;p27">
              <a:extLst>
                <a:ext uri="{FF2B5EF4-FFF2-40B4-BE49-F238E27FC236}">
                  <a16:creationId xmlns:a16="http://schemas.microsoft.com/office/drawing/2014/main" id="{15C7A082-90F4-4873-CA98-0E13A379E971}"/>
                </a:ext>
              </a:extLst>
            </p:cNvPr>
            <p:cNvSpPr/>
            <p:nvPr/>
          </p:nvSpPr>
          <p:spPr>
            <a:xfrm>
              <a:off x="5119312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1" y="1"/>
                  </a:moveTo>
                  <a:lnTo>
                    <a:pt x="1" y="2881"/>
                  </a:lnTo>
                  <a:lnTo>
                    <a:pt x="2862" y="2881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43;p27">
              <a:extLst>
                <a:ext uri="{FF2B5EF4-FFF2-40B4-BE49-F238E27FC236}">
                  <a16:creationId xmlns:a16="http://schemas.microsoft.com/office/drawing/2014/main" id="{D81712A6-93DF-E39C-E42E-F528C093FB7D}"/>
                </a:ext>
              </a:extLst>
            </p:cNvPr>
            <p:cNvSpPr/>
            <p:nvPr/>
          </p:nvSpPr>
          <p:spPr>
            <a:xfrm>
              <a:off x="5075174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0"/>
                  </a:moveTo>
                  <a:lnTo>
                    <a:pt x="1" y="2861"/>
                  </a:lnTo>
                  <a:lnTo>
                    <a:pt x="2862" y="2861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44;p27">
              <a:extLst>
                <a:ext uri="{FF2B5EF4-FFF2-40B4-BE49-F238E27FC236}">
                  <a16:creationId xmlns:a16="http://schemas.microsoft.com/office/drawing/2014/main" id="{8ABA7780-BB6C-864F-48D7-3C74A27F2AB2}"/>
                </a:ext>
              </a:extLst>
            </p:cNvPr>
            <p:cNvSpPr/>
            <p:nvPr/>
          </p:nvSpPr>
          <p:spPr>
            <a:xfrm>
              <a:off x="4986913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1"/>
                  </a:moveTo>
                  <a:lnTo>
                    <a:pt x="0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45;p27">
              <a:extLst>
                <a:ext uri="{FF2B5EF4-FFF2-40B4-BE49-F238E27FC236}">
                  <a16:creationId xmlns:a16="http://schemas.microsoft.com/office/drawing/2014/main" id="{971BAA9A-DCCA-1B4B-B291-14D4B4D07E1E}"/>
                </a:ext>
              </a:extLst>
            </p:cNvPr>
            <p:cNvSpPr/>
            <p:nvPr/>
          </p:nvSpPr>
          <p:spPr>
            <a:xfrm>
              <a:off x="5031052" y="4213312"/>
              <a:ext cx="44138" cy="44462"/>
            </a:xfrm>
            <a:custGeom>
              <a:avLst/>
              <a:gdLst/>
              <a:ahLst/>
              <a:cxnLst/>
              <a:rect l="l" t="t" r="r" b="b"/>
              <a:pathLst>
                <a:path w="2861" h="2882" extrusionOk="0">
                  <a:moveTo>
                    <a:pt x="0" y="1"/>
                  </a:moveTo>
                  <a:lnTo>
                    <a:pt x="0" y="2881"/>
                  </a:lnTo>
                  <a:lnTo>
                    <a:pt x="2861" y="2881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246;p27">
              <a:extLst>
                <a:ext uri="{FF2B5EF4-FFF2-40B4-BE49-F238E27FC236}">
                  <a16:creationId xmlns:a16="http://schemas.microsoft.com/office/drawing/2014/main" id="{CA203240-6943-CF1D-DD03-38523A70CB6A}"/>
                </a:ext>
              </a:extLst>
            </p:cNvPr>
            <p:cNvSpPr/>
            <p:nvPr/>
          </p:nvSpPr>
          <p:spPr>
            <a:xfrm>
              <a:off x="4986913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0"/>
                  </a:moveTo>
                  <a:lnTo>
                    <a:pt x="0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247;p27">
              <a:extLst>
                <a:ext uri="{FF2B5EF4-FFF2-40B4-BE49-F238E27FC236}">
                  <a16:creationId xmlns:a16="http://schemas.microsoft.com/office/drawing/2014/main" id="{972D858D-D9C6-1494-0A30-96BA2226B311}"/>
                </a:ext>
              </a:extLst>
            </p:cNvPr>
            <p:cNvSpPr/>
            <p:nvPr/>
          </p:nvSpPr>
          <p:spPr>
            <a:xfrm>
              <a:off x="4898329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1"/>
                  </a:moveTo>
                  <a:lnTo>
                    <a:pt x="1" y="2862"/>
                  </a:lnTo>
                  <a:lnTo>
                    <a:pt x="2862" y="2862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248;p27">
              <a:extLst>
                <a:ext uri="{FF2B5EF4-FFF2-40B4-BE49-F238E27FC236}">
                  <a16:creationId xmlns:a16="http://schemas.microsoft.com/office/drawing/2014/main" id="{FDEFA60D-A4FE-6A93-471D-65F5E3E1E00C}"/>
                </a:ext>
              </a:extLst>
            </p:cNvPr>
            <p:cNvSpPr/>
            <p:nvPr/>
          </p:nvSpPr>
          <p:spPr>
            <a:xfrm>
              <a:off x="4942467" y="4213312"/>
              <a:ext cx="44462" cy="44462"/>
            </a:xfrm>
            <a:custGeom>
              <a:avLst/>
              <a:gdLst/>
              <a:ahLst/>
              <a:cxnLst/>
              <a:rect l="l" t="t" r="r" b="b"/>
              <a:pathLst>
                <a:path w="2882" h="2882" extrusionOk="0">
                  <a:moveTo>
                    <a:pt x="1" y="1"/>
                  </a:moveTo>
                  <a:lnTo>
                    <a:pt x="1" y="2881"/>
                  </a:lnTo>
                  <a:lnTo>
                    <a:pt x="2881" y="2881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249;p27">
              <a:extLst>
                <a:ext uri="{FF2B5EF4-FFF2-40B4-BE49-F238E27FC236}">
                  <a16:creationId xmlns:a16="http://schemas.microsoft.com/office/drawing/2014/main" id="{97507011-DEC3-E044-BF36-275B9BCFDE51}"/>
                </a:ext>
              </a:extLst>
            </p:cNvPr>
            <p:cNvSpPr/>
            <p:nvPr/>
          </p:nvSpPr>
          <p:spPr>
            <a:xfrm>
              <a:off x="4898329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0"/>
                  </a:moveTo>
                  <a:lnTo>
                    <a:pt x="1" y="2861"/>
                  </a:lnTo>
                  <a:lnTo>
                    <a:pt x="2862" y="2861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250;p27">
              <a:extLst>
                <a:ext uri="{FF2B5EF4-FFF2-40B4-BE49-F238E27FC236}">
                  <a16:creationId xmlns:a16="http://schemas.microsoft.com/office/drawing/2014/main" id="{773D2452-403F-98DE-373B-E3DF0B7126A3}"/>
                </a:ext>
              </a:extLst>
            </p:cNvPr>
            <p:cNvSpPr/>
            <p:nvPr/>
          </p:nvSpPr>
          <p:spPr>
            <a:xfrm>
              <a:off x="4810068" y="4169174"/>
              <a:ext cx="44138" cy="44154"/>
            </a:xfrm>
            <a:custGeom>
              <a:avLst/>
              <a:gdLst/>
              <a:ahLst/>
              <a:cxnLst/>
              <a:rect l="l" t="t" r="r" b="b"/>
              <a:pathLst>
                <a:path w="2861" h="2862" extrusionOk="0">
                  <a:moveTo>
                    <a:pt x="0" y="1"/>
                  </a:moveTo>
                  <a:lnTo>
                    <a:pt x="0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251;p27">
              <a:extLst>
                <a:ext uri="{FF2B5EF4-FFF2-40B4-BE49-F238E27FC236}">
                  <a16:creationId xmlns:a16="http://schemas.microsoft.com/office/drawing/2014/main" id="{22EA5000-8DDA-7D48-92C0-4F199DE090E0}"/>
                </a:ext>
              </a:extLst>
            </p:cNvPr>
            <p:cNvSpPr/>
            <p:nvPr/>
          </p:nvSpPr>
          <p:spPr>
            <a:xfrm>
              <a:off x="4854191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1" y="1"/>
                  </a:moveTo>
                  <a:lnTo>
                    <a:pt x="1" y="2881"/>
                  </a:lnTo>
                  <a:lnTo>
                    <a:pt x="2862" y="2881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252;p27">
              <a:extLst>
                <a:ext uri="{FF2B5EF4-FFF2-40B4-BE49-F238E27FC236}">
                  <a16:creationId xmlns:a16="http://schemas.microsoft.com/office/drawing/2014/main" id="{A2299D23-5780-0934-A87F-F280A7652E35}"/>
                </a:ext>
              </a:extLst>
            </p:cNvPr>
            <p:cNvSpPr/>
            <p:nvPr/>
          </p:nvSpPr>
          <p:spPr>
            <a:xfrm>
              <a:off x="4810068" y="4257759"/>
              <a:ext cx="44138" cy="44154"/>
            </a:xfrm>
            <a:custGeom>
              <a:avLst/>
              <a:gdLst/>
              <a:ahLst/>
              <a:cxnLst/>
              <a:rect l="l" t="t" r="r" b="b"/>
              <a:pathLst>
                <a:path w="2861" h="2862" extrusionOk="0">
                  <a:moveTo>
                    <a:pt x="0" y="0"/>
                  </a:moveTo>
                  <a:lnTo>
                    <a:pt x="0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253;p27">
              <a:extLst>
                <a:ext uri="{FF2B5EF4-FFF2-40B4-BE49-F238E27FC236}">
                  <a16:creationId xmlns:a16="http://schemas.microsoft.com/office/drawing/2014/main" id="{1EA22D31-16AA-644E-A7D6-51E6C3C4B74F}"/>
                </a:ext>
              </a:extLst>
            </p:cNvPr>
            <p:cNvSpPr/>
            <p:nvPr/>
          </p:nvSpPr>
          <p:spPr>
            <a:xfrm>
              <a:off x="4721792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1"/>
                  </a:moveTo>
                  <a:lnTo>
                    <a:pt x="0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254;p27">
              <a:extLst>
                <a:ext uri="{FF2B5EF4-FFF2-40B4-BE49-F238E27FC236}">
                  <a16:creationId xmlns:a16="http://schemas.microsoft.com/office/drawing/2014/main" id="{8916AFA7-84F0-3F2E-9D3E-02DE87DD4F04}"/>
                </a:ext>
              </a:extLst>
            </p:cNvPr>
            <p:cNvSpPr/>
            <p:nvPr/>
          </p:nvSpPr>
          <p:spPr>
            <a:xfrm>
              <a:off x="4765930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0" y="1"/>
                  </a:moveTo>
                  <a:lnTo>
                    <a:pt x="0" y="2881"/>
                  </a:lnTo>
                  <a:lnTo>
                    <a:pt x="2861" y="2881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255;p27">
              <a:extLst>
                <a:ext uri="{FF2B5EF4-FFF2-40B4-BE49-F238E27FC236}">
                  <a16:creationId xmlns:a16="http://schemas.microsoft.com/office/drawing/2014/main" id="{1B034BF9-A965-C73E-AC17-1AD18CC22DF1}"/>
                </a:ext>
              </a:extLst>
            </p:cNvPr>
            <p:cNvSpPr/>
            <p:nvPr/>
          </p:nvSpPr>
          <p:spPr>
            <a:xfrm>
              <a:off x="4721792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0"/>
                  </a:moveTo>
                  <a:lnTo>
                    <a:pt x="0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256;p27">
              <a:extLst>
                <a:ext uri="{FF2B5EF4-FFF2-40B4-BE49-F238E27FC236}">
                  <a16:creationId xmlns:a16="http://schemas.microsoft.com/office/drawing/2014/main" id="{7AA1AA80-6162-466D-8F19-301A601FAD74}"/>
                </a:ext>
              </a:extLst>
            </p:cNvPr>
            <p:cNvSpPr/>
            <p:nvPr/>
          </p:nvSpPr>
          <p:spPr>
            <a:xfrm>
              <a:off x="4633516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1"/>
                  </a:moveTo>
                  <a:lnTo>
                    <a:pt x="1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257;p27">
              <a:extLst>
                <a:ext uri="{FF2B5EF4-FFF2-40B4-BE49-F238E27FC236}">
                  <a16:creationId xmlns:a16="http://schemas.microsoft.com/office/drawing/2014/main" id="{A49B2727-E2F5-6028-DBBE-04A99FE0CEC2}"/>
                </a:ext>
              </a:extLst>
            </p:cNvPr>
            <p:cNvSpPr/>
            <p:nvPr/>
          </p:nvSpPr>
          <p:spPr>
            <a:xfrm>
              <a:off x="4677654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0" y="1"/>
                  </a:moveTo>
                  <a:lnTo>
                    <a:pt x="0" y="2881"/>
                  </a:lnTo>
                  <a:lnTo>
                    <a:pt x="2861" y="2881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258;p27">
              <a:extLst>
                <a:ext uri="{FF2B5EF4-FFF2-40B4-BE49-F238E27FC236}">
                  <a16:creationId xmlns:a16="http://schemas.microsoft.com/office/drawing/2014/main" id="{A5BBD5E2-E679-CAA2-7BC1-1AF176A96A2D}"/>
                </a:ext>
              </a:extLst>
            </p:cNvPr>
            <p:cNvSpPr/>
            <p:nvPr/>
          </p:nvSpPr>
          <p:spPr>
            <a:xfrm>
              <a:off x="4633516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0"/>
                  </a:moveTo>
                  <a:lnTo>
                    <a:pt x="1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259;p27">
              <a:extLst>
                <a:ext uri="{FF2B5EF4-FFF2-40B4-BE49-F238E27FC236}">
                  <a16:creationId xmlns:a16="http://schemas.microsoft.com/office/drawing/2014/main" id="{49367930-378E-BA3A-EFF4-DCDCFC391C69}"/>
                </a:ext>
              </a:extLst>
            </p:cNvPr>
            <p:cNvSpPr/>
            <p:nvPr/>
          </p:nvSpPr>
          <p:spPr>
            <a:xfrm>
              <a:off x="4545240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1"/>
                  </a:moveTo>
                  <a:lnTo>
                    <a:pt x="1" y="2862"/>
                  </a:lnTo>
                  <a:lnTo>
                    <a:pt x="2862" y="2862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260;p27">
              <a:extLst>
                <a:ext uri="{FF2B5EF4-FFF2-40B4-BE49-F238E27FC236}">
                  <a16:creationId xmlns:a16="http://schemas.microsoft.com/office/drawing/2014/main" id="{E7B548E5-BCF0-C59A-A9D9-13917D6041CF}"/>
                </a:ext>
              </a:extLst>
            </p:cNvPr>
            <p:cNvSpPr/>
            <p:nvPr/>
          </p:nvSpPr>
          <p:spPr>
            <a:xfrm>
              <a:off x="4589378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1" y="1"/>
                  </a:moveTo>
                  <a:lnTo>
                    <a:pt x="1" y="2881"/>
                  </a:lnTo>
                  <a:lnTo>
                    <a:pt x="2862" y="2881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261;p27">
              <a:extLst>
                <a:ext uri="{FF2B5EF4-FFF2-40B4-BE49-F238E27FC236}">
                  <a16:creationId xmlns:a16="http://schemas.microsoft.com/office/drawing/2014/main" id="{8E036B2F-4CEB-BF9E-CC90-3A0070DE102D}"/>
                </a:ext>
              </a:extLst>
            </p:cNvPr>
            <p:cNvSpPr/>
            <p:nvPr/>
          </p:nvSpPr>
          <p:spPr>
            <a:xfrm>
              <a:off x="4545240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0"/>
                  </a:moveTo>
                  <a:lnTo>
                    <a:pt x="1" y="2861"/>
                  </a:lnTo>
                  <a:lnTo>
                    <a:pt x="2862" y="2861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262;p27">
              <a:extLst>
                <a:ext uri="{FF2B5EF4-FFF2-40B4-BE49-F238E27FC236}">
                  <a16:creationId xmlns:a16="http://schemas.microsoft.com/office/drawing/2014/main" id="{B5C4B9C6-11FF-162F-A4A1-775B7A279F49}"/>
                </a:ext>
              </a:extLst>
            </p:cNvPr>
            <p:cNvSpPr/>
            <p:nvPr/>
          </p:nvSpPr>
          <p:spPr>
            <a:xfrm>
              <a:off x="4295546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1"/>
                  </a:moveTo>
                  <a:lnTo>
                    <a:pt x="0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263;p27">
              <a:extLst>
                <a:ext uri="{FF2B5EF4-FFF2-40B4-BE49-F238E27FC236}">
                  <a16:creationId xmlns:a16="http://schemas.microsoft.com/office/drawing/2014/main" id="{2E316A58-99B7-08CE-3463-DB9081A23A51}"/>
                </a:ext>
              </a:extLst>
            </p:cNvPr>
            <p:cNvSpPr/>
            <p:nvPr/>
          </p:nvSpPr>
          <p:spPr>
            <a:xfrm>
              <a:off x="4295546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0" y="0"/>
                  </a:moveTo>
                  <a:lnTo>
                    <a:pt x="0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264;p27">
              <a:extLst>
                <a:ext uri="{FF2B5EF4-FFF2-40B4-BE49-F238E27FC236}">
                  <a16:creationId xmlns:a16="http://schemas.microsoft.com/office/drawing/2014/main" id="{0DF5232C-ACFC-667E-AE0B-93AD09FEC71A}"/>
                </a:ext>
              </a:extLst>
            </p:cNvPr>
            <p:cNvSpPr/>
            <p:nvPr/>
          </p:nvSpPr>
          <p:spPr>
            <a:xfrm>
              <a:off x="4383822" y="4169174"/>
              <a:ext cx="44138" cy="44154"/>
            </a:xfrm>
            <a:custGeom>
              <a:avLst/>
              <a:gdLst/>
              <a:ahLst/>
              <a:cxnLst/>
              <a:rect l="l" t="t" r="r" b="b"/>
              <a:pathLst>
                <a:path w="2861" h="2862" extrusionOk="0">
                  <a:moveTo>
                    <a:pt x="0" y="1"/>
                  </a:moveTo>
                  <a:lnTo>
                    <a:pt x="0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265;p27">
              <a:extLst>
                <a:ext uri="{FF2B5EF4-FFF2-40B4-BE49-F238E27FC236}">
                  <a16:creationId xmlns:a16="http://schemas.microsoft.com/office/drawing/2014/main" id="{A2FF8969-08B5-74B2-2367-E991812E5A77}"/>
                </a:ext>
              </a:extLst>
            </p:cNvPr>
            <p:cNvSpPr/>
            <p:nvPr/>
          </p:nvSpPr>
          <p:spPr>
            <a:xfrm>
              <a:off x="4339684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0" y="1"/>
                  </a:moveTo>
                  <a:lnTo>
                    <a:pt x="0" y="2881"/>
                  </a:lnTo>
                  <a:lnTo>
                    <a:pt x="2861" y="2881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266;p27">
              <a:extLst>
                <a:ext uri="{FF2B5EF4-FFF2-40B4-BE49-F238E27FC236}">
                  <a16:creationId xmlns:a16="http://schemas.microsoft.com/office/drawing/2014/main" id="{AE331075-5E10-3C85-835E-6DDC1BC5B017}"/>
                </a:ext>
              </a:extLst>
            </p:cNvPr>
            <p:cNvSpPr/>
            <p:nvPr/>
          </p:nvSpPr>
          <p:spPr>
            <a:xfrm>
              <a:off x="4383822" y="4257759"/>
              <a:ext cx="44138" cy="44154"/>
            </a:xfrm>
            <a:custGeom>
              <a:avLst/>
              <a:gdLst/>
              <a:ahLst/>
              <a:cxnLst/>
              <a:rect l="l" t="t" r="r" b="b"/>
              <a:pathLst>
                <a:path w="2861" h="2862" extrusionOk="0">
                  <a:moveTo>
                    <a:pt x="0" y="0"/>
                  </a:moveTo>
                  <a:lnTo>
                    <a:pt x="0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267;p27">
              <a:extLst>
                <a:ext uri="{FF2B5EF4-FFF2-40B4-BE49-F238E27FC236}">
                  <a16:creationId xmlns:a16="http://schemas.microsoft.com/office/drawing/2014/main" id="{A9B77CF4-9770-B615-EA63-DEF621FCC5B8}"/>
                </a:ext>
              </a:extLst>
            </p:cNvPr>
            <p:cNvSpPr/>
            <p:nvPr/>
          </p:nvSpPr>
          <p:spPr>
            <a:xfrm>
              <a:off x="4207269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1"/>
                  </a:moveTo>
                  <a:lnTo>
                    <a:pt x="1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268;p27">
              <a:extLst>
                <a:ext uri="{FF2B5EF4-FFF2-40B4-BE49-F238E27FC236}">
                  <a16:creationId xmlns:a16="http://schemas.microsoft.com/office/drawing/2014/main" id="{3168BADA-4115-CC05-CF0B-AD47135787C3}"/>
                </a:ext>
              </a:extLst>
            </p:cNvPr>
            <p:cNvSpPr/>
            <p:nvPr/>
          </p:nvSpPr>
          <p:spPr>
            <a:xfrm>
              <a:off x="4251407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0" y="1"/>
                  </a:moveTo>
                  <a:lnTo>
                    <a:pt x="0" y="2881"/>
                  </a:lnTo>
                  <a:lnTo>
                    <a:pt x="2861" y="2881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269;p27">
              <a:extLst>
                <a:ext uri="{FF2B5EF4-FFF2-40B4-BE49-F238E27FC236}">
                  <a16:creationId xmlns:a16="http://schemas.microsoft.com/office/drawing/2014/main" id="{4330D729-8A19-EFF0-5212-8C3FC5F65B05}"/>
                </a:ext>
              </a:extLst>
            </p:cNvPr>
            <p:cNvSpPr/>
            <p:nvPr/>
          </p:nvSpPr>
          <p:spPr>
            <a:xfrm>
              <a:off x="4207269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0"/>
                  </a:moveTo>
                  <a:lnTo>
                    <a:pt x="1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270;p27">
              <a:extLst>
                <a:ext uri="{FF2B5EF4-FFF2-40B4-BE49-F238E27FC236}">
                  <a16:creationId xmlns:a16="http://schemas.microsoft.com/office/drawing/2014/main" id="{AA17E998-8BDC-31F8-66DE-0E9822E4E255}"/>
                </a:ext>
              </a:extLst>
            </p:cNvPr>
            <p:cNvSpPr/>
            <p:nvPr/>
          </p:nvSpPr>
          <p:spPr>
            <a:xfrm>
              <a:off x="4118993" y="4169174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1"/>
                  </a:moveTo>
                  <a:lnTo>
                    <a:pt x="1" y="2862"/>
                  </a:lnTo>
                  <a:lnTo>
                    <a:pt x="2862" y="2862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271;p27">
              <a:extLst>
                <a:ext uri="{FF2B5EF4-FFF2-40B4-BE49-F238E27FC236}">
                  <a16:creationId xmlns:a16="http://schemas.microsoft.com/office/drawing/2014/main" id="{F03CF9C3-0EED-3991-4A15-0413958A3F34}"/>
                </a:ext>
              </a:extLst>
            </p:cNvPr>
            <p:cNvSpPr/>
            <p:nvPr/>
          </p:nvSpPr>
          <p:spPr>
            <a:xfrm>
              <a:off x="4163131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1" y="1"/>
                  </a:moveTo>
                  <a:lnTo>
                    <a:pt x="1" y="2881"/>
                  </a:lnTo>
                  <a:lnTo>
                    <a:pt x="2862" y="2881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272;p27">
              <a:extLst>
                <a:ext uri="{FF2B5EF4-FFF2-40B4-BE49-F238E27FC236}">
                  <a16:creationId xmlns:a16="http://schemas.microsoft.com/office/drawing/2014/main" id="{A0A2BDE8-5BB0-CCE2-9FD6-7A1F0B6CE54C}"/>
                </a:ext>
              </a:extLst>
            </p:cNvPr>
            <p:cNvSpPr/>
            <p:nvPr/>
          </p:nvSpPr>
          <p:spPr>
            <a:xfrm>
              <a:off x="4118993" y="4257759"/>
              <a:ext cx="44154" cy="44154"/>
            </a:xfrm>
            <a:custGeom>
              <a:avLst/>
              <a:gdLst/>
              <a:ahLst/>
              <a:cxnLst/>
              <a:rect l="l" t="t" r="r" b="b"/>
              <a:pathLst>
                <a:path w="2862" h="2862" extrusionOk="0">
                  <a:moveTo>
                    <a:pt x="1" y="0"/>
                  </a:moveTo>
                  <a:lnTo>
                    <a:pt x="1" y="2861"/>
                  </a:lnTo>
                  <a:lnTo>
                    <a:pt x="2862" y="2861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273;p27">
              <a:extLst>
                <a:ext uri="{FF2B5EF4-FFF2-40B4-BE49-F238E27FC236}">
                  <a16:creationId xmlns:a16="http://schemas.microsoft.com/office/drawing/2014/main" id="{F756D6F2-E91A-72EC-C3C8-38282DCB8BA2}"/>
                </a:ext>
              </a:extLst>
            </p:cNvPr>
            <p:cNvSpPr/>
            <p:nvPr/>
          </p:nvSpPr>
          <p:spPr>
            <a:xfrm>
              <a:off x="4030732" y="4169174"/>
              <a:ext cx="44138" cy="44154"/>
            </a:xfrm>
            <a:custGeom>
              <a:avLst/>
              <a:gdLst/>
              <a:ahLst/>
              <a:cxnLst/>
              <a:rect l="l" t="t" r="r" b="b"/>
              <a:pathLst>
                <a:path w="2861" h="2862" extrusionOk="0">
                  <a:moveTo>
                    <a:pt x="0" y="1"/>
                  </a:moveTo>
                  <a:lnTo>
                    <a:pt x="0" y="2862"/>
                  </a:lnTo>
                  <a:lnTo>
                    <a:pt x="2861" y="2862"/>
                  </a:lnTo>
                  <a:lnTo>
                    <a:pt x="2861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274;p27">
              <a:extLst>
                <a:ext uri="{FF2B5EF4-FFF2-40B4-BE49-F238E27FC236}">
                  <a16:creationId xmlns:a16="http://schemas.microsoft.com/office/drawing/2014/main" id="{1BA4D4DE-B67B-6F5F-6812-0ED915092A21}"/>
                </a:ext>
              </a:extLst>
            </p:cNvPr>
            <p:cNvSpPr/>
            <p:nvPr/>
          </p:nvSpPr>
          <p:spPr>
            <a:xfrm>
              <a:off x="4074855" y="4213312"/>
              <a:ext cx="44154" cy="44462"/>
            </a:xfrm>
            <a:custGeom>
              <a:avLst/>
              <a:gdLst/>
              <a:ahLst/>
              <a:cxnLst/>
              <a:rect l="l" t="t" r="r" b="b"/>
              <a:pathLst>
                <a:path w="2862" h="2882" extrusionOk="0">
                  <a:moveTo>
                    <a:pt x="1" y="1"/>
                  </a:moveTo>
                  <a:lnTo>
                    <a:pt x="1" y="2881"/>
                  </a:lnTo>
                  <a:lnTo>
                    <a:pt x="2862" y="2881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275;p27">
              <a:extLst>
                <a:ext uri="{FF2B5EF4-FFF2-40B4-BE49-F238E27FC236}">
                  <a16:creationId xmlns:a16="http://schemas.microsoft.com/office/drawing/2014/main" id="{B6C8D821-B1F6-D654-E569-DB78ACE3C798}"/>
                </a:ext>
              </a:extLst>
            </p:cNvPr>
            <p:cNvSpPr/>
            <p:nvPr/>
          </p:nvSpPr>
          <p:spPr>
            <a:xfrm>
              <a:off x="4030732" y="4257759"/>
              <a:ext cx="44138" cy="44154"/>
            </a:xfrm>
            <a:custGeom>
              <a:avLst/>
              <a:gdLst/>
              <a:ahLst/>
              <a:cxnLst/>
              <a:rect l="l" t="t" r="r" b="b"/>
              <a:pathLst>
                <a:path w="2861" h="2862" extrusionOk="0">
                  <a:moveTo>
                    <a:pt x="0" y="0"/>
                  </a:moveTo>
                  <a:lnTo>
                    <a:pt x="0" y="2861"/>
                  </a:lnTo>
                  <a:lnTo>
                    <a:pt x="2861" y="2861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76;p27">
              <a:extLst>
                <a:ext uri="{FF2B5EF4-FFF2-40B4-BE49-F238E27FC236}">
                  <a16:creationId xmlns:a16="http://schemas.microsoft.com/office/drawing/2014/main" id="{43D2023D-07EE-5750-5084-0541D56C66BD}"/>
                </a:ext>
              </a:extLst>
            </p:cNvPr>
            <p:cNvSpPr/>
            <p:nvPr/>
          </p:nvSpPr>
          <p:spPr>
            <a:xfrm>
              <a:off x="3623832" y="3360526"/>
              <a:ext cx="823181" cy="405095"/>
            </a:xfrm>
            <a:custGeom>
              <a:avLst/>
              <a:gdLst/>
              <a:ahLst/>
              <a:cxnLst/>
              <a:rect l="l" t="t" r="r" b="b"/>
              <a:pathLst>
                <a:path w="53358" h="26258" extrusionOk="0">
                  <a:moveTo>
                    <a:pt x="51124" y="0"/>
                  </a:moveTo>
                  <a:lnTo>
                    <a:pt x="47694" y="98"/>
                  </a:lnTo>
                  <a:lnTo>
                    <a:pt x="45970" y="157"/>
                  </a:lnTo>
                  <a:lnTo>
                    <a:pt x="44246" y="216"/>
                  </a:lnTo>
                  <a:lnTo>
                    <a:pt x="42502" y="294"/>
                  </a:lnTo>
                  <a:lnTo>
                    <a:pt x="40758" y="392"/>
                  </a:lnTo>
                  <a:lnTo>
                    <a:pt x="39033" y="529"/>
                  </a:lnTo>
                  <a:lnTo>
                    <a:pt x="37290" y="705"/>
                  </a:lnTo>
                  <a:lnTo>
                    <a:pt x="35565" y="921"/>
                  </a:lnTo>
                  <a:lnTo>
                    <a:pt x="34703" y="1039"/>
                  </a:lnTo>
                  <a:lnTo>
                    <a:pt x="33860" y="1176"/>
                  </a:lnTo>
                  <a:lnTo>
                    <a:pt x="32998" y="1333"/>
                  </a:lnTo>
                  <a:lnTo>
                    <a:pt x="32156" y="1489"/>
                  </a:lnTo>
                  <a:lnTo>
                    <a:pt x="31313" y="1666"/>
                  </a:lnTo>
                  <a:lnTo>
                    <a:pt x="30470" y="1862"/>
                  </a:lnTo>
                  <a:lnTo>
                    <a:pt x="29628" y="2077"/>
                  </a:lnTo>
                  <a:lnTo>
                    <a:pt x="28805" y="2312"/>
                  </a:lnTo>
                  <a:lnTo>
                    <a:pt x="27982" y="2567"/>
                  </a:lnTo>
                  <a:lnTo>
                    <a:pt x="27159" y="2822"/>
                  </a:lnTo>
                  <a:lnTo>
                    <a:pt x="26336" y="3116"/>
                  </a:lnTo>
                  <a:lnTo>
                    <a:pt x="25533" y="3429"/>
                  </a:lnTo>
                  <a:lnTo>
                    <a:pt x="24749" y="3743"/>
                  </a:lnTo>
                  <a:lnTo>
                    <a:pt x="23945" y="4095"/>
                  </a:lnTo>
                  <a:lnTo>
                    <a:pt x="23064" y="4527"/>
                  </a:lnTo>
                  <a:lnTo>
                    <a:pt x="22201" y="4997"/>
                  </a:lnTo>
                  <a:lnTo>
                    <a:pt x="21339" y="5487"/>
                  </a:lnTo>
                  <a:lnTo>
                    <a:pt x="20497" y="5996"/>
                  </a:lnTo>
                  <a:lnTo>
                    <a:pt x="19654" y="6564"/>
                  </a:lnTo>
                  <a:lnTo>
                    <a:pt x="18831" y="7133"/>
                  </a:lnTo>
                  <a:lnTo>
                    <a:pt x="18008" y="7740"/>
                  </a:lnTo>
                  <a:lnTo>
                    <a:pt x="17205" y="8367"/>
                  </a:lnTo>
                  <a:lnTo>
                    <a:pt x="16421" y="9014"/>
                  </a:lnTo>
                  <a:lnTo>
                    <a:pt x="15637" y="9700"/>
                  </a:lnTo>
                  <a:lnTo>
                    <a:pt x="14853" y="10385"/>
                  </a:lnTo>
                  <a:lnTo>
                    <a:pt x="14089" y="11091"/>
                  </a:lnTo>
                  <a:lnTo>
                    <a:pt x="13325" y="11816"/>
                  </a:lnTo>
                  <a:lnTo>
                    <a:pt x="12580" y="12560"/>
                  </a:lnTo>
                  <a:lnTo>
                    <a:pt x="11836" y="13305"/>
                  </a:lnTo>
                  <a:lnTo>
                    <a:pt x="11091" y="14069"/>
                  </a:lnTo>
                  <a:lnTo>
                    <a:pt x="9641" y="15617"/>
                  </a:lnTo>
                  <a:lnTo>
                    <a:pt x="8230" y="17165"/>
                  </a:lnTo>
                  <a:lnTo>
                    <a:pt x="6819" y="18753"/>
                  </a:lnTo>
                  <a:lnTo>
                    <a:pt x="5428" y="20320"/>
                  </a:lnTo>
                  <a:lnTo>
                    <a:pt x="4056" y="21868"/>
                  </a:lnTo>
                  <a:lnTo>
                    <a:pt x="2704" y="23377"/>
                  </a:lnTo>
                  <a:lnTo>
                    <a:pt x="1352" y="24847"/>
                  </a:lnTo>
                  <a:lnTo>
                    <a:pt x="0" y="26257"/>
                  </a:lnTo>
                  <a:lnTo>
                    <a:pt x="53240" y="26257"/>
                  </a:lnTo>
                  <a:lnTo>
                    <a:pt x="53357" y="2116"/>
                  </a:lnTo>
                  <a:lnTo>
                    <a:pt x="53338" y="1724"/>
                  </a:lnTo>
                  <a:lnTo>
                    <a:pt x="53338" y="1528"/>
                  </a:lnTo>
                  <a:lnTo>
                    <a:pt x="53318" y="1333"/>
                  </a:lnTo>
                  <a:lnTo>
                    <a:pt x="53259" y="1097"/>
                  </a:lnTo>
                  <a:lnTo>
                    <a:pt x="53181" y="862"/>
                  </a:lnTo>
                  <a:lnTo>
                    <a:pt x="53083" y="647"/>
                  </a:lnTo>
                  <a:lnTo>
                    <a:pt x="53005" y="549"/>
                  </a:lnTo>
                  <a:lnTo>
                    <a:pt x="52926" y="470"/>
                  </a:lnTo>
                  <a:lnTo>
                    <a:pt x="52750" y="314"/>
                  </a:lnTo>
                  <a:lnTo>
                    <a:pt x="52554" y="196"/>
                  </a:lnTo>
                  <a:lnTo>
                    <a:pt x="52339" y="118"/>
                  </a:lnTo>
                  <a:lnTo>
                    <a:pt x="52103" y="59"/>
                  </a:lnTo>
                  <a:lnTo>
                    <a:pt x="51868" y="20"/>
                  </a:lnTo>
                  <a:lnTo>
                    <a:pt x="51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77;p27">
              <a:extLst>
                <a:ext uri="{FF2B5EF4-FFF2-40B4-BE49-F238E27FC236}">
                  <a16:creationId xmlns:a16="http://schemas.microsoft.com/office/drawing/2014/main" id="{351D9B3C-B712-2975-E595-A9EF0C9F4541}"/>
                </a:ext>
              </a:extLst>
            </p:cNvPr>
            <p:cNvSpPr/>
            <p:nvPr/>
          </p:nvSpPr>
          <p:spPr>
            <a:xfrm>
              <a:off x="4489623" y="3360526"/>
              <a:ext cx="823181" cy="405095"/>
            </a:xfrm>
            <a:custGeom>
              <a:avLst/>
              <a:gdLst/>
              <a:ahLst/>
              <a:cxnLst/>
              <a:rect l="l" t="t" r="r" b="b"/>
              <a:pathLst>
                <a:path w="53358" h="26258" extrusionOk="0">
                  <a:moveTo>
                    <a:pt x="1744" y="0"/>
                  </a:moveTo>
                  <a:lnTo>
                    <a:pt x="1490" y="20"/>
                  </a:lnTo>
                  <a:lnTo>
                    <a:pt x="1254" y="59"/>
                  </a:lnTo>
                  <a:lnTo>
                    <a:pt x="1019" y="118"/>
                  </a:lnTo>
                  <a:lnTo>
                    <a:pt x="804" y="196"/>
                  </a:lnTo>
                  <a:lnTo>
                    <a:pt x="608" y="314"/>
                  </a:lnTo>
                  <a:lnTo>
                    <a:pt x="431" y="470"/>
                  </a:lnTo>
                  <a:lnTo>
                    <a:pt x="353" y="549"/>
                  </a:lnTo>
                  <a:lnTo>
                    <a:pt x="275" y="647"/>
                  </a:lnTo>
                  <a:lnTo>
                    <a:pt x="177" y="862"/>
                  </a:lnTo>
                  <a:lnTo>
                    <a:pt x="98" y="1097"/>
                  </a:lnTo>
                  <a:lnTo>
                    <a:pt x="59" y="1333"/>
                  </a:lnTo>
                  <a:lnTo>
                    <a:pt x="20" y="1528"/>
                  </a:lnTo>
                  <a:lnTo>
                    <a:pt x="20" y="1724"/>
                  </a:lnTo>
                  <a:lnTo>
                    <a:pt x="0" y="2116"/>
                  </a:lnTo>
                  <a:lnTo>
                    <a:pt x="118" y="26257"/>
                  </a:lnTo>
                  <a:lnTo>
                    <a:pt x="53358" y="26257"/>
                  </a:lnTo>
                  <a:lnTo>
                    <a:pt x="52006" y="24847"/>
                  </a:lnTo>
                  <a:lnTo>
                    <a:pt x="50673" y="23377"/>
                  </a:lnTo>
                  <a:lnTo>
                    <a:pt x="49301" y="21868"/>
                  </a:lnTo>
                  <a:lnTo>
                    <a:pt x="47930" y="20320"/>
                  </a:lnTo>
                  <a:lnTo>
                    <a:pt x="46539" y="18753"/>
                  </a:lnTo>
                  <a:lnTo>
                    <a:pt x="45147" y="17165"/>
                  </a:lnTo>
                  <a:lnTo>
                    <a:pt x="43717" y="15617"/>
                  </a:lnTo>
                  <a:lnTo>
                    <a:pt x="42267" y="14069"/>
                  </a:lnTo>
                  <a:lnTo>
                    <a:pt x="41522" y="13305"/>
                  </a:lnTo>
                  <a:lnTo>
                    <a:pt x="40778" y="12560"/>
                  </a:lnTo>
                  <a:lnTo>
                    <a:pt x="40033" y="11816"/>
                  </a:lnTo>
                  <a:lnTo>
                    <a:pt x="39269" y="11091"/>
                  </a:lnTo>
                  <a:lnTo>
                    <a:pt x="38505" y="10385"/>
                  </a:lnTo>
                  <a:lnTo>
                    <a:pt x="37740" y="9700"/>
                  </a:lnTo>
                  <a:lnTo>
                    <a:pt x="36957" y="9014"/>
                  </a:lnTo>
                  <a:lnTo>
                    <a:pt x="36153" y="8367"/>
                  </a:lnTo>
                  <a:lnTo>
                    <a:pt x="35350" y="7740"/>
                  </a:lnTo>
                  <a:lnTo>
                    <a:pt x="34527" y="7133"/>
                  </a:lnTo>
                  <a:lnTo>
                    <a:pt x="33704" y="6564"/>
                  </a:lnTo>
                  <a:lnTo>
                    <a:pt x="32881" y="5996"/>
                  </a:lnTo>
                  <a:lnTo>
                    <a:pt x="32019" y="5487"/>
                  </a:lnTo>
                  <a:lnTo>
                    <a:pt x="31176" y="4997"/>
                  </a:lnTo>
                  <a:lnTo>
                    <a:pt x="30294" y="4527"/>
                  </a:lnTo>
                  <a:lnTo>
                    <a:pt x="29413" y="4095"/>
                  </a:lnTo>
                  <a:lnTo>
                    <a:pt x="28629" y="3743"/>
                  </a:lnTo>
                  <a:lnTo>
                    <a:pt x="27825" y="3429"/>
                  </a:lnTo>
                  <a:lnTo>
                    <a:pt x="27022" y="3116"/>
                  </a:lnTo>
                  <a:lnTo>
                    <a:pt x="26199" y="2822"/>
                  </a:lnTo>
                  <a:lnTo>
                    <a:pt x="25376" y="2567"/>
                  </a:lnTo>
                  <a:lnTo>
                    <a:pt x="24553" y="2312"/>
                  </a:lnTo>
                  <a:lnTo>
                    <a:pt x="23730" y="2077"/>
                  </a:lnTo>
                  <a:lnTo>
                    <a:pt x="22887" y="1862"/>
                  </a:lnTo>
                  <a:lnTo>
                    <a:pt x="22064" y="1666"/>
                  </a:lnTo>
                  <a:lnTo>
                    <a:pt x="21202" y="1489"/>
                  </a:lnTo>
                  <a:lnTo>
                    <a:pt x="20360" y="1333"/>
                  </a:lnTo>
                  <a:lnTo>
                    <a:pt x="19517" y="1176"/>
                  </a:lnTo>
                  <a:lnTo>
                    <a:pt x="18655" y="1039"/>
                  </a:lnTo>
                  <a:lnTo>
                    <a:pt x="17793" y="921"/>
                  </a:lnTo>
                  <a:lnTo>
                    <a:pt x="16068" y="705"/>
                  </a:lnTo>
                  <a:lnTo>
                    <a:pt x="14344" y="529"/>
                  </a:lnTo>
                  <a:lnTo>
                    <a:pt x="12600" y="392"/>
                  </a:lnTo>
                  <a:lnTo>
                    <a:pt x="10856" y="294"/>
                  </a:lnTo>
                  <a:lnTo>
                    <a:pt x="9132" y="216"/>
                  </a:lnTo>
                  <a:lnTo>
                    <a:pt x="7388" y="157"/>
                  </a:lnTo>
                  <a:lnTo>
                    <a:pt x="5663" y="98"/>
                  </a:lnTo>
                  <a:lnTo>
                    <a:pt x="2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78;p27">
              <a:extLst>
                <a:ext uri="{FF2B5EF4-FFF2-40B4-BE49-F238E27FC236}">
                  <a16:creationId xmlns:a16="http://schemas.microsoft.com/office/drawing/2014/main" id="{F7EA705B-6B3B-0DB4-8168-E8E0CD295969}"/>
                </a:ext>
              </a:extLst>
            </p:cNvPr>
            <p:cNvSpPr/>
            <p:nvPr/>
          </p:nvSpPr>
          <p:spPr>
            <a:xfrm>
              <a:off x="3449100" y="3394374"/>
              <a:ext cx="406916" cy="393309"/>
            </a:xfrm>
            <a:custGeom>
              <a:avLst/>
              <a:gdLst/>
              <a:ahLst/>
              <a:cxnLst/>
              <a:rect l="l" t="t" r="r" b="b"/>
              <a:pathLst>
                <a:path w="26376" h="25494" extrusionOk="0">
                  <a:moveTo>
                    <a:pt x="26375" y="1"/>
                  </a:moveTo>
                  <a:lnTo>
                    <a:pt x="25905" y="236"/>
                  </a:lnTo>
                  <a:lnTo>
                    <a:pt x="25415" y="510"/>
                  </a:lnTo>
                  <a:lnTo>
                    <a:pt x="24925" y="804"/>
                  </a:lnTo>
                  <a:lnTo>
                    <a:pt x="24435" y="1118"/>
                  </a:lnTo>
                  <a:lnTo>
                    <a:pt x="23416" y="1784"/>
                  </a:lnTo>
                  <a:lnTo>
                    <a:pt x="22378" y="2528"/>
                  </a:lnTo>
                  <a:lnTo>
                    <a:pt x="21320" y="3332"/>
                  </a:lnTo>
                  <a:lnTo>
                    <a:pt x="20242" y="4174"/>
                  </a:lnTo>
                  <a:lnTo>
                    <a:pt x="19145" y="5095"/>
                  </a:lnTo>
                  <a:lnTo>
                    <a:pt x="18047" y="6036"/>
                  </a:lnTo>
                  <a:lnTo>
                    <a:pt x="16950" y="7016"/>
                  </a:lnTo>
                  <a:lnTo>
                    <a:pt x="15833" y="8035"/>
                  </a:lnTo>
                  <a:lnTo>
                    <a:pt x="14736" y="9073"/>
                  </a:lnTo>
                  <a:lnTo>
                    <a:pt x="13638" y="10131"/>
                  </a:lnTo>
                  <a:lnTo>
                    <a:pt x="12561" y="11209"/>
                  </a:lnTo>
                  <a:lnTo>
                    <a:pt x="11503" y="12267"/>
                  </a:lnTo>
                  <a:lnTo>
                    <a:pt x="10464" y="13345"/>
                  </a:lnTo>
                  <a:lnTo>
                    <a:pt x="9445" y="14403"/>
                  </a:lnTo>
                  <a:lnTo>
                    <a:pt x="7505" y="16461"/>
                  </a:lnTo>
                  <a:lnTo>
                    <a:pt x="5722" y="18420"/>
                  </a:lnTo>
                  <a:lnTo>
                    <a:pt x="4115" y="20223"/>
                  </a:lnTo>
                  <a:lnTo>
                    <a:pt x="2724" y="21810"/>
                  </a:lnTo>
                  <a:lnTo>
                    <a:pt x="1568" y="23143"/>
                  </a:lnTo>
                  <a:lnTo>
                    <a:pt x="725" y="24142"/>
                  </a:lnTo>
                  <a:lnTo>
                    <a:pt x="0" y="25004"/>
                  </a:lnTo>
                  <a:lnTo>
                    <a:pt x="3880" y="25494"/>
                  </a:lnTo>
                  <a:lnTo>
                    <a:pt x="263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79;p27">
              <a:extLst>
                <a:ext uri="{FF2B5EF4-FFF2-40B4-BE49-F238E27FC236}">
                  <a16:creationId xmlns:a16="http://schemas.microsoft.com/office/drawing/2014/main" id="{1E9A366A-C17D-C0B4-79BE-F30C3AB93710}"/>
                </a:ext>
              </a:extLst>
            </p:cNvPr>
            <p:cNvSpPr/>
            <p:nvPr/>
          </p:nvSpPr>
          <p:spPr>
            <a:xfrm>
              <a:off x="4995368" y="3350838"/>
              <a:ext cx="415385" cy="416604"/>
            </a:xfrm>
            <a:custGeom>
              <a:avLst/>
              <a:gdLst/>
              <a:ahLst/>
              <a:cxnLst/>
              <a:rect l="l" t="t" r="r" b="b"/>
              <a:pathLst>
                <a:path w="26925" h="27004" extrusionOk="0">
                  <a:moveTo>
                    <a:pt x="1" y="1"/>
                  </a:moveTo>
                  <a:lnTo>
                    <a:pt x="25768" y="27003"/>
                  </a:lnTo>
                  <a:lnTo>
                    <a:pt x="26924" y="27003"/>
                  </a:lnTo>
                  <a:lnTo>
                    <a:pt x="26787" y="26748"/>
                  </a:lnTo>
                  <a:lnTo>
                    <a:pt x="26395" y="26023"/>
                  </a:lnTo>
                  <a:lnTo>
                    <a:pt x="25749" y="24867"/>
                  </a:lnTo>
                  <a:lnTo>
                    <a:pt x="24847" y="23378"/>
                  </a:lnTo>
                  <a:lnTo>
                    <a:pt x="24318" y="22516"/>
                  </a:lnTo>
                  <a:lnTo>
                    <a:pt x="23730" y="21575"/>
                  </a:lnTo>
                  <a:lnTo>
                    <a:pt x="23103" y="20595"/>
                  </a:lnTo>
                  <a:lnTo>
                    <a:pt x="22398" y="19557"/>
                  </a:lnTo>
                  <a:lnTo>
                    <a:pt x="21673" y="18479"/>
                  </a:lnTo>
                  <a:lnTo>
                    <a:pt x="20870" y="17362"/>
                  </a:lnTo>
                  <a:lnTo>
                    <a:pt x="20027" y="16226"/>
                  </a:lnTo>
                  <a:lnTo>
                    <a:pt x="19145" y="15070"/>
                  </a:lnTo>
                  <a:lnTo>
                    <a:pt x="18224" y="13894"/>
                  </a:lnTo>
                  <a:lnTo>
                    <a:pt x="17244" y="12718"/>
                  </a:lnTo>
                  <a:lnTo>
                    <a:pt x="16245" y="11543"/>
                  </a:lnTo>
                  <a:lnTo>
                    <a:pt x="15187" y="10367"/>
                  </a:lnTo>
                  <a:lnTo>
                    <a:pt x="14090" y="9230"/>
                  </a:lnTo>
                  <a:lnTo>
                    <a:pt x="13541" y="8662"/>
                  </a:lnTo>
                  <a:lnTo>
                    <a:pt x="12953" y="8113"/>
                  </a:lnTo>
                  <a:lnTo>
                    <a:pt x="12385" y="7565"/>
                  </a:lnTo>
                  <a:lnTo>
                    <a:pt x="11797" y="7016"/>
                  </a:lnTo>
                  <a:lnTo>
                    <a:pt x="11209" y="6487"/>
                  </a:lnTo>
                  <a:lnTo>
                    <a:pt x="10602" y="5978"/>
                  </a:lnTo>
                  <a:lnTo>
                    <a:pt x="9994" y="5468"/>
                  </a:lnTo>
                  <a:lnTo>
                    <a:pt x="9367" y="4978"/>
                  </a:lnTo>
                  <a:lnTo>
                    <a:pt x="8740" y="4508"/>
                  </a:lnTo>
                  <a:lnTo>
                    <a:pt x="8113" y="4038"/>
                  </a:lnTo>
                  <a:lnTo>
                    <a:pt x="7467" y="3587"/>
                  </a:lnTo>
                  <a:lnTo>
                    <a:pt x="6820" y="3156"/>
                  </a:lnTo>
                  <a:lnTo>
                    <a:pt x="6173" y="2744"/>
                  </a:lnTo>
                  <a:lnTo>
                    <a:pt x="5507" y="2352"/>
                  </a:lnTo>
                  <a:lnTo>
                    <a:pt x="4841" y="1980"/>
                  </a:lnTo>
                  <a:lnTo>
                    <a:pt x="4155" y="1627"/>
                  </a:lnTo>
                  <a:lnTo>
                    <a:pt x="3489" y="1294"/>
                  </a:lnTo>
                  <a:lnTo>
                    <a:pt x="2803" y="1000"/>
                  </a:lnTo>
                  <a:lnTo>
                    <a:pt x="2098" y="706"/>
                  </a:lnTo>
                  <a:lnTo>
                    <a:pt x="1412" y="452"/>
                  </a:lnTo>
                  <a:lnTo>
                    <a:pt x="706" y="2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80;p27">
              <a:extLst>
                <a:ext uri="{FF2B5EF4-FFF2-40B4-BE49-F238E27FC236}">
                  <a16:creationId xmlns:a16="http://schemas.microsoft.com/office/drawing/2014/main" id="{3C20AECD-841B-1A14-B79A-9D18654FA875}"/>
                </a:ext>
              </a:extLst>
            </p:cNvPr>
            <p:cNvSpPr/>
            <p:nvPr/>
          </p:nvSpPr>
          <p:spPr>
            <a:xfrm>
              <a:off x="5998109" y="3982363"/>
              <a:ext cx="279346" cy="96746"/>
            </a:xfrm>
            <a:custGeom>
              <a:avLst/>
              <a:gdLst/>
              <a:ahLst/>
              <a:cxnLst/>
              <a:rect l="l" t="t" r="r" b="b"/>
              <a:pathLst>
                <a:path w="18107" h="6271" extrusionOk="0">
                  <a:moveTo>
                    <a:pt x="1" y="0"/>
                  </a:moveTo>
                  <a:lnTo>
                    <a:pt x="99" y="235"/>
                  </a:lnTo>
                  <a:lnTo>
                    <a:pt x="432" y="882"/>
                  </a:lnTo>
                  <a:lnTo>
                    <a:pt x="686" y="1313"/>
                  </a:lnTo>
                  <a:lnTo>
                    <a:pt x="980" y="1803"/>
                  </a:lnTo>
                  <a:lnTo>
                    <a:pt x="1333" y="2332"/>
                  </a:lnTo>
                  <a:lnTo>
                    <a:pt x="1745" y="2881"/>
                  </a:lnTo>
                  <a:lnTo>
                    <a:pt x="2195" y="3449"/>
                  </a:lnTo>
                  <a:lnTo>
                    <a:pt x="2430" y="3723"/>
                  </a:lnTo>
                  <a:lnTo>
                    <a:pt x="2685" y="3998"/>
                  </a:lnTo>
                  <a:lnTo>
                    <a:pt x="2959" y="4272"/>
                  </a:lnTo>
                  <a:lnTo>
                    <a:pt x="3253" y="4527"/>
                  </a:lnTo>
                  <a:lnTo>
                    <a:pt x="3547" y="4781"/>
                  </a:lnTo>
                  <a:lnTo>
                    <a:pt x="3841" y="5017"/>
                  </a:lnTo>
                  <a:lnTo>
                    <a:pt x="4155" y="5232"/>
                  </a:lnTo>
                  <a:lnTo>
                    <a:pt x="4488" y="5448"/>
                  </a:lnTo>
                  <a:lnTo>
                    <a:pt x="4841" y="5644"/>
                  </a:lnTo>
                  <a:lnTo>
                    <a:pt x="5193" y="5820"/>
                  </a:lnTo>
                  <a:lnTo>
                    <a:pt x="5546" y="5977"/>
                  </a:lnTo>
                  <a:lnTo>
                    <a:pt x="5918" y="6094"/>
                  </a:lnTo>
                  <a:lnTo>
                    <a:pt x="6310" y="6192"/>
                  </a:lnTo>
                  <a:lnTo>
                    <a:pt x="6702" y="6271"/>
                  </a:lnTo>
                  <a:lnTo>
                    <a:pt x="18106" y="6271"/>
                  </a:lnTo>
                  <a:lnTo>
                    <a:pt x="18067" y="6114"/>
                  </a:lnTo>
                  <a:lnTo>
                    <a:pt x="17930" y="5683"/>
                  </a:lnTo>
                  <a:lnTo>
                    <a:pt x="17675" y="5017"/>
                  </a:lnTo>
                  <a:lnTo>
                    <a:pt x="17519" y="4605"/>
                  </a:lnTo>
                  <a:lnTo>
                    <a:pt x="17323" y="4154"/>
                  </a:lnTo>
                  <a:lnTo>
                    <a:pt x="17107" y="3684"/>
                  </a:lnTo>
                  <a:lnTo>
                    <a:pt x="16852" y="3175"/>
                  </a:lnTo>
                  <a:lnTo>
                    <a:pt x="16578" y="2665"/>
                  </a:lnTo>
                  <a:lnTo>
                    <a:pt x="16264" y="2136"/>
                  </a:lnTo>
                  <a:lnTo>
                    <a:pt x="15912" y="1587"/>
                  </a:lnTo>
                  <a:lnTo>
                    <a:pt x="15539" y="1058"/>
                  </a:lnTo>
                  <a:lnTo>
                    <a:pt x="15108" y="529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81;p27">
              <a:extLst>
                <a:ext uri="{FF2B5EF4-FFF2-40B4-BE49-F238E27FC236}">
                  <a16:creationId xmlns:a16="http://schemas.microsoft.com/office/drawing/2014/main" id="{C19F9661-CD6C-3474-6D1C-E3B259DCCD87}"/>
                </a:ext>
              </a:extLst>
            </p:cNvPr>
            <p:cNvSpPr/>
            <p:nvPr/>
          </p:nvSpPr>
          <p:spPr>
            <a:xfrm>
              <a:off x="6163769" y="4205460"/>
              <a:ext cx="155093" cy="65922"/>
            </a:xfrm>
            <a:custGeom>
              <a:avLst/>
              <a:gdLst/>
              <a:ahLst/>
              <a:cxnLst/>
              <a:rect l="l" t="t" r="r" b="b"/>
              <a:pathLst>
                <a:path w="10053" h="4273" extrusionOk="0">
                  <a:moveTo>
                    <a:pt x="2137" y="0"/>
                  </a:moveTo>
                  <a:lnTo>
                    <a:pt x="1901" y="20"/>
                  </a:lnTo>
                  <a:lnTo>
                    <a:pt x="1705" y="40"/>
                  </a:lnTo>
                  <a:lnTo>
                    <a:pt x="1490" y="98"/>
                  </a:lnTo>
                  <a:lnTo>
                    <a:pt x="1294" y="177"/>
                  </a:lnTo>
                  <a:lnTo>
                    <a:pt x="1118" y="255"/>
                  </a:lnTo>
                  <a:lnTo>
                    <a:pt x="941" y="373"/>
                  </a:lnTo>
                  <a:lnTo>
                    <a:pt x="765" y="490"/>
                  </a:lnTo>
                  <a:lnTo>
                    <a:pt x="628" y="627"/>
                  </a:lnTo>
                  <a:lnTo>
                    <a:pt x="491" y="784"/>
                  </a:lnTo>
                  <a:lnTo>
                    <a:pt x="353" y="941"/>
                  </a:lnTo>
                  <a:lnTo>
                    <a:pt x="255" y="1117"/>
                  </a:lnTo>
                  <a:lnTo>
                    <a:pt x="157" y="1313"/>
                  </a:lnTo>
                  <a:lnTo>
                    <a:pt x="99" y="1509"/>
                  </a:lnTo>
                  <a:lnTo>
                    <a:pt x="40" y="1705"/>
                  </a:lnTo>
                  <a:lnTo>
                    <a:pt x="1" y="1921"/>
                  </a:lnTo>
                  <a:lnTo>
                    <a:pt x="1" y="2136"/>
                  </a:lnTo>
                  <a:lnTo>
                    <a:pt x="1" y="2352"/>
                  </a:lnTo>
                  <a:lnTo>
                    <a:pt x="40" y="2567"/>
                  </a:lnTo>
                  <a:lnTo>
                    <a:pt x="99" y="2763"/>
                  </a:lnTo>
                  <a:lnTo>
                    <a:pt x="157" y="2959"/>
                  </a:lnTo>
                  <a:lnTo>
                    <a:pt x="255" y="3155"/>
                  </a:lnTo>
                  <a:lnTo>
                    <a:pt x="353" y="3332"/>
                  </a:lnTo>
                  <a:lnTo>
                    <a:pt x="491" y="3488"/>
                  </a:lnTo>
                  <a:lnTo>
                    <a:pt x="628" y="3645"/>
                  </a:lnTo>
                  <a:lnTo>
                    <a:pt x="765" y="3782"/>
                  </a:lnTo>
                  <a:lnTo>
                    <a:pt x="941" y="3900"/>
                  </a:lnTo>
                  <a:lnTo>
                    <a:pt x="1118" y="4017"/>
                  </a:lnTo>
                  <a:lnTo>
                    <a:pt x="1294" y="4096"/>
                  </a:lnTo>
                  <a:lnTo>
                    <a:pt x="1490" y="4174"/>
                  </a:lnTo>
                  <a:lnTo>
                    <a:pt x="1705" y="4233"/>
                  </a:lnTo>
                  <a:lnTo>
                    <a:pt x="1901" y="4252"/>
                  </a:lnTo>
                  <a:lnTo>
                    <a:pt x="2137" y="4272"/>
                  </a:lnTo>
                  <a:lnTo>
                    <a:pt x="10014" y="4272"/>
                  </a:lnTo>
                  <a:lnTo>
                    <a:pt x="10033" y="3606"/>
                  </a:lnTo>
                  <a:lnTo>
                    <a:pt x="10053" y="2920"/>
                  </a:lnTo>
                  <a:lnTo>
                    <a:pt x="10033" y="2136"/>
                  </a:lnTo>
                  <a:lnTo>
                    <a:pt x="10033" y="1744"/>
                  </a:lnTo>
                  <a:lnTo>
                    <a:pt x="9994" y="1352"/>
                  </a:lnTo>
                  <a:lnTo>
                    <a:pt x="9955" y="1000"/>
                  </a:lnTo>
                  <a:lnTo>
                    <a:pt x="9896" y="667"/>
                  </a:lnTo>
                  <a:lnTo>
                    <a:pt x="9837" y="392"/>
                  </a:lnTo>
                  <a:lnTo>
                    <a:pt x="9739" y="177"/>
                  </a:lnTo>
                  <a:lnTo>
                    <a:pt x="9681" y="98"/>
                  </a:lnTo>
                  <a:lnTo>
                    <a:pt x="9622" y="59"/>
                  </a:lnTo>
                  <a:lnTo>
                    <a:pt x="9563" y="20"/>
                  </a:lnTo>
                  <a:lnTo>
                    <a:pt x="9504" y="0"/>
                  </a:lnTo>
                  <a:close/>
                </a:path>
              </a:pathLst>
            </a:custGeom>
            <a:solidFill>
              <a:srgbClr val="2C1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82;p27">
              <a:extLst>
                <a:ext uri="{FF2B5EF4-FFF2-40B4-BE49-F238E27FC236}">
                  <a16:creationId xmlns:a16="http://schemas.microsoft.com/office/drawing/2014/main" id="{401020E9-7D80-46C6-CCD2-B9BC0DA301C0}"/>
                </a:ext>
              </a:extLst>
            </p:cNvPr>
            <p:cNvSpPr/>
            <p:nvPr/>
          </p:nvSpPr>
          <p:spPr>
            <a:xfrm>
              <a:off x="2928222" y="3967845"/>
              <a:ext cx="190175" cy="117002"/>
            </a:xfrm>
            <a:custGeom>
              <a:avLst/>
              <a:gdLst/>
              <a:ahLst/>
              <a:cxnLst/>
              <a:rect l="l" t="t" r="r" b="b"/>
              <a:pathLst>
                <a:path w="12327" h="7584" extrusionOk="0">
                  <a:moveTo>
                    <a:pt x="785" y="1"/>
                  </a:moveTo>
                  <a:lnTo>
                    <a:pt x="667" y="569"/>
                  </a:lnTo>
                  <a:lnTo>
                    <a:pt x="550" y="1157"/>
                  </a:lnTo>
                  <a:lnTo>
                    <a:pt x="452" y="1764"/>
                  </a:lnTo>
                  <a:lnTo>
                    <a:pt x="354" y="2391"/>
                  </a:lnTo>
                  <a:lnTo>
                    <a:pt x="217" y="3665"/>
                  </a:lnTo>
                  <a:lnTo>
                    <a:pt x="119" y="4880"/>
                  </a:lnTo>
                  <a:lnTo>
                    <a:pt x="60" y="5938"/>
                  </a:lnTo>
                  <a:lnTo>
                    <a:pt x="21" y="6800"/>
                  </a:lnTo>
                  <a:lnTo>
                    <a:pt x="1" y="7584"/>
                  </a:lnTo>
                  <a:lnTo>
                    <a:pt x="8407" y="7584"/>
                  </a:lnTo>
                  <a:lnTo>
                    <a:pt x="8838" y="7408"/>
                  </a:lnTo>
                  <a:lnTo>
                    <a:pt x="9250" y="7192"/>
                  </a:lnTo>
                  <a:lnTo>
                    <a:pt x="9622" y="6957"/>
                  </a:lnTo>
                  <a:lnTo>
                    <a:pt x="9955" y="6722"/>
                  </a:lnTo>
                  <a:lnTo>
                    <a:pt x="10269" y="6447"/>
                  </a:lnTo>
                  <a:lnTo>
                    <a:pt x="10563" y="6173"/>
                  </a:lnTo>
                  <a:lnTo>
                    <a:pt x="10817" y="5899"/>
                  </a:lnTo>
                  <a:lnTo>
                    <a:pt x="11053" y="5605"/>
                  </a:lnTo>
                  <a:lnTo>
                    <a:pt x="11249" y="5291"/>
                  </a:lnTo>
                  <a:lnTo>
                    <a:pt x="11444" y="4978"/>
                  </a:lnTo>
                  <a:lnTo>
                    <a:pt x="11601" y="4664"/>
                  </a:lnTo>
                  <a:lnTo>
                    <a:pt x="11738" y="4351"/>
                  </a:lnTo>
                  <a:lnTo>
                    <a:pt x="11856" y="4037"/>
                  </a:lnTo>
                  <a:lnTo>
                    <a:pt x="11974" y="3704"/>
                  </a:lnTo>
                  <a:lnTo>
                    <a:pt x="12052" y="3391"/>
                  </a:lnTo>
                  <a:lnTo>
                    <a:pt x="12130" y="3077"/>
                  </a:lnTo>
                  <a:lnTo>
                    <a:pt x="12189" y="2764"/>
                  </a:lnTo>
                  <a:lnTo>
                    <a:pt x="12248" y="2470"/>
                  </a:lnTo>
                  <a:lnTo>
                    <a:pt x="12307" y="1901"/>
                  </a:lnTo>
                  <a:lnTo>
                    <a:pt x="12326" y="1372"/>
                  </a:lnTo>
                  <a:lnTo>
                    <a:pt x="12307" y="922"/>
                  </a:lnTo>
                  <a:lnTo>
                    <a:pt x="12287" y="549"/>
                  </a:lnTo>
                  <a:lnTo>
                    <a:pt x="12267" y="255"/>
                  </a:lnTo>
                  <a:lnTo>
                    <a:pt x="122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83;p27">
              <a:extLst>
                <a:ext uri="{FF2B5EF4-FFF2-40B4-BE49-F238E27FC236}">
                  <a16:creationId xmlns:a16="http://schemas.microsoft.com/office/drawing/2014/main" id="{E3505441-F8AA-F14A-159A-710288ACFAAD}"/>
                </a:ext>
              </a:extLst>
            </p:cNvPr>
            <p:cNvSpPr/>
            <p:nvPr/>
          </p:nvSpPr>
          <p:spPr>
            <a:xfrm>
              <a:off x="5063094" y="3611732"/>
              <a:ext cx="172017" cy="119131"/>
            </a:xfrm>
            <a:custGeom>
              <a:avLst/>
              <a:gdLst/>
              <a:ahLst/>
              <a:cxnLst/>
              <a:rect l="l" t="t" r="r" b="b"/>
              <a:pathLst>
                <a:path w="11150" h="7722" extrusionOk="0">
                  <a:moveTo>
                    <a:pt x="4233" y="1"/>
                  </a:moveTo>
                  <a:lnTo>
                    <a:pt x="3919" y="20"/>
                  </a:lnTo>
                  <a:lnTo>
                    <a:pt x="3606" y="40"/>
                  </a:lnTo>
                  <a:lnTo>
                    <a:pt x="3292" y="99"/>
                  </a:lnTo>
                  <a:lnTo>
                    <a:pt x="2998" y="157"/>
                  </a:lnTo>
                  <a:lnTo>
                    <a:pt x="2704" y="236"/>
                  </a:lnTo>
                  <a:lnTo>
                    <a:pt x="2430" y="314"/>
                  </a:lnTo>
                  <a:lnTo>
                    <a:pt x="2156" y="432"/>
                  </a:lnTo>
                  <a:lnTo>
                    <a:pt x="1881" y="569"/>
                  </a:lnTo>
                  <a:lnTo>
                    <a:pt x="1627" y="726"/>
                  </a:lnTo>
                  <a:lnTo>
                    <a:pt x="1391" y="902"/>
                  </a:lnTo>
                  <a:lnTo>
                    <a:pt x="1176" y="1078"/>
                  </a:lnTo>
                  <a:lnTo>
                    <a:pt x="960" y="1294"/>
                  </a:lnTo>
                  <a:lnTo>
                    <a:pt x="764" y="1529"/>
                  </a:lnTo>
                  <a:lnTo>
                    <a:pt x="588" y="1784"/>
                  </a:lnTo>
                  <a:lnTo>
                    <a:pt x="431" y="2078"/>
                  </a:lnTo>
                  <a:lnTo>
                    <a:pt x="294" y="2372"/>
                  </a:lnTo>
                  <a:lnTo>
                    <a:pt x="176" y="2685"/>
                  </a:lnTo>
                  <a:lnTo>
                    <a:pt x="118" y="2901"/>
                  </a:lnTo>
                  <a:lnTo>
                    <a:pt x="59" y="3136"/>
                  </a:lnTo>
                  <a:lnTo>
                    <a:pt x="20" y="3351"/>
                  </a:lnTo>
                  <a:lnTo>
                    <a:pt x="0" y="3586"/>
                  </a:lnTo>
                  <a:lnTo>
                    <a:pt x="0" y="3802"/>
                  </a:lnTo>
                  <a:lnTo>
                    <a:pt x="20" y="4037"/>
                  </a:lnTo>
                  <a:lnTo>
                    <a:pt x="39" y="4253"/>
                  </a:lnTo>
                  <a:lnTo>
                    <a:pt x="79" y="4488"/>
                  </a:lnTo>
                  <a:lnTo>
                    <a:pt x="118" y="4703"/>
                  </a:lnTo>
                  <a:lnTo>
                    <a:pt x="176" y="4919"/>
                  </a:lnTo>
                  <a:lnTo>
                    <a:pt x="255" y="5134"/>
                  </a:lnTo>
                  <a:lnTo>
                    <a:pt x="353" y="5330"/>
                  </a:lnTo>
                  <a:lnTo>
                    <a:pt x="470" y="5526"/>
                  </a:lnTo>
                  <a:lnTo>
                    <a:pt x="588" y="5722"/>
                  </a:lnTo>
                  <a:lnTo>
                    <a:pt x="706" y="5899"/>
                  </a:lnTo>
                  <a:lnTo>
                    <a:pt x="862" y="6075"/>
                  </a:lnTo>
                  <a:lnTo>
                    <a:pt x="1097" y="6310"/>
                  </a:lnTo>
                  <a:lnTo>
                    <a:pt x="1372" y="6526"/>
                  </a:lnTo>
                  <a:lnTo>
                    <a:pt x="1646" y="6722"/>
                  </a:lnTo>
                  <a:lnTo>
                    <a:pt x="1960" y="6878"/>
                  </a:lnTo>
                  <a:lnTo>
                    <a:pt x="2273" y="7016"/>
                  </a:lnTo>
                  <a:lnTo>
                    <a:pt x="2587" y="7153"/>
                  </a:lnTo>
                  <a:lnTo>
                    <a:pt x="2920" y="7251"/>
                  </a:lnTo>
                  <a:lnTo>
                    <a:pt x="3253" y="7349"/>
                  </a:lnTo>
                  <a:lnTo>
                    <a:pt x="3723" y="7466"/>
                  </a:lnTo>
                  <a:lnTo>
                    <a:pt x="4174" y="7545"/>
                  </a:lnTo>
                  <a:lnTo>
                    <a:pt x="4644" y="7623"/>
                  </a:lnTo>
                  <a:lnTo>
                    <a:pt x="5114" y="7662"/>
                  </a:lnTo>
                  <a:lnTo>
                    <a:pt x="5585" y="7701"/>
                  </a:lnTo>
                  <a:lnTo>
                    <a:pt x="6055" y="7721"/>
                  </a:lnTo>
                  <a:lnTo>
                    <a:pt x="6545" y="7721"/>
                  </a:lnTo>
                  <a:lnTo>
                    <a:pt x="7015" y="7701"/>
                  </a:lnTo>
                  <a:lnTo>
                    <a:pt x="7956" y="7662"/>
                  </a:lnTo>
                  <a:lnTo>
                    <a:pt x="8916" y="7584"/>
                  </a:lnTo>
                  <a:lnTo>
                    <a:pt x="9876" y="7466"/>
                  </a:lnTo>
                  <a:lnTo>
                    <a:pt x="10817" y="7349"/>
                  </a:lnTo>
                  <a:lnTo>
                    <a:pt x="10895" y="7329"/>
                  </a:lnTo>
                  <a:lnTo>
                    <a:pt x="10993" y="7310"/>
                  </a:lnTo>
                  <a:lnTo>
                    <a:pt x="11032" y="7290"/>
                  </a:lnTo>
                  <a:lnTo>
                    <a:pt x="11091" y="7251"/>
                  </a:lnTo>
                  <a:lnTo>
                    <a:pt x="11130" y="7192"/>
                  </a:lnTo>
                  <a:lnTo>
                    <a:pt x="11150" y="7133"/>
                  </a:lnTo>
                  <a:lnTo>
                    <a:pt x="11150" y="6996"/>
                  </a:lnTo>
                  <a:lnTo>
                    <a:pt x="11150" y="6604"/>
                  </a:lnTo>
                  <a:lnTo>
                    <a:pt x="11130" y="6212"/>
                  </a:lnTo>
                  <a:lnTo>
                    <a:pt x="11091" y="5820"/>
                  </a:lnTo>
                  <a:lnTo>
                    <a:pt x="11032" y="5428"/>
                  </a:lnTo>
                  <a:lnTo>
                    <a:pt x="10934" y="5037"/>
                  </a:lnTo>
                  <a:lnTo>
                    <a:pt x="10817" y="4664"/>
                  </a:lnTo>
                  <a:lnTo>
                    <a:pt x="10699" y="4292"/>
                  </a:lnTo>
                  <a:lnTo>
                    <a:pt x="10542" y="3920"/>
                  </a:lnTo>
                  <a:lnTo>
                    <a:pt x="10366" y="3567"/>
                  </a:lnTo>
                  <a:lnTo>
                    <a:pt x="10170" y="3234"/>
                  </a:lnTo>
                  <a:lnTo>
                    <a:pt x="9954" y="2901"/>
                  </a:lnTo>
                  <a:lnTo>
                    <a:pt x="9719" y="2587"/>
                  </a:lnTo>
                  <a:lnTo>
                    <a:pt x="9465" y="2274"/>
                  </a:lnTo>
                  <a:lnTo>
                    <a:pt x="9190" y="1980"/>
                  </a:lnTo>
                  <a:lnTo>
                    <a:pt x="8916" y="1705"/>
                  </a:lnTo>
                  <a:lnTo>
                    <a:pt x="8602" y="1470"/>
                  </a:lnTo>
                  <a:lnTo>
                    <a:pt x="8367" y="1294"/>
                  </a:lnTo>
                  <a:lnTo>
                    <a:pt x="8132" y="1117"/>
                  </a:lnTo>
                  <a:lnTo>
                    <a:pt x="7858" y="961"/>
                  </a:lnTo>
                  <a:lnTo>
                    <a:pt x="7603" y="824"/>
                  </a:lnTo>
                  <a:lnTo>
                    <a:pt x="7309" y="686"/>
                  </a:lnTo>
                  <a:lnTo>
                    <a:pt x="7035" y="549"/>
                  </a:lnTo>
                  <a:lnTo>
                    <a:pt x="6741" y="451"/>
                  </a:lnTo>
                  <a:lnTo>
                    <a:pt x="6427" y="353"/>
                  </a:lnTo>
                  <a:lnTo>
                    <a:pt x="6114" y="255"/>
                  </a:lnTo>
                  <a:lnTo>
                    <a:pt x="5800" y="177"/>
                  </a:lnTo>
                  <a:lnTo>
                    <a:pt x="5487" y="118"/>
                  </a:lnTo>
                  <a:lnTo>
                    <a:pt x="5173" y="59"/>
                  </a:lnTo>
                  <a:lnTo>
                    <a:pt x="4860" y="40"/>
                  </a:lnTo>
                  <a:lnTo>
                    <a:pt x="4546" y="20"/>
                  </a:lnTo>
                  <a:lnTo>
                    <a:pt x="42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84;p27">
              <a:extLst>
                <a:ext uri="{FF2B5EF4-FFF2-40B4-BE49-F238E27FC236}">
                  <a16:creationId xmlns:a16="http://schemas.microsoft.com/office/drawing/2014/main" id="{9BA89DDD-DE70-B32E-CDBE-A5ABBC3A2B9E}"/>
                </a:ext>
              </a:extLst>
            </p:cNvPr>
            <p:cNvSpPr/>
            <p:nvPr/>
          </p:nvSpPr>
          <p:spPr>
            <a:xfrm>
              <a:off x="4056419" y="3443357"/>
              <a:ext cx="278436" cy="278436"/>
            </a:xfrm>
            <a:custGeom>
              <a:avLst/>
              <a:gdLst/>
              <a:ahLst/>
              <a:cxnLst/>
              <a:rect l="l" t="t" r="r" b="b"/>
              <a:pathLst>
                <a:path w="18048" h="18048" extrusionOk="0">
                  <a:moveTo>
                    <a:pt x="17558" y="0"/>
                  </a:moveTo>
                  <a:lnTo>
                    <a:pt x="17499" y="20"/>
                  </a:lnTo>
                  <a:lnTo>
                    <a:pt x="17421" y="59"/>
                  </a:lnTo>
                  <a:lnTo>
                    <a:pt x="17362" y="118"/>
                  </a:lnTo>
                  <a:lnTo>
                    <a:pt x="118" y="17361"/>
                  </a:lnTo>
                  <a:lnTo>
                    <a:pt x="59" y="17420"/>
                  </a:lnTo>
                  <a:lnTo>
                    <a:pt x="20" y="17499"/>
                  </a:lnTo>
                  <a:lnTo>
                    <a:pt x="1" y="17577"/>
                  </a:lnTo>
                  <a:lnTo>
                    <a:pt x="1" y="17655"/>
                  </a:lnTo>
                  <a:lnTo>
                    <a:pt x="1" y="17714"/>
                  </a:lnTo>
                  <a:lnTo>
                    <a:pt x="20" y="17792"/>
                  </a:lnTo>
                  <a:lnTo>
                    <a:pt x="59" y="17871"/>
                  </a:lnTo>
                  <a:lnTo>
                    <a:pt x="118" y="17930"/>
                  </a:lnTo>
                  <a:lnTo>
                    <a:pt x="177" y="17988"/>
                  </a:lnTo>
                  <a:lnTo>
                    <a:pt x="255" y="18028"/>
                  </a:lnTo>
                  <a:lnTo>
                    <a:pt x="314" y="18047"/>
                  </a:lnTo>
                  <a:lnTo>
                    <a:pt x="471" y="18047"/>
                  </a:lnTo>
                  <a:lnTo>
                    <a:pt x="549" y="18028"/>
                  </a:lnTo>
                  <a:lnTo>
                    <a:pt x="628" y="17988"/>
                  </a:lnTo>
                  <a:lnTo>
                    <a:pt x="686" y="17930"/>
                  </a:lnTo>
                  <a:lnTo>
                    <a:pt x="17930" y="686"/>
                  </a:lnTo>
                  <a:lnTo>
                    <a:pt x="17989" y="627"/>
                  </a:lnTo>
                  <a:lnTo>
                    <a:pt x="18009" y="549"/>
                  </a:lnTo>
                  <a:lnTo>
                    <a:pt x="18048" y="470"/>
                  </a:lnTo>
                  <a:lnTo>
                    <a:pt x="18048" y="412"/>
                  </a:lnTo>
                  <a:lnTo>
                    <a:pt x="18048" y="333"/>
                  </a:lnTo>
                  <a:lnTo>
                    <a:pt x="18009" y="255"/>
                  </a:lnTo>
                  <a:lnTo>
                    <a:pt x="17989" y="176"/>
                  </a:lnTo>
                  <a:lnTo>
                    <a:pt x="17930" y="118"/>
                  </a:lnTo>
                  <a:lnTo>
                    <a:pt x="17871" y="59"/>
                  </a:lnTo>
                  <a:lnTo>
                    <a:pt x="17793" y="20"/>
                  </a:lnTo>
                  <a:lnTo>
                    <a:pt x="177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85;p27">
              <a:extLst>
                <a:ext uri="{FF2B5EF4-FFF2-40B4-BE49-F238E27FC236}">
                  <a16:creationId xmlns:a16="http://schemas.microsoft.com/office/drawing/2014/main" id="{1BD284A0-964D-4FD0-B207-F378046967AB}"/>
                </a:ext>
              </a:extLst>
            </p:cNvPr>
            <p:cNvSpPr/>
            <p:nvPr/>
          </p:nvSpPr>
          <p:spPr>
            <a:xfrm>
              <a:off x="3985082" y="3497168"/>
              <a:ext cx="187737" cy="187737"/>
            </a:xfrm>
            <a:custGeom>
              <a:avLst/>
              <a:gdLst/>
              <a:ahLst/>
              <a:cxnLst/>
              <a:rect l="l" t="t" r="r" b="b"/>
              <a:pathLst>
                <a:path w="12169" h="12169" extrusionOk="0">
                  <a:moveTo>
                    <a:pt x="11679" y="0"/>
                  </a:moveTo>
                  <a:lnTo>
                    <a:pt x="11620" y="39"/>
                  </a:lnTo>
                  <a:lnTo>
                    <a:pt x="11542" y="59"/>
                  </a:lnTo>
                  <a:lnTo>
                    <a:pt x="11483" y="118"/>
                  </a:lnTo>
                  <a:lnTo>
                    <a:pt x="118" y="11483"/>
                  </a:lnTo>
                  <a:lnTo>
                    <a:pt x="59" y="11542"/>
                  </a:lnTo>
                  <a:lnTo>
                    <a:pt x="39" y="11620"/>
                  </a:lnTo>
                  <a:lnTo>
                    <a:pt x="0" y="11679"/>
                  </a:lnTo>
                  <a:lnTo>
                    <a:pt x="0" y="11757"/>
                  </a:lnTo>
                  <a:lnTo>
                    <a:pt x="0" y="11835"/>
                  </a:lnTo>
                  <a:lnTo>
                    <a:pt x="39" y="11914"/>
                  </a:lnTo>
                  <a:lnTo>
                    <a:pt x="59" y="11992"/>
                  </a:lnTo>
                  <a:lnTo>
                    <a:pt x="118" y="12051"/>
                  </a:lnTo>
                  <a:lnTo>
                    <a:pt x="177" y="12110"/>
                  </a:lnTo>
                  <a:lnTo>
                    <a:pt x="255" y="12129"/>
                  </a:lnTo>
                  <a:lnTo>
                    <a:pt x="333" y="12169"/>
                  </a:lnTo>
                  <a:lnTo>
                    <a:pt x="490" y="12169"/>
                  </a:lnTo>
                  <a:lnTo>
                    <a:pt x="549" y="12129"/>
                  </a:lnTo>
                  <a:lnTo>
                    <a:pt x="627" y="12110"/>
                  </a:lnTo>
                  <a:lnTo>
                    <a:pt x="686" y="12051"/>
                  </a:lnTo>
                  <a:lnTo>
                    <a:pt x="12051" y="686"/>
                  </a:lnTo>
                  <a:lnTo>
                    <a:pt x="12110" y="627"/>
                  </a:lnTo>
                  <a:lnTo>
                    <a:pt x="12130" y="549"/>
                  </a:lnTo>
                  <a:lnTo>
                    <a:pt x="12169" y="490"/>
                  </a:lnTo>
                  <a:lnTo>
                    <a:pt x="12169" y="412"/>
                  </a:lnTo>
                  <a:lnTo>
                    <a:pt x="12169" y="333"/>
                  </a:lnTo>
                  <a:lnTo>
                    <a:pt x="12130" y="255"/>
                  </a:lnTo>
                  <a:lnTo>
                    <a:pt x="12110" y="176"/>
                  </a:lnTo>
                  <a:lnTo>
                    <a:pt x="12051" y="118"/>
                  </a:lnTo>
                  <a:lnTo>
                    <a:pt x="11992" y="59"/>
                  </a:lnTo>
                  <a:lnTo>
                    <a:pt x="11914" y="39"/>
                  </a:lnTo>
                  <a:lnTo>
                    <a:pt x="118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86;p27">
              <a:extLst>
                <a:ext uri="{FF2B5EF4-FFF2-40B4-BE49-F238E27FC236}">
                  <a16:creationId xmlns:a16="http://schemas.microsoft.com/office/drawing/2014/main" id="{17FBDA15-8384-BE1D-B32B-75A16E3A4F1A}"/>
                </a:ext>
              </a:extLst>
            </p:cNvPr>
            <p:cNvSpPr/>
            <p:nvPr/>
          </p:nvSpPr>
          <p:spPr>
            <a:xfrm>
              <a:off x="4626558" y="3451811"/>
              <a:ext cx="278436" cy="278436"/>
            </a:xfrm>
            <a:custGeom>
              <a:avLst/>
              <a:gdLst/>
              <a:ahLst/>
              <a:cxnLst/>
              <a:rect l="l" t="t" r="r" b="b"/>
              <a:pathLst>
                <a:path w="18048" h="18048" extrusionOk="0">
                  <a:moveTo>
                    <a:pt x="17578" y="1"/>
                  </a:moveTo>
                  <a:lnTo>
                    <a:pt x="17499" y="20"/>
                  </a:lnTo>
                  <a:lnTo>
                    <a:pt x="17440" y="60"/>
                  </a:lnTo>
                  <a:lnTo>
                    <a:pt x="17362" y="118"/>
                  </a:lnTo>
                  <a:lnTo>
                    <a:pt x="118" y="17362"/>
                  </a:lnTo>
                  <a:lnTo>
                    <a:pt x="79" y="17421"/>
                  </a:lnTo>
                  <a:lnTo>
                    <a:pt x="40" y="17499"/>
                  </a:lnTo>
                  <a:lnTo>
                    <a:pt x="21" y="17578"/>
                  </a:lnTo>
                  <a:lnTo>
                    <a:pt x="1" y="17656"/>
                  </a:lnTo>
                  <a:lnTo>
                    <a:pt x="21" y="17715"/>
                  </a:lnTo>
                  <a:lnTo>
                    <a:pt x="40" y="17793"/>
                  </a:lnTo>
                  <a:lnTo>
                    <a:pt x="79" y="17871"/>
                  </a:lnTo>
                  <a:lnTo>
                    <a:pt x="118" y="17930"/>
                  </a:lnTo>
                  <a:lnTo>
                    <a:pt x="197" y="17989"/>
                  </a:lnTo>
                  <a:lnTo>
                    <a:pt x="256" y="18028"/>
                  </a:lnTo>
                  <a:lnTo>
                    <a:pt x="334" y="18048"/>
                  </a:lnTo>
                  <a:lnTo>
                    <a:pt x="491" y="18048"/>
                  </a:lnTo>
                  <a:lnTo>
                    <a:pt x="569" y="18028"/>
                  </a:lnTo>
                  <a:lnTo>
                    <a:pt x="628" y="17989"/>
                  </a:lnTo>
                  <a:lnTo>
                    <a:pt x="687" y="17930"/>
                  </a:lnTo>
                  <a:lnTo>
                    <a:pt x="17930" y="687"/>
                  </a:lnTo>
                  <a:lnTo>
                    <a:pt x="17989" y="628"/>
                  </a:lnTo>
                  <a:lnTo>
                    <a:pt x="18028" y="549"/>
                  </a:lnTo>
                  <a:lnTo>
                    <a:pt x="18048" y="471"/>
                  </a:lnTo>
                  <a:lnTo>
                    <a:pt x="18048" y="393"/>
                  </a:lnTo>
                  <a:lnTo>
                    <a:pt x="18048" y="334"/>
                  </a:lnTo>
                  <a:lnTo>
                    <a:pt x="18028" y="255"/>
                  </a:lnTo>
                  <a:lnTo>
                    <a:pt x="17989" y="177"/>
                  </a:lnTo>
                  <a:lnTo>
                    <a:pt x="17930" y="118"/>
                  </a:lnTo>
                  <a:lnTo>
                    <a:pt x="17872" y="60"/>
                  </a:lnTo>
                  <a:lnTo>
                    <a:pt x="17813" y="20"/>
                  </a:lnTo>
                  <a:lnTo>
                    <a:pt x="177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87;p27">
              <a:extLst>
                <a:ext uri="{FF2B5EF4-FFF2-40B4-BE49-F238E27FC236}">
                  <a16:creationId xmlns:a16="http://schemas.microsoft.com/office/drawing/2014/main" id="{C5FD7704-AB44-555C-EAC9-7D7DEB57DC47}"/>
                </a:ext>
              </a:extLst>
            </p:cNvPr>
            <p:cNvSpPr/>
            <p:nvPr/>
          </p:nvSpPr>
          <p:spPr>
            <a:xfrm>
              <a:off x="4555530" y="3505622"/>
              <a:ext cx="187429" cy="187753"/>
            </a:xfrm>
            <a:custGeom>
              <a:avLst/>
              <a:gdLst/>
              <a:ahLst/>
              <a:cxnLst/>
              <a:rect l="l" t="t" r="r" b="b"/>
              <a:pathLst>
                <a:path w="12149" h="12170" extrusionOk="0">
                  <a:moveTo>
                    <a:pt x="11679" y="1"/>
                  </a:moveTo>
                  <a:lnTo>
                    <a:pt x="11600" y="40"/>
                  </a:lnTo>
                  <a:lnTo>
                    <a:pt x="11542" y="59"/>
                  </a:lnTo>
                  <a:lnTo>
                    <a:pt x="11463" y="118"/>
                  </a:lnTo>
                  <a:lnTo>
                    <a:pt x="118" y="11483"/>
                  </a:lnTo>
                  <a:lnTo>
                    <a:pt x="59" y="11542"/>
                  </a:lnTo>
                  <a:lnTo>
                    <a:pt x="20" y="11621"/>
                  </a:lnTo>
                  <a:lnTo>
                    <a:pt x="0" y="11679"/>
                  </a:lnTo>
                  <a:lnTo>
                    <a:pt x="0" y="11758"/>
                  </a:lnTo>
                  <a:lnTo>
                    <a:pt x="0" y="11836"/>
                  </a:lnTo>
                  <a:lnTo>
                    <a:pt x="20" y="11915"/>
                  </a:lnTo>
                  <a:lnTo>
                    <a:pt x="59" y="11993"/>
                  </a:lnTo>
                  <a:lnTo>
                    <a:pt x="118" y="12052"/>
                  </a:lnTo>
                  <a:lnTo>
                    <a:pt x="176" y="12110"/>
                  </a:lnTo>
                  <a:lnTo>
                    <a:pt x="235" y="12130"/>
                  </a:lnTo>
                  <a:lnTo>
                    <a:pt x="314" y="12169"/>
                  </a:lnTo>
                  <a:lnTo>
                    <a:pt x="470" y="12169"/>
                  </a:lnTo>
                  <a:lnTo>
                    <a:pt x="549" y="12130"/>
                  </a:lnTo>
                  <a:lnTo>
                    <a:pt x="608" y="12110"/>
                  </a:lnTo>
                  <a:lnTo>
                    <a:pt x="686" y="12052"/>
                  </a:lnTo>
                  <a:lnTo>
                    <a:pt x="12031" y="687"/>
                  </a:lnTo>
                  <a:lnTo>
                    <a:pt x="12090" y="628"/>
                  </a:lnTo>
                  <a:lnTo>
                    <a:pt x="12129" y="549"/>
                  </a:lnTo>
                  <a:lnTo>
                    <a:pt x="12149" y="491"/>
                  </a:lnTo>
                  <a:lnTo>
                    <a:pt x="12149" y="412"/>
                  </a:lnTo>
                  <a:lnTo>
                    <a:pt x="12149" y="334"/>
                  </a:lnTo>
                  <a:lnTo>
                    <a:pt x="12129" y="255"/>
                  </a:lnTo>
                  <a:lnTo>
                    <a:pt x="12090" y="177"/>
                  </a:lnTo>
                  <a:lnTo>
                    <a:pt x="12031" y="118"/>
                  </a:lnTo>
                  <a:lnTo>
                    <a:pt x="11973" y="59"/>
                  </a:lnTo>
                  <a:lnTo>
                    <a:pt x="11914" y="40"/>
                  </a:lnTo>
                  <a:lnTo>
                    <a:pt x="11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525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57D76-1D8D-4619-4AFB-580A45E1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946" y="1371601"/>
            <a:ext cx="8364062" cy="576469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Fira Sans" panose="020B0503050000020004" pitchFamily="34" charset="0"/>
              </a:rPr>
              <a:t>Agenda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A039299B-980F-371D-2E75-92764D2F9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883597"/>
              </p:ext>
            </p:extLst>
          </p:nvPr>
        </p:nvGraphicFramePr>
        <p:xfrm>
          <a:off x="3166944" y="2057400"/>
          <a:ext cx="8364063" cy="4142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47881E-59EA-54F1-C589-B7DD1AFE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0A9D9-65E1-3442-D173-9DDB8EDD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6430" y="6356350"/>
            <a:ext cx="4181565" cy="365125"/>
          </a:xfrm>
        </p:spPr>
        <p:txBody>
          <a:bodyPr/>
          <a:lstStyle/>
          <a:p>
            <a:r>
              <a:rPr lang="en-US" dirty="0"/>
              <a:t>ML Ops | Nadine Braun | NY Yellow Taxis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00EC22-AEFE-A267-0524-C5D0D503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CAB66-496D-7DDC-FDE7-7FFAC843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0" i="0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Worum geht’s?</a:t>
            </a:r>
            <a:endParaRPr lang="de-DE" dirty="0">
              <a:latin typeface="Fira Sans" panose="020B05030500000200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033D8A-A253-22B1-20A7-7C8EB8E4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57400"/>
            <a:ext cx="6953900" cy="4142232"/>
          </a:xfrm>
        </p:spPr>
        <p:txBody>
          <a:bodyPr/>
          <a:lstStyle/>
          <a:p>
            <a:pPr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Praxisnahes Anwendungsszenario aus der urbanen Mobilität</a:t>
            </a:r>
          </a:p>
          <a:p>
            <a:pPr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Prognose stündlicher Taxinachfrage der Yellow Cabs in NYC auf Basis realer Fahrtdaten</a:t>
            </a:r>
          </a:p>
          <a:p>
            <a:pPr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Fokus: strukturierter ML-Prozess statt Modelloptimierung</a:t>
            </a:r>
          </a:p>
          <a:p>
            <a:pPr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Ziel: Von Rohdaten zur interaktiven Vorhersage-App</a:t>
            </a:r>
          </a:p>
          <a:p>
            <a:pPr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Methodisch begleitet durch Tools wie 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MLflow</a:t>
            </a: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 </a:t>
            </a:r>
            <a:r>
              <a:rPr lang="de-DE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Streamlit</a:t>
            </a:r>
            <a:endParaRPr lang="de-D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spcAft>
                <a:spcPts val="1200"/>
              </a:spcAft>
              <a:buClr>
                <a:schemeClr val="tx1">
                  <a:lumMod val="50000"/>
                  <a:lumOff val="50000"/>
                </a:schemeClr>
              </a:buClr>
            </a:pPr>
            <a:endParaRPr lang="de-D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C4644C-438C-D0B0-8089-0243C252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8E65C4-C5FA-6541-AEC2-325D7391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1D34B9-439D-4C0D-8BC8-0567F829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9AA9E2-B42B-2D63-5CB1-2F82E97393DD}"/>
              </a:ext>
            </a:extLst>
          </p:cNvPr>
          <p:cNvSpPr txBox="1"/>
          <p:nvPr/>
        </p:nvSpPr>
        <p:spPr>
          <a:xfrm>
            <a:off x="640079" y="500272"/>
            <a:ext cx="420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Überblick</a:t>
            </a:r>
          </a:p>
          <a:p>
            <a:endParaRPr lang="de-DE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89" name="Grafik 188" descr="Ein Bild, das Fahrzeug, Clipart, Cartoon, Auto enthält.&#10;&#10;KI-generierte Inhalte können fehlerhaft sein.">
            <a:extLst>
              <a:ext uri="{FF2B5EF4-FFF2-40B4-BE49-F238E27FC236}">
                <a16:creationId xmlns:a16="http://schemas.microsoft.com/office/drawing/2014/main" id="{D00046E4-A66E-229C-1394-DF2531A28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409" y="1371601"/>
            <a:ext cx="5728783" cy="482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8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13F7F-3A7F-579A-AEC5-572C62975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C5306-6F8B-79F6-4212-56E1A4BD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Fira Sans" panose="020B0503050000020004" pitchFamily="34" charset="0"/>
              </a:rPr>
              <a:t>Wie das Projekt umgesetzt wurde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31B4CB-7FC4-235E-EBF5-700BD7B7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A08B1-926D-8981-1E19-DF0F6656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9F6054-BF4A-6293-5E4B-397B043A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FD98CE-5B4D-938C-47D3-5176523F9F1E}"/>
              </a:ext>
            </a:extLst>
          </p:cNvPr>
          <p:cNvSpPr txBox="1"/>
          <p:nvPr/>
        </p:nvSpPr>
        <p:spPr>
          <a:xfrm>
            <a:off x="640079" y="500272"/>
            <a:ext cx="420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Vorgehen</a:t>
            </a:r>
          </a:p>
        </p:txBody>
      </p:sp>
      <p:grpSp>
        <p:nvGrpSpPr>
          <p:cNvPr id="16" name="Google Shape;180;p16">
            <a:extLst>
              <a:ext uri="{FF2B5EF4-FFF2-40B4-BE49-F238E27FC236}">
                <a16:creationId xmlns:a16="http://schemas.microsoft.com/office/drawing/2014/main" id="{2EBF97BF-5824-CD39-E7F0-2006E1FFB64C}"/>
              </a:ext>
            </a:extLst>
          </p:cNvPr>
          <p:cNvGrpSpPr/>
          <p:nvPr/>
        </p:nvGrpSpPr>
        <p:grpSpPr>
          <a:xfrm>
            <a:off x="-117070" y="3548905"/>
            <a:ext cx="8229531" cy="533478"/>
            <a:chOff x="457205" y="4198587"/>
            <a:chExt cx="8229531" cy="533478"/>
          </a:xfrm>
        </p:grpSpPr>
        <p:grpSp>
          <p:nvGrpSpPr>
            <p:cNvPr id="17" name="Google Shape;181;p16">
              <a:extLst>
                <a:ext uri="{FF2B5EF4-FFF2-40B4-BE49-F238E27FC236}">
                  <a16:creationId xmlns:a16="http://schemas.microsoft.com/office/drawing/2014/main" id="{1E67DA60-BF9B-0955-3A32-3444022CF10B}"/>
                </a:ext>
              </a:extLst>
            </p:cNvPr>
            <p:cNvGrpSpPr/>
            <p:nvPr/>
          </p:nvGrpSpPr>
          <p:grpSpPr>
            <a:xfrm>
              <a:off x="457205" y="4198587"/>
              <a:ext cx="7962970" cy="533478"/>
              <a:chOff x="457200" y="2514600"/>
              <a:chExt cx="8229609" cy="551341"/>
            </a:xfrm>
          </p:grpSpPr>
          <p:sp>
            <p:nvSpPr>
              <p:cNvPr id="19" name="Google Shape;182;p16">
                <a:extLst>
                  <a:ext uri="{FF2B5EF4-FFF2-40B4-BE49-F238E27FC236}">
                    <a16:creationId xmlns:a16="http://schemas.microsoft.com/office/drawing/2014/main" id="{BBB8B97F-6D5A-F005-CEF6-795B220262D9}"/>
                  </a:ext>
                </a:extLst>
              </p:cNvPr>
              <p:cNvSpPr/>
              <p:nvPr/>
            </p:nvSpPr>
            <p:spPr>
              <a:xfrm>
                <a:off x="45720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83;p16">
                <a:extLst>
                  <a:ext uri="{FF2B5EF4-FFF2-40B4-BE49-F238E27FC236}">
                    <a16:creationId xmlns:a16="http://schemas.microsoft.com/office/drawing/2014/main" id="{31A72D81-BCD7-841C-E539-93795D24446C}"/>
                  </a:ext>
                </a:extLst>
              </p:cNvPr>
              <p:cNvSpPr/>
              <p:nvPr/>
            </p:nvSpPr>
            <p:spPr>
              <a:xfrm>
                <a:off x="73284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84;p16">
                <a:extLst>
                  <a:ext uri="{FF2B5EF4-FFF2-40B4-BE49-F238E27FC236}">
                    <a16:creationId xmlns:a16="http://schemas.microsoft.com/office/drawing/2014/main" id="{C36D4781-F2B4-ADBD-D0ED-C868DBA9C679}"/>
                  </a:ext>
                </a:extLst>
              </p:cNvPr>
              <p:cNvSpPr/>
              <p:nvPr/>
            </p:nvSpPr>
            <p:spPr>
              <a:xfrm>
                <a:off x="100849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85;p16">
                <a:extLst>
                  <a:ext uri="{FF2B5EF4-FFF2-40B4-BE49-F238E27FC236}">
                    <a16:creationId xmlns:a16="http://schemas.microsoft.com/office/drawing/2014/main" id="{7D05FADA-6CF4-A8BC-9D83-23344E3B0EA7}"/>
                  </a:ext>
                </a:extLst>
              </p:cNvPr>
              <p:cNvSpPr/>
              <p:nvPr/>
            </p:nvSpPr>
            <p:spPr>
              <a:xfrm>
                <a:off x="1284135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86;p16">
                <a:extLst>
                  <a:ext uri="{FF2B5EF4-FFF2-40B4-BE49-F238E27FC236}">
                    <a16:creationId xmlns:a16="http://schemas.microsoft.com/office/drawing/2014/main" id="{21E3C6F7-F252-2B32-F068-B11621646CA2}"/>
                  </a:ext>
                </a:extLst>
              </p:cNvPr>
              <p:cNvSpPr/>
              <p:nvPr/>
            </p:nvSpPr>
            <p:spPr>
              <a:xfrm>
                <a:off x="1559780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87;p16">
                <a:extLst>
                  <a:ext uri="{FF2B5EF4-FFF2-40B4-BE49-F238E27FC236}">
                    <a16:creationId xmlns:a16="http://schemas.microsoft.com/office/drawing/2014/main" id="{C2650F7F-D9C7-41C7-EB44-6E381D30D6F9}"/>
                  </a:ext>
                </a:extLst>
              </p:cNvPr>
              <p:cNvSpPr/>
              <p:nvPr/>
            </p:nvSpPr>
            <p:spPr>
              <a:xfrm>
                <a:off x="183542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88;p16">
                <a:extLst>
                  <a:ext uri="{FF2B5EF4-FFF2-40B4-BE49-F238E27FC236}">
                    <a16:creationId xmlns:a16="http://schemas.microsoft.com/office/drawing/2014/main" id="{8505B50F-FD0F-1DD4-1C24-44A5C66682A6}"/>
                  </a:ext>
                </a:extLst>
              </p:cNvPr>
              <p:cNvSpPr/>
              <p:nvPr/>
            </p:nvSpPr>
            <p:spPr>
              <a:xfrm>
                <a:off x="211106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9;p16">
                <a:extLst>
                  <a:ext uri="{FF2B5EF4-FFF2-40B4-BE49-F238E27FC236}">
                    <a16:creationId xmlns:a16="http://schemas.microsoft.com/office/drawing/2014/main" id="{99C06D28-BBB0-AE27-DA19-5101DA841ADF}"/>
                  </a:ext>
                </a:extLst>
              </p:cNvPr>
              <p:cNvSpPr/>
              <p:nvPr/>
            </p:nvSpPr>
            <p:spPr>
              <a:xfrm>
                <a:off x="238671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90;p16">
                <a:extLst>
                  <a:ext uri="{FF2B5EF4-FFF2-40B4-BE49-F238E27FC236}">
                    <a16:creationId xmlns:a16="http://schemas.microsoft.com/office/drawing/2014/main" id="{A812D044-A24B-06C0-2017-CCE504549C5D}"/>
                  </a:ext>
                </a:extLst>
              </p:cNvPr>
              <p:cNvSpPr/>
              <p:nvPr/>
            </p:nvSpPr>
            <p:spPr>
              <a:xfrm>
                <a:off x="266235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91;p16">
                <a:extLst>
                  <a:ext uri="{FF2B5EF4-FFF2-40B4-BE49-F238E27FC236}">
                    <a16:creationId xmlns:a16="http://schemas.microsoft.com/office/drawing/2014/main" id="{418A187D-0922-3950-81F6-3F64D3ED88E6}"/>
                  </a:ext>
                </a:extLst>
              </p:cNvPr>
              <p:cNvSpPr/>
              <p:nvPr/>
            </p:nvSpPr>
            <p:spPr>
              <a:xfrm>
                <a:off x="293800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92;p16">
                <a:extLst>
                  <a:ext uri="{FF2B5EF4-FFF2-40B4-BE49-F238E27FC236}">
                    <a16:creationId xmlns:a16="http://schemas.microsoft.com/office/drawing/2014/main" id="{C5F25F88-9056-281C-19A1-2CA6B8DBA5BC}"/>
                  </a:ext>
                </a:extLst>
              </p:cNvPr>
              <p:cNvSpPr/>
              <p:nvPr/>
            </p:nvSpPr>
            <p:spPr>
              <a:xfrm>
                <a:off x="321364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93;p16">
                <a:extLst>
                  <a:ext uri="{FF2B5EF4-FFF2-40B4-BE49-F238E27FC236}">
                    <a16:creationId xmlns:a16="http://schemas.microsoft.com/office/drawing/2014/main" id="{438CDA30-22C6-8A71-5FE3-E8040D23867A}"/>
                  </a:ext>
                </a:extLst>
              </p:cNvPr>
              <p:cNvSpPr/>
              <p:nvPr/>
            </p:nvSpPr>
            <p:spPr>
              <a:xfrm>
                <a:off x="348929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4;p16">
                <a:extLst>
                  <a:ext uri="{FF2B5EF4-FFF2-40B4-BE49-F238E27FC236}">
                    <a16:creationId xmlns:a16="http://schemas.microsoft.com/office/drawing/2014/main" id="{7F0D7698-9A6F-E116-5E4F-53D9CF900A65}"/>
                  </a:ext>
                </a:extLst>
              </p:cNvPr>
              <p:cNvSpPr/>
              <p:nvPr/>
            </p:nvSpPr>
            <p:spPr>
              <a:xfrm>
                <a:off x="376493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5;p16">
                <a:extLst>
                  <a:ext uri="{FF2B5EF4-FFF2-40B4-BE49-F238E27FC236}">
                    <a16:creationId xmlns:a16="http://schemas.microsoft.com/office/drawing/2014/main" id="{35FD8E76-1B54-598B-8EA6-0AF536A3B579}"/>
                  </a:ext>
                </a:extLst>
              </p:cNvPr>
              <p:cNvSpPr/>
              <p:nvPr/>
            </p:nvSpPr>
            <p:spPr>
              <a:xfrm>
                <a:off x="404058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6;p16">
                <a:extLst>
                  <a:ext uri="{FF2B5EF4-FFF2-40B4-BE49-F238E27FC236}">
                    <a16:creationId xmlns:a16="http://schemas.microsoft.com/office/drawing/2014/main" id="{C84D60BD-4699-7DDB-0017-A14B37FA954D}"/>
                  </a:ext>
                </a:extLst>
              </p:cNvPr>
              <p:cNvSpPr/>
              <p:nvPr/>
            </p:nvSpPr>
            <p:spPr>
              <a:xfrm>
                <a:off x="431622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7;p16">
                <a:extLst>
                  <a:ext uri="{FF2B5EF4-FFF2-40B4-BE49-F238E27FC236}">
                    <a16:creationId xmlns:a16="http://schemas.microsoft.com/office/drawing/2014/main" id="{5B61B46E-73F3-8D1F-2E51-744FFB792705}"/>
                  </a:ext>
                </a:extLst>
              </p:cNvPr>
              <p:cNvSpPr/>
              <p:nvPr/>
            </p:nvSpPr>
            <p:spPr>
              <a:xfrm>
                <a:off x="459187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8;p16">
                <a:extLst>
                  <a:ext uri="{FF2B5EF4-FFF2-40B4-BE49-F238E27FC236}">
                    <a16:creationId xmlns:a16="http://schemas.microsoft.com/office/drawing/2014/main" id="{3F86CD48-7698-B99C-88AB-A655F1833717}"/>
                  </a:ext>
                </a:extLst>
              </p:cNvPr>
              <p:cNvSpPr/>
              <p:nvPr/>
            </p:nvSpPr>
            <p:spPr>
              <a:xfrm>
                <a:off x="482771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9;p16">
                <a:extLst>
                  <a:ext uri="{FF2B5EF4-FFF2-40B4-BE49-F238E27FC236}">
                    <a16:creationId xmlns:a16="http://schemas.microsoft.com/office/drawing/2014/main" id="{DAAC1712-1315-C8B1-F1C6-A54B89F3C6B6}"/>
                  </a:ext>
                </a:extLst>
              </p:cNvPr>
              <p:cNvSpPr/>
              <p:nvPr/>
            </p:nvSpPr>
            <p:spPr>
              <a:xfrm>
                <a:off x="510336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00;p16">
                <a:extLst>
                  <a:ext uri="{FF2B5EF4-FFF2-40B4-BE49-F238E27FC236}">
                    <a16:creationId xmlns:a16="http://schemas.microsoft.com/office/drawing/2014/main" id="{2CB99ADB-F92C-D64E-216F-4549363F6B9C}"/>
                  </a:ext>
                </a:extLst>
              </p:cNvPr>
              <p:cNvSpPr/>
              <p:nvPr/>
            </p:nvSpPr>
            <p:spPr>
              <a:xfrm>
                <a:off x="537900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01;p16">
                <a:extLst>
                  <a:ext uri="{FF2B5EF4-FFF2-40B4-BE49-F238E27FC236}">
                    <a16:creationId xmlns:a16="http://schemas.microsoft.com/office/drawing/2014/main" id="{0529E5BC-D204-B81C-AB0E-2AC11810A44D}"/>
                  </a:ext>
                </a:extLst>
              </p:cNvPr>
              <p:cNvSpPr/>
              <p:nvPr/>
            </p:nvSpPr>
            <p:spPr>
              <a:xfrm>
                <a:off x="565465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02;p16">
                <a:extLst>
                  <a:ext uri="{FF2B5EF4-FFF2-40B4-BE49-F238E27FC236}">
                    <a16:creationId xmlns:a16="http://schemas.microsoft.com/office/drawing/2014/main" id="{F295D305-F149-25DD-6E54-635F99265E7E}"/>
                  </a:ext>
                </a:extLst>
              </p:cNvPr>
              <p:cNvSpPr/>
              <p:nvPr/>
            </p:nvSpPr>
            <p:spPr>
              <a:xfrm>
                <a:off x="5930299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3;p16">
                <a:extLst>
                  <a:ext uri="{FF2B5EF4-FFF2-40B4-BE49-F238E27FC236}">
                    <a16:creationId xmlns:a16="http://schemas.microsoft.com/office/drawing/2014/main" id="{2305240E-46FA-F274-14EF-0FAED45C64FD}"/>
                  </a:ext>
                </a:extLst>
              </p:cNvPr>
              <p:cNvSpPr/>
              <p:nvPr/>
            </p:nvSpPr>
            <p:spPr>
              <a:xfrm>
                <a:off x="6205944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04;p16">
                <a:extLst>
                  <a:ext uri="{FF2B5EF4-FFF2-40B4-BE49-F238E27FC236}">
                    <a16:creationId xmlns:a16="http://schemas.microsoft.com/office/drawing/2014/main" id="{70B9A531-F984-85F7-A30F-7D8A7FCE9801}"/>
                  </a:ext>
                </a:extLst>
              </p:cNvPr>
              <p:cNvSpPr/>
              <p:nvPr/>
            </p:nvSpPr>
            <p:spPr>
              <a:xfrm>
                <a:off x="648158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05;p16">
                <a:extLst>
                  <a:ext uri="{FF2B5EF4-FFF2-40B4-BE49-F238E27FC236}">
                    <a16:creationId xmlns:a16="http://schemas.microsoft.com/office/drawing/2014/main" id="{7307602A-1E83-0FFC-F2EC-E289F8A1F49C}"/>
                  </a:ext>
                </a:extLst>
              </p:cNvPr>
              <p:cNvSpPr/>
              <p:nvPr/>
            </p:nvSpPr>
            <p:spPr>
              <a:xfrm>
                <a:off x="675723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06;p16">
                <a:extLst>
                  <a:ext uri="{FF2B5EF4-FFF2-40B4-BE49-F238E27FC236}">
                    <a16:creationId xmlns:a16="http://schemas.microsoft.com/office/drawing/2014/main" id="{CA3D3907-F5A7-CD18-BEE6-8D7E8409B5B4}"/>
                  </a:ext>
                </a:extLst>
              </p:cNvPr>
              <p:cNvSpPr/>
              <p:nvPr/>
            </p:nvSpPr>
            <p:spPr>
              <a:xfrm>
                <a:off x="7032878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7;p16">
                <a:extLst>
                  <a:ext uri="{FF2B5EF4-FFF2-40B4-BE49-F238E27FC236}">
                    <a16:creationId xmlns:a16="http://schemas.microsoft.com/office/drawing/2014/main" id="{8BE5C57C-1705-014F-C816-987877752F59}"/>
                  </a:ext>
                </a:extLst>
              </p:cNvPr>
              <p:cNvSpPr/>
              <p:nvPr/>
            </p:nvSpPr>
            <p:spPr>
              <a:xfrm>
                <a:off x="7308523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8;p16">
                <a:extLst>
                  <a:ext uri="{FF2B5EF4-FFF2-40B4-BE49-F238E27FC236}">
                    <a16:creationId xmlns:a16="http://schemas.microsoft.com/office/drawing/2014/main" id="{A9598D0C-93D0-17A0-5D58-5F1EA4FE4DDF}"/>
                  </a:ext>
                </a:extLst>
              </p:cNvPr>
              <p:cNvSpPr/>
              <p:nvPr/>
            </p:nvSpPr>
            <p:spPr>
              <a:xfrm>
                <a:off x="758417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9;p16">
                <a:extLst>
                  <a:ext uri="{FF2B5EF4-FFF2-40B4-BE49-F238E27FC236}">
                    <a16:creationId xmlns:a16="http://schemas.microsoft.com/office/drawing/2014/main" id="{4EC4BB93-A0F3-1A13-B393-233BEC0C2C27}"/>
                  </a:ext>
                </a:extLst>
              </p:cNvPr>
              <p:cNvSpPr/>
              <p:nvPr/>
            </p:nvSpPr>
            <p:spPr>
              <a:xfrm>
                <a:off x="785981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10;p16">
                <a:extLst>
                  <a:ext uri="{FF2B5EF4-FFF2-40B4-BE49-F238E27FC236}">
                    <a16:creationId xmlns:a16="http://schemas.microsoft.com/office/drawing/2014/main" id="{6C069706-9BD8-2C00-034B-3551B7BB94E6}"/>
                  </a:ext>
                </a:extLst>
              </p:cNvPr>
              <p:cNvSpPr/>
              <p:nvPr/>
            </p:nvSpPr>
            <p:spPr>
              <a:xfrm>
                <a:off x="8135464" y="2514600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11;p16">
                <a:extLst>
                  <a:ext uri="{FF2B5EF4-FFF2-40B4-BE49-F238E27FC236}">
                    <a16:creationId xmlns:a16="http://schemas.microsoft.com/office/drawing/2014/main" id="{6D88F2A6-F5A8-B17E-8EFA-784142DA1E2A}"/>
                  </a:ext>
                </a:extLst>
              </p:cNvPr>
              <p:cNvSpPr/>
              <p:nvPr/>
            </p:nvSpPr>
            <p:spPr>
              <a:xfrm>
                <a:off x="8411109" y="2790241"/>
                <a:ext cx="275700" cy="275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212;p16">
              <a:extLst>
                <a:ext uri="{FF2B5EF4-FFF2-40B4-BE49-F238E27FC236}">
                  <a16:creationId xmlns:a16="http://schemas.microsoft.com/office/drawing/2014/main" id="{924108C0-31D6-5D5C-3CAD-E1B9FBE04174}"/>
                </a:ext>
              </a:extLst>
            </p:cNvPr>
            <p:cNvSpPr/>
            <p:nvPr/>
          </p:nvSpPr>
          <p:spPr>
            <a:xfrm>
              <a:off x="8420036" y="4198595"/>
              <a:ext cx="266700" cy="26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213;p16">
            <a:extLst>
              <a:ext uri="{FF2B5EF4-FFF2-40B4-BE49-F238E27FC236}">
                <a16:creationId xmlns:a16="http://schemas.microsoft.com/office/drawing/2014/main" id="{420B5994-6D64-57E6-06C9-EB41535DFE1C}"/>
              </a:ext>
            </a:extLst>
          </p:cNvPr>
          <p:cNvGrpSpPr/>
          <p:nvPr/>
        </p:nvGrpSpPr>
        <p:grpSpPr>
          <a:xfrm>
            <a:off x="0" y="2683393"/>
            <a:ext cx="1651200" cy="1949550"/>
            <a:chOff x="623700" y="1649100"/>
            <a:chExt cx="1651200" cy="1949550"/>
          </a:xfrm>
        </p:grpSpPr>
        <p:sp>
          <p:nvSpPr>
            <p:cNvPr id="50" name="Google Shape;214;p16">
              <a:extLst>
                <a:ext uri="{FF2B5EF4-FFF2-40B4-BE49-F238E27FC236}">
                  <a16:creationId xmlns:a16="http://schemas.microsoft.com/office/drawing/2014/main" id="{B2E88519-A8B1-4863-078B-0173FF4DCCB6}"/>
                </a:ext>
              </a:extLst>
            </p:cNvPr>
            <p:cNvSpPr txBox="1"/>
            <p:nvPr/>
          </p:nvSpPr>
          <p:spPr>
            <a:xfrm>
              <a:off x="623700" y="3266850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Mapping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" name="Google Shape;216;p16">
              <a:extLst>
                <a:ext uri="{FF2B5EF4-FFF2-40B4-BE49-F238E27FC236}">
                  <a16:creationId xmlns:a16="http://schemas.microsoft.com/office/drawing/2014/main" id="{226F71A3-C140-E6AC-3C66-DB7416865869}"/>
                </a:ext>
              </a:extLst>
            </p:cNvPr>
            <p:cNvSpPr txBox="1"/>
            <p:nvPr/>
          </p:nvSpPr>
          <p:spPr>
            <a:xfrm>
              <a:off x="1142250" y="1649100"/>
              <a:ext cx="614100" cy="59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800" b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3" name="Google Shape;217;p16">
            <a:extLst>
              <a:ext uri="{FF2B5EF4-FFF2-40B4-BE49-F238E27FC236}">
                <a16:creationId xmlns:a16="http://schemas.microsoft.com/office/drawing/2014/main" id="{6DFEF8F0-4910-A0AE-DD4B-392A9CF45AD9}"/>
              </a:ext>
            </a:extLst>
          </p:cNvPr>
          <p:cNvGrpSpPr/>
          <p:nvPr/>
        </p:nvGrpSpPr>
        <p:grpSpPr>
          <a:xfrm>
            <a:off x="2114750" y="2683393"/>
            <a:ext cx="1651200" cy="1949563"/>
            <a:chOff x="2773750" y="1649100"/>
            <a:chExt cx="1651200" cy="1949563"/>
          </a:xfrm>
        </p:grpSpPr>
        <p:sp>
          <p:nvSpPr>
            <p:cNvPr id="54" name="Google Shape;218;p16">
              <a:extLst>
                <a:ext uri="{FF2B5EF4-FFF2-40B4-BE49-F238E27FC236}">
                  <a16:creationId xmlns:a16="http://schemas.microsoft.com/office/drawing/2014/main" id="{B37919B9-E33C-717C-D17E-F587FB0826FB}"/>
                </a:ext>
              </a:extLst>
            </p:cNvPr>
            <p:cNvSpPr txBox="1"/>
            <p:nvPr/>
          </p:nvSpPr>
          <p:spPr>
            <a:xfrm>
              <a:off x="2773750" y="3266863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Preprocessing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" name="Google Shape;220;p16">
              <a:extLst>
                <a:ext uri="{FF2B5EF4-FFF2-40B4-BE49-F238E27FC236}">
                  <a16:creationId xmlns:a16="http://schemas.microsoft.com/office/drawing/2014/main" id="{AA7C6553-38D0-3715-A128-2869EEE80C5A}"/>
                </a:ext>
              </a:extLst>
            </p:cNvPr>
            <p:cNvSpPr txBox="1"/>
            <p:nvPr/>
          </p:nvSpPr>
          <p:spPr>
            <a:xfrm>
              <a:off x="3292300" y="1649100"/>
              <a:ext cx="614100" cy="59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7" name="Google Shape;221;p16">
            <a:extLst>
              <a:ext uri="{FF2B5EF4-FFF2-40B4-BE49-F238E27FC236}">
                <a16:creationId xmlns:a16="http://schemas.microsoft.com/office/drawing/2014/main" id="{4D3F4E2E-3939-D2EC-8E1E-AF4EC544655D}"/>
              </a:ext>
            </a:extLst>
          </p:cNvPr>
          <p:cNvGrpSpPr/>
          <p:nvPr/>
        </p:nvGrpSpPr>
        <p:grpSpPr>
          <a:xfrm>
            <a:off x="4229500" y="2683393"/>
            <a:ext cx="1651200" cy="2231812"/>
            <a:chOff x="4870850" y="1649100"/>
            <a:chExt cx="1651200" cy="2231812"/>
          </a:xfrm>
        </p:grpSpPr>
        <p:sp>
          <p:nvSpPr>
            <p:cNvPr id="58" name="Google Shape;222;p16">
              <a:extLst>
                <a:ext uri="{FF2B5EF4-FFF2-40B4-BE49-F238E27FC236}">
                  <a16:creationId xmlns:a16="http://schemas.microsoft.com/office/drawing/2014/main" id="{4B05D3FD-246E-11F2-A9D5-CABAAFF01E94}"/>
                </a:ext>
              </a:extLst>
            </p:cNvPr>
            <p:cNvSpPr txBox="1"/>
            <p:nvPr/>
          </p:nvSpPr>
          <p:spPr>
            <a:xfrm>
              <a:off x="4870850" y="3266908"/>
              <a:ext cx="1651200" cy="614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Feature Engineering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0" name="Google Shape;224;p16">
              <a:extLst>
                <a:ext uri="{FF2B5EF4-FFF2-40B4-BE49-F238E27FC236}">
                  <a16:creationId xmlns:a16="http://schemas.microsoft.com/office/drawing/2014/main" id="{F7687AC3-F4F8-B253-7C8F-216A8BCB9EFB}"/>
                </a:ext>
              </a:extLst>
            </p:cNvPr>
            <p:cNvSpPr txBox="1"/>
            <p:nvPr/>
          </p:nvSpPr>
          <p:spPr>
            <a:xfrm>
              <a:off x="5389400" y="1649100"/>
              <a:ext cx="614100" cy="59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1" name="Google Shape;225;p16">
            <a:extLst>
              <a:ext uri="{FF2B5EF4-FFF2-40B4-BE49-F238E27FC236}">
                <a16:creationId xmlns:a16="http://schemas.microsoft.com/office/drawing/2014/main" id="{62A47813-6BE5-6FF3-C7B0-F3CD71B4B2C8}"/>
              </a:ext>
            </a:extLst>
          </p:cNvPr>
          <p:cNvGrpSpPr/>
          <p:nvPr/>
        </p:nvGrpSpPr>
        <p:grpSpPr>
          <a:xfrm>
            <a:off x="6344250" y="2683393"/>
            <a:ext cx="1651200" cy="1949608"/>
            <a:chOff x="6967950" y="1649100"/>
            <a:chExt cx="1651200" cy="1949608"/>
          </a:xfrm>
        </p:grpSpPr>
        <p:sp>
          <p:nvSpPr>
            <p:cNvPr id="62" name="Google Shape;226;p16">
              <a:extLst>
                <a:ext uri="{FF2B5EF4-FFF2-40B4-BE49-F238E27FC236}">
                  <a16:creationId xmlns:a16="http://schemas.microsoft.com/office/drawing/2014/main" id="{F4283711-FE98-34BB-273A-23E6C4AB0F55}"/>
                </a:ext>
              </a:extLst>
            </p:cNvPr>
            <p:cNvSpPr txBox="1"/>
            <p:nvPr/>
          </p:nvSpPr>
          <p:spPr>
            <a:xfrm>
              <a:off x="6967950" y="326690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Splitting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4" name="Google Shape;228;p16">
              <a:extLst>
                <a:ext uri="{FF2B5EF4-FFF2-40B4-BE49-F238E27FC236}">
                  <a16:creationId xmlns:a16="http://schemas.microsoft.com/office/drawing/2014/main" id="{550E8376-92EE-390E-24B4-E13CECEBCCF1}"/>
                </a:ext>
              </a:extLst>
            </p:cNvPr>
            <p:cNvSpPr txBox="1"/>
            <p:nvPr/>
          </p:nvSpPr>
          <p:spPr>
            <a:xfrm>
              <a:off x="748650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800" b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5" name="Google Shape;229;p16">
            <a:extLst>
              <a:ext uri="{FF2B5EF4-FFF2-40B4-BE49-F238E27FC236}">
                <a16:creationId xmlns:a16="http://schemas.microsoft.com/office/drawing/2014/main" id="{9D867D43-AC54-60B3-A30A-A1614AE5D389}"/>
              </a:ext>
            </a:extLst>
          </p:cNvPr>
          <p:cNvGrpSpPr/>
          <p:nvPr/>
        </p:nvGrpSpPr>
        <p:grpSpPr>
          <a:xfrm>
            <a:off x="1381875" y="2982793"/>
            <a:ext cx="5277600" cy="0"/>
            <a:chOff x="1956150" y="1948500"/>
            <a:chExt cx="5277600" cy="0"/>
          </a:xfrm>
        </p:grpSpPr>
        <p:cxnSp>
          <p:nvCxnSpPr>
            <p:cNvPr id="66" name="Google Shape;230;p16">
              <a:extLst>
                <a:ext uri="{FF2B5EF4-FFF2-40B4-BE49-F238E27FC236}">
                  <a16:creationId xmlns:a16="http://schemas.microsoft.com/office/drawing/2014/main" id="{B3154FD6-241D-540A-271E-55F7BA31A228}"/>
                </a:ext>
              </a:extLst>
            </p:cNvPr>
            <p:cNvCxnSpPr/>
            <p:nvPr/>
          </p:nvCxnSpPr>
          <p:spPr>
            <a:xfrm>
              <a:off x="1956150" y="1948500"/>
              <a:ext cx="1058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" name="Google Shape;231;p16">
              <a:extLst>
                <a:ext uri="{FF2B5EF4-FFF2-40B4-BE49-F238E27FC236}">
                  <a16:creationId xmlns:a16="http://schemas.microsoft.com/office/drawing/2014/main" id="{25324412-C0F8-C487-D813-98879A6DB7FB}"/>
                </a:ext>
              </a:extLst>
            </p:cNvPr>
            <p:cNvCxnSpPr/>
            <p:nvPr/>
          </p:nvCxnSpPr>
          <p:spPr>
            <a:xfrm>
              <a:off x="4042650" y="1948500"/>
              <a:ext cx="1058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" name="Google Shape;232;p16">
              <a:extLst>
                <a:ext uri="{FF2B5EF4-FFF2-40B4-BE49-F238E27FC236}">
                  <a16:creationId xmlns:a16="http://schemas.microsoft.com/office/drawing/2014/main" id="{1FCBA12A-1C46-158E-BA4D-DBBB03014B42}"/>
                </a:ext>
              </a:extLst>
            </p:cNvPr>
            <p:cNvCxnSpPr/>
            <p:nvPr/>
          </p:nvCxnSpPr>
          <p:spPr>
            <a:xfrm>
              <a:off x="6175050" y="1948500"/>
              <a:ext cx="1058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69" name="Google Shape;225;p16">
            <a:extLst>
              <a:ext uri="{FF2B5EF4-FFF2-40B4-BE49-F238E27FC236}">
                <a16:creationId xmlns:a16="http://schemas.microsoft.com/office/drawing/2014/main" id="{76BE4E4C-2980-17E6-018F-4BE12449D63F}"/>
              </a:ext>
            </a:extLst>
          </p:cNvPr>
          <p:cNvGrpSpPr/>
          <p:nvPr/>
        </p:nvGrpSpPr>
        <p:grpSpPr>
          <a:xfrm>
            <a:off x="8415722" y="2688078"/>
            <a:ext cx="1651200" cy="1949608"/>
            <a:chOff x="6967950" y="1649100"/>
            <a:chExt cx="1651200" cy="1949608"/>
          </a:xfrm>
        </p:grpSpPr>
        <p:sp>
          <p:nvSpPr>
            <p:cNvPr id="70" name="Google Shape;226;p16">
              <a:extLst>
                <a:ext uri="{FF2B5EF4-FFF2-40B4-BE49-F238E27FC236}">
                  <a16:creationId xmlns:a16="http://schemas.microsoft.com/office/drawing/2014/main" id="{4AFB775B-1FB7-B1A7-B8C1-5E0BEDF02AB5}"/>
                </a:ext>
              </a:extLst>
            </p:cNvPr>
            <p:cNvSpPr txBox="1"/>
            <p:nvPr/>
          </p:nvSpPr>
          <p:spPr>
            <a:xfrm>
              <a:off x="6967950" y="326690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Modelling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1" name="Google Shape;228;p16">
              <a:extLst>
                <a:ext uri="{FF2B5EF4-FFF2-40B4-BE49-F238E27FC236}">
                  <a16:creationId xmlns:a16="http://schemas.microsoft.com/office/drawing/2014/main" id="{5BA92A99-6F87-A024-9D70-8F3BDEBD9A6D}"/>
                </a:ext>
              </a:extLst>
            </p:cNvPr>
            <p:cNvSpPr txBox="1"/>
            <p:nvPr/>
          </p:nvSpPr>
          <p:spPr>
            <a:xfrm>
              <a:off x="7486500" y="1649100"/>
              <a:ext cx="614100" cy="59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72" name="Google Shape;232;p16">
            <a:extLst>
              <a:ext uri="{FF2B5EF4-FFF2-40B4-BE49-F238E27FC236}">
                <a16:creationId xmlns:a16="http://schemas.microsoft.com/office/drawing/2014/main" id="{EC275296-ADC4-7D53-1429-41D41EB7E996}"/>
              </a:ext>
            </a:extLst>
          </p:cNvPr>
          <p:cNvCxnSpPr/>
          <p:nvPr/>
        </p:nvCxnSpPr>
        <p:spPr>
          <a:xfrm>
            <a:off x="7679063" y="2982793"/>
            <a:ext cx="105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4" name="Google Shape;181;p16">
            <a:extLst>
              <a:ext uri="{FF2B5EF4-FFF2-40B4-BE49-F238E27FC236}">
                <a16:creationId xmlns:a16="http://schemas.microsoft.com/office/drawing/2014/main" id="{4F314AAC-6159-2F4F-50D3-024D067F5C76}"/>
              </a:ext>
            </a:extLst>
          </p:cNvPr>
          <p:cNvGrpSpPr/>
          <p:nvPr/>
        </p:nvGrpSpPr>
        <p:grpSpPr>
          <a:xfrm flipV="1">
            <a:off x="8103000" y="3558799"/>
            <a:ext cx="4762396" cy="533478"/>
            <a:chOff x="457200" y="2514600"/>
            <a:chExt cx="4921864" cy="551341"/>
          </a:xfrm>
        </p:grpSpPr>
        <p:sp>
          <p:nvSpPr>
            <p:cNvPr id="76" name="Google Shape;182;p16">
              <a:extLst>
                <a:ext uri="{FF2B5EF4-FFF2-40B4-BE49-F238E27FC236}">
                  <a16:creationId xmlns:a16="http://schemas.microsoft.com/office/drawing/2014/main" id="{8DF5DF1D-BB27-C07F-C302-6111C9537B85}"/>
                </a:ext>
              </a:extLst>
            </p:cNvPr>
            <p:cNvSpPr/>
            <p:nvPr/>
          </p:nvSpPr>
          <p:spPr>
            <a:xfrm>
              <a:off x="457200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83;p16">
              <a:extLst>
                <a:ext uri="{FF2B5EF4-FFF2-40B4-BE49-F238E27FC236}">
                  <a16:creationId xmlns:a16="http://schemas.microsoft.com/office/drawing/2014/main" id="{E7ACCB80-6CF6-922D-B211-053D534742E1}"/>
                </a:ext>
              </a:extLst>
            </p:cNvPr>
            <p:cNvSpPr/>
            <p:nvPr/>
          </p:nvSpPr>
          <p:spPr>
            <a:xfrm>
              <a:off x="732845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84;p16">
              <a:extLst>
                <a:ext uri="{FF2B5EF4-FFF2-40B4-BE49-F238E27FC236}">
                  <a16:creationId xmlns:a16="http://schemas.microsoft.com/office/drawing/2014/main" id="{4F2754C3-2DEA-506B-F3D4-9EAF68D2FB9A}"/>
                </a:ext>
              </a:extLst>
            </p:cNvPr>
            <p:cNvSpPr/>
            <p:nvPr/>
          </p:nvSpPr>
          <p:spPr>
            <a:xfrm>
              <a:off x="1008490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85;p16">
              <a:extLst>
                <a:ext uri="{FF2B5EF4-FFF2-40B4-BE49-F238E27FC236}">
                  <a16:creationId xmlns:a16="http://schemas.microsoft.com/office/drawing/2014/main" id="{3C0EDCE1-2AD2-78CF-4D14-0BEC193FC970}"/>
                </a:ext>
              </a:extLst>
            </p:cNvPr>
            <p:cNvSpPr/>
            <p:nvPr/>
          </p:nvSpPr>
          <p:spPr>
            <a:xfrm>
              <a:off x="1284135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86;p16">
              <a:extLst>
                <a:ext uri="{FF2B5EF4-FFF2-40B4-BE49-F238E27FC236}">
                  <a16:creationId xmlns:a16="http://schemas.microsoft.com/office/drawing/2014/main" id="{F944E6BC-BFA2-9548-2A6F-8423308F6BD5}"/>
                </a:ext>
              </a:extLst>
            </p:cNvPr>
            <p:cNvSpPr/>
            <p:nvPr/>
          </p:nvSpPr>
          <p:spPr>
            <a:xfrm>
              <a:off x="1559780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7;p16">
              <a:extLst>
                <a:ext uri="{FF2B5EF4-FFF2-40B4-BE49-F238E27FC236}">
                  <a16:creationId xmlns:a16="http://schemas.microsoft.com/office/drawing/2014/main" id="{70277D91-65A7-27EF-FCC3-85FE233F240A}"/>
                </a:ext>
              </a:extLst>
            </p:cNvPr>
            <p:cNvSpPr/>
            <p:nvPr/>
          </p:nvSpPr>
          <p:spPr>
            <a:xfrm>
              <a:off x="183542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8;p16">
              <a:extLst>
                <a:ext uri="{FF2B5EF4-FFF2-40B4-BE49-F238E27FC236}">
                  <a16:creationId xmlns:a16="http://schemas.microsoft.com/office/drawing/2014/main" id="{E15066D5-A204-AD70-BF53-1CA67C2AF0A8}"/>
                </a:ext>
              </a:extLst>
            </p:cNvPr>
            <p:cNvSpPr/>
            <p:nvPr/>
          </p:nvSpPr>
          <p:spPr>
            <a:xfrm>
              <a:off x="211106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9;p16">
              <a:extLst>
                <a:ext uri="{FF2B5EF4-FFF2-40B4-BE49-F238E27FC236}">
                  <a16:creationId xmlns:a16="http://schemas.microsoft.com/office/drawing/2014/main" id="{22452BAF-0EE3-25DF-0AE0-C224B2A30BFA}"/>
                </a:ext>
              </a:extLst>
            </p:cNvPr>
            <p:cNvSpPr/>
            <p:nvPr/>
          </p:nvSpPr>
          <p:spPr>
            <a:xfrm>
              <a:off x="238671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90;p16">
              <a:extLst>
                <a:ext uri="{FF2B5EF4-FFF2-40B4-BE49-F238E27FC236}">
                  <a16:creationId xmlns:a16="http://schemas.microsoft.com/office/drawing/2014/main" id="{31D08A68-B121-5E5D-CE71-9195BD0B2011}"/>
                </a:ext>
              </a:extLst>
            </p:cNvPr>
            <p:cNvSpPr/>
            <p:nvPr/>
          </p:nvSpPr>
          <p:spPr>
            <a:xfrm>
              <a:off x="266235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91;p16">
              <a:extLst>
                <a:ext uri="{FF2B5EF4-FFF2-40B4-BE49-F238E27FC236}">
                  <a16:creationId xmlns:a16="http://schemas.microsoft.com/office/drawing/2014/main" id="{E6C5CE4B-AAB1-FE99-505B-7096E52F3CD9}"/>
                </a:ext>
              </a:extLst>
            </p:cNvPr>
            <p:cNvSpPr/>
            <p:nvPr/>
          </p:nvSpPr>
          <p:spPr>
            <a:xfrm>
              <a:off x="293800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92;p16">
              <a:extLst>
                <a:ext uri="{FF2B5EF4-FFF2-40B4-BE49-F238E27FC236}">
                  <a16:creationId xmlns:a16="http://schemas.microsoft.com/office/drawing/2014/main" id="{265D5933-7535-C14E-3C05-4A4433E5ADBA}"/>
                </a:ext>
              </a:extLst>
            </p:cNvPr>
            <p:cNvSpPr/>
            <p:nvPr/>
          </p:nvSpPr>
          <p:spPr>
            <a:xfrm>
              <a:off x="321364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93;p16">
              <a:extLst>
                <a:ext uri="{FF2B5EF4-FFF2-40B4-BE49-F238E27FC236}">
                  <a16:creationId xmlns:a16="http://schemas.microsoft.com/office/drawing/2014/main" id="{518096CD-C38D-99CA-34F1-EF30FFFE2B22}"/>
                </a:ext>
              </a:extLst>
            </p:cNvPr>
            <p:cNvSpPr/>
            <p:nvPr/>
          </p:nvSpPr>
          <p:spPr>
            <a:xfrm>
              <a:off x="348929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94;p16">
              <a:extLst>
                <a:ext uri="{FF2B5EF4-FFF2-40B4-BE49-F238E27FC236}">
                  <a16:creationId xmlns:a16="http://schemas.microsoft.com/office/drawing/2014/main" id="{8EF77D43-A9BE-FB58-8DA3-A0BFB8F3A87D}"/>
                </a:ext>
              </a:extLst>
            </p:cNvPr>
            <p:cNvSpPr/>
            <p:nvPr/>
          </p:nvSpPr>
          <p:spPr>
            <a:xfrm>
              <a:off x="376493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95;p16">
              <a:extLst>
                <a:ext uri="{FF2B5EF4-FFF2-40B4-BE49-F238E27FC236}">
                  <a16:creationId xmlns:a16="http://schemas.microsoft.com/office/drawing/2014/main" id="{3F436C87-7830-DBCB-A932-323D30C9BD08}"/>
                </a:ext>
              </a:extLst>
            </p:cNvPr>
            <p:cNvSpPr/>
            <p:nvPr/>
          </p:nvSpPr>
          <p:spPr>
            <a:xfrm>
              <a:off x="404058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96;p16">
              <a:extLst>
                <a:ext uri="{FF2B5EF4-FFF2-40B4-BE49-F238E27FC236}">
                  <a16:creationId xmlns:a16="http://schemas.microsoft.com/office/drawing/2014/main" id="{CF97F516-49B8-3C32-F3AA-1708CDBA31D2}"/>
                </a:ext>
              </a:extLst>
            </p:cNvPr>
            <p:cNvSpPr/>
            <p:nvPr/>
          </p:nvSpPr>
          <p:spPr>
            <a:xfrm>
              <a:off x="431622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97;p16">
              <a:extLst>
                <a:ext uri="{FF2B5EF4-FFF2-40B4-BE49-F238E27FC236}">
                  <a16:creationId xmlns:a16="http://schemas.microsoft.com/office/drawing/2014/main" id="{12439BC6-CBC0-32D3-E6B7-41816517DF21}"/>
                </a:ext>
              </a:extLst>
            </p:cNvPr>
            <p:cNvSpPr/>
            <p:nvPr/>
          </p:nvSpPr>
          <p:spPr>
            <a:xfrm>
              <a:off x="4591873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98;p16">
              <a:extLst>
                <a:ext uri="{FF2B5EF4-FFF2-40B4-BE49-F238E27FC236}">
                  <a16:creationId xmlns:a16="http://schemas.microsoft.com/office/drawing/2014/main" id="{8FBB44EB-6777-0804-DA28-CA97CFFB770E}"/>
                </a:ext>
              </a:extLst>
            </p:cNvPr>
            <p:cNvSpPr/>
            <p:nvPr/>
          </p:nvSpPr>
          <p:spPr>
            <a:xfrm>
              <a:off x="4827719" y="2514600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99;p16">
              <a:extLst>
                <a:ext uri="{FF2B5EF4-FFF2-40B4-BE49-F238E27FC236}">
                  <a16:creationId xmlns:a16="http://schemas.microsoft.com/office/drawing/2014/main" id="{FB1E3198-8169-7176-C1B5-5B3C20A7CB57}"/>
                </a:ext>
              </a:extLst>
            </p:cNvPr>
            <p:cNvSpPr/>
            <p:nvPr/>
          </p:nvSpPr>
          <p:spPr>
            <a:xfrm>
              <a:off x="5103364" y="2790241"/>
              <a:ext cx="275700" cy="275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225;p16">
            <a:extLst>
              <a:ext uri="{FF2B5EF4-FFF2-40B4-BE49-F238E27FC236}">
                <a16:creationId xmlns:a16="http://schemas.microsoft.com/office/drawing/2014/main" id="{96F1691D-4460-74DB-A1D7-52999D1BB7B9}"/>
              </a:ext>
            </a:extLst>
          </p:cNvPr>
          <p:cNvGrpSpPr/>
          <p:nvPr/>
        </p:nvGrpSpPr>
        <p:grpSpPr>
          <a:xfrm>
            <a:off x="10477968" y="2691930"/>
            <a:ext cx="1651200" cy="1949608"/>
            <a:chOff x="6967950" y="1649100"/>
            <a:chExt cx="1651200" cy="1949608"/>
          </a:xfrm>
        </p:grpSpPr>
        <p:sp>
          <p:nvSpPr>
            <p:cNvPr id="107" name="Google Shape;226;p16">
              <a:extLst>
                <a:ext uri="{FF2B5EF4-FFF2-40B4-BE49-F238E27FC236}">
                  <a16:creationId xmlns:a16="http://schemas.microsoft.com/office/drawing/2014/main" id="{11867EE9-24E7-5FDF-E3AE-EC423E9250C6}"/>
                </a:ext>
              </a:extLst>
            </p:cNvPr>
            <p:cNvSpPr txBox="1"/>
            <p:nvPr/>
          </p:nvSpPr>
          <p:spPr>
            <a:xfrm>
              <a:off x="6967950" y="3266908"/>
              <a:ext cx="165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Monitoring &amp; Drift </a:t>
              </a:r>
              <a:r>
                <a:rPr lang="en" sz="2000" b="1" dirty="0" err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Analyse</a:t>
              </a:r>
              <a:endParaRPr sz="20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8" name="Google Shape;228;p16">
              <a:extLst>
                <a:ext uri="{FF2B5EF4-FFF2-40B4-BE49-F238E27FC236}">
                  <a16:creationId xmlns:a16="http://schemas.microsoft.com/office/drawing/2014/main" id="{15355E98-4FA7-C106-24F3-19B13963754A}"/>
                </a:ext>
              </a:extLst>
            </p:cNvPr>
            <p:cNvSpPr txBox="1"/>
            <p:nvPr/>
          </p:nvSpPr>
          <p:spPr>
            <a:xfrm>
              <a:off x="7486500" y="1649100"/>
              <a:ext cx="614100" cy="598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bg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sz="2800" b="1" dirty="0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109" name="Google Shape;232;p16">
            <a:extLst>
              <a:ext uri="{FF2B5EF4-FFF2-40B4-BE49-F238E27FC236}">
                <a16:creationId xmlns:a16="http://schemas.microsoft.com/office/drawing/2014/main" id="{84F01531-280A-B2B8-7C1A-2F4880ABCCEB}"/>
              </a:ext>
            </a:extLst>
          </p:cNvPr>
          <p:cNvCxnSpPr/>
          <p:nvPr/>
        </p:nvCxnSpPr>
        <p:spPr>
          <a:xfrm>
            <a:off x="9741309" y="2986645"/>
            <a:ext cx="1058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E80AF950-2372-768B-59BC-E4E6A4CED5C1}"/>
              </a:ext>
            </a:extLst>
          </p:cNvPr>
          <p:cNvSpPr/>
          <p:nvPr/>
        </p:nvSpPr>
        <p:spPr>
          <a:xfrm>
            <a:off x="149644" y="2375742"/>
            <a:ext cx="5814829" cy="279070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Google Shape;214;p16">
            <a:extLst>
              <a:ext uri="{FF2B5EF4-FFF2-40B4-BE49-F238E27FC236}">
                <a16:creationId xmlns:a16="http://schemas.microsoft.com/office/drawing/2014/main" id="{F170A551-47EF-24BE-FA3C-D2FC4D50C7CE}"/>
              </a:ext>
            </a:extLst>
          </p:cNvPr>
          <p:cNvSpPr txBox="1"/>
          <p:nvPr/>
        </p:nvSpPr>
        <p:spPr>
          <a:xfrm>
            <a:off x="2114750" y="5166443"/>
            <a:ext cx="16512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Pipeline</a:t>
            </a:r>
            <a:endParaRPr sz="2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0475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1C680-7E8C-8393-249E-F4C28A5C3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E667AB-1159-205F-19A8-7389653E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Fira Sans" panose="020B0503050000020004" pitchFamily="34" charset="0"/>
              </a:rPr>
              <a:t>So sieht‘s aus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4D4D9A-9990-334B-27D5-4936AE1A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8CEAF-5AB9-B0DD-3896-2DFBD064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7A3D63-EA7B-71E1-0DC6-A159FDEC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FEADB-67C9-8224-F80A-821B4C448125}"/>
              </a:ext>
            </a:extLst>
          </p:cNvPr>
          <p:cNvSpPr txBox="1"/>
          <p:nvPr/>
        </p:nvSpPr>
        <p:spPr>
          <a:xfrm>
            <a:off x="640079" y="500272"/>
            <a:ext cx="420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Vorgehen</a:t>
            </a:r>
          </a:p>
        </p:txBody>
      </p:sp>
      <p:pic>
        <p:nvPicPr>
          <p:cNvPr id="9" name="Grafik 8" descr="Laptop Silhouette">
            <a:extLst>
              <a:ext uri="{FF2B5EF4-FFF2-40B4-BE49-F238E27FC236}">
                <a16:creationId xmlns:a16="http://schemas.microsoft.com/office/drawing/2014/main" id="{9476025F-FED6-7F96-3653-FC4DBE542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5480" y="1178786"/>
            <a:ext cx="5360126" cy="5360126"/>
          </a:xfrm>
          <a:prstGeom prst="rect">
            <a:avLst/>
          </a:prstGeom>
        </p:spPr>
      </p:pic>
      <p:pic>
        <p:nvPicPr>
          <p:cNvPr id="119" name="Grafik 118" descr="Ein Bild, das Fahrzeug, Landfahrzeug, Auto enthält.&#10;&#10;KI-generierte Inhalte können fehlerhaft sein.">
            <a:hlinkClick r:id="rId4"/>
            <a:extLst>
              <a:ext uri="{FF2B5EF4-FFF2-40B4-BE49-F238E27FC236}">
                <a16:creationId xmlns:a16="http://schemas.microsoft.com/office/drawing/2014/main" id="{8E7C3033-B7E0-9554-F88B-7A2B78537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104" y="2951107"/>
            <a:ext cx="1684878" cy="13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9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29B6F-B44B-CCE7-FA0F-849729169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155221-7556-6C14-6E2B-0A16F790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4BAF2-7BEC-54C6-91AB-EB383176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2C742-0807-3138-5B6A-89F98672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11B66D3-9DCA-633B-1E6D-3202A1F3DEAF}"/>
              </a:ext>
            </a:extLst>
          </p:cNvPr>
          <p:cNvSpPr txBox="1"/>
          <p:nvPr/>
        </p:nvSpPr>
        <p:spPr>
          <a:xfrm>
            <a:off x="640079" y="500272"/>
            <a:ext cx="420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de-DE" sz="1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earning Journey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7995DDFD-E93E-49B3-2A39-CA7B492F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576469"/>
          </a:xfrm>
        </p:spPr>
        <p:txBody>
          <a:bodyPr>
            <a:normAutofit fontScale="90000"/>
          </a:bodyPr>
          <a:lstStyle/>
          <a:p>
            <a:r>
              <a:rPr lang="de-DE" dirty="0">
                <a:latin typeface="Fira Sans" panose="020B0503050000020004" pitchFamily="34" charset="0"/>
              </a:rPr>
              <a:t>Raus aus der </a:t>
            </a:r>
            <a:r>
              <a:rPr lang="de-DE" dirty="0" err="1">
                <a:latin typeface="Fira Sans" panose="020B0503050000020004" pitchFamily="34" charset="0"/>
              </a:rPr>
              <a:t>Comfortzone</a:t>
            </a:r>
            <a:endParaRPr lang="de-DE" dirty="0">
              <a:latin typeface="Fira Sans" panose="020B0503050000020004" pitchFamily="34" charset="0"/>
            </a:endParaRPr>
          </a:p>
        </p:txBody>
      </p:sp>
      <p:grpSp>
        <p:nvGrpSpPr>
          <p:cNvPr id="139" name="Google Shape;579;p20">
            <a:extLst>
              <a:ext uri="{FF2B5EF4-FFF2-40B4-BE49-F238E27FC236}">
                <a16:creationId xmlns:a16="http://schemas.microsoft.com/office/drawing/2014/main" id="{5485B266-8E12-C479-AC25-4B6D9ED80198}"/>
              </a:ext>
            </a:extLst>
          </p:cNvPr>
          <p:cNvGrpSpPr/>
          <p:nvPr/>
        </p:nvGrpSpPr>
        <p:grpSpPr>
          <a:xfrm>
            <a:off x="2494291" y="4468334"/>
            <a:ext cx="298169" cy="339253"/>
            <a:chOff x="1529350" y="258825"/>
            <a:chExt cx="423475" cy="4818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40" name="Google Shape;580;p20">
              <a:extLst>
                <a:ext uri="{FF2B5EF4-FFF2-40B4-BE49-F238E27FC236}">
                  <a16:creationId xmlns:a16="http://schemas.microsoft.com/office/drawing/2014/main" id="{661BE70C-8607-F83A-6A2A-5EB58EB08E4F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1" name="Google Shape;581;p20">
              <a:extLst>
                <a:ext uri="{FF2B5EF4-FFF2-40B4-BE49-F238E27FC236}">
                  <a16:creationId xmlns:a16="http://schemas.microsoft.com/office/drawing/2014/main" id="{8A2140A8-E25C-1838-6AA9-6FA44692284C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2" name="Google Shape;582;p20">
            <a:extLst>
              <a:ext uri="{FF2B5EF4-FFF2-40B4-BE49-F238E27FC236}">
                <a16:creationId xmlns:a16="http://schemas.microsoft.com/office/drawing/2014/main" id="{122D27ED-B8BC-BF4D-A290-ABC9E5FA501F}"/>
              </a:ext>
            </a:extLst>
          </p:cNvPr>
          <p:cNvGrpSpPr/>
          <p:nvPr/>
        </p:nvGrpSpPr>
        <p:grpSpPr>
          <a:xfrm>
            <a:off x="5859616" y="4468334"/>
            <a:ext cx="298169" cy="339253"/>
            <a:chOff x="1529350" y="258825"/>
            <a:chExt cx="423475" cy="481825"/>
          </a:xfrm>
        </p:grpSpPr>
        <p:sp>
          <p:nvSpPr>
            <p:cNvPr id="143" name="Google Shape;583;p20">
              <a:extLst>
                <a:ext uri="{FF2B5EF4-FFF2-40B4-BE49-F238E27FC236}">
                  <a16:creationId xmlns:a16="http://schemas.microsoft.com/office/drawing/2014/main" id="{56103FCB-D137-5395-7936-579C4444DC83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" name="Google Shape;584;p20">
              <a:extLst>
                <a:ext uri="{FF2B5EF4-FFF2-40B4-BE49-F238E27FC236}">
                  <a16:creationId xmlns:a16="http://schemas.microsoft.com/office/drawing/2014/main" id="{AD1E3830-C466-EA37-7A3F-07EA991AC0F7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" name="Google Shape;585;p20">
            <a:extLst>
              <a:ext uri="{FF2B5EF4-FFF2-40B4-BE49-F238E27FC236}">
                <a16:creationId xmlns:a16="http://schemas.microsoft.com/office/drawing/2014/main" id="{EAB6A088-5FE8-4B53-6C46-0FAF34DD26A2}"/>
              </a:ext>
            </a:extLst>
          </p:cNvPr>
          <p:cNvGrpSpPr/>
          <p:nvPr/>
        </p:nvGrpSpPr>
        <p:grpSpPr>
          <a:xfrm>
            <a:off x="7567366" y="3651259"/>
            <a:ext cx="298169" cy="339253"/>
            <a:chOff x="1529350" y="258825"/>
            <a:chExt cx="423475" cy="481825"/>
          </a:xfrm>
          <a:solidFill>
            <a:schemeClr val="accent1"/>
          </a:solidFill>
        </p:grpSpPr>
        <p:sp>
          <p:nvSpPr>
            <p:cNvPr id="146" name="Google Shape;586;p20">
              <a:extLst>
                <a:ext uri="{FF2B5EF4-FFF2-40B4-BE49-F238E27FC236}">
                  <a16:creationId xmlns:a16="http://schemas.microsoft.com/office/drawing/2014/main" id="{0FC58CF8-6C96-1E4E-0007-1C596C9E1CB5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7" name="Google Shape;587;p20">
              <a:extLst>
                <a:ext uri="{FF2B5EF4-FFF2-40B4-BE49-F238E27FC236}">
                  <a16:creationId xmlns:a16="http://schemas.microsoft.com/office/drawing/2014/main" id="{AC64E823-72E1-0183-D1C9-62C29385280F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8" name="Google Shape;588;p20">
            <a:extLst>
              <a:ext uri="{FF2B5EF4-FFF2-40B4-BE49-F238E27FC236}">
                <a16:creationId xmlns:a16="http://schemas.microsoft.com/office/drawing/2014/main" id="{BB69A86C-52F5-C146-A25F-55E9D1C22AF5}"/>
              </a:ext>
            </a:extLst>
          </p:cNvPr>
          <p:cNvGrpSpPr/>
          <p:nvPr/>
        </p:nvGrpSpPr>
        <p:grpSpPr>
          <a:xfrm>
            <a:off x="9258391" y="4468334"/>
            <a:ext cx="298169" cy="339253"/>
            <a:chOff x="1529350" y="258825"/>
            <a:chExt cx="423475" cy="481825"/>
          </a:xfrm>
          <a:solidFill>
            <a:schemeClr val="accent1"/>
          </a:solidFill>
        </p:grpSpPr>
        <p:sp>
          <p:nvSpPr>
            <p:cNvPr id="149" name="Google Shape;589;p20">
              <a:extLst>
                <a:ext uri="{FF2B5EF4-FFF2-40B4-BE49-F238E27FC236}">
                  <a16:creationId xmlns:a16="http://schemas.microsoft.com/office/drawing/2014/main" id="{E27317BE-87B5-7145-576C-A73642B39701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0" name="Google Shape;590;p20">
              <a:extLst>
                <a:ext uri="{FF2B5EF4-FFF2-40B4-BE49-F238E27FC236}">
                  <a16:creationId xmlns:a16="http://schemas.microsoft.com/office/drawing/2014/main" id="{32AA5ABE-3E78-7F6E-EAA6-10847431814F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1" name="Google Shape;591;p20">
            <a:extLst>
              <a:ext uri="{FF2B5EF4-FFF2-40B4-BE49-F238E27FC236}">
                <a16:creationId xmlns:a16="http://schemas.microsoft.com/office/drawing/2014/main" id="{B78F2E31-B107-3A55-CF6F-A042DA7E6CFB}"/>
              </a:ext>
            </a:extLst>
          </p:cNvPr>
          <p:cNvGrpSpPr/>
          <p:nvPr/>
        </p:nvGrpSpPr>
        <p:grpSpPr>
          <a:xfrm>
            <a:off x="2091401" y="4875931"/>
            <a:ext cx="1104000" cy="938388"/>
            <a:chOff x="654701" y="3525925"/>
            <a:chExt cx="1104000" cy="938388"/>
          </a:xfrm>
        </p:grpSpPr>
        <p:sp>
          <p:nvSpPr>
            <p:cNvPr id="153" name="Google Shape;593;p20">
              <a:extLst>
                <a:ext uri="{FF2B5EF4-FFF2-40B4-BE49-F238E27FC236}">
                  <a16:creationId xmlns:a16="http://schemas.microsoft.com/office/drawing/2014/main" id="{588554B8-CB96-ECE1-BF44-A41B3457C1A7}"/>
                </a:ext>
              </a:extLst>
            </p:cNvPr>
            <p:cNvSpPr txBox="1"/>
            <p:nvPr/>
          </p:nvSpPr>
          <p:spPr>
            <a:xfrm>
              <a:off x="654701" y="3894638"/>
              <a:ext cx="1104000" cy="569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Jupyter</a:t>
              </a:r>
              <a:r>
                <a:rPr lang="en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Notebook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4" name="Google Shape;594;p20">
              <a:extLst>
                <a:ext uri="{FF2B5EF4-FFF2-40B4-BE49-F238E27FC236}">
                  <a16:creationId xmlns:a16="http://schemas.microsoft.com/office/drawing/2014/main" id="{2626D911-5F92-CD0A-7A18-D36F333AD1E4}"/>
                </a:ext>
              </a:extLst>
            </p:cNvPr>
            <p:cNvSpPr txBox="1"/>
            <p:nvPr/>
          </p:nvSpPr>
          <p:spPr>
            <a:xfrm>
              <a:off x="952500" y="3525925"/>
              <a:ext cx="508500" cy="335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5" name="Google Shape;595;p20">
            <a:extLst>
              <a:ext uri="{FF2B5EF4-FFF2-40B4-BE49-F238E27FC236}">
                <a16:creationId xmlns:a16="http://schemas.microsoft.com/office/drawing/2014/main" id="{9274B054-1548-3342-E815-80BB8B8A1D4F}"/>
              </a:ext>
            </a:extLst>
          </p:cNvPr>
          <p:cNvGrpSpPr/>
          <p:nvPr/>
        </p:nvGrpSpPr>
        <p:grpSpPr>
          <a:xfrm>
            <a:off x="8538144" y="4875931"/>
            <a:ext cx="1789961" cy="941150"/>
            <a:chOff x="7101444" y="3525925"/>
            <a:chExt cx="1789961" cy="941150"/>
          </a:xfrm>
        </p:grpSpPr>
        <p:sp>
          <p:nvSpPr>
            <p:cNvPr id="157" name="Google Shape;597;p20">
              <a:extLst>
                <a:ext uri="{FF2B5EF4-FFF2-40B4-BE49-F238E27FC236}">
                  <a16:creationId xmlns:a16="http://schemas.microsoft.com/office/drawing/2014/main" id="{F0468C59-93CC-D4CD-8646-7D14F8433C0B}"/>
                </a:ext>
              </a:extLst>
            </p:cNvPr>
            <p:cNvSpPr txBox="1"/>
            <p:nvPr/>
          </p:nvSpPr>
          <p:spPr>
            <a:xfrm>
              <a:off x="7101444" y="4131675"/>
              <a:ext cx="1789961" cy="33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Hetzner Cloud Server </a:t>
              </a:r>
              <a:r>
                <a:rPr lang="en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mit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Docker und UI </a:t>
              </a:r>
              <a:r>
                <a:rPr lang="en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Streamlit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" name="Google Shape;598;p20">
              <a:extLst>
                <a:ext uri="{FF2B5EF4-FFF2-40B4-BE49-F238E27FC236}">
                  <a16:creationId xmlns:a16="http://schemas.microsoft.com/office/drawing/2014/main" id="{1C9B41DC-D302-2FB5-260F-CF980194BB48}"/>
                </a:ext>
              </a:extLst>
            </p:cNvPr>
            <p:cNvSpPr txBox="1"/>
            <p:nvPr/>
          </p:nvSpPr>
          <p:spPr>
            <a:xfrm>
              <a:off x="7716450" y="3525925"/>
              <a:ext cx="508500" cy="33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59" name="Google Shape;599;p20">
            <a:extLst>
              <a:ext uri="{FF2B5EF4-FFF2-40B4-BE49-F238E27FC236}">
                <a16:creationId xmlns:a16="http://schemas.microsoft.com/office/drawing/2014/main" id="{88B26C78-DD15-02AF-C4C9-74C2BDB1AD84}"/>
              </a:ext>
            </a:extLst>
          </p:cNvPr>
          <p:cNvGrpSpPr/>
          <p:nvPr/>
        </p:nvGrpSpPr>
        <p:grpSpPr>
          <a:xfrm>
            <a:off x="4185316" y="3651259"/>
            <a:ext cx="298169" cy="339253"/>
            <a:chOff x="1529350" y="258825"/>
            <a:chExt cx="423475" cy="481825"/>
          </a:xfrm>
        </p:grpSpPr>
        <p:sp>
          <p:nvSpPr>
            <p:cNvPr id="160" name="Google Shape;600;p20">
              <a:extLst>
                <a:ext uri="{FF2B5EF4-FFF2-40B4-BE49-F238E27FC236}">
                  <a16:creationId xmlns:a16="http://schemas.microsoft.com/office/drawing/2014/main" id="{8063FD21-1B1E-AF3A-10E7-448E3EA7AB4F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" name="Google Shape;601;p20">
              <a:extLst>
                <a:ext uri="{FF2B5EF4-FFF2-40B4-BE49-F238E27FC236}">
                  <a16:creationId xmlns:a16="http://schemas.microsoft.com/office/drawing/2014/main" id="{BCE0B0DE-641E-FB0C-EF32-6DC484CFB877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2" name="Google Shape;602;p20">
            <a:extLst>
              <a:ext uri="{FF2B5EF4-FFF2-40B4-BE49-F238E27FC236}">
                <a16:creationId xmlns:a16="http://schemas.microsoft.com/office/drawing/2014/main" id="{F764632B-09CE-41B1-3E42-AE79C378C453}"/>
              </a:ext>
            </a:extLst>
          </p:cNvPr>
          <p:cNvGrpSpPr/>
          <p:nvPr/>
        </p:nvGrpSpPr>
        <p:grpSpPr>
          <a:xfrm>
            <a:off x="3601649" y="2646171"/>
            <a:ext cx="1398951" cy="936685"/>
            <a:chOff x="2164949" y="1296165"/>
            <a:chExt cx="1398951" cy="936685"/>
          </a:xfrm>
        </p:grpSpPr>
        <p:sp>
          <p:nvSpPr>
            <p:cNvPr id="166" name="Google Shape;605;p20">
              <a:extLst>
                <a:ext uri="{FF2B5EF4-FFF2-40B4-BE49-F238E27FC236}">
                  <a16:creationId xmlns:a16="http://schemas.microsoft.com/office/drawing/2014/main" id="{A1725216-7569-CC5A-FBBB-3C4FDE6F1D93}"/>
                </a:ext>
              </a:extLst>
            </p:cNvPr>
            <p:cNvSpPr txBox="1"/>
            <p:nvPr/>
          </p:nvSpPr>
          <p:spPr>
            <a:xfrm>
              <a:off x="2164949" y="1296165"/>
              <a:ext cx="1398951" cy="3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Flows </a:t>
              </a:r>
              <a:r>
                <a:rPr lang="en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mit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M</a:t>
              </a:r>
              <a:r>
                <a:rPr lang="de-DE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flow </a:t>
              </a:r>
              <a:r>
                <a:rPr lang="en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über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das Terminal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4" name="Google Shape;606;p20">
              <a:extLst>
                <a:ext uri="{FF2B5EF4-FFF2-40B4-BE49-F238E27FC236}">
                  <a16:creationId xmlns:a16="http://schemas.microsoft.com/office/drawing/2014/main" id="{BF7890C3-7516-9E09-117E-A9323DCFD2EA}"/>
                </a:ext>
              </a:extLst>
            </p:cNvPr>
            <p:cNvSpPr txBox="1"/>
            <p:nvPr/>
          </p:nvSpPr>
          <p:spPr>
            <a:xfrm>
              <a:off x="2643450" y="1897450"/>
              <a:ext cx="508500" cy="335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67" name="Google Shape;607;p20">
            <a:extLst>
              <a:ext uri="{FF2B5EF4-FFF2-40B4-BE49-F238E27FC236}">
                <a16:creationId xmlns:a16="http://schemas.microsoft.com/office/drawing/2014/main" id="{87D765BA-7ADD-F757-8A8C-3BCF72259BA8}"/>
              </a:ext>
            </a:extLst>
          </p:cNvPr>
          <p:cNvGrpSpPr/>
          <p:nvPr/>
        </p:nvGrpSpPr>
        <p:grpSpPr>
          <a:xfrm>
            <a:off x="6896749" y="2776394"/>
            <a:ext cx="1690702" cy="806462"/>
            <a:chOff x="5460049" y="1426388"/>
            <a:chExt cx="1690702" cy="806462"/>
          </a:xfrm>
        </p:grpSpPr>
        <p:sp>
          <p:nvSpPr>
            <p:cNvPr id="171" name="Google Shape;610;p20">
              <a:extLst>
                <a:ext uri="{FF2B5EF4-FFF2-40B4-BE49-F238E27FC236}">
                  <a16:creationId xmlns:a16="http://schemas.microsoft.com/office/drawing/2014/main" id="{1A223CC0-7EB8-7098-880F-BE644C131FFA}"/>
                </a:ext>
              </a:extLst>
            </p:cNvPr>
            <p:cNvSpPr txBox="1"/>
            <p:nvPr/>
          </p:nvSpPr>
          <p:spPr>
            <a:xfrm>
              <a:off x="5460049" y="1426388"/>
              <a:ext cx="1690702" cy="3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Streamlit</a:t>
              </a: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Cloud und Git Hub 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9" name="Google Shape;611;p20">
              <a:extLst>
                <a:ext uri="{FF2B5EF4-FFF2-40B4-BE49-F238E27FC236}">
                  <a16:creationId xmlns:a16="http://schemas.microsoft.com/office/drawing/2014/main" id="{D99B4526-CE54-C71E-B895-0CCE8F14C054}"/>
                </a:ext>
              </a:extLst>
            </p:cNvPr>
            <p:cNvSpPr txBox="1"/>
            <p:nvPr/>
          </p:nvSpPr>
          <p:spPr>
            <a:xfrm>
              <a:off x="6025500" y="1897450"/>
              <a:ext cx="508500" cy="33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72" name="Google Shape;612;p20">
            <a:extLst>
              <a:ext uri="{FF2B5EF4-FFF2-40B4-BE49-F238E27FC236}">
                <a16:creationId xmlns:a16="http://schemas.microsoft.com/office/drawing/2014/main" id="{565E011D-6BA0-77A8-0E13-DFEC79DCCD90}"/>
              </a:ext>
            </a:extLst>
          </p:cNvPr>
          <p:cNvSpPr/>
          <p:nvPr/>
        </p:nvSpPr>
        <p:spPr>
          <a:xfrm>
            <a:off x="2846375" y="4612306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613;p20">
            <a:extLst>
              <a:ext uri="{FF2B5EF4-FFF2-40B4-BE49-F238E27FC236}">
                <a16:creationId xmlns:a16="http://schemas.microsoft.com/office/drawing/2014/main" id="{EE666555-A1A3-5CBE-AD42-42ACBF4E0977}"/>
              </a:ext>
            </a:extLst>
          </p:cNvPr>
          <p:cNvSpPr/>
          <p:nvPr/>
        </p:nvSpPr>
        <p:spPr>
          <a:xfrm>
            <a:off x="4308750" y="4016981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614;p20">
            <a:extLst>
              <a:ext uri="{FF2B5EF4-FFF2-40B4-BE49-F238E27FC236}">
                <a16:creationId xmlns:a16="http://schemas.microsoft.com/office/drawing/2014/main" id="{B216C43C-18C7-F768-EC3B-757784EEDBF3}"/>
              </a:ext>
            </a:extLst>
          </p:cNvPr>
          <p:cNvSpPr/>
          <p:nvPr/>
        </p:nvSpPr>
        <p:spPr>
          <a:xfrm>
            <a:off x="4537350" y="3795231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615;p20">
            <a:extLst>
              <a:ext uri="{FF2B5EF4-FFF2-40B4-BE49-F238E27FC236}">
                <a16:creationId xmlns:a16="http://schemas.microsoft.com/office/drawing/2014/main" id="{00C55510-E23E-4C47-A4E4-B12FC2D4FC4E}"/>
              </a:ext>
            </a:extLst>
          </p:cNvPr>
          <p:cNvSpPr/>
          <p:nvPr/>
        </p:nvSpPr>
        <p:spPr>
          <a:xfrm>
            <a:off x="5983050" y="4373931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616;p20">
            <a:extLst>
              <a:ext uri="{FF2B5EF4-FFF2-40B4-BE49-F238E27FC236}">
                <a16:creationId xmlns:a16="http://schemas.microsoft.com/office/drawing/2014/main" id="{974ED5DB-CB68-9959-6CC0-358106BA1C5D}"/>
              </a:ext>
            </a:extLst>
          </p:cNvPr>
          <p:cNvSpPr/>
          <p:nvPr/>
        </p:nvSpPr>
        <p:spPr>
          <a:xfrm>
            <a:off x="6215050" y="4612306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617;p20">
            <a:extLst>
              <a:ext uri="{FF2B5EF4-FFF2-40B4-BE49-F238E27FC236}">
                <a16:creationId xmlns:a16="http://schemas.microsoft.com/office/drawing/2014/main" id="{E1445A88-3A13-F19A-17AE-844C6038E46A}"/>
              </a:ext>
            </a:extLst>
          </p:cNvPr>
          <p:cNvSpPr/>
          <p:nvPr/>
        </p:nvSpPr>
        <p:spPr>
          <a:xfrm>
            <a:off x="7690800" y="4016981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618;p20">
            <a:extLst>
              <a:ext uri="{FF2B5EF4-FFF2-40B4-BE49-F238E27FC236}">
                <a16:creationId xmlns:a16="http://schemas.microsoft.com/office/drawing/2014/main" id="{3A404D54-8147-6A26-DAFE-EBF521ACD453}"/>
              </a:ext>
            </a:extLst>
          </p:cNvPr>
          <p:cNvSpPr/>
          <p:nvPr/>
        </p:nvSpPr>
        <p:spPr>
          <a:xfrm>
            <a:off x="7919400" y="3795231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619;p20">
            <a:extLst>
              <a:ext uri="{FF2B5EF4-FFF2-40B4-BE49-F238E27FC236}">
                <a16:creationId xmlns:a16="http://schemas.microsoft.com/office/drawing/2014/main" id="{88A6B0EF-E92A-3808-A5F9-9435D3E47058}"/>
              </a:ext>
            </a:extLst>
          </p:cNvPr>
          <p:cNvSpPr/>
          <p:nvPr/>
        </p:nvSpPr>
        <p:spPr>
          <a:xfrm>
            <a:off x="9381825" y="4373931"/>
            <a:ext cx="51300" cy="51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620;p20">
            <a:extLst>
              <a:ext uri="{FF2B5EF4-FFF2-40B4-BE49-F238E27FC236}">
                <a16:creationId xmlns:a16="http://schemas.microsoft.com/office/drawing/2014/main" id="{B90D7491-D905-141A-9F92-DE491B376EC9}"/>
              </a:ext>
            </a:extLst>
          </p:cNvPr>
          <p:cNvGrpSpPr/>
          <p:nvPr/>
        </p:nvGrpSpPr>
        <p:grpSpPr>
          <a:xfrm>
            <a:off x="2897675" y="3820881"/>
            <a:ext cx="6509800" cy="817075"/>
            <a:chOff x="2897675" y="3820881"/>
            <a:chExt cx="6509800" cy="817075"/>
          </a:xfrm>
        </p:grpSpPr>
        <p:cxnSp>
          <p:nvCxnSpPr>
            <p:cNvPr id="181" name="Google Shape;621;p20">
              <a:extLst>
                <a:ext uri="{FF2B5EF4-FFF2-40B4-BE49-F238E27FC236}">
                  <a16:creationId xmlns:a16="http://schemas.microsoft.com/office/drawing/2014/main" id="{8AE78C17-EF6B-3A92-8C4F-9160FF29912C}"/>
                </a:ext>
              </a:extLst>
            </p:cNvPr>
            <p:cNvCxnSpPr>
              <a:stCxn id="172" idx="6"/>
              <a:endCxn id="173" idx="4"/>
            </p:cNvCxnSpPr>
            <p:nvPr/>
          </p:nvCxnSpPr>
          <p:spPr>
            <a:xfrm flipV="1">
              <a:off x="2897675" y="4068281"/>
              <a:ext cx="1436725" cy="569675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622;p20">
              <a:extLst>
                <a:ext uri="{FF2B5EF4-FFF2-40B4-BE49-F238E27FC236}">
                  <a16:creationId xmlns:a16="http://schemas.microsoft.com/office/drawing/2014/main" id="{C5464476-84E1-EBEA-C5BC-D102B917D7D8}"/>
                </a:ext>
              </a:extLst>
            </p:cNvPr>
            <p:cNvCxnSpPr>
              <a:stCxn id="174" idx="6"/>
              <a:endCxn id="175" idx="0"/>
            </p:cNvCxnSpPr>
            <p:nvPr/>
          </p:nvCxnSpPr>
          <p:spPr>
            <a:xfrm>
              <a:off x="4588650" y="3820881"/>
              <a:ext cx="1420050" cy="55305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623;p20">
              <a:extLst>
                <a:ext uri="{FF2B5EF4-FFF2-40B4-BE49-F238E27FC236}">
                  <a16:creationId xmlns:a16="http://schemas.microsoft.com/office/drawing/2014/main" id="{C0A13DDD-E20D-BA7F-0ECC-C2C898B0DC8E}"/>
                </a:ext>
              </a:extLst>
            </p:cNvPr>
            <p:cNvCxnSpPr>
              <a:stCxn id="176" idx="6"/>
              <a:endCxn id="177" idx="4"/>
            </p:cNvCxnSpPr>
            <p:nvPr/>
          </p:nvCxnSpPr>
          <p:spPr>
            <a:xfrm flipV="1">
              <a:off x="6266350" y="4068281"/>
              <a:ext cx="1450100" cy="569675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624;p20">
              <a:extLst>
                <a:ext uri="{FF2B5EF4-FFF2-40B4-BE49-F238E27FC236}">
                  <a16:creationId xmlns:a16="http://schemas.microsoft.com/office/drawing/2014/main" id="{3A7BAD79-928B-4E01-6DBF-EE340A958CFD}"/>
                </a:ext>
              </a:extLst>
            </p:cNvPr>
            <p:cNvCxnSpPr>
              <a:stCxn id="178" idx="6"/>
              <a:endCxn id="179" idx="0"/>
            </p:cNvCxnSpPr>
            <p:nvPr/>
          </p:nvCxnSpPr>
          <p:spPr>
            <a:xfrm>
              <a:off x="7970700" y="3820881"/>
              <a:ext cx="1436775" cy="55305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5" name="Google Shape;625;p20">
            <a:extLst>
              <a:ext uri="{FF2B5EF4-FFF2-40B4-BE49-F238E27FC236}">
                <a16:creationId xmlns:a16="http://schemas.microsoft.com/office/drawing/2014/main" id="{87FB6B64-5C07-3F11-1296-D4510E13F1DB}"/>
              </a:ext>
            </a:extLst>
          </p:cNvPr>
          <p:cNvGrpSpPr/>
          <p:nvPr/>
        </p:nvGrpSpPr>
        <p:grpSpPr>
          <a:xfrm>
            <a:off x="3461799" y="4262332"/>
            <a:ext cx="308472" cy="274510"/>
            <a:chOff x="883325" y="238125"/>
            <a:chExt cx="5853350" cy="52387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86" name="Google Shape;626;p20">
              <a:extLst>
                <a:ext uri="{FF2B5EF4-FFF2-40B4-BE49-F238E27FC236}">
                  <a16:creationId xmlns:a16="http://schemas.microsoft.com/office/drawing/2014/main" id="{B1C3D5DF-09B7-175A-A3A6-EB8CCE5C78E7}"/>
                </a:ext>
              </a:extLst>
            </p:cNvPr>
            <p:cNvSpPr/>
            <p:nvPr/>
          </p:nvSpPr>
          <p:spPr>
            <a:xfrm>
              <a:off x="883325" y="238125"/>
              <a:ext cx="5853350" cy="5238750"/>
            </a:xfrm>
            <a:custGeom>
              <a:avLst/>
              <a:gdLst/>
              <a:ahLst/>
              <a:cxnLst/>
              <a:rect l="l" t="t" r="r" b="b"/>
              <a:pathLst>
                <a:path w="234134" h="209550" extrusionOk="0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627;p20">
              <a:extLst>
                <a:ext uri="{FF2B5EF4-FFF2-40B4-BE49-F238E27FC236}">
                  <a16:creationId xmlns:a16="http://schemas.microsoft.com/office/drawing/2014/main" id="{3E803190-6A82-C5AD-8072-A7210B01B8A5}"/>
                </a:ext>
              </a:extLst>
            </p:cNvPr>
            <p:cNvSpPr/>
            <p:nvPr/>
          </p:nvSpPr>
          <p:spPr>
            <a:xfrm>
              <a:off x="3537025" y="644850"/>
              <a:ext cx="141025" cy="159100"/>
            </a:xfrm>
            <a:custGeom>
              <a:avLst/>
              <a:gdLst/>
              <a:ahLst/>
              <a:cxnLst/>
              <a:rect l="l" t="t" r="r" b="b"/>
              <a:pathLst>
                <a:path w="5641" h="6364" extrusionOk="0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628;p20">
            <a:extLst>
              <a:ext uri="{FF2B5EF4-FFF2-40B4-BE49-F238E27FC236}">
                <a16:creationId xmlns:a16="http://schemas.microsoft.com/office/drawing/2014/main" id="{2125237D-05B3-5336-97B0-A034186EA6A5}"/>
              </a:ext>
            </a:extLst>
          </p:cNvPr>
          <p:cNvGrpSpPr/>
          <p:nvPr/>
        </p:nvGrpSpPr>
        <p:grpSpPr>
          <a:xfrm>
            <a:off x="5144514" y="3915132"/>
            <a:ext cx="308472" cy="274510"/>
            <a:chOff x="883325" y="238125"/>
            <a:chExt cx="5853350" cy="5238750"/>
          </a:xfrm>
        </p:grpSpPr>
        <p:sp>
          <p:nvSpPr>
            <p:cNvPr id="189" name="Google Shape;629;p20">
              <a:extLst>
                <a:ext uri="{FF2B5EF4-FFF2-40B4-BE49-F238E27FC236}">
                  <a16:creationId xmlns:a16="http://schemas.microsoft.com/office/drawing/2014/main" id="{A28EECC9-2916-318C-7CB9-A7916B140871}"/>
                </a:ext>
              </a:extLst>
            </p:cNvPr>
            <p:cNvSpPr/>
            <p:nvPr/>
          </p:nvSpPr>
          <p:spPr>
            <a:xfrm>
              <a:off x="883325" y="238125"/>
              <a:ext cx="5853350" cy="5238750"/>
            </a:xfrm>
            <a:custGeom>
              <a:avLst/>
              <a:gdLst/>
              <a:ahLst/>
              <a:cxnLst/>
              <a:rect l="l" t="t" r="r" b="b"/>
              <a:pathLst>
                <a:path w="234134" h="209550" extrusionOk="0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630;p20">
              <a:extLst>
                <a:ext uri="{FF2B5EF4-FFF2-40B4-BE49-F238E27FC236}">
                  <a16:creationId xmlns:a16="http://schemas.microsoft.com/office/drawing/2014/main" id="{34992866-40D9-5821-BBC6-855A4DE92449}"/>
                </a:ext>
              </a:extLst>
            </p:cNvPr>
            <p:cNvSpPr/>
            <p:nvPr/>
          </p:nvSpPr>
          <p:spPr>
            <a:xfrm>
              <a:off x="3537025" y="644850"/>
              <a:ext cx="141025" cy="159100"/>
            </a:xfrm>
            <a:custGeom>
              <a:avLst/>
              <a:gdLst/>
              <a:ahLst/>
              <a:cxnLst/>
              <a:rect l="l" t="t" r="r" b="b"/>
              <a:pathLst>
                <a:path w="5641" h="6364" extrusionOk="0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631;p20">
            <a:extLst>
              <a:ext uri="{FF2B5EF4-FFF2-40B4-BE49-F238E27FC236}">
                <a16:creationId xmlns:a16="http://schemas.microsoft.com/office/drawing/2014/main" id="{F840120F-E73C-8F32-FC1C-E2DB43DEE349}"/>
              </a:ext>
            </a:extLst>
          </p:cNvPr>
          <p:cNvGrpSpPr/>
          <p:nvPr/>
        </p:nvGrpSpPr>
        <p:grpSpPr>
          <a:xfrm>
            <a:off x="8529914" y="3915132"/>
            <a:ext cx="308472" cy="274510"/>
            <a:chOff x="883325" y="238125"/>
            <a:chExt cx="5853350" cy="5238750"/>
          </a:xfrm>
          <a:solidFill>
            <a:schemeClr val="accent1"/>
          </a:solidFill>
        </p:grpSpPr>
        <p:sp>
          <p:nvSpPr>
            <p:cNvPr id="192" name="Google Shape;632;p20">
              <a:extLst>
                <a:ext uri="{FF2B5EF4-FFF2-40B4-BE49-F238E27FC236}">
                  <a16:creationId xmlns:a16="http://schemas.microsoft.com/office/drawing/2014/main" id="{108AD375-0E2B-D16A-BC49-734841C6E622}"/>
                </a:ext>
              </a:extLst>
            </p:cNvPr>
            <p:cNvSpPr/>
            <p:nvPr/>
          </p:nvSpPr>
          <p:spPr>
            <a:xfrm>
              <a:off x="883325" y="238125"/>
              <a:ext cx="5853350" cy="5238750"/>
            </a:xfrm>
            <a:custGeom>
              <a:avLst/>
              <a:gdLst/>
              <a:ahLst/>
              <a:cxnLst/>
              <a:rect l="l" t="t" r="r" b="b"/>
              <a:pathLst>
                <a:path w="234134" h="209550" extrusionOk="0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633;p20">
              <a:extLst>
                <a:ext uri="{FF2B5EF4-FFF2-40B4-BE49-F238E27FC236}">
                  <a16:creationId xmlns:a16="http://schemas.microsoft.com/office/drawing/2014/main" id="{01685254-073B-D393-A9D0-806ACA327039}"/>
                </a:ext>
              </a:extLst>
            </p:cNvPr>
            <p:cNvSpPr/>
            <p:nvPr/>
          </p:nvSpPr>
          <p:spPr>
            <a:xfrm>
              <a:off x="3537025" y="644850"/>
              <a:ext cx="141025" cy="159100"/>
            </a:xfrm>
            <a:custGeom>
              <a:avLst/>
              <a:gdLst/>
              <a:ahLst/>
              <a:cxnLst/>
              <a:rect l="l" t="t" r="r" b="b"/>
              <a:pathLst>
                <a:path w="5641" h="6364" extrusionOk="0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634;p20">
            <a:extLst>
              <a:ext uri="{FF2B5EF4-FFF2-40B4-BE49-F238E27FC236}">
                <a16:creationId xmlns:a16="http://schemas.microsoft.com/office/drawing/2014/main" id="{5DEEBA7F-1017-5E7B-C6F9-91090CD8ABBC}"/>
              </a:ext>
            </a:extLst>
          </p:cNvPr>
          <p:cNvGrpSpPr/>
          <p:nvPr/>
        </p:nvGrpSpPr>
        <p:grpSpPr>
          <a:xfrm>
            <a:off x="6837214" y="4262332"/>
            <a:ext cx="308472" cy="274510"/>
            <a:chOff x="883325" y="238125"/>
            <a:chExt cx="5853350" cy="5238750"/>
          </a:xfrm>
        </p:grpSpPr>
        <p:sp>
          <p:nvSpPr>
            <p:cNvPr id="195" name="Google Shape;635;p20">
              <a:extLst>
                <a:ext uri="{FF2B5EF4-FFF2-40B4-BE49-F238E27FC236}">
                  <a16:creationId xmlns:a16="http://schemas.microsoft.com/office/drawing/2014/main" id="{24775BC3-A1A7-1346-E85B-7662BB8B58DC}"/>
                </a:ext>
              </a:extLst>
            </p:cNvPr>
            <p:cNvSpPr/>
            <p:nvPr/>
          </p:nvSpPr>
          <p:spPr>
            <a:xfrm>
              <a:off x="883325" y="238125"/>
              <a:ext cx="5853350" cy="5238750"/>
            </a:xfrm>
            <a:custGeom>
              <a:avLst/>
              <a:gdLst/>
              <a:ahLst/>
              <a:cxnLst/>
              <a:rect l="l" t="t" r="r" b="b"/>
              <a:pathLst>
                <a:path w="234134" h="209550" extrusionOk="0">
                  <a:moveTo>
                    <a:pt x="98628" y="10051"/>
                  </a:moveTo>
                  <a:lnTo>
                    <a:pt x="98773" y="10123"/>
                  </a:lnTo>
                  <a:lnTo>
                    <a:pt x="98773" y="10195"/>
                  </a:lnTo>
                  <a:lnTo>
                    <a:pt x="98845" y="10340"/>
                  </a:lnTo>
                  <a:lnTo>
                    <a:pt x="98845" y="14172"/>
                  </a:lnTo>
                  <a:lnTo>
                    <a:pt x="98773" y="14245"/>
                  </a:lnTo>
                  <a:lnTo>
                    <a:pt x="98773" y="14389"/>
                  </a:lnTo>
                  <a:lnTo>
                    <a:pt x="98628" y="14462"/>
                  </a:lnTo>
                  <a:lnTo>
                    <a:pt x="91181" y="14462"/>
                  </a:lnTo>
                  <a:lnTo>
                    <a:pt x="91108" y="14534"/>
                  </a:lnTo>
                  <a:lnTo>
                    <a:pt x="91036" y="14606"/>
                  </a:lnTo>
                  <a:lnTo>
                    <a:pt x="91036" y="14751"/>
                  </a:lnTo>
                  <a:lnTo>
                    <a:pt x="91036" y="31816"/>
                  </a:lnTo>
                  <a:lnTo>
                    <a:pt x="90964" y="31960"/>
                  </a:lnTo>
                  <a:lnTo>
                    <a:pt x="90891" y="32033"/>
                  </a:lnTo>
                  <a:lnTo>
                    <a:pt x="84528" y="32033"/>
                  </a:lnTo>
                  <a:lnTo>
                    <a:pt x="84456" y="31960"/>
                  </a:lnTo>
                  <a:lnTo>
                    <a:pt x="84456" y="31816"/>
                  </a:lnTo>
                  <a:lnTo>
                    <a:pt x="84456" y="14751"/>
                  </a:lnTo>
                  <a:lnTo>
                    <a:pt x="84384" y="14606"/>
                  </a:lnTo>
                  <a:lnTo>
                    <a:pt x="84311" y="14534"/>
                  </a:lnTo>
                  <a:lnTo>
                    <a:pt x="84239" y="14462"/>
                  </a:lnTo>
                  <a:lnTo>
                    <a:pt x="76864" y="14462"/>
                  </a:lnTo>
                  <a:lnTo>
                    <a:pt x="76719" y="14389"/>
                  </a:lnTo>
                  <a:lnTo>
                    <a:pt x="76647" y="14245"/>
                  </a:lnTo>
                  <a:lnTo>
                    <a:pt x="76647" y="14172"/>
                  </a:lnTo>
                  <a:lnTo>
                    <a:pt x="76647" y="10340"/>
                  </a:lnTo>
                  <a:lnTo>
                    <a:pt x="76647" y="10195"/>
                  </a:lnTo>
                  <a:lnTo>
                    <a:pt x="76719" y="10123"/>
                  </a:lnTo>
                  <a:lnTo>
                    <a:pt x="76864" y="10051"/>
                  </a:lnTo>
                  <a:close/>
                  <a:moveTo>
                    <a:pt x="144255" y="10051"/>
                  </a:moveTo>
                  <a:lnTo>
                    <a:pt x="144327" y="10123"/>
                  </a:lnTo>
                  <a:lnTo>
                    <a:pt x="144327" y="10195"/>
                  </a:lnTo>
                  <a:lnTo>
                    <a:pt x="144327" y="10268"/>
                  </a:lnTo>
                  <a:lnTo>
                    <a:pt x="136807" y="21548"/>
                  </a:lnTo>
                  <a:lnTo>
                    <a:pt x="136807" y="21837"/>
                  </a:lnTo>
                  <a:lnTo>
                    <a:pt x="136879" y="22054"/>
                  </a:lnTo>
                  <a:lnTo>
                    <a:pt x="144761" y="31888"/>
                  </a:lnTo>
                  <a:lnTo>
                    <a:pt x="144833" y="31960"/>
                  </a:lnTo>
                  <a:lnTo>
                    <a:pt x="144833" y="32033"/>
                  </a:lnTo>
                  <a:lnTo>
                    <a:pt x="137819" y="32033"/>
                  </a:lnTo>
                  <a:lnTo>
                    <a:pt x="137603" y="31816"/>
                  </a:lnTo>
                  <a:lnTo>
                    <a:pt x="133192" y="24874"/>
                  </a:lnTo>
                  <a:lnTo>
                    <a:pt x="133119" y="24802"/>
                  </a:lnTo>
                  <a:lnTo>
                    <a:pt x="132975" y="24802"/>
                  </a:lnTo>
                  <a:lnTo>
                    <a:pt x="132903" y="24874"/>
                  </a:lnTo>
                  <a:lnTo>
                    <a:pt x="128564" y="31816"/>
                  </a:lnTo>
                  <a:lnTo>
                    <a:pt x="128347" y="32033"/>
                  </a:lnTo>
                  <a:lnTo>
                    <a:pt x="115042" y="32033"/>
                  </a:lnTo>
                  <a:lnTo>
                    <a:pt x="114970" y="31960"/>
                  </a:lnTo>
                  <a:lnTo>
                    <a:pt x="114898" y="31816"/>
                  </a:lnTo>
                  <a:lnTo>
                    <a:pt x="113379" y="27333"/>
                  </a:lnTo>
                  <a:lnTo>
                    <a:pt x="113235" y="27116"/>
                  </a:lnTo>
                  <a:lnTo>
                    <a:pt x="113018" y="27043"/>
                  </a:lnTo>
                  <a:lnTo>
                    <a:pt x="104919" y="27043"/>
                  </a:lnTo>
                  <a:lnTo>
                    <a:pt x="104630" y="27116"/>
                  </a:lnTo>
                  <a:lnTo>
                    <a:pt x="104485" y="27333"/>
                  </a:lnTo>
                  <a:lnTo>
                    <a:pt x="102895" y="31816"/>
                  </a:lnTo>
                  <a:lnTo>
                    <a:pt x="102822" y="31960"/>
                  </a:lnTo>
                  <a:lnTo>
                    <a:pt x="102678" y="32033"/>
                  </a:lnTo>
                  <a:lnTo>
                    <a:pt x="96315" y="32033"/>
                  </a:lnTo>
                  <a:lnTo>
                    <a:pt x="96242" y="31960"/>
                  </a:lnTo>
                  <a:lnTo>
                    <a:pt x="96315" y="31816"/>
                  </a:lnTo>
                  <a:lnTo>
                    <a:pt x="104992" y="10340"/>
                  </a:lnTo>
                  <a:lnTo>
                    <a:pt x="105136" y="10123"/>
                  </a:lnTo>
                  <a:lnTo>
                    <a:pt x="105353" y="10051"/>
                  </a:lnTo>
                  <a:lnTo>
                    <a:pt x="112584" y="10051"/>
                  </a:lnTo>
                  <a:lnTo>
                    <a:pt x="112801" y="10123"/>
                  </a:lnTo>
                  <a:lnTo>
                    <a:pt x="112945" y="10340"/>
                  </a:lnTo>
                  <a:lnTo>
                    <a:pt x="121478" y="31671"/>
                  </a:lnTo>
                  <a:lnTo>
                    <a:pt x="129287" y="22054"/>
                  </a:lnTo>
                  <a:lnTo>
                    <a:pt x="129359" y="21837"/>
                  </a:lnTo>
                  <a:lnTo>
                    <a:pt x="129287" y="21548"/>
                  </a:lnTo>
                  <a:lnTo>
                    <a:pt x="121839" y="10268"/>
                  </a:lnTo>
                  <a:lnTo>
                    <a:pt x="121767" y="10195"/>
                  </a:lnTo>
                  <a:lnTo>
                    <a:pt x="121767" y="10123"/>
                  </a:lnTo>
                  <a:lnTo>
                    <a:pt x="121839" y="10051"/>
                  </a:lnTo>
                  <a:lnTo>
                    <a:pt x="128564" y="10051"/>
                  </a:lnTo>
                  <a:lnTo>
                    <a:pt x="128853" y="10123"/>
                  </a:lnTo>
                  <a:lnTo>
                    <a:pt x="129070" y="10268"/>
                  </a:lnTo>
                  <a:lnTo>
                    <a:pt x="132903" y="16559"/>
                  </a:lnTo>
                  <a:lnTo>
                    <a:pt x="132975" y="16631"/>
                  </a:lnTo>
                  <a:lnTo>
                    <a:pt x="133119" y="16631"/>
                  </a:lnTo>
                  <a:lnTo>
                    <a:pt x="133192" y="16559"/>
                  </a:lnTo>
                  <a:lnTo>
                    <a:pt x="137096" y="10268"/>
                  </a:lnTo>
                  <a:lnTo>
                    <a:pt x="137313" y="10123"/>
                  </a:lnTo>
                  <a:lnTo>
                    <a:pt x="137530" y="10051"/>
                  </a:lnTo>
                  <a:close/>
                  <a:moveTo>
                    <a:pt x="154523" y="10051"/>
                  </a:moveTo>
                  <a:lnTo>
                    <a:pt x="154595" y="10123"/>
                  </a:lnTo>
                  <a:lnTo>
                    <a:pt x="154667" y="10195"/>
                  </a:lnTo>
                  <a:lnTo>
                    <a:pt x="154740" y="10340"/>
                  </a:lnTo>
                  <a:lnTo>
                    <a:pt x="154740" y="31816"/>
                  </a:lnTo>
                  <a:lnTo>
                    <a:pt x="154667" y="31960"/>
                  </a:lnTo>
                  <a:lnTo>
                    <a:pt x="154595" y="32033"/>
                  </a:lnTo>
                  <a:lnTo>
                    <a:pt x="148304" y="32033"/>
                  </a:lnTo>
                  <a:lnTo>
                    <a:pt x="148160" y="31960"/>
                  </a:lnTo>
                  <a:lnTo>
                    <a:pt x="148160" y="31816"/>
                  </a:lnTo>
                  <a:lnTo>
                    <a:pt x="148160" y="10340"/>
                  </a:lnTo>
                  <a:lnTo>
                    <a:pt x="148160" y="10195"/>
                  </a:lnTo>
                  <a:lnTo>
                    <a:pt x="148232" y="10123"/>
                  </a:lnTo>
                  <a:lnTo>
                    <a:pt x="148304" y="10051"/>
                  </a:lnTo>
                  <a:close/>
                  <a:moveTo>
                    <a:pt x="168984" y="42084"/>
                  </a:moveTo>
                  <a:lnTo>
                    <a:pt x="170069" y="42228"/>
                  </a:lnTo>
                  <a:lnTo>
                    <a:pt x="171154" y="42517"/>
                  </a:lnTo>
                  <a:lnTo>
                    <a:pt x="172238" y="42807"/>
                  </a:lnTo>
                  <a:lnTo>
                    <a:pt x="173323" y="43240"/>
                  </a:lnTo>
                  <a:lnTo>
                    <a:pt x="174335" y="43674"/>
                  </a:lnTo>
                  <a:lnTo>
                    <a:pt x="175347" y="44253"/>
                  </a:lnTo>
                  <a:lnTo>
                    <a:pt x="176360" y="44831"/>
                  </a:lnTo>
                  <a:lnTo>
                    <a:pt x="177300" y="45554"/>
                  </a:lnTo>
                  <a:lnTo>
                    <a:pt x="178167" y="46277"/>
                  </a:lnTo>
                  <a:lnTo>
                    <a:pt x="179035" y="47073"/>
                  </a:lnTo>
                  <a:lnTo>
                    <a:pt x="179831" y="47868"/>
                  </a:lnTo>
                  <a:lnTo>
                    <a:pt x="180554" y="48808"/>
                  </a:lnTo>
                  <a:lnTo>
                    <a:pt x="181132" y="49676"/>
                  </a:lnTo>
                  <a:lnTo>
                    <a:pt x="181711" y="50616"/>
                  </a:lnTo>
                  <a:lnTo>
                    <a:pt x="182144" y="51628"/>
                  </a:lnTo>
                  <a:lnTo>
                    <a:pt x="200438" y="96098"/>
                  </a:lnTo>
                  <a:lnTo>
                    <a:pt x="200800" y="97038"/>
                  </a:lnTo>
                  <a:lnTo>
                    <a:pt x="201017" y="97978"/>
                  </a:lnTo>
                  <a:lnTo>
                    <a:pt x="201089" y="98918"/>
                  </a:lnTo>
                  <a:lnTo>
                    <a:pt x="201161" y="99786"/>
                  </a:lnTo>
                  <a:lnTo>
                    <a:pt x="201017" y="100653"/>
                  </a:lnTo>
                  <a:lnTo>
                    <a:pt x="200872" y="101449"/>
                  </a:lnTo>
                  <a:lnTo>
                    <a:pt x="200583" y="102172"/>
                  </a:lnTo>
                  <a:lnTo>
                    <a:pt x="200149" y="102823"/>
                  </a:lnTo>
                  <a:lnTo>
                    <a:pt x="199715" y="103473"/>
                  </a:lnTo>
                  <a:lnTo>
                    <a:pt x="199137" y="103980"/>
                  </a:lnTo>
                  <a:lnTo>
                    <a:pt x="198486" y="104486"/>
                  </a:lnTo>
                  <a:lnTo>
                    <a:pt x="197691" y="104920"/>
                  </a:lnTo>
                  <a:lnTo>
                    <a:pt x="196895" y="105209"/>
                  </a:lnTo>
                  <a:lnTo>
                    <a:pt x="196028" y="105426"/>
                  </a:lnTo>
                  <a:lnTo>
                    <a:pt x="195088" y="105570"/>
                  </a:lnTo>
                  <a:lnTo>
                    <a:pt x="194003" y="105643"/>
                  </a:lnTo>
                  <a:lnTo>
                    <a:pt x="39914" y="105643"/>
                  </a:lnTo>
                  <a:lnTo>
                    <a:pt x="38902" y="105570"/>
                  </a:lnTo>
                  <a:lnTo>
                    <a:pt x="37962" y="105426"/>
                  </a:lnTo>
                  <a:lnTo>
                    <a:pt x="37022" y="105209"/>
                  </a:lnTo>
                  <a:lnTo>
                    <a:pt x="36226" y="104920"/>
                  </a:lnTo>
                  <a:lnTo>
                    <a:pt x="35503" y="104486"/>
                  </a:lnTo>
                  <a:lnTo>
                    <a:pt x="34853" y="103980"/>
                  </a:lnTo>
                  <a:lnTo>
                    <a:pt x="34274" y="103473"/>
                  </a:lnTo>
                  <a:lnTo>
                    <a:pt x="33768" y="102823"/>
                  </a:lnTo>
                  <a:lnTo>
                    <a:pt x="33406" y="102172"/>
                  </a:lnTo>
                  <a:lnTo>
                    <a:pt x="33117" y="101449"/>
                  </a:lnTo>
                  <a:lnTo>
                    <a:pt x="32900" y="100653"/>
                  </a:lnTo>
                  <a:lnTo>
                    <a:pt x="32828" y="99786"/>
                  </a:lnTo>
                  <a:lnTo>
                    <a:pt x="32828" y="98918"/>
                  </a:lnTo>
                  <a:lnTo>
                    <a:pt x="32973" y="97978"/>
                  </a:lnTo>
                  <a:lnTo>
                    <a:pt x="33189" y="97038"/>
                  </a:lnTo>
                  <a:lnTo>
                    <a:pt x="33551" y="96098"/>
                  </a:lnTo>
                  <a:lnTo>
                    <a:pt x="51773" y="51628"/>
                  </a:lnTo>
                  <a:lnTo>
                    <a:pt x="52279" y="50616"/>
                  </a:lnTo>
                  <a:lnTo>
                    <a:pt x="52785" y="49676"/>
                  </a:lnTo>
                  <a:lnTo>
                    <a:pt x="53436" y="48808"/>
                  </a:lnTo>
                  <a:lnTo>
                    <a:pt x="54159" y="47868"/>
                  </a:lnTo>
                  <a:lnTo>
                    <a:pt x="54882" y="47073"/>
                  </a:lnTo>
                  <a:lnTo>
                    <a:pt x="55750" y="46277"/>
                  </a:lnTo>
                  <a:lnTo>
                    <a:pt x="56617" y="45554"/>
                  </a:lnTo>
                  <a:lnTo>
                    <a:pt x="57557" y="44831"/>
                  </a:lnTo>
                  <a:lnTo>
                    <a:pt x="58570" y="44253"/>
                  </a:lnTo>
                  <a:lnTo>
                    <a:pt x="59582" y="43674"/>
                  </a:lnTo>
                  <a:lnTo>
                    <a:pt x="60667" y="43240"/>
                  </a:lnTo>
                  <a:lnTo>
                    <a:pt x="61679" y="42807"/>
                  </a:lnTo>
                  <a:lnTo>
                    <a:pt x="62764" y="42517"/>
                  </a:lnTo>
                  <a:lnTo>
                    <a:pt x="63848" y="42228"/>
                  </a:lnTo>
                  <a:lnTo>
                    <a:pt x="64933" y="42084"/>
                  </a:lnTo>
                  <a:close/>
                  <a:moveTo>
                    <a:pt x="69633" y="131674"/>
                  </a:moveTo>
                  <a:lnTo>
                    <a:pt x="70139" y="131746"/>
                  </a:lnTo>
                  <a:lnTo>
                    <a:pt x="70645" y="131818"/>
                  </a:lnTo>
                  <a:lnTo>
                    <a:pt x="71151" y="131963"/>
                  </a:lnTo>
                  <a:lnTo>
                    <a:pt x="71657" y="132108"/>
                  </a:lnTo>
                  <a:lnTo>
                    <a:pt x="72091" y="132325"/>
                  </a:lnTo>
                  <a:lnTo>
                    <a:pt x="72525" y="132614"/>
                  </a:lnTo>
                  <a:lnTo>
                    <a:pt x="72887" y="132903"/>
                  </a:lnTo>
                  <a:lnTo>
                    <a:pt x="73248" y="133192"/>
                  </a:lnTo>
                  <a:lnTo>
                    <a:pt x="73610" y="133554"/>
                  </a:lnTo>
                  <a:lnTo>
                    <a:pt x="73899" y="133988"/>
                  </a:lnTo>
                  <a:lnTo>
                    <a:pt x="74188" y="134421"/>
                  </a:lnTo>
                  <a:lnTo>
                    <a:pt x="74405" y="134855"/>
                  </a:lnTo>
                  <a:lnTo>
                    <a:pt x="74550" y="135361"/>
                  </a:lnTo>
                  <a:lnTo>
                    <a:pt x="74694" y="135795"/>
                  </a:lnTo>
                  <a:lnTo>
                    <a:pt x="74767" y="136302"/>
                  </a:lnTo>
                  <a:lnTo>
                    <a:pt x="74767" y="136880"/>
                  </a:lnTo>
                  <a:lnTo>
                    <a:pt x="74767" y="153366"/>
                  </a:lnTo>
                  <a:lnTo>
                    <a:pt x="74767" y="153945"/>
                  </a:lnTo>
                  <a:lnTo>
                    <a:pt x="74694" y="154451"/>
                  </a:lnTo>
                  <a:lnTo>
                    <a:pt x="74550" y="154957"/>
                  </a:lnTo>
                  <a:lnTo>
                    <a:pt x="74405" y="155391"/>
                  </a:lnTo>
                  <a:lnTo>
                    <a:pt x="74188" y="155825"/>
                  </a:lnTo>
                  <a:lnTo>
                    <a:pt x="73899" y="156259"/>
                  </a:lnTo>
                  <a:lnTo>
                    <a:pt x="73610" y="156693"/>
                  </a:lnTo>
                  <a:lnTo>
                    <a:pt x="73248" y="157054"/>
                  </a:lnTo>
                  <a:lnTo>
                    <a:pt x="72887" y="157343"/>
                  </a:lnTo>
                  <a:lnTo>
                    <a:pt x="72525" y="157705"/>
                  </a:lnTo>
                  <a:lnTo>
                    <a:pt x="72091" y="157922"/>
                  </a:lnTo>
                  <a:lnTo>
                    <a:pt x="71657" y="158139"/>
                  </a:lnTo>
                  <a:lnTo>
                    <a:pt x="71151" y="158356"/>
                  </a:lnTo>
                  <a:lnTo>
                    <a:pt x="70645" y="158428"/>
                  </a:lnTo>
                  <a:lnTo>
                    <a:pt x="70139" y="158500"/>
                  </a:lnTo>
                  <a:lnTo>
                    <a:pt x="69633" y="158573"/>
                  </a:lnTo>
                  <a:lnTo>
                    <a:pt x="34780" y="158573"/>
                  </a:lnTo>
                  <a:lnTo>
                    <a:pt x="34274" y="158500"/>
                  </a:lnTo>
                  <a:lnTo>
                    <a:pt x="33696" y="158428"/>
                  </a:lnTo>
                  <a:lnTo>
                    <a:pt x="33262" y="158356"/>
                  </a:lnTo>
                  <a:lnTo>
                    <a:pt x="32756" y="158139"/>
                  </a:lnTo>
                  <a:lnTo>
                    <a:pt x="32322" y="157922"/>
                  </a:lnTo>
                  <a:lnTo>
                    <a:pt x="31888" y="157705"/>
                  </a:lnTo>
                  <a:lnTo>
                    <a:pt x="31526" y="157343"/>
                  </a:lnTo>
                  <a:lnTo>
                    <a:pt x="31093" y="157054"/>
                  </a:lnTo>
                  <a:lnTo>
                    <a:pt x="30803" y="156693"/>
                  </a:lnTo>
                  <a:lnTo>
                    <a:pt x="30514" y="156259"/>
                  </a:lnTo>
                  <a:lnTo>
                    <a:pt x="30225" y="155825"/>
                  </a:lnTo>
                  <a:lnTo>
                    <a:pt x="30008" y="155391"/>
                  </a:lnTo>
                  <a:lnTo>
                    <a:pt x="29863" y="154957"/>
                  </a:lnTo>
                  <a:lnTo>
                    <a:pt x="29719" y="154451"/>
                  </a:lnTo>
                  <a:lnTo>
                    <a:pt x="29646" y="153945"/>
                  </a:lnTo>
                  <a:lnTo>
                    <a:pt x="29574" y="153366"/>
                  </a:lnTo>
                  <a:lnTo>
                    <a:pt x="29574" y="136880"/>
                  </a:lnTo>
                  <a:lnTo>
                    <a:pt x="29646" y="136302"/>
                  </a:lnTo>
                  <a:lnTo>
                    <a:pt x="29719" y="135795"/>
                  </a:lnTo>
                  <a:lnTo>
                    <a:pt x="29863" y="135361"/>
                  </a:lnTo>
                  <a:lnTo>
                    <a:pt x="30008" y="134855"/>
                  </a:lnTo>
                  <a:lnTo>
                    <a:pt x="30225" y="134421"/>
                  </a:lnTo>
                  <a:lnTo>
                    <a:pt x="30514" y="133988"/>
                  </a:lnTo>
                  <a:lnTo>
                    <a:pt x="30803" y="133554"/>
                  </a:lnTo>
                  <a:lnTo>
                    <a:pt x="31093" y="133192"/>
                  </a:lnTo>
                  <a:lnTo>
                    <a:pt x="31526" y="132903"/>
                  </a:lnTo>
                  <a:lnTo>
                    <a:pt x="31888" y="132614"/>
                  </a:lnTo>
                  <a:lnTo>
                    <a:pt x="32322" y="132325"/>
                  </a:lnTo>
                  <a:lnTo>
                    <a:pt x="32756" y="132108"/>
                  </a:lnTo>
                  <a:lnTo>
                    <a:pt x="33262" y="131963"/>
                  </a:lnTo>
                  <a:lnTo>
                    <a:pt x="33696" y="131818"/>
                  </a:lnTo>
                  <a:lnTo>
                    <a:pt x="34274" y="131746"/>
                  </a:lnTo>
                  <a:lnTo>
                    <a:pt x="34780" y="131674"/>
                  </a:lnTo>
                  <a:close/>
                  <a:moveTo>
                    <a:pt x="198848" y="131674"/>
                  </a:moveTo>
                  <a:lnTo>
                    <a:pt x="199354" y="131746"/>
                  </a:lnTo>
                  <a:lnTo>
                    <a:pt x="199860" y="131818"/>
                  </a:lnTo>
                  <a:lnTo>
                    <a:pt x="200366" y="131963"/>
                  </a:lnTo>
                  <a:lnTo>
                    <a:pt x="200872" y="132108"/>
                  </a:lnTo>
                  <a:lnTo>
                    <a:pt x="201306" y="132325"/>
                  </a:lnTo>
                  <a:lnTo>
                    <a:pt x="201740" y="132614"/>
                  </a:lnTo>
                  <a:lnTo>
                    <a:pt x="202101" y="132903"/>
                  </a:lnTo>
                  <a:lnTo>
                    <a:pt x="202463" y="133192"/>
                  </a:lnTo>
                  <a:lnTo>
                    <a:pt x="202825" y="133554"/>
                  </a:lnTo>
                  <a:lnTo>
                    <a:pt x="203114" y="133988"/>
                  </a:lnTo>
                  <a:lnTo>
                    <a:pt x="203403" y="134421"/>
                  </a:lnTo>
                  <a:lnTo>
                    <a:pt x="203620" y="134855"/>
                  </a:lnTo>
                  <a:lnTo>
                    <a:pt x="203765" y="135361"/>
                  </a:lnTo>
                  <a:lnTo>
                    <a:pt x="203909" y="135795"/>
                  </a:lnTo>
                  <a:lnTo>
                    <a:pt x="203981" y="136302"/>
                  </a:lnTo>
                  <a:lnTo>
                    <a:pt x="203981" y="136880"/>
                  </a:lnTo>
                  <a:lnTo>
                    <a:pt x="203981" y="153366"/>
                  </a:lnTo>
                  <a:lnTo>
                    <a:pt x="203981" y="153945"/>
                  </a:lnTo>
                  <a:lnTo>
                    <a:pt x="203909" y="154451"/>
                  </a:lnTo>
                  <a:lnTo>
                    <a:pt x="203765" y="154957"/>
                  </a:lnTo>
                  <a:lnTo>
                    <a:pt x="203620" y="155391"/>
                  </a:lnTo>
                  <a:lnTo>
                    <a:pt x="203403" y="155825"/>
                  </a:lnTo>
                  <a:lnTo>
                    <a:pt x="203114" y="156259"/>
                  </a:lnTo>
                  <a:lnTo>
                    <a:pt x="202825" y="156693"/>
                  </a:lnTo>
                  <a:lnTo>
                    <a:pt x="202463" y="157054"/>
                  </a:lnTo>
                  <a:lnTo>
                    <a:pt x="202101" y="157343"/>
                  </a:lnTo>
                  <a:lnTo>
                    <a:pt x="201740" y="157705"/>
                  </a:lnTo>
                  <a:lnTo>
                    <a:pt x="201306" y="157922"/>
                  </a:lnTo>
                  <a:lnTo>
                    <a:pt x="200872" y="158139"/>
                  </a:lnTo>
                  <a:lnTo>
                    <a:pt x="200366" y="158356"/>
                  </a:lnTo>
                  <a:lnTo>
                    <a:pt x="199860" y="158428"/>
                  </a:lnTo>
                  <a:lnTo>
                    <a:pt x="199354" y="158500"/>
                  </a:lnTo>
                  <a:lnTo>
                    <a:pt x="198848" y="158573"/>
                  </a:lnTo>
                  <a:lnTo>
                    <a:pt x="163995" y="158573"/>
                  </a:lnTo>
                  <a:lnTo>
                    <a:pt x="163489" y="158500"/>
                  </a:lnTo>
                  <a:lnTo>
                    <a:pt x="162983" y="158428"/>
                  </a:lnTo>
                  <a:lnTo>
                    <a:pt x="162477" y="158356"/>
                  </a:lnTo>
                  <a:lnTo>
                    <a:pt x="161970" y="158139"/>
                  </a:lnTo>
                  <a:lnTo>
                    <a:pt x="161537" y="157922"/>
                  </a:lnTo>
                  <a:lnTo>
                    <a:pt x="161103" y="157705"/>
                  </a:lnTo>
                  <a:lnTo>
                    <a:pt x="160741" y="157343"/>
                  </a:lnTo>
                  <a:lnTo>
                    <a:pt x="160307" y="157054"/>
                  </a:lnTo>
                  <a:lnTo>
                    <a:pt x="160018" y="156693"/>
                  </a:lnTo>
                  <a:lnTo>
                    <a:pt x="159729" y="156259"/>
                  </a:lnTo>
                  <a:lnTo>
                    <a:pt x="159440" y="155825"/>
                  </a:lnTo>
                  <a:lnTo>
                    <a:pt x="159223" y="155391"/>
                  </a:lnTo>
                  <a:lnTo>
                    <a:pt x="159078" y="154957"/>
                  </a:lnTo>
                  <a:lnTo>
                    <a:pt x="158933" y="154451"/>
                  </a:lnTo>
                  <a:lnTo>
                    <a:pt x="158861" y="153945"/>
                  </a:lnTo>
                  <a:lnTo>
                    <a:pt x="158861" y="153366"/>
                  </a:lnTo>
                  <a:lnTo>
                    <a:pt x="158861" y="136880"/>
                  </a:lnTo>
                  <a:lnTo>
                    <a:pt x="158861" y="136302"/>
                  </a:lnTo>
                  <a:lnTo>
                    <a:pt x="158933" y="135795"/>
                  </a:lnTo>
                  <a:lnTo>
                    <a:pt x="159078" y="135361"/>
                  </a:lnTo>
                  <a:lnTo>
                    <a:pt x="159223" y="134855"/>
                  </a:lnTo>
                  <a:lnTo>
                    <a:pt x="159440" y="134421"/>
                  </a:lnTo>
                  <a:lnTo>
                    <a:pt x="159729" y="133988"/>
                  </a:lnTo>
                  <a:lnTo>
                    <a:pt x="160018" y="133554"/>
                  </a:lnTo>
                  <a:lnTo>
                    <a:pt x="160307" y="133192"/>
                  </a:lnTo>
                  <a:lnTo>
                    <a:pt x="160741" y="132903"/>
                  </a:lnTo>
                  <a:lnTo>
                    <a:pt x="161103" y="132614"/>
                  </a:lnTo>
                  <a:lnTo>
                    <a:pt x="161537" y="132325"/>
                  </a:lnTo>
                  <a:lnTo>
                    <a:pt x="161970" y="132108"/>
                  </a:lnTo>
                  <a:lnTo>
                    <a:pt x="162477" y="131963"/>
                  </a:lnTo>
                  <a:lnTo>
                    <a:pt x="162983" y="131818"/>
                  </a:lnTo>
                  <a:lnTo>
                    <a:pt x="163489" y="131746"/>
                  </a:lnTo>
                  <a:lnTo>
                    <a:pt x="163995" y="131674"/>
                  </a:lnTo>
                  <a:close/>
                  <a:moveTo>
                    <a:pt x="76068" y="0"/>
                  </a:moveTo>
                  <a:lnTo>
                    <a:pt x="75273" y="72"/>
                  </a:lnTo>
                  <a:lnTo>
                    <a:pt x="74477" y="217"/>
                  </a:lnTo>
                  <a:lnTo>
                    <a:pt x="73754" y="362"/>
                  </a:lnTo>
                  <a:lnTo>
                    <a:pt x="73031" y="651"/>
                  </a:lnTo>
                  <a:lnTo>
                    <a:pt x="72381" y="940"/>
                  </a:lnTo>
                  <a:lnTo>
                    <a:pt x="71730" y="1374"/>
                  </a:lnTo>
                  <a:lnTo>
                    <a:pt x="71151" y="1808"/>
                  </a:lnTo>
                  <a:lnTo>
                    <a:pt x="70573" y="2314"/>
                  </a:lnTo>
                  <a:lnTo>
                    <a:pt x="70067" y="2820"/>
                  </a:lnTo>
                  <a:lnTo>
                    <a:pt x="69633" y="3471"/>
                  </a:lnTo>
                  <a:lnTo>
                    <a:pt x="69271" y="4049"/>
                  </a:lnTo>
                  <a:lnTo>
                    <a:pt x="68910" y="4772"/>
                  </a:lnTo>
                  <a:lnTo>
                    <a:pt x="68693" y="5495"/>
                  </a:lnTo>
                  <a:lnTo>
                    <a:pt x="68476" y="6219"/>
                  </a:lnTo>
                  <a:lnTo>
                    <a:pt x="68331" y="6942"/>
                  </a:lnTo>
                  <a:lnTo>
                    <a:pt x="68331" y="7737"/>
                  </a:lnTo>
                  <a:lnTo>
                    <a:pt x="68331" y="32033"/>
                  </a:lnTo>
                  <a:lnTo>
                    <a:pt x="60160" y="32033"/>
                  </a:lnTo>
                  <a:lnTo>
                    <a:pt x="58353" y="32105"/>
                  </a:lnTo>
                  <a:lnTo>
                    <a:pt x="56545" y="32394"/>
                  </a:lnTo>
                  <a:lnTo>
                    <a:pt x="54737" y="32756"/>
                  </a:lnTo>
                  <a:lnTo>
                    <a:pt x="52930" y="33262"/>
                  </a:lnTo>
                  <a:lnTo>
                    <a:pt x="51194" y="33985"/>
                  </a:lnTo>
                  <a:lnTo>
                    <a:pt x="49459" y="34780"/>
                  </a:lnTo>
                  <a:lnTo>
                    <a:pt x="47723" y="35648"/>
                  </a:lnTo>
                  <a:lnTo>
                    <a:pt x="46060" y="36733"/>
                  </a:lnTo>
                  <a:lnTo>
                    <a:pt x="44542" y="37817"/>
                  </a:lnTo>
                  <a:lnTo>
                    <a:pt x="43023" y="39047"/>
                  </a:lnTo>
                  <a:lnTo>
                    <a:pt x="41577" y="40348"/>
                  </a:lnTo>
                  <a:lnTo>
                    <a:pt x="40348" y="41794"/>
                  </a:lnTo>
                  <a:lnTo>
                    <a:pt x="39119" y="43240"/>
                  </a:lnTo>
                  <a:lnTo>
                    <a:pt x="38106" y="44759"/>
                  </a:lnTo>
                  <a:lnTo>
                    <a:pt x="37166" y="46350"/>
                  </a:lnTo>
                  <a:lnTo>
                    <a:pt x="36443" y="47941"/>
                  </a:lnTo>
                  <a:lnTo>
                    <a:pt x="24440" y="77225"/>
                  </a:lnTo>
                  <a:lnTo>
                    <a:pt x="13160" y="74116"/>
                  </a:lnTo>
                  <a:lnTo>
                    <a:pt x="12365" y="73899"/>
                  </a:lnTo>
                  <a:lnTo>
                    <a:pt x="11569" y="73755"/>
                  </a:lnTo>
                  <a:lnTo>
                    <a:pt x="10774" y="73682"/>
                  </a:lnTo>
                  <a:lnTo>
                    <a:pt x="8894" y="73682"/>
                  </a:lnTo>
                  <a:lnTo>
                    <a:pt x="7882" y="73827"/>
                  </a:lnTo>
                  <a:lnTo>
                    <a:pt x="6869" y="74116"/>
                  </a:lnTo>
                  <a:lnTo>
                    <a:pt x="6002" y="74405"/>
                  </a:lnTo>
                  <a:lnTo>
                    <a:pt x="5062" y="74839"/>
                  </a:lnTo>
                  <a:lnTo>
                    <a:pt x="4266" y="75345"/>
                  </a:lnTo>
                  <a:lnTo>
                    <a:pt x="3471" y="75996"/>
                  </a:lnTo>
                  <a:lnTo>
                    <a:pt x="2820" y="76647"/>
                  </a:lnTo>
                  <a:lnTo>
                    <a:pt x="2169" y="77370"/>
                  </a:lnTo>
                  <a:lnTo>
                    <a:pt x="1591" y="78165"/>
                  </a:lnTo>
                  <a:lnTo>
                    <a:pt x="1157" y="79033"/>
                  </a:lnTo>
                  <a:lnTo>
                    <a:pt x="723" y="79973"/>
                  </a:lnTo>
                  <a:lnTo>
                    <a:pt x="434" y="80913"/>
                  </a:lnTo>
                  <a:lnTo>
                    <a:pt x="145" y="81998"/>
                  </a:lnTo>
                  <a:lnTo>
                    <a:pt x="0" y="83010"/>
                  </a:lnTo>
                  <a:lnTo>
                    <a:pt x="0" y="84167"/>
                  </a:lnTo>
                  <a:lnTo>
                    <a:pt x="0" y="90386"/>
                  </a:lnTo>
                  <a:lnTo>
                    <a:pt x="72" y="91687"/>
                  </a:lnTo>
                  <a:lnTo>
                    <a:pt x="217" y="92989"/>
                  </a:lnTo>
                  <a:lnTo>
                    <a:pt x="578" y="94218"/>
                  </a:lnTo>
                  <a:lnTo>
                    <a:pt x="1012" y="95375"/>
                  </a:lnTo>
                  <a:lnTo>
                    <a:pt x="1518" y="96532"/>
                  </a:lnTo>
                  <a:lnTo>
                    <a:pt x="2169" y="97616"/>
                  </a:lnTo>
                  <a:lnTo>
                    <a:pt x="2965" y="98556"/>
                  </a:lnTo>
                  <a:lnTo>
                    <a:pt x="3760" y="99496"/>
                  </a:lnTo>
                  <a:lnTo>
                    <a:pt x="4700" y="100364"/>
                  </a:lnTo>
                  <a:lnTo>
                    <a:pt x="5640" y="101087"/>
                  </a:lnTo>
                  <a:lnTo>
                    <a:pt x="6725" y="101738"/>
                  </a:lnTo>
                  <a:lnTo>
                    <a:pt x="7882" y="102244"/>
                  </a:lnTo>
                  <a:lnTo>
                    <a:pt x="9039" y="102678"/>
                  </a:lnTo>
                  <a:lnTo>
                    <a:pt x="10268" y="103040"/>
                  </a:lnTo>
                  <a:lnTo>
                    <a:pt x="11569" y="103184"/>
                  </a:lnTo>
                  <a:lnTo>
                    <a:pt x="12871" y="103257"/>
                  </a:lnTo>
                  <a:lnTo>
                    <a:pt x="13739" y="103257"/>
                  </a:lnTo>
                  <a:lnTo>
                    <a:pt x="12003" y="107450"/>
                  </a:lnTo>
                  <a:lnTo>
                    <a:pt x="11352" y="109041"/>
                  </a:lnTo>
                  <a:lnTo>
                    <a:pt x="10774" y="110777"/>
                  </a:lnTo>
                  <a:lnTo>
                    <a:pt x="10195" y="112584"/>
                  </a:lnTo>
                  <a:lnTo>
                    <a:pt x="9617" y="114464"/>
                  </a:lnTo>
                  <a:lnTo>
                    <a:pt x="8605" y="118441"/>
                  </a:lnTo>
                  <a:lnTo>
                    <a:pt x="7665" y="122635"/>
                  </a:lnTo>
                  <a:lnTo>
                    <a:pt x="6942" y="126757"/>
                  </a:lnTo>
                  <a:lnTo>
                    <a:pt x="6363" y="130878"/>
                  </a:lnTo>
                  <a:lnTo>
                    <a:pt x="6219" y="132831"/>
                  </a:lnTo>
                  <a:lnTo>
                    <a:pt x="6074" y="134711"/>
                  </a:lnTo>
                  <a:lnTo>
                    <a:pt x="5929" y="136518"/>
                  </a:lnTo>
                  <a:lnTo>
                    <a:pt x="5929" y="138254"/>
                  </a:lnTo>
                  <a:lnTo>
                    <a:pt x="5929" y="196679"/>
                  </a:lnTo>
                  <a:lnTo>
                    <a:pt x="6002" y="197981"/>
                  </a:lnTo>
                  <a:lnTo>
                    <a:pt x="6146" y="199210"/>
                  </a:lnTo>
                  <a:lnTo>
                    <a:pt x="6508" y="200439"/>
                  </a:lnTo>
                  <a:lnTo>
                    <a:pt x="6942" y="201668"/>
                  </a:lnTo>
                  <a:lnTo>
                    <a:pt x="7448" y="202753"/>
                  </a:lnTo>
                  <a:lnTo>
                    <a:pt x="8099" y="203838"/>
                  </a:lnTo>
                  <a:lnTo>
                    <a:pt x="8894" y="204850"/>
                  </a:lnTo>
                  <a:lnTo>
                    <a:pt x="9689" y="205790"/>
                  </a:lnTo>
                  <a:lnTo>
                    <a:pt x="10629" y="206585"/>
                  </a:lnTo>
                  <a:lnTo>
                    <a:pt x="11642" y="207308"/>
                  </a:lnTo>
                  <a:lnTo>
                    <a:pt x="12654" y="207959"/>
                  </a:lnTo>
                  <a:lnTo>
                    <a:pt x="13811" y="208538"/>
                  </a:lnTo>
                  <a:lnTo>
                    <a:pt x="14968" y="208972"/>
                  </a:lnTo>
                  <a:lnTo>
                    <a:pt x="16197" y="209261"/>
                  </a:lnTo>
                  <a:lnTo>
                    <a:pt x="17499" y="209478"/>
                  </a:lnTo>
                  <a:lnTo>
                    <a:pt x="18800" y="209550"/>
                  </a:lnTo>
                  <a:lnTo>
                    <a:pt x="34346" y="209550"/>
                  </a:lnTo>
                  <a:lnTo>
                    <a:pt x="35648" y="209478"/>
                  </a:lnTo>
                  <a:lnTo>
                    <a:pt x="36877" y="209261"/>
                  </a:lnTo>
                  <a:lnTo>
                    <a:pt x="38179" y="208972"/>
                  </a:lnTo>
                  <a:lnTo>
                    <a:pt x="39336" y="208538"/>
                  </a:lnTo>
                  <a:lnTo>
                    <a:pt x="40493" y="207959"/>
                  </a:lnTo>
                  <a:lnTo>
                    <a:pt x="41505" y="207308"/>
                  </a:lnTo>
                  <a:lnTo>
                    <a:pt x="42517" y="206585"/>
                  </a:lnTo>
                  <a:lnTo>
                    <a:pt x="43457" y="205790"/>
                  </a:lnTo>
                  <a:lnTo>
                    <a:pt x="44253" y="204850"/>
                  </a:lnTo>
                  <a:lnTo>
                    <a:pt x="44976" y="203838"/>
                  </a:lnTo>
                  <a:lnTo>
                    <a:pt x="45626" y="202753"/>
                  </a:lnTo>
                  <a:lnTo>
                    <a:pt x="46205" y="201668"/>
                  </a:lnTo>
                  <a:lnTo>
                    <a:pt x="46639" y="200439"/>
                  </a:lnTo>
                  <a:lnTo>
                    <a:pt x="46928" y="199210"/>
                  </a:lnTo>
                  <a:lnTo>
                    <a:pt x="47145" y="197981"/>
                  </a:lnTo>
                  <a:lnTo>
                    <a:pt x="47217" y="196679"/>
                  </a:lnTo>
                  <a:lnTo>
                    <a:pt x="47217" y="182290"/>
                  </a:lnTo>
                  <a:lnTo>
                    <a:pt x="186772" y="182290"/>
                  </a:lnTo>
                  <a:lnTo>
                    <a:pt x="186772" y="196679"/>
                  </a:lnTo>
                  <a:lnTo>
                    <a:pt x="186772" y="197981"/>
                  </a:lnTo>
                  <a:lnTo>
                    <a:pt x="186989" y="199210"/>
                  </a:lnTo>
                  <a:lnTo>
                    <a:pt x="187351" y="200439"/>
                  </a:lnTo>
                  <a:lnTo>
                    <a:pt x="187784" y="201668"/>
                  </a:lnTo>
                  <a:lnTo>
                    <a:pt x="188291" y="202753"/>
                  </a:lnTo>
                  <a:lnTo>
                    <a:pt x="188941" y="203838"/>
                  </a:lnTo>
                  <a:lnTo>
                    <a:pt x="189664" y="204850"/>
                  </a:lnTo>
                  <a:lnTo>
                    <a:pt x="190532" y="205790"/>
                  </a:lnTo>
                  <a:lnTo>
                    <a:pt x="191472" y="206585"/>
                  </a:lnTo>
                  <a:lnTo>
                    <a:pt x="192412" y="207308"/>
                  </a:lnTo>
                  <a:lnTo>
                    <a:pt x="193497" y="207959"/>
                  </a:lnTo>
                  <a:lnTo>
                    <a:pt x="194654" y="208538"/>
                  </a:lnTo>
                  <a:lnTo>
                    <a:pt x="195811" y="208972"/>
                  </a:lnTo>
                  <a:lnTo>
                    <a:pt x="197040" y="209261"/>
                  </a:lnTo>
                  <a:lnTo>
                    <a:pt x="198341" y="209478"/>
                  </a:lnTo>
                  <a:lnTo>
                    <a:pt x="199643" y="209550"/>
                  </a:lnTo>
                  <a:lnTo>
                    <a:pt x="215117" y="209550"/>
                  </a:lnTo>
                  <a:lnTo>
                    <a:pt x="216418" y="209478"/>
                  </a:lnTo>
                  <a:lnTo>
                    <a:pt x="217720" y="209261"/>
                  </a:lnTo>
                  <a:lnTo>
                    <a:pt x="218949" y="208972"/>
                  </a:lnTo>
                  <a:lnTo>
                    <a:pt x="220179" y="208538"/>
                  </a:lnTo>
                  <a:lnTo>
                    <a:pt x="221263" y="207959"/>
                  </a:lnTo>
                  <a:lnTo>
                    <a:pt x="222348" y="207308"/>
                  </a:lnTo>
                  <a:lnTo>
                    <a:pt x="223360" y="206585"/>
                  </a:lnTo>
                  <a:lnTo>
                    <a:pt x="224228" y="205790"/>
                  </a:lnTo>
                  <a:lnTo>
                    <a:pt x="225095" y="204850"/>
                  </a:lnTo>
                  <a:lnTo>
                    <a:pt x="225819" y="203838"/>
                  </a:lnTo>
                  <a:lnTo>
                    <a:pt x="226469" y="202753"/>
                  </a:lnTo>
                  <a:lnTo>
                    <a:pt x="227048" y="201668"/>
                  </a:lnTo>
                  <a:lnTo>
                    <a:pt x="227482" y="200439"/>
                  </a:lnTo>
                  <a:lnTo>
                    <a:pt x="227771" y="199210"/>
                  </a:lnTo>
                  <a:lnTo>
                    <a:pt x="227988" y="197981"/>
                  </a:lnTo>
                  <a:lnTo>
                    <a:pt x="228060" y="196679"/>
                  </a:lnTo>
                  <a:lnTo>
                    <a:pt x="228060" y="138254"/>
                  </a:lnTo>
                  <a:lnTo>
                    <a:pt x="227988" y="136518"/>
                  </a:lnTo>
                  <a:lnTo>
                    <a:pt x="227916" y="134711"/>
                  </a:lnTo>
                  <a:lnTo>
                    <a:pt x="227771" y="132831"/>
                  </a:lnTo>
                  <a:lnTo>
                    <a:pt x="227554" y="130878"/>
                  </a:lnTo>
                  <a:lnTo>
                    <a:pt x="226976" y="126757"/>
                  </a:lnTo>
                  <a:lnTo>
                    <a:pt x="226252" y="122635"/>
                  </a:lnTo>
                  <a:lnTo>
                    <a:pt x="225385" y="118441"/>
                  </a:lnTo>
                  <a:lnTo>
                    <a:pt x="224300" y="114464"/>
                  </a:lnTo>
                  <a:lnTo>
                    <a:pt x="223794" y="112584"/>
                  </a:lnTo>
                  <a:lnTo>
                    <a:pt x="223215" y="110777"/>
                  </a:lnTo>
                  <a:lnTo>
                    <a:pt x="222565" y="109041"/>
                  </a:lnTo>
                  <a:lnTo>
                    <a:pt x="221986" y="107450"/>
                  </a:lnTo>
                  <a:lnTo>
                    <a:pt x="220251" y="103257"/>
                  </a:lnTo>
                  <a:lnTo>
                    <a:pt x="221263" y="103257"/>
                  </a:lnTo>
                  <a:lnTo>
                    <a:pt x="222565" y="103184"/>
                  </a:lnTo>
                  <a:lnTo>
                    <a:pt x="223866" y="103040"/>
                  </a:lnTo>
                  <a:lnTo>
                    <a:pt x="225095" y="102678"/>
                  </a:lnTo>
                  <a:lnTo>
                    <a:pt x="226252" y="102244"/>
                  </a:lnTo>
                  <a:lnTo>
                    <a:pt x="227409" y="101738"/>
                  </a:lnTo>
                  <a:lnTo>
                    <a:pt x="228422" y="101087"/>
                  </a:lnTo>
                  <a:lnTo>
                    <a:pt x="229434" y="100364"/>
                  </a:lnTo>
                  <a:lnTo>
                    <a:pt x="230374" y="99496"/>
                  </a:lnTo>
                  <a:lnTo>
                    <a:pt x="231169" y="98556"/>
                  </a:lnTo>
                  <a:lnTo>
                    <a:pt x="231892" y="97616"/>
                  </a:lnTo>
                  <a:lnTo>
                    <a:pt x="232543" y="96532"/>
                  </a:lnTo>
                  <a:lnTo>
                    <a:pt x="233122" y="95375"/>
                  </a:lnTo>
                  <a:lnTo>
                    <a:pt x="233556" y="94218"/>
                  </a:lnTo>
                  <a:lnTo>
                    <a:pt x="233845" y="92989"/>
                  </a:lnTo>
                  <a:lnTo>
                    <a:pt x="234062" y="91687"/>
                  </a:lnTo>
                  <a:lnTo>
                    <a:pt x="234134" y="90386"/>
                  </a:lnTo>
                  <a:lnTo>
                    <a:pt x="234134" y="84167"/>
                  </a:lnTo>
                  <a:lnTo>
                    <a:pt x="234062" y="83010"/>
                  </a:lnTo>
                  <a:lnTo>
                    <a:pt x="233917" y="81998"/>
                  </a:lnTo>
                  <a:lnTo>
                    <a:pt x="233700" y="80913"/>
                  </a:lnTo>
                  <a:lnTo>
                    <a:pt x="233411" y="79973"/>
                  </a:lnTo>
                  <a:lnTo>
                    <a:pt x="232977" y="79033"/>
                  </a:lnTo>
                  <a:lnTo>
                    <a:pt x="232471" y="78165"/>
                  </a:lnTo>
                  <a:lnTo>
                    <a:pt x="231965" y="77370"/>
                  </a:lnTo>
                  <a:lnTo>
                    <a:pt x="231314" y="76647"/>
                  </a:lnTo>
                  <a:lnTo>
                    <a:pt x="230591" y="75996"/>
                  </a:lnTo>
                  <a:lnTo>
                    <a:pt x="229868" y="75345"/>
                  </a:lnTo>
                  <a:lnTo>
                    <a:pt x="229000" y="74839"/>
                  </a:lnTo>
                  <a:lnTo>
                    <a:pt x="228132" y="74405"/>
                  </a:lnTo>
                  <a:lnTo>
                    <a:pt x="227192" y="74116"/>
                  </a:lnTo>
                  <a:lnTo>
                    <a:pt x="226252" y="73827"/>
                  </a:lnTo>
                  <a:lnTo>
                    <a:pt x="225240" y="73682"/>
                  </a:lnTo>
                  <a:lnTo>
                    <a:pt x="223360" y="73682"/>
                  </a:lnTo>
                  <a:lnTo>
                    <a:pt x="222565" y="73755"/>
                  </a:lnTo>
                  <a:lnTo>
                    <a:pt x="221769" y="73899"/>
                  </a:lnTo>
                  <a:lnTo>
                    <a:pt x="220902" y="74116"/>
                  </a:lnTo>
                  <a:lnTo>
                    <a:pt x="209549" y="77225"/>
                  </a:lnTo>
                  <a:lnTo>
                    <a:pt x="197546" y="47941"/>
                  </a:lnTo>
                  <a:lnTo>
                    <a:pt x="196751" y="46350"/>
                  </a:lnTo>
                  <a:lnTo>
                    <a:pt x="195883" y="44759"/>
                  </a:lnTo>
                  <a:lnTo>
                    <a:pt x="194798" y="43240"/>
                  </a:lnTo>
                  <a:lnTo>
                    <a:pt x="193641" y="41794"/>
                  </a:lnTo>
                  <a:lnTo>
                    <a:pt x="192340" y="40348"/>
                  </a:lnTo>
                  <a:lnTo>
                    <a:pt x="190966" y="39047"/>
                  </a:lnTo>
                  <a:lnTo>
                    <a:pt x="189448" y="37817"/>
                  </a:lnTo>
                  <a:lnTo>
                    <a:pt x="187857" y="36733"/>
                  </a:lnTo>
                  <a:lnTo>
                    <a:pt x="186194" y="35648"/>
                  </a:lnTo>
                  <a:lnTo>
                    <a:pt x="184531" y="34780"/>
                  </a:lnTo>
                  <a:lnTo>
                    <a:pt x="182795" y="33985"/>
                  </a:lnTo>
                  <a:lnTo>
                    <a:pt x="180987" y="33262"/>
                  </a:lnTo>
                  <a:lnTo>
                    <a:pt x="179180" y="32756"/>
                  </a:lnTo>
                  <a:lnTo>
                    <a:pt x="177372" y="32394"/>
                  </a:lnTo>
                  <a:lnTo>
                    <a:pt x="175564" y="32105"/>
                  </a:lnTo>
                  <a:lnTo>
                    <a:pt x="173829" y="32033"/>
                  </a:lnTo>
                  <a:lnTo>
                    <a:pt x="165803" y="32033"/>
                  </a:lnTo>
                  <a:lnTo>
                    <a:pt x="165803" y="7737"/>
                  </a:lnTo>
                  <a:lnTo>
                    <a:pt x="165730" y="6942"/>
                  </a:lnTo>
                  <a:lnTo>
                    <a:pt x="165658" y="6219"/>
                  </a:lnTo>
                  <a:lnTo>
                    <a:pt x="165441" y="5495"/>
                  </a:lnTo>
                  <a:lnTo>
                    <a:pt x="165152" y="4772"/>
                  </a:lnTo>
                  <a:lnTo>
                    <a:pt x="164863" y="4049"/>
                  </a:lnTo>
                  <a:lnTo>
                    <a:pt x="164501" y="3471"/>
                  </a:lnTo>
                  <a:lnTo>
                    <a:pt x="163995" y="2820"/>
                  </a:lnTo>
                  <a:lnTo>
                    <a:pt x="163561" y="2314"/>
                  </a:lnTo>
                  <a:lnTo>
                    <a:pt x="162983" y="1808"/>
                  </a:lnTo>
                  <a:lnTo>
                    <a:pt x="162404" y="1374"/>
                  </a:lnTo>
                  <a:lnTo>
                    <a:pt x="161753" y="940"/>
                  </a:lnTo>
                  <a:lnTo>
                    <a:pt x="161103" y="651"/>
                  </a:lnTo>
                  <a:lnTo>
                    <a:pt x="160380" y="362"/>
                  </a:lnTo>
                  <a:lnTo>
                    <a:pt x="159584" y="217"/>
                  </a:lnTo>
                  <a:lnTo>
                    <a:pt x="158861" y="72"/>
                  </a:lnTo>
                  <a:lnTo>
                    <a:pt x="1580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636;p20">
              <a:extLst>
                <a:ext uri="{FF2B5EF4-FFF2-40B4-BE49-F238E27FC236}">
                  <a16:creationId xmlns:a16="http://schemas.microsoft.com/office/drawing/2014/main" id="{BC2CF052-8497-D87F-CDEB-38E0AE7D8823}"/>
                </a:ext>
              </a:extLst>
            </p:cNvPr>
            <p:cNvSpPr/>
            <p:nvPr/>
          </p:nvSpPr>
          <p:spPr>
            <a:xfrm>
              <a:off x="3537025" y="644850"/>
              <a:ext cx="141025" cy="159100"/>
            </a:xfrm>
            <a:custGeom>
              <a:avLst/>
              <a:gdLst/>
              <a:ahLst/>
              <a:cxnLst/>
              <a:rect l="l" t="t" r="r" b="b"/>
              <a:pathLst>
                <a:path w="5641" h="6364" extrusionOk="0">
                  <a:moveTo>
                    <a:pt x="2893" y="0"/>
                  </a:moveTo>
                  <a:lnTo>
                    <a:pt x="2820" y="73"/>
                  </a:lnTo>
                  <a:lnTo>
                    <a:pt x="2748" y="145"/>
                  </a:lnTo>
                  <a:lnTo>
                    <a:pt x="73" y="6074"/>
                  </a:lnTo>
                  <a:lnTo>
                    <a:pt x="0" y="6219"/>
                  </a:lnTo>
                  <a:lnTo>
                    <a:pt x="73" y="6291"/>
                  </a:lnTo>
                  <a:lnTo>
                    <a:pt x="145" y="6364"/>
                  </a:lnTo>
                  <a:lnTo>
                    <a:pt x="5496" y="6364"/>
                  </a:lnTo>
                  <a:lnTo>
                    <a:pt x="5568" y="6291"/>
                  </a:lnTo>
                  <a:lnTo>
                    <a:pt x="5641" y="6219"/>
                  </a:lnTo>
                  <a:lnTo>
                    <a:pt x="5568" y="6074"/>
                  </a:lnTo>
                  <a:lnTo>
                    <a:pt x="3037" y="145"/>
                  </a:lnTo>
                  <a:lnTo>
                    <a:pt x="2965" y="73"/>
                  </a:lnTo>
                  <a:lnTo>
                    <a:pt x="28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637;p20">
            <a:extLst>
              <a:ext uri="{FF2B5EF4-FFF2-40B4-BE49-F238E27FC236}">
                <a16:creationId xmlns:a16="http://schemas.microsoft.com/office/drawing/2014/main" id="{42C307F3-5106-0CEF-3C3E-16E21F268039}"/>
              </a:ext>
            </a:extLst>
          </p:cNvPr>
          <p:cNvGrpSpPr/>
          <p:nvPr/>
        </p:nvGrpSpPr>
        <p:grpSpPr>
          <a:xfrm>
            <a:off x="5375942" y="4875931"/>
            <a:ext cx="1272292" cy="809319"/>
            <a:chOff x="3939242" y="3525925"/>
            <a:chExt cx="1272292" cy="809319"/>
          </a:xfrm>
        </p:grpSpPr>
        <p:sp>
          <p:nvSpPr>
            <p:cNvPr id="199" name="Google Shape;639;p20">
              <a:extLst>
                <a:ext uri="{FF2B5EF4-FFF2-40B4-BE49-F238E27FC236}">
                  <a16:creationId xmlns:a16="http://schemas.microsoft.com/office/drawing/2014/main" id="{DD484BC5-9E41-165C-0228-884E2245C525}"/>
                </a:ext>
              </a:extLst>
            </p:cNvPr>
            <p:cNvSpPr txBox="1"/>
            <p:nvPr/>
          </p:nvSpPr>
          <p:spPr>
            <a:xfrm>
              <a:off x="3939242" y="4015144"/>
              <a:ext cx="1272292" cy="3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Flows mit UI </a:t>
              </a:r>
              <a:r>
                <a:rPr lang="de-DE" sz="1800" b="1" dirty="0" err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Streamlit</a:t>
              </a:r>
              <a:endParaRPr lang="de-DE"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0" name="Google Shape;640;p20">
              <a:extLst>
                <a:ext uri="{FF2B5EF4-FFF2-40B4-BE49-F238E27FC236}">
                  <a16:creationId xmlns:a16="http://schemas.microsoft.com/office/drawing/2014/main" id="{A08CD93A-942A-7C66-EB92-7A7D7FBC9F04}"/>
                </a:ext>
              </a:extLst>
            </p:cNvPr>
            <p:cNvSpPr txBox="1"/>
            <p:nvPr/>
          </p:nvSpPr>
          <p:spPr>
            <a:xfrm>
              <a:off x="4321138" y="3525925"/>
              <a:ext cx="508500" cy="335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42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2AED9-11DE-0201-A9B3-43AAE1E6A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9D007-50FD-E612-A353-87563C02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Fira Sans" panose="020B0503050000020004" pitchFamily="34" charset="0"/>
              </a:rPr>
              <a:t>Kein Zugriff – neue Daten, neue Komplexität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08D7B5-4298-DEF0-C2D7-C6AB92685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04" y="2057400"/>
            <a:ext cx="5889930" cy="1486672"/>
          </a:xfrm>
        </p:spPr>
        <p:txBody>
          <a:bodyPr wrap="none" lIns="288000"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Unternehmensdaten – nicht umsetzbar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Umstieg auf Open Data NYC:</a:t>
            </a:r>
            <a:b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leicht zugänglich, aber unstrukturiert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27E990-1F43-5025-EF52-14F72DEA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5CA71B-9F72-8428-9D6C-23F22AE9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65F82-3011-9CCE-9D68-EB087527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485CED2-5AF2-690B-3524-10CD68FD9E4D}"/>
              </a:ext>
            </a:extLst>
          </p:cNvPr>
          <p:cNvSpPr txBox="1"/>
          <p:nvPr/>
        </p:nvSpPr>
        <p:spPr>
          <a:xfrm>
            <a:off x="640079" y="500272"/>
            <a:ext cx="603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Herausforderungen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9A9848B-D558-3C6E-27AF-7405D5ACBDD0}"/>
              </a:ext>
            </a:extLst>
          </p:cNvPr>
          <p:cNvSpPr txBox="1">
            <a:spLocks/>
          </p:cNvSpPr>
          <p:nvPr/>
        </p:nvSpPr>
        <p:spPr>
          <a:xfrm>
            <a:off x="5680482" y="4216553"/>
            <a:ext cx="5489020" cy="1467315"/>
          </a:xfrm>
          <a:prstGeom prst="rect">
            <a:avLst/>
          </a:prstGeom>
        </p:spPr>
        <p:txBody>
          <a:bodyPr vert="horz" wrap="none" lIns="288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Entscheidung für Yellow Cab Datensatz: </a:t>
            </a:r>
            <a:b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realistisch, aber groß</a:t>
            </a:r>
          </a:p>
        </p:txBody>
      </p:sp>
      <p:sp>
        <p:nvSpPr>
          <p:cNvPr id="13" name="Google Shape;3068;p43">
            <a:extLst>
              <a:ext uri="{FF2B5EF4-FFF2-40B4-BE49-F238E27FC236}">
                <a16:creationId xmlns:a16="http://schemas.microsoft.com/office/drawing/2014/main" id="{F8382653-6CC0-B469-A154-C8B5C580D662}"/>
              </a:ext>
            </a:extLst>
          </p:cNvPr>
          <p:cNvSpPr/>
          <p:nvPr/>
        </p:nvSpPr>
        <p:spPr>
          <a:xfrm>
            <a:off x="4932367" y="4287335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3068;p43">
            <a:extLst>
              <a:ext uri="{FF2B5EF4-FFF2-40B4-BE49-F238E27FC236}">
                <a16:creationId xmlns:a16="http://schemas.microsoft.com/office/drawing/2014/main" id="{35BA6419-368E-874F-ACF2-E0E77854D7FE}"/>
              </a:ext>
            </a:extLst>
          </p:cNvPr>
          <p:cNvSpPr/>
          <p:nvPr/>
        </p:nvSpPr>
        <p:spPr>
          <a:xfrm>
            <a:off x="640079" y="2104788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Grafik 15" descr="Glühlampe mit einfarbiger Füllung">
            <a:extLst>
              <a:ext uri="{FF2B5EF4-FFF2-40B4-BE49-F238E27FC236}">
                <a16:creationId xmlns:a16="http://schemas.microsoft.com/office/drawing/2014/main" id="{8C540156-49A5-EB89-BBC3-7A7E1C6A0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493" y="4333056"/>
            <a:ext cx="748115" cy="748115"/>
          </a:xfrm>
          <a:prstGeom prst="rect">
            <a:avLst/>
          </a:prstGeom>
        </p:spPr>
      </p:pic>
      <p:pic>
        <p:nvPicPr>
          <p:cNvPr id="28" name="Grafik 27" descr="Martinshorn mit einfarbiger Füllung">
            <a:extLst>
              <a:ext uri="{FF2B5EF4-FFF2-40B4-BE49-F238E27FC236}">
                <a16:creationId xmlns:a16="http://schemas.microsoft.com/office/drawing/2014/main" id="{C5A6A570-F83A-ACCA-4C2A-040CA0333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692" y="2152031"/>
            <a:ext cx="73080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8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5BC4F-982C-2B08-35E9-47A7A1E0D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E12094-6EA5-061D-C5F5-B730230C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latin typeface="Fira Sans" panose="020B0503050000020004" pitchFamily="34" charset="0"/>
              </a:rPr>
              <a:t>Offene Daten – aber nicht einheitlich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58ABC3-6A86-48EF-2512-E332237C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04" y="2057400"/>
            <a:ext cx="5889930" cy="1486672"/>
          </a:xfrm>
        </p:spPr>
        <p:txBody>
          <a:bodyPr wrap="none" lIns="288000"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Dezentrale Datenerfassung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Unterschiedliche Spaltennamen, Formate, Kodierungen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Zeitstempel &amp; Payment-Formate ändern sich über Jahre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03AFFA-25A4-41D4-3DEC-C56C727A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2F795-7FD8-369E-E9DE-9D18F275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825D53-28C1-DA9E-57C9-3DAB17F8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8278C74-F172-CC70-C918-606DBE12ADF3}"/>
              </a:ext>
            </a:extLst>
          </p:cNvPr>
          <p:cNvSpPr txBox="1"/>
          <p:nvPr/>
        </p:nvSpPr>
        <p:spPr>
          <a:xfrm>
            <a:off x="640079" y="500272"/>
            <a:ext cx="603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Herausforderungen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3B978FC-450C-2213-61C0-29BB641C01CD}"/>
              </a:ext>
            </a:extLst>
          </p:cNvPr>
          <p:cNvSpPr txBox="1">
            <a:spLocks/>
          </p:cNvSpPr>
          <p:nvPr/>
        </p:nvSpPr>
        <p:spPr>
          <a:xfrm>
            <a:off x="5680482" y="4216553"/>
            <a:ext cx="5489020" cy="1467315"/>
          </a:xfrm>
          <a:prstGeom prst="rect">
            <a:avLst/>
          </a:prstGeom>
        </p:spPr>
        <p:txBody>
          <a:bodyPr vert="horz" wrap="none" lIns="288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flexibles Spalten-Mapping</a:t>
            </a:r>
          </a:p>
          <a:p>
            <a:pPr>
              <a:buFont typeface="Arial" panose="020B0604020202020204" pitchFamily="34" charset="0"/>
              <a:buNone/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Validierungsroutinen</a:t>
            </a:r>
          </a:p>
        </p:txBody>
      </p:sp>
      <p:sp>
        <p:nvSpPr>
          <p:cNvPr id="13" name="Google Shape;3068;p43">
            <a:extLst>
              <a:ext uri="{FF2B5EF4-FFF2-40B4-BE49-F238E27FC236}">
                <a16:creationId xmlns:a16="http://schemas.microsoft.com/office/drawing/2014/main" id="{3B7E11F6-0787-4105-030B-34ACE0683CA7}"/>
              </a:ext>
            </a:extLst>
          </p:cNvPr>
          <p:cNvSpPr/>
          <p:nvPr/>
        </p:nvSpPr>
        <p:spPr>
          <a:xfrm>
            <a:off x="4932367" y="4287335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3068;p43">
            <a:extLst>
              <a:ext uri="{FF2B5EF4-FFF2-40B4-BE49-F238E27FC236}">
                <a16:creationId xmlns:a16="http://schemas.microsoft.com/office/drawing/2014/main" id="{F199E73E-16D2-5094-98F6-211B11F1327C}"/>
              </a:ext>
            </a:extLst>
          </p:cNvPr>
          <p:cNvSpPr/>
          <p:nvPr/>
        </p:nvSpPr>
        <p:spPr>
          <a:xfrm>
            <a:off x="640079" y="2104788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Grafik 15" descr="Glühlampe mit einfarbiger Füllung">
            <a:extLst>
              <a:ext uri="{FF2B5EF4-FFF2-40B4-BE49-F238E27FC236}">
                <a16:creationId xmlns:a16="http://schemas.microsoft.com/office/drawing/2014/main" id="{20D19CDA-042F-F1CA-DA9B-4A3B0665D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493" y="4333056"/>
            <a:ext cx="748115" cy="748115"/>
          </a:xfrm>
          <a:prstGeom prst="rect">
            <a:avLst/>
          </a:prstGeom>
        </p:spPr>
      </p:pic>
      <p:pic>
        <p:nvPicPr>
          <p:cNvPr id="28" name="Grafik 27" descr="Martinshorn mit einfarbiger Füllung">
            <a:extLst>
              <a:ext uri="{FF2B5EF4-FFF2-40B4-BE49-F238E27FC236}">
                <a16:creationId xmlns:a16="http://schemas.microsoft.com/office/drawing/2014/main" id="{53F51E99-CBDC-76AC-823D-8ACCEA86D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692" y="2152031"/>
            <a:ext cx="73080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7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325CF-DBEF-A3EA-217B-9FCE96700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F9F46-C378-EDEB-61C5-93AB62E4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u="none" strike="noStrike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Was ist wirklich relevant?</a:t>
            </a:r>
            <a:endParaRPr lang="de-DE" dirty="0">
              <a:latin typeface="Fira Sans" panose="020B05030500000200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248D5C-495F-0043-3C3E-3D4305E6C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104" y="2057400"/>
            <a:ext cx="5889930" cy="1486672"/>
          </a:xfrm>
        </p:spPr>
        <p:txBody>
          <a:bodyPr wrap="none" lIns="288000"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Redundanz vs. Relevanz: viele Merkmale ähnlich</a:t>
            </a:r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Entscheidung für Reduktion auf wenige </a:t>
            </a:r>
            <a:b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robuste Features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67C909-417E-64C7-61C6-194D38FB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Mai 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E1CC9D-F33D-835E-B2E9-17C64A49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ML Ops | Nadine Braun | NY Yellow Taxis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8591D9-ABAD-9B8E-C98E-F8A75DBE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279D17-7063-5050-59EB-69C308B8A32C}"/>
              </a:ext>
            </a:extLst>
          </p:cNvPr>
          <p:cNvSpPr txBox="1"/>
          <p:nvPr/>
        </p:nvSpPr>
        <p:spPr>
          <a:xfrm>
            <a:off x="640079" y="500272"/>
            <a:ext cx="6037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Herausforderungen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34450D89-48DA-282D-14B3-E1E8CAE59B90}"/>
              </a:ext>
            </a:extLst>
          </p:cNvPr>
          <p:cNvSpPr txBox="1">
            <a:spLocks/>
          </p:cNvSpPr>
          <p:nvPr/>
        </p:nvSpPr>
        <p:spPr>
          <a:xfrm>
            <a:off x="5680482" y="4216553"/>
            <a:ext cx="5489020" cy="1467315"/>
          </a:xfrm>
          <a:prstGeom prst="rect">
            <a:avLst/>
          </a:prstGeom>
        </p:spPr>
        <p:txBody>
          <a:bodyPr vert="horz" wrap="none" lIns="28800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Engineering als konzeptioneller, </a:t>
            </a:r>
            <a:b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de-DE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nicht technischer Prozess</a:t>
            </a:r>
          </a:p>
        </p:txBody>
      </p:sp>
      <p:sp>
        <p:nvSpPr>
          <p:cNvPr id="13" name="Google Shape;3068;p43">
            <a:extLst>
              <a:ext uri="{FF2B5EF4-FFF2-40B4-BE49-F238E27FC236}">
                <a16:creationId xmlns:a16="http://schemas.microsoft.com/office/drawing/2014/main" id="{E485CCD0-4783-C2DA-41D4-54AF86D791F4}"/>
              </a:ext>
            </a:extLst>
          </p:cNvPr>
          <p:cNvSpPr/>
          <p:nvPr/>
        </p:nvSpPr>
        <p:spPr>
          <a:xfrm>
            <a:off x="4932367" y="4287335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" name="Google Shape;3068;p43">
            <a:extLst>
              <a:ext uri="{FF2B5EF4-FFF2-40B4-BE49-F238E27FC236}">
                <a16:creationId xmlns:a16="http://schemas.microsoft.com/office/drawing/2014/main" id="{0664552E-48B8-B482-F3B2-613619331174}"/>
              </a:ext>
            </a:extLst>
          </p:cNvPr>
          <p:cNvSpPr/>
          <p:nvPr/>
        </p:nvSpPr>
        <p:spPr>
          <a:xfrm>
            <a:off x="640079" y="2104788"/>
            <a:ext cx="935400" cy="838800"/>
          </a:xfrm>
          <a:prstGeom prst="homePlate">
            <a:avLst>
              <a:gd name="adj" fmla="val 18187"/>
            </a:avLst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6" name="Grafik 15" descr="Glühlampe mit einfarbiger Füllung">
            <a:extLst>
              <a:ext uri="{FF2B5EF4-FFF2-40B4-BE49-F238E27FC236}">
                <a16:creationId xmlns:a16="http://schemas.microsoft.com/office/drawing/2014/main" id="{ACB66C36-525F-3C1B-AC37-B52ADDDB1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493" y="4333056"/>
            <a:ext cx="748115" cy="748115"/>
          </a:xfrm>
          <a:prstGeom prst="rect">
            <a:avLst/>
          </a:prstGeom>
        </p:spPr>
      </p:pic>
      <p:pic>
        <p:nvPicPr>
          <p:cNvPr id="28" name="Grafik 27" descr="Martinshorn mit einfarbiger Füllung">
            <a:extLst>
              <a:ext uri="{FF2B5EF4-FFF2-40B4-BE49-F238E27FC236}">
                <a16:creationId xmlns:a16="http://schemas.microsoft.com/office/drawing/2014/main" id="{9F858400-B517-A3F1-2AAE-717D13459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692" y="2152031"/>
            <a:ext cx="73080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195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New York Yellow Taxi">
      <a:dk1>
        <a:srgbClr val="000000"/>
      </a:dk1>
      <a:lt1>
        <a:srgbClr val="FFFFFF"/>
      </a:lt1>
      <a:dk2>
        <a:srgbClr val="0D1C3B"/>
      </a:dk2>
      <a:lt2>
        <a:srgbClr val="F5F2F9"/>
      </a:lt2>
      <a:accent1>
        <a:srgbClr val="F9D225"/>
      </a:accent1>
      <a:accent2>
        <a:srgbClr val="143D67"/>
      </a:accent2>
      <a:accent3>
        <a:srgbClr val="2C7AA8"/>
      </a:accent3>
      <a:accent4>
        <a:srgbClr val="143D67"/>
      </a:accent4>
      <a:accent5>
        <a:srgbClr val="FBAB01"/>
      </a:accent5>
      <a:accent6>
        <a:srgbClr val="000000"/>
      </a:accent6>
      <a:hlink>
        <a:srgbClr val="143D67"/>
      </a:hlink>
      <a:folHlink>
        <a:srgbClr val="2C7AA8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Macintosh PowerPoint</Application>
  <PresentationFormat>Breitbild</PresentationFormat>
  <Paragraphs>169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Aptos</vt:lpstr>
      <vt:lpstr>Arial</vt:lpstr>
      <vt:lpstr>Fira Sans</vt:lpstr>
      <vt:lpstr>Fira Sans Extra Condensed</vt:lpstr>
      <vt:lpstr>Grandview Display</vt:lpstr>
      <vt:lpstr>Roboto</vt:lpstr>
      <vt:lpstr>DashVTI</vt:lpstr>
      <vt:lpstr>NY Yellow Taxi Cab  - von Open Data zur WebApp </vt:lpstr>
      <vt:lpstr>Agenda</vt:lpstr>
      <vt:lpstr>Worum geht’s?</vt:lpstr>
      <vt:lpstr>Wie das Projekt umgesetzt wurde </vt:lpstr>
      <vt:lpstr>So sieht‘s aus</vt:lpstr>
      <vt:lpstr>Raus aus der Comfortzone</vt:lpstr>
      <vt:lpstr>Kein Zugriff – neue Daten, neue Komplexität</vt:lpstr>
      <vt:lpstr>Offene Daten – aber nicht einheitlich</vt:lpstr>
      <vt:lpstr>Was ist wirklich relevant?</vt:lpstr>
      <vt:lpstr>Zu viele Tools – zu wenig Klarheit</vt:lpstr>
      <vt:lpstr>Terminal ≠ Oberfläche</vt:lpstr>
      <vt:lpstr>Manuelles Debugging skaliert nicht</vt:lpstr>
      <vt:lpstr>Jede Umgebung bringt neue Anforderungen</vt:lpstr>
      <vt:lpstr>Was ich jenseits des Codes gelernt habe</vt:lpstr>
      <vt:lpstr>Was noch möglich wäre</vt:lpstr>
      <vt:lpstr>Was bleibt – im Code und im Kopf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Nadine Braun</dc:creator>
  <cp:lastModifiedBy>Nadine Braun</cp:lastModifiedBy>
  <cp:revision>19</cp:revision>
  <dcterms:created xsi:type="dcterms:W3CDTF">2025-04-08T14:52:17Z</dcterms:created>
  <dcterms:modified xsi:type="dcterms:W3CDTF">2025-05-16T20:05:46Z</dcterms:modified>
</cp:coreProperties>
</file>