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98bfb0a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98bfb0a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98bfb0a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98bfb0a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8968a47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8968a47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8968a47a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8968a47a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98bfb0ac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98bfb0a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d382ec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d382ec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98bfb0a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98bfb0a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29de865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29de86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98bfb0a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98bfb0a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98bfb0a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98bfb0a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Feasibility </a:t>
            </a:r>
            <a:r>
              <a:rPr lang="en">
                <a:solidFill>
                  <a:schemeClr val="accent3"/>
                </a:solidFill>
              </a:rPr>
              <a:t>Analysis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782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By: Innovation team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99575" cy="9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40900" y="1366700"/>
            <a:ext cx="7462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073300" y="2244850"/>
            <a:ext cx="7992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Feasibility Assessment(Cont’d):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Environmental and Social Feasibility</a:t>
            </a:r>
            <a:r>
              <a:rPr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(if relevant):</a:t>
            </a:r>
            <a:endParaRPr sz="16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Address </a:t>
            </a:r>
            <a:r>
              <a:rPr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environmental impact</a:t>
            </a:r>
            <a:r>
              <a:rPr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and social </a:t>
            </a: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responsibility</a:t>
            </a:r>
            <a:r>
              <a:rPr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40900" y="1366700"/>
            <a:ext cx="7462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073300" y="2244850"/>
            <a:ext cx="7992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3.    Presentation:</a:t>
            </a:r>
            <a:endParaRPr b="1" sz="20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18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Present your findings to the class, </a:t>
            </a:r>
            <a:r>
              <a:rPr b="1" lang="en" sz="1800">
                <a:solidFill>
                  <a:srgbClr val="11111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highlighting </a:t>
            </a: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key insights and recommendations.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2325" y="135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Feasibility Analysis Task</a:t>
            </a:r>
            <a:endParaRPr sz="30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r>
              <a:rPr lang="en" sz="21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1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Conduct a comprehensive </a:t>
            </a:r>
            <a:r>
              <a:rPr b="0" lang="en" sz="2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feasibility analysis</a:t>
            </a:r>
            <a:r>
              <a:rPr b="0"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for either an existing company or a </a:t>
            </a:r>
            <a:r>
              <a:rPr b="0" lang="en" sz="2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b="0"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business idea(For now, we will work on existing company). The goal is to </a:t>
            </a:r>
            <a:r>
              <a:rPr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evaluate </a:t>
            </a:r>
            <a:r>
              <a:rPr b="0"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0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viability </a:t>
            </a:r>
            <a:r>
              <a:rPr b="0" lang="en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and potential success of the venture.</a:t>
            </a:r>
            <a:endParaRPr b="0" sz="20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20900" y="139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53800" y="2021725"/>
            <a:ext cx="834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Company Selection:</a:t>
            </a:r>
            <a:endParaRPr b="1" sz="17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Roboto"/>
              <a:buChar char="■"/>
            </a:pPr>
            <a:r>
              <a:rPr b="1"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Option A: Existing Company</a:t>
            </a:r>
            <a:endParaRPr b="1" sz="17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Select an established company (publicly traded or private) operating in any industry.</a:t>
            </a:r>
            <a:endParaRPr sz="17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Research and gather relevant information about the company’s history, products/services, market position, financial performance, and growth prospects.</a:t>
            </a:r>
            <a:endParaRPr sz="17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20900" y="139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53800" y="2021725"/>
            <a:ext cx="834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Company Selection</a:t>
            </a:r>
            <a:r>
              <a:rPr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(Cont’d)</a:t>
            </a:r>
            <a:r>
              <a:rPr b="1"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7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Roboto"/>
              <a:buChar char="■"/>
            </a:pPr>
            <a:r>
              <a:rPr b="1"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Option B: New Business Idea (</a:t>
            </a:r>
            <a:r>
              <a:rPr b="1"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1"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now)</a:t>
            </a:r>
            <a:endParaRPr b="1" sz="17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700"/>
              <a:buFont typeface="Roboto"/>
              <a:buChar char="■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</a:t>
            </a:r>
            <a:r>
              <a:rPr lang="en" sz="17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 new business concept or idea. Consider areas such as product/service offerings, target market, competitive landscape, and unique value proposition.</a:t>
            </a:r>
            <a:endParaRPr b="1" sz="17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40900" y="1366700"/>
            <a:ext cx="7462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082525" y="2141975"/>
            <a:ext cx="7992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Feasibility Assessment: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feasibility of your chosen option based on the following criteria: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Market Feasibility</a:t>
            </a:r>
            <a:r>
              <a:rPr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Is there </a:t>
            </a:r>
            <a:r>
              <a:rPr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demand </a:t>
            </a:r>
            <a:r>
              <a:rPr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for the product/service in the market?</a:t>
            </a:r>
            <a:endParaRPr sz="16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Who are the potential customers? What are their needs and preferences?</a:t>
            </a:r>
            <a:endParaRPr sz="16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Analyze </a:t>
            </a:r>
            <a:r>
              <a:rPr lang="en" sz="16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market trends, growth potential, and competitive dynamics.</a:t>
            </a:r>
            <a:endParaRPr sz="16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40900" y="1366700"/>
            <a:ext cx="7462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073300" y="2244850"/>
            <a:ext cx="7992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Assessment(Cont’d):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Technical Feasibility</a:t>
            </a: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Can the proposed product/service be </a:t>
            </a:r>
            <a:r>
              <a:rPr lang="en" sz="18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developed </a:t>
            </a: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or delivered effectively?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Consider technological </a:t>
            </a: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, resources, and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expertise</a:t>
            </a: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175" y="576163"/>
            <a:ext cx="3919650" cy="39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40900" y="1366700"/>
            <a:ext cx="7462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073300" y="2244850"/>
            <a:ext cx="7992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Feasibility Assessment(Cont’d):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Financial Feasibility</a:t>
            </a: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Assess the financial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viability</a:t>
            </a: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AutoNum type="romanLcPeriod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Start-up costs (if applicable)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AutoNum type="romanLcPeriod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Revenue projections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AutoNum type="romanLcPeriod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Operating expenses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AutoNum type="romanLcPeriod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Profitability analysis</a:t>
            </a:r>
            <a:endParaRPr b="1"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40900" y="1366700"/>
            <a:ext cx="7462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Steps: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1073300" y="2244850"/>
            <a:ext cx="7992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Feasibility Assessment(Cont’d):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Operational Feasibility</a:t>
            </a: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Evaluate operational aspects such as logistics, supply chain, staffing, and scalability.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Legal and Regulatory Feasibility</a:t>
            </a: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Identify legal requirements (licenses, permits) and compliance obligations.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Consider any industry-specific regulations.</a:t>
            </a:r>
            <a:endParaRPr b="1"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