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8968a4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8968a4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8968a47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8968a47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8968a47a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8968a47a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d382ec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d382ec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d382ecc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d382ecc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fbefa84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fbefa8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d382ecc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d382ecc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 to read </a:t>
            </a:r>
            <a:r>
              <a:rPr lang="en">
                <a:solidFill>
                  <a:schemeClr val="accent3"/>
                </a:solidFill>
              </a:rPr>
              <a:t>financial statements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782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By: Nadine El-Saeed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99575" cy="9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116825" y="1755775"/>
            <a:ext cx="689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How To Read Financial Statements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Balance Sheet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Income Statement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Cash Flow Statement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Ratios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2325" y="135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How to read financial statements: (Guide)</a:t>
            </a:r>
            <a:endParaRPr sz="33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515873" y="1885725"/>
            <a:ext cx="7196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Roboto"/>
              <a:buAutoNum type="arabicPeriod"/>
            </a:pPr>
            <a:r>
              <a:rPr b="1"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Balance Sheet: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This statement shows the assets, liabilities, and equity of a company at a 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specific point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in time. The assets are what the company owns, while the liabilities are what the company owes. The </a:t>
            </a:r>
            <a:r>
              <a:rPr lang="en" sz="1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equity 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is the difference between the assets and liabilities. You can find the balance sheet in the company’s financial statements.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43750" y="139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How to read financial statements: (Guide)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095225" y="2090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2.   Income Statement: 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This statement shows the </a:t>
            </a:r>
            <a:r>
              <a:rPr b="1"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revenue 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expenses 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of a company over a period of time. The revenue is the money earned by the company, while the expenses are the costs incurred by the company. The difference between the two is the </a:t>
            </a:r>
            <a:r>
              <a:rPr b="1"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net income.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You can find the income statement in the company’s financial statements.</a:t>
            </a:r>
            <a:endParaRPr sz="19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40900" y="1366700"/>
            <a:ext cx="7462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How to read financial statements: (Guide)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073300" y="2244850"/>
            <a:ext cx="7992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3.    Cash Flow Statement: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This statement shows the </a:t>
            </a:r>
            <a:r>
              <a:rPr b="1"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inflow 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outflow 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of cash for a company over a period of time. The </a:t>
            </a:r>
            <a:r>
              <a:rPr lang="en" sz="1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inflow of cash 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is the money received by the company, while the </a:t>
            </a:r>
            <a:r>
              <a:rPr lang="en" sz="1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outflow of cash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is the money paid by the company. </a:t>
            </a:r>
            <a:endParaRPr sz="19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You can find the cash flow statement in the company’s financial statements.</a:t>
            </a:r>
            <a:endParaRPr sz="19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80250" y="1387475"/>
            <a:ext cx="787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How to read financial statements: (Guide)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179525" y="1942850"/>
            <a:ext cx="78183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4.    Ratios: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Ratios are used to 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financial health</a:t>
            </a:r>
            <a:r>
              <a:rPr lang="en" sz="19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of a company. Some of the commonly used ratios are:</a:t>
            </a:r>
            <a:endParaRPr sz="19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80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Char char="○"/>
            </a:pPr>
            <a:r>
              <a:rPr b="1"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Profitability Ratio</a:t>
            </a:r>
            <a:r>
              <a:rPr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 This ratio measures the profitability of a company by comparing the net income to the revenue.</a:t>
            </a:r>
            <a:endParaRPr sz="15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Char char="○"/>
            </a:pPr>
            <a:r>
              <a:rPr b="1"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Liquidity Ratio</a:t>
            </a:r>
            <a:r>
              <a:rPr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 This ratio measures the ability of a company to meet its short-term obligations.</a:t>
            </a:r>
            <a:endParaRPr sz="15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Char char="○"/>
            </a:pPr>
            <a:r>
              <a:rPr b="1"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Debit-to-Equity Ratio</a:t>
            </a:r>
            <a:r>
              <a:rPr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 This ratio measures the amount of debt a company has relative to its equity.</a:t>
            </a:r>
            <a:endParaRPr sz="15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Char char="○"/>
            </a:pPr>
            <a:r>
              <a:rPr b="1"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Price-to-Earnings Ratio</a:t>
            </a:r>
            <a:r>
              <a:rPr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 This ratio measures the price of a company’s stock relative to its earnings per share.</a:t>
            </a:r>
            <a:endParaRPr sz="15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400" y="152400"/>
            <a:ext cx="48845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43750" y="199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91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Read the </a:t>
            </a:r>
            <a:r>
              <a:rPr lang="en" sz="191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statements</a:t>
            </a:r>
            <a:r>
              <a:rPr lang="en" sz="191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n" sz="191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Airbnb </a:t>
            </a:r>
            <a:r>
              <a:rPr lang="en" sz="191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and answer the following questions:</a:t>
            </a:r>
            <a:endParaRPr sz="191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910"/>
              <a:buFont typeface="Roboto"/>
              <a:buAutoNum type="arabicPeriod"/>
            </a:pPr>
            <a:r>
              <a:rPr lang="en" sz="191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What is the net income of Airbnb?</a:t>
            </a:r>
            <a:endParaRPr sz="191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10"/>
              <a:buFont typeface="Roboto"/>
              <a:buAutoNum type="arabicPeriod"/>
            </a:pPr>
            <a:r>
              <a:rPr lang="en" sz="191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What are the assets and liabilities of Airbnb?</a:t>
            </a:r>
            <a:endParaRPr sz="191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10"/>
              <a:buFont typeface="Roboto"/>
              <a:buAutoNum type="arabicPeriod"/>
            </a:pPr>
            <a:r>
              <a:rPr lang="en" sz="191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What is the cash flow of Airbnb?</a:t>
            </a:r>
            <a:endParaRPr sz="191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10"/>
              <a:buFont typeface="Roboto"/>
              <a:buAutoNum type="arabicPeriod"/>
            </a:pPr>
            <a:r>
              <a:rPr lang="en" sz="191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What is the profitability ratio of Airbnb?</a:t>
            </a:r>
            <a:endParaRPr sz="191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91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Based on the answers to these questions, decide the flow of success or failure of the company.</a:t>
            </a:r>
            <a:endParaRPr sz="237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37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