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1" autoAdjust="0"/>
    <p:restoredTop sz="94660"/>
  </p:normalViewPr>
  <p:slideViewPr>
    <p:cSldViewPr snapToGrid="0">
      <p:cViewPr varScale="1">
        <p:scale>
          <a:sx n="35" d="100"/>
          <a:sy n="35" d="100"/>
        </p:scale>
        <p:origin x="6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F86F-5685-4A5C-AFA4-5CA5A0600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C4F18-58F9-430C-8E85-837933310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0D8A-0BC2-4EE9-83BF-7D7783AA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3DDA-51C2-40CB-AA2D-A4B07D6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62B0-AE71-424D-A355-3DD8C9A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64CC-9480-4C39-BB18-7C5FFE06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156A4-CECF-4CCF-83CB-4E81BF132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CB8E-A2D4-46DB-B48A-97E2C854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6ACE-AB1D-4D28-B459-6F60D385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5BF1-341B-4315-A5D9-B169827E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2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4CF8D-C1B6-40E0-BF5B-A08ABC277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ED86-8FA0-45A0-92FC-50C80E14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369B-5A13-4B1D-A913-FB9495BD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47B7-35B2-4327-9AFE-6BBD07F7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D399-4BE1-40A8-8B64-70D2C8BE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68BB-2AF4-4F8D-B42C-892F420E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CE27-CA00-4423-B480-A9ED2F48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3045-E3C8-4D3B-A68C-E77C986C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43CE-F3F8-49CB-A022-8E252D01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714A-A9DE-436B-9DF2-C324772A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3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A998-4532-4371-A632-EF599C28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9C7B-3DB0-404C-B2C4-F9764F89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0305D-F5F7-49FE-BE4D-28DC0096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02E8-2B3C-4EDC-9EC9-BAF4857D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31F4-1D48-4731-B759-16ED4609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A102-78BF-422B-9120-4DB4C7D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E9C5-394B-4A74-8FC4-AC7CFEA30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C920-AA71-4B5B-8319-31CAA04E8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1C2D4-2CC1-41E5-A509-61E6775E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2CED-8AE4-482B-AF74-830D057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11AE5-2B26-4728-94A2-E5F6282B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8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B220-2E06-4E62-BDFE-0B43F9ED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9ECA-D3E7-456A-BCC4-D7E02C18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45C91-4301-405A-9E41-02935240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65B25-2667-4680-8A67-9E9396C71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36A6C-977B-44FB-BFFF-D995440D5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7843D-6B3F-47FA-8679-59CEF662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C6EBE-5DA2-4F57-A011-43B62055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0D1EC-F833-4204-BECA-17F5AC99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DD5A-E8D8-4644-B155-A683FC56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2824-9E9E-46F3-90F8-9ED5A4FD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06018-5E07-4698-B8C0-2AD248DC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F9E38-5DBE-4E8F-B1AD-E02DAC8F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A800-6A7D-478C-BAA9-3D76F21D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F3DCC-CDD9-4D21-84AE-353BBF11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E1699-9D79-433E-B2AF-65D2C85A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8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A36F-7602-4DF7-85F3-C43FC2D9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A8F8-958B-435E-AFE3-103817E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6679B-CE0B-492B-A011-58057CEC9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D14A-30C3-4CED-AD8E-0ECB757C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9CD50-305B-414F-990A-F9480780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82736-6C96-4B8C-95A7-C5606DF4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8021-15FD-41BA-A272-DF569C09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4C7D5-98D2-48EE-AAA0-92854A3EE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7585D-8C21-47F9-9544-AB547D8C7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D666-A5C1-4CB7-B731-4B032F0A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5038-69EC-4EF4-96A1-771AD00B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88E6-C80E-485C-8D17-0D55A68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0F056-1C6A-4F9D-87F6-7FE5D982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F91A5-443F-4C95-AF0A-A5407F61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911F-0D24-4A63-A4A3-43912C6B9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FE4D-6056-4B61-BCBE-76C45206C9A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5E695-6D16-4543-8263-BE2CCC7B1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DE01-1921-46E2-8A7A-5E4F6560F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CE2B-19F1-4BD8-AEFA-EF7DD8C1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0242-133E-4549-9762-404041ED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Diamonds Prices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B8AF-AFC0-4C92-BE5C-FD4D85C46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Nadine </a:t>
            </a:r>
            <a:r>
              <a:rPr lang="en-US" dirty="0" err="1"/>
              <a:t>Mphamed</a:t>
            </a:r>
            <a:endParaRPr lang="en-US" dirty="0"/>
          </a:p>
          <a:p>
            <a:r>
              <a:rPr lang="en-US" dirty="0" err="1"/>
              <a:t>Sata</a:t>
            </a:r>
            <a:r>
              <a:rPr lang="en-US" dirty="0"/>
              <a:t> Ashraf</a:t>
            </a:r>
          </a:p>
        </p:txBody>
      </p:sp>
    </p:spTree>
    <p:extLst>
      <p:ext uri="{BB962C8B-B14F-4D97-AF65-F5344CB8AC3E}">
        <p14:creationId xmlns:p14="http://schemas.microsoft.com/office/powerpoint/2010/main" val="92256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A48C-6E3D-433F-BE36-5646E771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9DD-FC86-4A66-92CB-1A9AE844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7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7065-3577-49D0-BBC0-D6753849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Libraries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6094-99A8-4349-97AE-538169C6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</a:t>
            </a:r>
            <a:r>
              <a:rPr lang="en-US" dirty="0"/>
              <a:t>:</a:t>
            </a:r>
          </a:p>
          <a:p>
            <a:r>
              <a:rPr lang="en-US" dirty="0" err="1"/>
              <a:t>SkLearn</a:t>
            </a:r>
            <a:r>
              <a:rPr lang="en-US" dirty="0"/>
              <a:t>:</a:t>
            </a:r>
          </a:p>
          <a:p>
            <a:r>
              <a:rPr lang="en-US" dirty="0"/>
              <a:t>Seaborn:</a:t>
            </a:r>
          </a:p>
          <a:p>
            <a:r>
              <a:rPr lang="en-US" dirty="0" err="1"/>
              <a:t>Nupy</a:t>
            </a:r>
            <a:r>
              <a:rPr lang="en-US" dirty="0"/>
              <a:t>:</a:t>
            </a:r>
          </a:p>
          <a:p>
            <a:r>
              <a:rPr lang="en-US" dirty="0"/>
              <a:t>Pandas:</a:t>
            </a:r>
          </a:p>
          <a:p>
            <a:r>
              <a:rPr lang="en-US" dirty="0" err="1"/>
              <a:t>XGBRegressor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E957-5DBF-445E-8EC1-A0AC649A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D766-3355-4077-9B35-FCDB4ACE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Data.head</a:t>
            </a:r>
            <a:r>
              <a:rPr lang="en-US" dirty="0"/>
              <a:t>() </a:t>
            </a:r>
          </a:p>
          <a:p>
            <a:r>
              <a:rPr lang="en-US" dirty="0"/>
              <a:t>Which includes the col-names in the csv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8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F993-3F5A-4EAA-89A2-30169E8D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12B5-8C17-4A22-8A70-FBF78111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data.describe</a:t>
            </a:r>
            <a:r>
              <a:rPr lang="en-US" dirty="0"/>
              <a:t>() to get the csv’s prob and mean count std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0167-73D1-4CE4-868F-67A3CBAC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Col[4]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39BF-226E-4F2A-9DD7-C8B83ACA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 the null values for diamonds and for </a:t>
            </a:r>
            <a:r>
              <a:rPr lang="en-US" dirty="0" err="1"/>
              <a:t>x,y,z</a:t>
            </a:r>
            <a:r>
              <a:rPr lang="en-US" dirty="0"/>
              <a:t> null values using </a:t>
            </a:r>
            <a:r>
              <a:rPr lang="en-US" dirty="0" err="1"/>
              <a:t>data.drop</a:t>
            </a:r>
            <a:r>
              <a:rPr lang="en-US" dirty="0"/>
              <a:t>() and the outliers, not wanted</a:t>
            </a:r>
          </a:p>
          <a:p>
            <a:r>
              <a:rPr lang="en-US" dirty="0" err="1"/>
              <a:t>Sns.pairplot</a:t>
            </a:r>
            <a:r>
              <a:rPr lang="en-US" dirty="0"/>
              <a:t>(), plotting them into a graph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A28-68FB-4DB0-93E9-B1330E24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Col[4]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8E22-551B-4326-84EB-CC90CB88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</a:t>
            </a:r>
            <a:r>
              <a:rPr lang="en-US" dirty="0" err="1"/>
              <a:t>catogrize</a:t>
            </a:r>
            <a:r>
              <a:rPr lang="en-US" dirty="0"/>
              <a:t> them based on 3 things, cut, color and clarity by listing them</a:t>
            </a:r>
          </a:p>
          <a:p>
            <a:pPr marL="0" indent="0">
              <a:buNone/>
            </a:pPr>
            <a:r>
              <a:rPr lang="en-US" dirty="0"/>
              <a:t>And taking a copy to encode the labels without using its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32134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A905-61D2-4F2A-A245-22B6E786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Col[7]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C08E-9182-4EF1-84E4-5235C7AE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libray</a:t>
            </a:r>
            <a:r>
              <a:rPr lang="en-US" dirty="0"/>
              <a:t> </a:t>
            </a:r>
            <a:r>
              <a:rPr lang="en-US" dirty="0" err="1"/>
              <a:t>labelencoder</a:t>
            </a:r>
            <a:r>
              <a:rPr lang="en-US" dirty="0"/>
              <a:t> we encode the labels into values to </a:t>
            </a:r>
          </a:p>
        </p:txBody>
      </p:sp>
    </p:spTree>
    <p:extLst>
      <p:ext uri="{BB962C8B-B14F-4D97-AF65-F5344CB8AC3E}">
        <p14:creationId xmlns:p14="http://schemas.microsoft.com/office/powerpoint/2010/main" val="162712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Diamonds Prices Analysis</vt:lpstr>
      <vt:lpstr>Target</vt:lpstr>
      <vt:lpstr>Libraries used:</vt:lpstr>
      <vt:lpstr>Col[1]</vt:lpstr>
      <vt:lpstr>Col[2]</vt:lpstr>
      <vt:lpstr>Col[4]   </vt:lpstr>
      <vt:lpstr>Col[4] </vt:lpstr>
      <vt:lpstr>Col[7]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nadine mohamed</dc:creator>
  <cp:lastModifiedBy>nadine mohamed</cp:lastModifiedBy>
  <cp:revision>5</cp:revision>
  <dcterms:created xsi:type="dcterms:W3CDTF">2022-11-23T09:57:10Z</dcterms:created>
  <dcterms:modified xsi:type="dcterms:W3CDTF">2022-11-23T10:58:35Z</dcterms:modified>
</cp:coreProperties>
</file>