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79103-A793-4035-A2B6-00BE3125F7B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CACD012-6303-4DE6-B205-07821FACBFE7}">
      <dgm:prSet/>
      <dgm:spPr/>
      <dgm:t>
        <a:bodyPr/>
        <a:lstStyle/>
        <a:p>
          <a:r>
            <a:rPr lang="en-US"/>
            <a:t>Definition</a:t>
          </a:r>
        </a:p>
      </dgm:t>
    </dgm:pt>
    <dgm:pt modelId="{BB39EA43-ECBA-4DE4-9355-04CC0878103C}" type="parTrans" cxnId="{F9E88F5A-0DCF-4DA1-9BFB-C8590069FFA0}">
      <dgm:prSet/>
      <dgm:spPr/>
      <dgm:t>
        <a:bodyPr/>
        <a:lstStyle/>
        <a:p>
          <a:endParaRPr lang="en-US"/>
        </a:p>
      </dgm:t>
    </dgm:pt>
    <dgm:pt modelId="{72CF334F-86AF-435D-AD03-9B3DB6AD4234}" type="sibTrans" cxnId="{F9E88F5A-0DCF-4DA1-9BFB-C8590069FFA0}">
      <dgm:prSet/>
      <dgm:spPr/>
      <dgm:t>
        <a:bodyPr/>
        <a:lstStyle/>
        <a:p>
          <a:endParaRPr lang="en-US"/>
        </a:p>
      </dgm:t>
    </dgm:pt>
    <dgm:pt modelId="{0DE06DDF-FD2D-4345-8296-68C332DDECE4}">
      <dgm:prSet/>
      <dgm:spPr/>
      <dgm:t>
        <a:bodyPr/>
        <a:lstStyle/>
        <a:p>
          <a:r>
            <a:rPr lang="en-US"/>
            <a:t>Usage</a:t>
          </a:r>
        </a:p>
      </dgm:t>
    </dgm:pt>
    <dgm:pt modelId="{DE420762-0F89-428D-9566-4A2A6A5FC0A0}" type="parTrans" cxnId="{0AD76F0E-93BF-4B4B-840F-42AE2B0D781B}">
      <dgm:prSet/>
      <dgm:spPr/>
      <dgm:t>
        <a:bodyPr/>
        <a:lstStyle/>
        <a:p>
          <a:endParaRPr lang="en-US"/>
        </a:p>
      </dgm:t>
    </dgm:pt>
    <dgm:pt modelId="{9D9CC4A5-4D2F-4508-A359-C94A4AE678E4}" type="sibTrans" cxnId="{0AD76F0E-93BF-4B4B-840F-42AE2B0D781B}">
      <dgm:prSet/>
      <dgm:spPr/>
      <dgm:t>
        <a:bodyPr/>
        <a:lstStyle/>
        <a:p>
          <a:endParaRPr lang="en-US"/>
        </a:p>
      </dgm:t>
    </dgm:pt>
    <dgm:pt modelId="{BF6D7E97-48D3-4C34-8450-73021541C655}">
      <dgm:prSet/>
      <dgm:spPr/>
      <dgm:t>
        <a:bodyPr/>
        <a:lstStyle/>
        <a:p>
          <a:r>
            <a:rPr lang="en-US"/>
            <a:t>Applications that use WebGL</a:t>
          </a:r>
        </a:p>
      </dgm:t>
    </dgm:pt>
    <dgm:pt modelId="{764674C3-4B0C-4623-AE16-D55794E41CB2}" type="parTrans" cxnId="{6883F4CF-A7B8-4869-97E5-27718D939C8C}">
      <dgm:prSet/>
      <dgm:spPr/>
      <dgm:t>
        <a:bodyPr/>
        <a:lstStyle/>
        <a:p>
          <a:endParaRPr lang="en-US"/>
        </a:p>
      </dgm:t>
    </dgm:pt>
    <dgm:pt modelId="{1B96F35A-BE86-49FA-B648-21E4F353A816}" type="sibTrans" cxnId="{6883F4CF-A7B8-4869-97E5-27718D939C8C}">
      <dgm:prSet/>
      <dgm:spPr/>
      <dgm:t>
        <a:bodyPr/>
        <a:lstStyle/>
        <a:p>
          <a:endParaRPr lang="en-US"/>
        </a:p>
      </dgm:t>
    </dgm:pt>
    <dgm:pt modelId="{65698A2C-6420-4B56-839E-0E1081D3CDC1}">
      <dgm:prSet/>
      <dgm:spPr/>
      <dgm:t>
        <a:bodyPr/>
        <a:lstStyle/>
        <a:p>
          <a:r>
            <a:rPr lang="en-US"/>
            <a:t>Some WebGL functions</a:t>
          </a:r>
        </a:p>
      </dgm:t>
    </dgm:pt>
    <dgm:pt modelId="{347FDE80-890C-4D9B-A9F4-7FCFD9761C05}" type="parTrans" cxnId="{0F832E42-B9BF-48C5-AEBE-68A6E31929E2}">
      <dgm:prSet/>
      <dgm:spPr/>
      <dgm:t>
        <a:bodyPr/>
        <a:lstStyle/>
        <a:p>
          <a:endParaRPr lang="en-US"/>
        </a:p>
      </dgm:t>
    </dgm:pt>
    <dgm:pt modelId="{A3C0AEB3-8195-45CC-8FE9-8FC3470A2927}" type="sibTrans" cxnId="{0F832E42-B9BF-48C5-AEBE-68A6E31929E2}">
      <dgm:prSet/>
      <dgm:spPr/>
      <dgm:t>
        <a:bodyPr/>
        <a:lstStyle/>
        <a:p>
          <a:endParaRPr lang="en-US"/>
        </a:p>
      </dgm:t>
    </dgm:pt>
    <dgm:pt modelId="{61A19AA9-E237-417A-A200-46CE84E9C66D}" type="pres">
      <dgm:prSet presAssocID="{B1B79103-A793-4035-A2B6-00BE3125F7BC}" presName="outerComposite" presStyleCnt="0">
        <dgm:presLayoutVars>
          <dgm:chMax val="5"/>
          <dgm:dir/>
          <dgm:resizeHandles val="exact"/>
        </dgm:presLayoutVars>
      </dgm:prSet>
      <dgm:spPr/>
    </dgm:pt>
    <dgm:pt modelId="{067B8B01-9CF9-4D42-82C7-BC20677696A3}" type="pres">
      <dgm:prSet presAssocID="{B1B79103-A793-4035-A2B6-00BE3125F7BC}" presName="dummyMaxCanvas" presStyleCnt="0">
        <dgm:presLayoutVars/>
      </dgm:prSet>
      <dgm:spPr/>
    </dgm:pt>
    <dgm:pt modelId="{28A7DDED-35BE-422D-98CB-CF7E461D82EA}" type="pres">
      <dgm:prSet presAssocID="{B1B79103-A793-4035-A2B6-00BE3125F7BC}" presName="FourNodes_1" presStyleLbl="node1" presStyleIdx="0" presStyleCnt="4">
        <dgm:presLayoutVars>
          <dgm:bulletEnabled val="1"/>
        </dgm:presLayoutVars>
      </dgm:prSet>
      <dgm:spPr/>
    </dgm:pt>
    <dgm:pt modelId="{1991F056-7168-4F44-82ED-A11D5619291F}" type="pres">
      <dgm:prSet presAssocID="{B1B79103-A793-4035-A2B6-00BE3125F7BC}" presName="FourNodes_2" presStyleLbl="node1" presStyleIdx="1" presStyleCnt="4">
        <dgm:presLayoutVars>
          <dgm:bulletEnabled val="1"/>
        </dgm:presLayoutVars>
      </dgm:prSet>
      <dgm:spPr/>
    </dgm:pt>
    <dgm:pt modelId="{C3CE4781-D99A-437F-BBE3-8FF8149AAA06}" type="pres">
      <dgm:prSet presAssocID="{B1B79103-A793-4035-A2B6-00BE3125F7BC}" presName="FourNodes_3" presStyleLbl="node1" presStyleIdx="2" presStyleCnt="4">
        <dgm:presLayoutVars>
          <dgm:bulletEnabled val="1"/>
        </dgm:presLayoutVars>
      </dgm:prSet>
      <dgm:spPr/>
    </dgm:pt>
    <dgm:pt modelId="{9D657FDE-FB3E-4D3D-A576-625DAF1975BB}" type="pres">
      <dgm:prSet presAssocID="{B1B79103-A793-4035-A2B6-00BE3125F7BC}" presName="FourNodes_4" presStyleLbl="node1" presStyleIdx="3" presStyleCnt="4">
        <dgm:presLayoutVars>
          <dgm:bulletEnabled val="1"/>
        </dgm:presLayoutVars>
      </dgm:prSet>
      <dgm:spPr/>
    </dgm:pt>
    <dgm:pt modelId="{E881ED0F-17FC-495F-A916-810BDE5C5BDA}" type="pres">
      <dgm:prSet presAssocID="{B1B79103-A793-4035-A2B6-00BE3125F7BC}" presName="FourConn_1-2" presStyleLbl="fgAccFollowNode1" presStyleIdx="0" presStyleCnt="3">
        <dgm:presLayoutVars>
          <dgm:bulletEnabled val="1"/>
        </dgm:presLayoutVars>
      </dgm:prSet>
      <dgm:spPr/>
    </dgm:pt>
    <dgm:pt modelId="{B14B49DC-AA47-4CE1-9AA2-C09446C940EC}" type="pres">
      <dgm:prSet presAssocID="{B1B79103-A793-4035-A2B6-00BE3125F7BC}" presName="FourConn_2-3" presStyleLbl="fgAccFollowNode1" presStyleIdx="1" presStyleCnt="3">
        <dgm:presLayoutVars>
          <dgm:bulletEnabled val="1"/>
        </dgm:presLayoutVars>
      </dgm:prSet>
      <dgm:spPr/>
    </dgm:pt>
    <dgm:pt modelId="{DE133EA3-DED7-4A73-BCEE-2E7A2989DAB6}" type="pres">
      <dgm:prSet presAssocID="{B1B79103-A793-4035-A2B6-00BE3125F7BC}" presName="FourConn_3-4" presStyleLbl="fgAccFollowNode1" presStyleIdx="2" presStyleCnt="3">
        <dgm:presLayoutVars>
          <dgm:bulletEnabled val="1"/>
        </dgm:presLayoutVars>
      </dgm:prSet>
      <dgm:spPr/>
    </dgm:pt>
    <dgm:pt modelId="{CA22BD14-F34A-4BEA-9359-F5F1D6760854}" type="pres">
      <dgm:prSet presAssocID="{B1B79103-A793-4035-A2B6-00BE3125F7BC}" presName="FourNodes_1_text" presStyleLbl="node1" presStyleIdx="3" presStyleCnt="4">
        <dgm:presLayoutVars>
          <dgm:bulletEnabled val="1"/>
        </dgm:presLayoutVars>
      </dgm:prSet>
      <dgm:spPr/>
    </dgm:pt>
    <dgm:pt modelId="{A305EAF9-6B7B-4A0E-AB30-6E35530A3920}" type="pres">
      <dgm:prSet presAssocID="{B1B79103-A793-4035-A2B6-00BE3125F7BC}" presName="FourNodes_2_text" presStyleLbl="node1" presStyleIdx="3" presStyleCnt="4">
        <dgm:presLayoutVars>
          <dgm:bulletEnabled val="1"/>
        </dgm:presLayoutVars>
      </dgm:prSet>
      <dgm:spPr/>
    </dgm:pt>
    <dgm:pt modelId="{30AC7A7B-615B-4584-8373-8A16A1A52F0C}" type="pres">
      <dgm:prSet presAssocID="{B1B79103-A793-4035-A2B6-00BE3125F7BC}" presName="FourNodes_3_text" presStyleLbl="node1" presStyleIdx="3" presStyleCnt="4">
        <dgm:presLayoutVars>
          <dgm:bulletEnabled val="1"/>
        </dgm:presLayoutVars>
      </dgm:prSet>
      <dgm:spPr/>
    </dgm:pt>
    <dgm:pt modelId="{208F56ED-F522-4B34-8989-232CF183DB21}" type="pres">
      <dgm:prSet presAssocID="{B1B79103-A793-4035-A2B6-00BE3125F7B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AD76F0E-93BF-4B4B-840F-42AE2B0D781B}" srcId="{B1B79103-A793-4035-A2B6-00BE3125F7BC}" destId="{0DE06DDF-FD2D-4345-8296-68C332DDECE4}" srcOrd="1" destOrd="0" parTransId="{DE420762-0F89-428D-9566-4A2A6A5FC0A0}" sibTransId="{9D9CC4A5-4D2F-4508-A359-C94A4AE678E4}"/>
    <dgm:cxn modelId="{CDF58E18-AED0-4110-9C25-25A81F9625CD}" type="presOf" srcId="{0DE06DDF-FD2D-4345-8296-68C332DDECE4}" destId="{A305EAF9-6B7B-4A0E-AB30-6E35530A3920}" srcOrd="1" destOrd="0" presId="urn:microsoft.com/office/officeart/2005/8/layout/vProcess5"/>
    <dgm:cxn modelId="{0F832E42-B9BF-48C5-AEBE-68A6E31929E2}" srcId="{B1B79103-A793-4035-A2B6-00BE3125F7BC}" destId="{65698A2C-6420-4B56-839E-0E1081D3CDC1}" srcOrd="3" destOrd="0" parTransId="{347FDE80-890C-4D9B-A9F4-7FCFD9761C05}" sibTransId="{A3C0AEB3-8195-45CC-8FE9-8FC3470A2927}"/>
    <dgm:cxn modelId="{C42A4E65-FC9B-4C5F-A3A2-F42FE94D8A43}" type="presOf" srcId="{BF6D7E97-48D3-4C34-8450-73021541C655}" destId="{C3CE4781-D99A-437F-BBE3-8FF8149AAA06}" srcOrd="0" destOrd="0" presId="urn:microsoft.com/office/officeart/2005/8/layout/vProcess5"/>
    <dgm:cxn modelId="{FA14276B-BCAC-4F29-AD8D-26F5B2F9D7F9}" type="presOf" srcId="{BF6D7E97-48D3-4C34-8450-73021541C655}" destId="{30AC7A7B-615B-4584-8373-8A16A1A52F0C}" srcOrd="1" destOrd="0" presId="urn:microsoft.com/office/officeart/2005/8/layout/vProcess5"/>
    <dgm:cxn modelId="{D138C36C-1E0D-499A-8C8E-9ED3DAFD3453}" type="presOf" srcId="{2CACD012-6303-4DE6-B205-07821FACBFE7}" destId="{CA22BD14-F34A-4BEA-9359-F5F1D6760854}" srcOrd="1" destOrd="0" presId="urn:microsoft.com/office/officeart/2005/8/layout/vProcess5"/>
    <dgm:cxn modelId="{C35B9971-9609-406F-8E2C-A83720F63B41}" type="presOf" srcId="{B1B79103-A793-4035-A2B6-00BE3125F7BC}" destId="{61A19AA9-E237-417A-A200-46CE84E9C66D}" srcOrd="0" destOrd="0" presId="urn:microsoft.com/office/officeart/2005/8/layout/vProcess5"/>
    <dgm:cxn modelId="{9E905C72-3F06-4F14-A7BA-EE93FEE3DB2A}" type="presOf" srcId="{1B96F35A-BE86-49FA-B648-21E4F353A816}" destId="{DE133EA3-DED7-4A73-BCEE-2E7A2989DAB6}" srcOrd="0" destOrd="0" presId="urn:microsoft.com/office/officeart/2005/8/layout/vProcess5"/>
    <dgm:cxn modelId="{F9E88F5A-0DCF-4DA1-9BFB-C8590069FFA0}" srcId="{B1B79103-A793-4035-A2B6-00BE3125F7BC}" destId="{2CACD012-6303-4DE6-B205-07821FACBFE7}" srcOrd="0" destOrd="0" parTransId="{BB39EA43-ECBA-4DE4-9355-04CC0878103C}" sibTransId="{72CF334F-86AF-435D-AD03-9B3DB6AD4234}"/>
    <dgm:cxn modelId="{1C3DA37E-E88B-4564-A83F-AAFDAD33A78A}" type="presOf" srcId="{9D9CC4A5-4D2F-4508-A359-C94A4AE678E4}" destId="{B14B49DC-AA47-4CE1-9AA2-C09446C940EC}" srcOrd="0" destOrd="0" presId="urn:microsoft.com/office/officeart/2005/8/layout/vProcess5"/>
    <dgm:cxn modelId="{224AE993-E8E7-4292-9D46-5BFA07A6AB74}" type="presOf" srcId="{65698A2C-6420-4B56-839E-0E1081D3CDC1}" destId="{208F56ED-F522-4B34-8989-232CF183DB21}" srcOrd="1" destOrd="0" presId="urn:microsoft.com/office/officeart/2005/8/layout/vProcess5"/>
    <dgm:cxn modelId="{66466AA3-C8D3-4755-8D86-6B157EA56C36}" type="presOf" srcId="{2CACD012-6303-4DE6-B205-07821FACBFE7}" destId="{28A7DDED-35BE-422D-98CB-CF7E461D82EA}" srcOrd="0" destOrd="0" presId="urn:microsoft.com/office/officeart/2005/8/layout/vProcess5"/>
    <dgm:cxn modelId="{819E44BF-A94F-4459-B11A-6008E2E9E7D1}" type="presOf" srcId="{0DE06DDF-FD2D-4345-8296-68C332DDECE4}" destId="{1991F056-7168-4F44-82ED-A11D5619291F}" srcOrd="0" destOrd="0" presId="urn:microsoft.com/office/officeart/2005/8/layout/vProcess5"/>
    <dgm:cxn modelId="{6883F4CF-A7B8-4869-97E5-27718D939C8C}" srcId="{B1B79103-A793-4035-A2B6-00BE3125F7BC}" destId="{BF6D7E97-48D3-4C34-8450-73021541C655}" srcOrd="2" destOrd="0" parTransId="{764674C3-4B0C-4623-AE16-D55794E41CB2}" sibTransId="{1B96F35A-BE86-49FA-B648-21E4F353A816}"/>
    <dgm:cxn modelId="{6C71C0E1-7F77-4B5A-B231-3278E98781C6}" type="presOf" srcId="{65698A2C-6420-4B56-839E-0E1081D3CDC1}" destId="{9D657FDE-FB3E-4D3D-A576-625DAF1975BB}" srcOrd="0" destOrd="0" presId="urn:microsoft.com/office/officeart/2005/8/layout/vProcess5"/>
    <dgm:cxn modelId="{0A687CF8-0C4D-40CA-8CA2-85E75AD8B5EF}" type="presOf" srcId="{72CF334F-86AF-435D-AD03-9B3DB6AD4234}" destId="{E881ED0F-17FC-495F-A916-810BDE5C5BDA}" srcOrd="0" destOrd="0" presId="urn:microsoft.com/office/officeart/2005/8/layout/vProcess5"/>
    <dgm:cxn modelId="{E53274F0-4957-4512-8B6B-FD659D1F9B1E}" type="presParOf" srcId="{61A19AA9-E237-417A-A200-46CE84E9C66D}" destId="{067B8B01-9CF9-4D42-82C7-BC20677696A3}" srcOrd="0" destOrd="0" presId="urn:microsoft.com/office/officeart/2005/8/layout/vProcess5"/>
    <dgm:cxn modelId="{8ED346D4-F10D-4FC6-B934-D9BCFAE6D895}" type="presParOf" srcId="{61A19AA9-E237-417A-A200-46CE84E9C66D}" destId="{28A7DDED-35BE-422D-98CB-CF7E461D82EA}" srcOrd="1" destOrd="0" presId="urn:microsoft.com/office/officeart/2005/8/layout/vProcess5"/>
    <dgm:cxn modelId="{252A096A-EAF1-4741-91AA-BA22470632EB}" type="presParOf" srcId="{61A19AA9-E237-417A-A200-46CE84E9C66D}" destId="{1991F056-7168-4F44-82ED-A11D5619291F}" srcOrd="2" destOrd="0" presId="urn:microsoft.com/office/officeart/2005/8/layout/vProcess5"/>
    <dgm:cxn modelId="{27E054A8-DBD8-46B9-8431-D0BB97041505}" type="presParOf" srcId="{61A19AA9-E237-417A-A200-46CE84E9C66D}" destId="{C3CE4781-D99A-437F-BBE3-8FF8149AAA06}" srcOrd="3" destOrd="0" presId="urn:microsoft.com/office/officeart/2005/8/layout/vProcess5"/>
    <dgm:cxn modelId="{0737FFC2-935E-4D18-951D-55648A8BE3C6}" type="presParOf" srcId="{61A19AA9-E237-417A-A200-46CE84E9C66D}" destId="{9D657FDE-FB3E-4D3D-A576-625DAF1975BB}" srcOrd="4" destOrd="0" presId="urn:microsoft.com/office/officeart/2005/8/layout/vProcess5"/>
    <dgm:cxn modelId="{1C0B9360-9ED0-4856-BA8E-B61F3FF24ED8}" type="presParOf" srcId="{61A19AA9-E237-417A-A200-46CE84E9C66D}" destId="{E881ED0F-17FC-495F-A916-810BDE5C5BDA}" srcOrd="5" destOrd="0" presId="urn:microsoft.com/office/officeart/2005/8/layout/vProcess5"/>
    <dgm:cxn modelId="{6609B222-2CF0-4A31-8C68-21F61123D8C9}" type="presParOf" srcId="{61A19AA9-E237-417A-A200-46CE84E9C66D}" destId="{B14B49DC-AA47-4CE1-9AA2-C09446C940EC}" srcOrd="6" destOrd="0" presId="urn:microsoft.com/office/officeart/2005/8/layout/vProcess5"/>
    <dgm:cxn modelId="{5C7BD787-7CBA-4804-978B-E85686DE18E7}" type="presParOf" srcId="{61A19AA9-E237-417A-A200-46CE84E9C66D}" destId="{DE133EA3-DED7-4A73-BCEE-2E7A2989DAB6}" srcOrd="7" destOrd="0" presId="urn:microsoft.com/office/officeart/2005/8/layout/vProcess5"/>
    <dgm:cxn modelId="{7DD476DB-3E0A-4641-99DC-3F2DA1C92F80}" type="presParOf" srcId="{61A19AA9-E237-417A-A200-46CE84E9C66D}" destId="{CA22BD14-F34A-4BEA-9359-F5F1D6760854}" srcOrd="8" destOrd="0" presId="urn:microsoft.com/office/officeart/2005/8/layout/vProcess5"/>
    <dgm:cxn modelId="{65F69831-873D-4E82-8F69-09C2D8E9F4AB}" type="presParOf" srcId="{61A19AA9-E237-417A-A200-46CE84E9C66D}" destId="{A305EAF9-6B7B-4A0E-AB30-6E35530A3920}" srcOrd="9" destOrd="0" presId="urn:microsoft.com/office/officeart/2005/8/layout/vProcess5"/>
    <dgm:cxn modelId="{E24C51B4-6122-49D9-ACD1-26EE46FE91E2}" type="presParOf" srcId="{61A19AA9-E237-417A-A200-46CE84E9C66D}" destId="{30AC7A7B-615B-4584-8373-8A16A1A52F0C}" srcOrd="10" destOrd="0" presId="urn:microsoft.com/office/officeart/2005/8/layout/vProcess5"/>
    <dgm:cxn modelId="{64121190-1ECF-4371-BB5B-24DB83494822}" type="presParOf" srcId="{61A19AA9-E237-417A-A200-46CE84E9C66D}" destId="{208F56ED-F522-4B34-8989-232CF183DB2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2E6C6-CE62-4823-A236-F1A14150079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373E43-CFFD-4FEF-9E46-8C7CB77ADD1C}">
      <dgm:prSet/>
      <dgm:spPr/>
      <dgm:t>
        <a:bodyPr/>
        <a:lstStyle/>
        <a:p>
          <a:r>
            <a:rPr lang="en-US" b="0" i="0"/>
            <a:t>JavaScript API</a:t>
          </a:r>
          <a:endParaRPr lang="en-US"/>
        </a:p>
      </dgm:t>
    </dgm:pt>
    <dgm:pt modelId="{BBD520DC-B8AD-4EB0-A723-C6F980D06C03}" type="parTrans" cxnId="{6BF32653-C623-4172-8264-2AEEB5A1A2AD}">
      <dgm:prSet/>
      <dgm:spPr/>
      <dgm:t>
        <a:bodyPr/>
        <a:lstStyle/>
        <a:p>
          <a:endParaRPr lang="en-US"/>
        </a:p>
      </dgm:t>
    </dgm:pt>
    <dgm:pt modelId="{BACED7CD-747B-4217-AC9D-5F15BED790A5}" type="sibTrans" cxnId="{6BF32653-C623-4172-8264-2AEEB5A1A2AD}">
      <dgm:prSet/>
      <dgm:spPr/>
      <dgm:t>
        <a:bodyPr/>
        <a:lstStyle/>
        <a:p>
          <a:endParaRPr lang="en-US"/>
        </a:p>
      </dgm:t>
    </dgm:pt>
    <dgm:pt modelId="{4DA3E3C9-5FBB-42A3-A882-967F2047FA78}">
      <dgm:prSet/>
      <dgm:spPr/>
      <dgm:t>
        <a:bodyPr/>
        <a:lstStyle/>
        <a:p>
          <a:r>
            <a:rPr lang="en-US"/>
            <a:t>Renders 2D and 3D graphics without the use of plug-ins</a:t>
          </a:r>
        </a:p>
      </dgm:t>
    </dgm:pt>
    <dgm:pt modelId="{CBCE32C0-3F71-49F9-9F80-AC71DC2BF2DA}" type="parTrans" cxnId="{A2BE1B12-DAA6-415D-A734-76321BE20276}">
      <dgm:prSet/>
      <dgm:spPr/>
      <dgm:t>
        <a:bodyPr/>
        <a:lstStyle/>
        <a:p>
          <a:endParaRPr lang="en-US"/>
        </a:p>
      </dgm:t>
    </dgm:pt>
    <dgm:pt modelId="{BCAAD70A-BF6B-4179-863F-F3023BEBCA26}" type="sibTrans" cxnId="{A2BE1B12-DAA6-415D-A734-76321BE20276}">
      <dgm:prSet/>
      <dgm:spPr/>
      <dgm:t>
        <a:bodyPr/>
        <a:lstStyle/>
        <a:p>
          <a:endParaRPr lang="en-US"/>
        </a:p>
      </dgm:t>
    </dgm:pt>
    <dgm:pt modelId="{C1EF8DEB-4887-4939-AEB5-42960BF5A265}">
      <dgm:prSet/>
      <dgm:spPr/>
      <dgm:t>
        <a:bodyPr/>
        <a:lstStyle/>
        <a:p>
          <a:r>
            <a:rPr lang="en-US"/>
            <a:t>Closely related to OpenGL with an addition of HTML functionality</a:t>
          </a:r>
        </a:p>
      </dgm:t>
    </dgm:pt>
    <dgm:pt modelId="{072D1EC5-1A1D-4E34-B345-614BF6B44BD9}" type="parTrans" cxnId="{CC226C74-FBDB-43C0-A5A7-BB8F66AA65C5}">
      <dgm:prSet/>
      <dgm:spPr/>
      <dgm:t>
        <a:bodyPr/>
        <a:lstStyle/>
        <a:p>
          <a:endParaRPr lang="en-US"/>
        </a:p>
      </dgm:t>
    </dgm:pt>
    <dgm:pt modelId="{04A4B4CB-BB15-4871-A764-C3F98CFF899F}" type="sibTrans" cxnId="{CC226C74-FBDB-43C0-A5A7-BB8F66AA65C5}">
      <dgm:prSet/>
      <dgm:spPr/>
      <dgm:t>
        <a:bodyPr/>
        <a:lstStyle/>
        <a:p>
          <a:endParaRPr lang="en-US"/>
        </a:p>
      </dgm:t>
    </dgm:pt>
    <dgm:pt modelId="{DB578163-8F2B-4A50-88A8-A53B09E79A47}" type="pres">
      <dgm:prSet presAssocID="{EE22E6C6-CE62-4823-A236-F1A141500798}" presName="vert0" presStyleCnt="0">
        <dgm:presLayoutVars>
          <dgm:dir/>
          <dgm:animOne val="branch"/>
          <dgm:animLvl val="lvl"/>
        </dgm:presLayoutVars>
      </dgm:prSet>
      <dgm:spPr/>
    </dgm:pt>
    <dgm:pt modelId="{4D301BBA-ECEE-4295-83A9-05EE85108B91}" type="pres">
      <dgm:prSet presAssocID="{96373E43-CFFD-4FEF-9E46-8C7CB77ADD1C}" presName="thickLine" presStyleLbl="alignNode1" presStyleIdx="0" presStyleCnt="3"/>
      <dgm:spPr/>
    </dgm:pt>
    <dgm:pt modelId="{497E1894-6CE8-4236-AE3F-C71E1D026242}" type="pres">
      <dgm:prSet presAssocID="{96373E43-CFFD-4FEF-9E46-8C7CB77ADD1C}" presName="horz1" presStyleCnt="0"/>
      <dgm:spPr/>
    </dgm:pt>
    <dgm:pt modelId="{9A8934E5-FB31-4769-9631-C052E8FA4D1D}" type="pres">
      <dgm:prSet presAssocID="{96373E43-CFFD-4FEF-9E46-8C7CB77ADD1C}" presName="tx1" presStyleLbl="revTx" presStyleIdx="0" presStyleCnt="3"/>
      <dgm:spPr/>
    </dgm:pt>
    <dgm:pt modelId="{531653B7-A221-4AD5-BFED-CFD7193F8E45}" type="pres">
      <dgm:prSet presAssocID="{96373E43-CFFD-4FEF-9E46-8C7CB77ADD1C}" presName="vert1" presStyleCnt="0"/>
      <dgm:spPr/>
    </dgm:pt>
    <dgm:pt modelId="{789A13AD-917C-4242-9A81-362B4F7CFD29}" type="pres">
      <dgm:prSet presAssocID="{4DA3E3C9-5FBB-42A3-A882-967F2047FA78}" presName="thickLine" presStyleLbl="alignNode1" presStyleIdx="1" presStyleCnt="3"/>
      <dgm:spPr/>
    </dgm:pt>
    <dgm:pt modelId="{EDF02E0A-694F-4744-B09D-11206BEAC4F0}" type="pres">
      <dgm:prSet presAssocID="{4DA3E3C9-5FBB-42A3-A882-967F2047FA78}" presName="horz1" presStyleCnt="0"/>
      <dgm:spPr/>
    </dgm:pt>
    <dgm:pt modelId="{9BD47B5F-D214-4A14-AD07-C82953791578}" type="pres">
      <dgm:prSet presAssocID="{4DA3E3C9-5FBB-42A3-A882-967F2047FA78}" presName="tx1" presStyleLbl="revTx" presStyleIdx="1" presStyleCnt="3"/>
      <dgm:spPr/>
    </dgm:pt>
    <dgm:pt modelId="{B90A868E-2CE9-435F-A7ED-B30F0F0EEC5D}" type="pres">
      <dgm:prSet presAssocID="{4DA3E3C9-5FBB-42A3-A882-967F2047FA78}" presName="vert1" presStyleCnt="0"/>
      <dgm:spPr/>
    </dgm:pt>
    <dgm:pt modelId="{8DD639F7-DA70-44D0-805F-E9CF035C0C71}" type="pres">
      <dgm:prSet presAssocID="{C1EF8DEB-4887-4939-AEB5-42960BF5A265}" presName="thickLine" presStyleLbl="alignNode1" presStyleIdx="2" presStyleCnt="3"/>
      <dgm:spPr/>
    </dgm:pt>
    <dgm:pt modelId="{6490A23D-7701-4F60-966B-FDD516090F6F}" type="pres">
      <dgm:prSet presAssocID="{C1EF8DEB-4887-4939-AEB5-42960BF5A265}" presName="horz1" presStyleCnt="0"/>
      <dgm:spPr/>
    </dgm:pt>
    <dgm:pt modelId="{28589B8E-924B-4F62-920D-C2358B3DD29C}" type="pres">
      <dgm:prSet presAssocID="{C1EF8DEB-4887-4939-AEB5-42960BF5A265}" presName="tx1" presStyleLbl="revTx" presStyleIdx="2" presStyleCnt="3"/>
      <dgm:spPr/>
    </dgm:pt>
    <dgm:pt modelId="{68E4CBEC-DA44-45BD-AA7C-F09C61E56C1B}" type="pres">
      <dgm:prSet presAssocID="{C1EF8DEB-4887-4939-AEB5-42960BF5A265}" presName="vert1" presStyleCnt="0"/>
      <dgm:spPr/>
    </dgm:pt>
  </dgm:ptLst>
  <dgm:cxnLst>
    <dgm:cxn modelId="{A2BE1B12-DAA6-415D-A734-76321BE20276}" srcId="{EE22E6C6-CE62-4823-A236-F1A141500798}" destId="{4DA3E3C9-5FBB-42A3-A882-967F2047FA78}" srcOrd="1" destOrd="0" parTransId="{CBCE32C0-3F71-49F9-9F80-AC71DC2BF2DA}" sibTransId="{BCAAD70A-BF6B-4179-863F-F3023BEBCA26}"/>
    <dgm:cxn modelId="{5E55EA3C-059D-493D-8EA8-4C7CB199D309}" type="presOf" srcId="{EE22E6C6-CE62-4823-A236-F1A141500798}" destId="{DB578163-8F2B-4A50-88A8-A53B09E79A47}" srcOrd="0" destOrd="0" presId="urn:microsoft.com/office/officeart/2008/layout/LinedList"/>
    <dgm:cxn modelId="{92864C69-65AF-45E1-A32F-27F739443585}" type="presOf" srcId="{4DA3E3C9-5FBB-42A3-A882-967F2047FA78}" destId="{9BD47B5F-D214-4A14-AD07-C82953791578}" srcOrd="0" destOrd="0" presId="urn:microsoft.com/office/officeart/2008/layout/LinedList"/>
    <dgm:cxn modelId="{06F87651-7F7F-4F56-ABC6-DB5F2917BFFF}" type="presOf" srcId="{96373E43-CFFD-4FEF-9E46-8C7CB77ADD1C}" destId="{9A8934E5-FB31-4769-9631-C052E8FA4D1D}" srcOrd="0" destOrd="0" presId="urn:microsoft.com/office/officeart/2008/layout/LinedList"/>
    <dgm:cxn modelId="{6BF32653-C623-4172-8264-2AEEB5A1A2AD}" srcId="{EE22E6C6-CE62-4823-A236-F1A141500798}" destId="{96373E43-CFFD-4FEF-9E46-8C7CB77ADD1C}" srcOrd="0" destOrd="0" parTransId="{BBD520DC-B8AD-4EB0-A723-C6F980D06C03}" sibTransId="{BACED7CD-747B-4217-AC9D-5F15BED790A5}"/>
    <dgm:cxn modelId="{CC226C74-FBDB-43C0-A5A7-BB8F66AA65C5}" srcId="{EE22E6C6-CE62-4823-A236-F1A141500798}" destId="{C1EF8DEB-4887-4939-AEB5-42960BF5A265}" srcOrd="2" destOrd="0" parTransId="{072D1EC5-1A1D-4E34-B345-614BF6B44BD9}" sibTransId="{04A4B4CB-BB15-4871-A764-C3F98CFF899F}"/>
    <dgm:cxn modelId="{817652AE-F2BE-4286-87BA-E7AD3C511DFA}" type="presOf" srcId="{C1EF8DEB-4887-4939-AEB5-42960BF5A265}" destId="{28589B8E-924B-4F62-920D-C2358B3DD29C}" srcOrd="0" destOrd="0" presId="urn:microsoft.com/office/officeart/2008/layout/LinedList"/>
    <dgm:cxn modelId="{3FBC433E-7704-4BAD-9A1B-90C1897648EF}" type="presParOf" srcId="{DB578163-8F2B-4A50-88A8-A53B09E79A47}" destId="{4D301BBA-ECEE-4295-83A9-05EE85108B91}" srcOrd="0" destOrd="0" presId="urn:microsoft.com/office/officeart/2008/layout/LinedList"/>
    <dgm:cxn modelId="{A6EC2D22-7BD3-4500-9BD3-4262E4917AA9}" type="presParOf" srcId="{DB578163-8F2B-4A50-88A8-A53B09E79A47}" destId="{497E1894-6CE8-4236-AE3F-C71E1D026242}" srcOrd="1" destOrd="0" presId="urn:microsoft.com/office/officeart/2008/layout/LinedList"/>
    <dgm:cxn modelId="{649D9C33-D743-40F5-8952-1ADCE283F952}" type="presParOf" srcId="{497E1894-6CE8-4236-AE3F-C71E1D026242}" destId="{9A8934E5-FB31-4769-9631-C052E8FA4D1D}" srcOrd="0" destOrd="0" presId="urn:microsoft.com/office/officeart/2008/layout/LinedList"/>
    <dgm:cxn modelId="{C9BF238A-BF60-4208-AB48-3FCBF8DE353C}" type="presParOf" srcId="{497E1894-6CE8-4236-AE3F-C71E1D026242}" destId="{531653B7-A221-4AD5-BFED-CFD7193F8E45}" srcOrd="1" destOrd="0" presId="urn:microsoft.com/office/officeart/2008/layout/LinedList"/>
    <dgm:cxn modelId="{37B73F50-89C9-411F-A55A-615BFFAA5F0C}" type="presParOf" srcId="{DB578163-8F2B-4A50-88A8-A53B09E79A47}" destId="{789A13AD-917C-4242-9A81-362B4F7CFD29}" srcOrd="2" destOrd="0" presId="urn:microsoft.com/office/officeart/2008/layout/LinedList"/>
    <dgm:cxn modelId="{0E15DDDB-BA11-4DC5-B76C-5F0646EC42CF}" type="presParOf" srcId="{DB578163-8F2B-4A50-88A8-A53B09E79A47}" destId="{EDF02E0A-694F-4744-B09D-11206BEAC4F0}" srcOrd="3" destOrd="0" presId="urn:microsoft.com/office/officeart/2008/layout/LinedList"/>
    <dgm:cxn modelId="{11AF4D25-9857-466B-B540-98ABD4A81553}" type="presParOf" srcId="{EDF02E0A-694F-4744-B09D-11206BEAC4F0}" destId="{9BD47B5F-D214-4A14-AD07-C82953791578}" srcOrd="0" destOrd="0" presId="urn:microsoft.com/office/officeart/2008/layout/LinedList"/>
    <dgm:cxn modelId="{E57CFABA-6975-4393-AEC0-4B45F7109711}" type="presParOf" srcId="{EDF02E0A-694F-4744-B09D-11206BEAC4F0}" destId="{B90A868E-2CE9-435F-A7ED-B30F0F0EEC5D}" srcOrd="1" destOrd="0" presId="urn:microsoft.com/office/officeart/2008/layout/LinedList"/>
    <dgm:cxn modelId="{80936200-F968-43A5-80D9-2A9122EB4254}" type="presParOf" srcId="{DB578163-8F2B-4A50-88A8-A53B09E79A47}" destId="{8DD639F7-DA70-44D0-805F-E9CF035C0C71}" srcOrd="4" destOrd="0" presId="urn:microsoft.com/office/officeart/2008/layout/LinedList"/>
    <dgm:cxn modelId="{1A5BFA3D-44A1-4312-AC37-9E245F2BA627}" type="presParOf" srcId="{DB578163-8F2B-4A50-88A8-A53B09E79A47}" destId="{6490A23D-7701-4F60-966B-FDD516090F6F}" srcOrd="5" destOrd="0" presId="urn:microsoft.com/office/officeart/2008/layout/LinedList"/>
    <dgm:cxn modelId="{0C4944D1-BBD0-4344-A695-4E8D75A46889}" type="presParOf" srcId="{6490A23D-7701-4F60-966B-FDD516090F6F}" destId="{28589B8E-924B-4F62-920D-C2358B3DD29C}" srcOrd="0" destOrd="0" presId="urn:microsoft.com/office/officeart/2008/layout/LinedList"/>
    <dgm:cxn modelId="{AC3F75B0-DD8F-4509-9377-C8C30B47E135}" type="presParOf" srcId="{6490A23D-7701-4F60-966B-FDD516090F6F}" destId="{68E4CBEC-DA44-45BD-AA7C-F09C61E56C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43A485-4716-4015-A40F-6C33FAE5D2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ADD06C-6EB4-4128-AC3D-4B5241B606B4}">
      <dgm:prSet/>
      <dgm:spPr/>
      <dgm:t>
        <a:bodyPr/>
        <a:lstStyle/>
        <a:p>
          <a:r>
            <a:rPr lang="en-US" dirty="0"/>
            <a:t>Mainly used for 2D rendering</a:t>
          </a:r>
        </a:p>
      </dgm:t>
    </dgm:pt>
    <dgm:pt modelId="{57633F55-97CA-4C26-A99A-B6B567632F49}" type="parTrans" cxnId="{62519024-D263-4709-BEB2-68E6E1EE2B52}">
      <dgm:prSet/>
      <dgm:spPr/>
      <dgm:t>
        <a:bodyPr/>
        <a:lstStyle/>
        <a:p>
          <a:endParaRPr lang="en-US"/>
        </a:p>
      </dgm:t>
    </dgm:pt>
    <dgm:pt modelId="{0FD8E081-6333-4E76-B329-FA47502BFF08}" type="sibTrans" cxnId="{62519024-D263-4709-BEB2-68E6E1EE2B52}">
      <dgm:prSet/>
      <dgm:spPr/>
      <dgm:t>
        <a:bodyPr/>
        <a:lstStyle/>
        <a:p>
          <a:endParaRPr lang="en-US"/>
        </a:p>
      </dgm:t>
    </dgm:pt>
    <dgm:pt modelId="{2EE893E7-9A47-4DA5-931E-5CCC61C92BF6}">
      <dgm:prSet/>
      <dgm:spPr/>
      <dgm:t>
        <a:bodyPr/>
        <a:lstStyle/>
        <a:p>
          <a:r>
            <a:rPr lang="en-US"/>
            <a:t>Used in graphical applications, such as games</a:t>
          </a:r>
        </a:p>
      </dgm:t>
    </dgm:pt>
    <dgm:pt modelId="{4A3BC963-92CB-4FB5-94FE-A7CA9487BE63}" type="parTrans" cxnId="{12A3E3AE-A1CB-4FC4-ACD3-1661B03DBC3E}">
      <dgm:prSet/>
      <dgm:spPr/>
      <dgm:t>
        <a:bodyPr/>
        <a:lstStyle/>
        <a:p>
          <a:endParaRPr lang="en-US"/>
        </a:p>
      </dgm:t>
    </dgm:pt>
    <dgm:pt modelId="{EC9B6FF7-B23B-4F24-AB5B-95B41FD877D8}" type="sibTrans" cxnId="{12A3E3AE-A1CB-4FC4-ACD3-1661B03DBC3E}">
      <dgm:prSet/>
      <dgm:spPr/>
      <dgm:t>
        <a:bodyPr/>
        <a:lstStyle/>
        <a:p>
          <a:endParaRPr lang="en-US"/>
        </a:p>
      </dgm:t>
    </dgm:pt>
    <dgm:pt modelId="{357DB933-E279-4DDE-B0B8-0A1507FF222F}">
      <dgm:prSet/>
      <dgm:spPr/>
      <dgm:t>
        <a:bodyPr/>
        <a:lstStyle/>
        <a:p>
          <a:r>
            <a:rPr lang="en-US" dirty="0"/>
            <a:t>Used to interpret the 2D objects</a:t>
          </a:r>
        </a:p>
      </dgm:t>
    </dgm:pt>
    <dgm:pt modelId="{0AC44619-7A49-47B7-B937-970A8F9F5060}" type="parTrans" cxnId="{3E9EEE0C-C949-4AE0-AD40-4A2EA6832AE6}">
      <dgm:prSet/>
      <dgm:spPr/>
      <dgm:t>
        <a:bodyPr/>
        <a:lstStyle/>
        <a:p>
          <a:endParaRPr lang="en-US"/>
        </a:p>
      </dgm:t>
    </dgm:pt>
    <dgm:pt modelId="{298955DE-D3A1-41B0-BE18-8689034AE96B}" type="sibTrans" cxnId="{3E9EEE0C-C949-4AE0-AD40-4A2EA6832AE6}">
      <dgm:prSet/>
      <dgm:spPr/>
      <dgm:t>
        <a:bodyPr/>
        <a:lstStyle/>
        <a:p>
          <a:endParaRPr lang="en-US"/>
        </a:p>
      </dgm:t>
    </dgm:pt>
    <dgm:pt modelId="{E341F5D4-B43C-4D11-A694-8C935DB2EA67}" type="pres">
      <dgm:prSet presAssocID="{F043A485-4716-4015-A40F-6C33FAE5D2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1693BB-FB41-49A5-857E-30DAC5DCF5D7}" type="pres">
      <dgm:prSet presAssocID="{30ADD06C-6EB4-4128-AC3D-4B5241B606B4}" presName="hierRoot1" presStyleCnt="0"/>
      <dgm:spPr/>
    </dgm:pt>
    <dgm:pt modelId="{EA2E8564-2D84-45AC-BC71-E9711B1F0B5A}" type="pres">
      <dgm:prSet presAssocID="{30ADD06C-6EB4-4128-AC3D-4B5241B606B4}" presName="composite" presStyleCnt="0"/>
      <dgm:spPr/>
    </dgm:pt>
    <dgm:pt modelId="{ECFFC91F-23AE-4FAD-9BF8-148F52936121}" type="pres">
      <dgm:prSet presAssocID="{30ADD06C-6EB4-4128-AC3D-4B5241B606B4}" presName="background" presStyleLbl="node0" presStyleIdx="0" presStyleCnt="3"/>
      <dgm:spPr/>
    </dgm:pt>
    <dgm:pt modelId="{48974907-ABC0-452D-9A3B-208B5CB16AAB}" type="pres">
      <dgm:prSet presAssocID="{30ADD06C-6EB4-4128-AC3D-4B5241B606B4}" presName="text" presStyleLbl="fgAcc0" presStyleIdx="0" presStyleCnt="3">
        <dgm:presLayoutVars>
          <dgm:chPref val="3"/>
        </dgm:presLayoutVars>
      </dgm:prSet>
      <dgm:spPr/>
    </dgm:pt>
    <dgm:pt modelId="{97003034-C74A-4F2E-8CD3-781FD64B4225}" type="pres">
      <dgm:prSet presAssocID="{30ADD06C-6EB4-4128-AC3D-4B5241B606B4}" presName="hierChild2" presStyleCnt="0"/>
      <dgm:spPr/>
    </dgm:pt>
    <dgm:pt modelId="{3EB2EEA3-F874-4524-931F-0050C1A55596}" type="pres">
      <dgm:prSet presAssocID="{2EE893E7-9A47-4DA5-931E-5CCC61C92BF6}" presName="hierRoot1" presStyleCnt="0"/>
      <dgm:spPr/>
    </dgm:pt>
    <dgm:pt modelId="{37D7C108-7AF9-413C-A8B2-9D30B70900BC}" type="pres">
      <dgm:prSet presAssocID="{2EE893E7-9A47-4DA5-931E-5CCC61C92BF6}" presName="composite" presStyleCnt="0"/>
      <dgm:spPr/>
    </dgm:pt>
    <dgm:pt modelId="{AB3EB8AA-AE22-432C-81F3-7790420CB725}" type="pres">
      <dgm:prSet presAssocID="{2EE893E7-9A47-4DA5-931E-5CCC61C92BF6}" presName="background" presStyleLbl="node0" presStyleIdx="1" presStyleCnt="3"/>
      <dgm:spPr/>
    </dgm:pt>
    <dgm:pt modelId="{52FC8668-FDDA-40A4-B3B9-D6266BEC4229}" type="pres">
      <dgm:prSet presAssocID="{2EE893E7-9A47-4DA5-931E-5CCC61C92BF6}" presName="text" presStyleLbl="fgAcc0" presStyleIdx="1" presStyleCnt="3">
        <dgm:presLayoutVars>
          <dgm:chPref val="3"/>
        </dgm:presLayoutVars>
      </dgm:prSet>
      <dgm:spPr/>
    </dgm:pt>
    <dgm:pt modelId="{BA5591BE-DDC0-4115-B23F-729D11A27B60}" type="pres">
      <dgm:prSet presAssocID="{2EE893E7-9A47-4DA5-931E-5CCC61C92BF6}" presName="hierChild2" presStyleCnt="0"/>
      <dgm:spPr/>
    </dgm:pt>
    <dgm:pt modelId="{FD7AC847-AD6D-4491-B18A-D90AC649011C}" type="pres">
      <dgm:prSet presAssocID="{357DB933-E279-4DDE-B0B8-0A1507FF222F}" presName="hierRoot1" presStyleCnt="0"/>
      <dgm:spPr/>
    </dgm:pt>
    <dgm:pt modelId="{01D16A6F-903F-449E-8415-21E66F0162FE}" type="pres">
      <dgm:prSet presAssocID="{357DB933-E279-4DDE-B0B8-0A1507FF222F}" presName="composite" presStyleCnt="0"/>
      <dgm:spPr/>
    </dgm:pt>
    <dgm:pt modelId="{175A6130-D6CB-4731-9F69-2395B5FC7451}" type="pres">
      <dgm:prSet presAssocID="{357DB933-E279-4DDE-B0B8-0A1507FF222F}" presName="background" presStyleLbl="node0" presStyleIdx="2" presStyleCnt="3"/>
      <dgm:spPr/>
    </dgm:pt>
    <dgm:pt modelId="{89C15EAB-8252-4359-8773-9AEFE49E007E}" type="pres">
      <dgm:prSet presAssocID="{357DB933-E279-4DDE-B0B8-0A1507FF222F}" presName="text" presStyleLbl="fgAcc0" presStyleIdx="2" presStyleCnt="3">
        <dgm:presLayoutVars>
          <dgm:chPref val="3"/>
        </dgm:presLayoutVars>
      </dgm:prSet>
      <dgm:spPr/>
    </dgm:pt>
    <dgm:pt modelId="{282860A4-E521-439E-BBCD-462DD5C5D2E8}" type="pres">
      <dgm:prSet presAssocID="{357DB933-E279-4DDE-B0B8-0A1507FF222F}" presName="hierChild2" presStyleCnt="0"/>
      <dgm:spPr/>
    </dgm:pt>
  </dgm:ptLst>
  <dgm:cxnLst>
    <dgm:cxn modelId="{2EE31B04-8645-42B1-A306-1D5ED267848F}" type="presOf" srcId="{2EE893E7-9A47-4DA5-931E-5CCC61C92BF6}" destId="{52FC8668-FDDA-40A4-B3B9-D6266BEC4229}" srcOrd="0" destOrd="0" presId="urn:microsoft.com/office/officeart/2005/8/layout/hierarchy1"/>
    <dgm:cxn modelId="{3E9EEE0C-C949-4AE0-AD40-4A2EA6832AE6}" srcId="{F043A485-4716-4015-A40F-6C33FAE5D2E2}" destId="{357DB933-E279-4DDE-B0B8-0A1507FF222F}" srcOrd="2" destOrd="0" parTransId="{0AC44619-7A49-47B7-B937-970A8F9F5060}" sibTransId="{298955DE-D3A1-41B0-BE18-8689034AE96B}"/>
    <dgm:cxn modelId="{EFCA8D14-6C48-4A3E-BD5E-1405175C82A8}" type="presOf" srcId="{357DB933-E279-4DDE-B0B8-0A1507FF222F}" destId="{89C15EAB-8252-4359-8773-9AEFE49E007E}" srcOrd="0" destOrd="0" presId="urn:microsoft.com/office/officeart/2005/8/layout/hierarchy1"/>
    <dgm:cxn modelId="{62519024-D263-4709-BEB2-68E6E1EE2B52}" srcId="{F043A485-4716-4015-A40F-6C33FAE5D2E2}" destId="{30ADD06C-6EB4-4128-AC3D-4B5241B606B4}" srcOrd="0" destOrd="0" parTransId="{57633F55-97CA-4C26-A99A-B6B567632F49}" sibTransId="{0FD8E081-6333-4E76-B329-FA47502BFF08}"/>
    <dgm:cxn modelId="{373E8439-1C4C-4657-A7F1-221033C16A5C}" type="presOf" srcId="{30ADD06C-6EB4-4128-AC3D-4B5241B606B4}" destId="{48974907-ABC0-452D-9A3B-208B5CB16AAB}" srcOrd="0" destOrd="0" presId="urn:microsoft.com/office/officeart/2005/8/layout/hierarchy1"/>
    <dgm:cxn modelId="{12A3E3AE-A1CB-4FC4-ACD3-1661B03DBC3E}" srcId="{F043A485-4716-4015-A40F-6C33FAE5D2E2}" destId="{2EE893E7-9A47-4DA5-931E-5CCC61C92BF6}" srcOrd="1" destOrd="0" parTransId="{4A3BC963-92CB-4FB5-94FE-A7CA9487BE63}" sibTransId="{EC9B6FF7-B23B-4F24-AB5B-95B41FD877D8}"/>
    <dgm:cxn modelId="{3C345FC7-AF66-4DB5-8397-8F7FBD8FA378}" type="presOf" srcId="{F043A485-4716-4015-A40F-6C33FAE5D2E2}" destId="{E341F5D4-B43C-4D11-A694-8C935DB2EA67}" srcOrd="0" destOrd="0" presId="urn:microsoft.com/office/officeart/2005/8/layout/hierarchy1"/>
    <dgm:cxn modelId="{425B104B-9D27-4ED3-97DB-027A51BF7948}" type="presParOf" srcId="{E341F5D4-B43C-4D11-A694-8C935DB2EA67}" destId="{3C1693BB-FB41-49A5-857E-30DAC5DCF5D7}" srcOrd="0" destOrd="0" presId="urn:microsoft.com/office/officeart/2005/8/layout/hierarchy1"/>
    <dgm:cxn modelId="{1ADAD435-013A-48EA-9285-1676475A82E6}" type="presParOf" srcId="{3C1693BB-FB41-49A5-857E-30DAC5DCF5D7}" destId="{EA2E8564-2D84-45AC-BC71-E9711B1F0B5A}" srcOrd="0" destOrd="0" presId="urn:microsoft.com/office/officeart/2005/8/layout/hierarchy1"/>
    <dgm:cxn modelId="{72C84007-FA5D-4D3D-8A29-51B0332E9FBD}" type="presParOf" srcId="{EA2E8564-2D84-45AC-BC71-E9711B1F0B5A}" destId="{ECFFC91F-23AE-4FAD-9BF8-148F52936121}" srcOrd="0" destOrd="0" presId="urn:microsoft.com/office/officeart/2005/8/layout/hierarchy1"/>
    <dgm:cxn modelId="{BA3EF6A1-03FD-4CD0-A82C-4AA2782F6081}" type="presParOf" srcId="{EA2E8564-2D84-45AC-BC71-E9711B1F0B5A}" destId="{48974907-ABC0-452D-9A3B-208B5CB16AAB}" srcOrd="1" destOrd="0" presId="urn:microsoft.com/office/officeart/2005/8/layout/hierarchy1"/>
    <dgm:cxn modelId="{A4A6D528-D60F-43F4-A504-3AC9F870A0A4}" type="presParOf" srcId="{3C1693BB-FB41-49A5-857E-30DAC5DCF5D7}" destId="{97003034-C74A-4F2E-8CD3-781FD64B4225}" srcOrd="1" destOrd="0" presId="urn:microsoft.com/office/officeart/2005/8/layout/hierarchy1"/>
    <dgm:cxn modelId="{053FED44-4514-4009-9351-59999B954C1A}" type="presParOf" srcId="{E341F5D4-B43C-4D11-A694-8C935DB2EA67}" destId="{3EB2EEA3-F874-4524-931F-0050C1A55596}" srcOrd="1" destOrd="0" presId="urn:microsoft.com/office/officeart/2005/8/layout/hierarchy1"/>
    <dgm:cxn modelId="{3968DDD5-3BD5-4E5D-BB16-61FB977895BF}" type="presParOf" srcId="{3EB2EEA3-F874-4524-931F-0050C1A55596}" destId="{37D7C108-7AF9-413C-A8B2-9D30B70900BC}" srcOrd="0" destOrd="0" presId="urn:microsoft.com/office/officeart/2005/8/layout/hierarchy1"/>
    <dgm:cxn modelId="{BBCD1A2E-8D6B-4B50-872A-46AE84BD46C0}" type="presParOf" srcId="{37D7C108-7AF9-413C-A8B2-9D30B70900BC}" destId="{AB3EB8AA-AE22-432C-81F3-7790420CB725}" srcOrd="0" destOrd="0" presId="urn:microsoft.com/office/officeart/2005/8/layout/hierarchy1"/>
    <dgm:cxn modelId="{2E00DA76-C833-4E10-8C20-CB30D4BC1872}" type="presParOf" srcId="{37D7C108-7AF9-413C-A8B2-9D30B70900BC}" destId="{52FC8668-FDDA-40A4-B3B9-D6266BEC4229}" srcOrd="1" destOrd="0" presId="urn:microsoft.com/office/officeart/2005/8/layout/hierarchy1"/>
    <dgm:cxn modelId="{7E974B77-23BB-4AAA-AFF1-5B507B9C8FD8}" type="presParOf" srcId="{3EB2EEA3-F874-4524-931F-0050C1A55596}" destId="{BA5591BE-DDC0-4115-B23F-729D11A27B60}" srcOrd="1" destOrd="0" presId="urn:microsoft.com/office/officeart/2005/8/layout/hierarchy1"/>
    <dgm:cxn modelId="{006A7F58-9C59-4AE0-BA49-0010BF55CFA7}" type="presParOf" srcId="{E341F5D4-B43C-4D11-A694-8C935DB2EA67}" destId="{FD7AC847-AD6D-4491-B18A-D90AC649011C}" srcOrd="2" destOrd="0" presId="urn:microsoft.com/office/officeart/2005/8/layout/hierarchy1"/>
    <dgm:cxn modelId="{68E126FF-F2BE-43F5-94D2-C77B1ADDB01C}" type="presParOf" srcId="{FD7AC847-AD6D-4491-B18A-D90AC649011C}" destId="{01D16A6F-903F-449E-8415-21E66F0162FE}" srcOrd="0" destOrd="0" presId="urn:microsoft.com/office/officeart/2005/8/layout/hierarchy1"/>
    <dgm:cxn modelId="{3FCA9668-33C3-41A6-BC20-D3F3855DD320}" type="presParOf" srcId="{01D16A6F-903F-449E-8415-21E66F0162FE}" destId="{175A6130-D6CB-4731-9F69-2395B5FC7451}" srcOrd="0" destOrd="0" presId="urn:microsoft.com/office/officeart/2005/8/layout/hierarchy1"/>
    <dgm:cxn modelId="{96A8ED74-7F78-4F4B-8229-85236129274B}" type="presParOf" srcId="{01D16A6F-903F-449E-8415-21E66F0162FE}" destId="{89C15EAB-8252-4359-8773-9AEFE49E007E}" srcOrd="1" destOrd="0" presId="urn:microsoft.com/office/officeart/2005/8/layout/hierarchy1"/>
    <dgm:cxn modelId="{8AAF1773-6A14-490D-BB2F-F68187A7E6DE}" type="presParOf" srcId="{FD7AC847-AD6D-4491-B18A-D90AC649011C}" destId="{282860A4-E521-439E-BBCD-462DD5C5D2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087F33-AC79-4DCF-AF2F-E5F83BED84D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00F474-FA3F-47C9-A94D-3FF60EB31A0A}">
      <dgm:prSet/>
      <dgm:spPr/>
      <dgm:t>
        <a:bodyPr/>
        <a:lstStyle/>
        <a:p>
          <a:r>
            <a:rPr lang="en-US"/>
            <a:t>Google Maps, terrain view</a:t>
          </a:r>
        </a:p>
      </dgm:t>
    </dgm:pt>
    <dgm:pt modelId="{A46B3020-CC3B-45E8-9525-0DFFA4C587C1}" type="parTrans" cxnId="{69CC5EAE-307B-421C-9D59-34E470436A04}">
      <dgm:prSet/>
      <dgm:spPr/>
      <dgm:t>
        <a:bodyPr/>
        <a:lstStyle/>
        <a:p>
          <a:endParaRPr lang="en-US"/>
        </a:p>
      </dgm:t>
    </dgm:pt>
    <dgm:pt modelId="{A302D2F9-C4CE-46DC-97E2-0C06ACDAD5AD}" type="sibTrans" cxnId="{69CC5EAE-307B-421C-9D59-34E470436A04}">
      <dgm:prSet/>
      <dgm:spPr/>
      <dgm:t>
        <a:bodyPr/>
        <a:lstStyle/>
        <a:p>
          <a:endParaRPr lang="en-US"/>
        </a:p>
      </dgm:t>
    </dgm:pt>
    <dgm:pt modelId="{FDA767CF-A443-4DBE-AF78-CE72727C69E7}">
      <dgm:prSet/>
      <dgm:spPr/>
      <dgm:t>
        <a:bodyPr/>
        <a:lstStyle/>
        <a:p>
          <a:r>
            <a:rPr lang="en-US"/>
            <a:t>Online stores</a:t>
          </a:r>
        </a:p>
      </dgm:t>
    </dgm:pt>
    <dgm:pt modelId="{E624CEC3-9EFE-4B5A-90F4-ACB89462B084}" type="parTrans" cxnId="{7860D614-C60A-46A1-AEAA-28B979898D0F}">
      <dgm:prSet/>
      <dgm:spPr/>
      <dgm:t>
        <a:bodyPr/>
        <a:lstStyle/>
        <a:p>
          <a:endParaRPr lang="en-US"/>
        </a:p>
      </dgm:t>
    </dgm:pt>
    <dgm:pt modelId="{4AD6FCFA-145B-413B-AF82-2BC6B25BC992}" type="sibTrans" cxnId="{7860D614-C60A-46A1-AEAA-28B979898D0F}">
      <dgm:prSet/>
      <dgm:spPr/>
      <dgm:t>
        <a:bodyPr/>
        <a:lstStyle/>
        <a:p>
          <a:endParaRPr lang="en-US"/>
        </a:p>
      </dgm:t>
    </dgm:pt>
    <dgm:pt modelId="{6B412A27-0CA3-475F-B47E-087598058A7D}">
      <dgm:prSet/>
      <dgm:spPr/>
      <dgm:t>
        <a:bodyPr/>
        <a:lstStyle/>
        <a:p>
          <a:r>
            <a:rPr lang="en-US"/>
            <a:t>Interior design</a:t>
          </a:r>
        </a:p>
      </dgm:t>
    </dgm:pt>
    <dgm:pt modelId="{0E218DE8-492A-4C8F-BC86-17C64026AA37}" type="parTrans" cxnId="{925AAC5E-F189-4900-AF49-71BE9AC487E2}">
      <dgm:prSet/>
      <dgm:spPr/>
      <dgm:t>
        <a:bodyPr/>
        <a:lstStyle/>
        <a:p>
          <a:endParaRPr lang="en-US"/>
        </a:p>
      </dgm:t>
    </dgm:pt>
    <dgm:pt modelId="{AB3E180E-8B58-4129-93CC-E74152EFEB76}" type="sibTrans" cxnId="{925AAC5E-F189-4900-AF49-71BE9AC487E2}">
      <dgm:prSet/>
      <dgm:spPr/>
      <dgm:t>
        <a:bodyPr/>
        <a:lstStyle/>
        <a:p>
          <a:endParaRPr lang="en-US"/>
        </a:p>
      </dgm:t>
    </dgm:pt>
    <dgm:pt modelId="{40DCB257-86E9-4B78-A3E1-A3B06C64449F}">
      <dgm:prSet/>
      <dgm:spPr/>
      <dgm:t>
        <a:bodyPr/>
        <a:lstStyle/>
        <a:p>
          <a:r>
            <a:rPr lang="en-US"/>
            <a:t>3D model marketplace</a:t>
          </a:r>
        </a:p>
      </dgm:t>
    </dgm:pt>
    <dgm:pt modelId="{B42247CE-6BCA-4A36-AC74-9EC3409859E8}" type="parTrans" cxnId="{97AFD5CD-A223-4189-940D-304E8D08782B}">
      <dgm:prSet/>
      <dgm:spPr/>
      <dgm:t>
        <a:bodyPr/>
        <a:lstStyle/>
        <a:p>
          <a:endParaRPr lang="en-US"/>
        </a:p>
      </dgm:t>
    </dgm:pt>
    <dgm:pt modelId="{C252343E-2610-432D-83DA-5CF2EF49C55A}" type="sibTrans" cxnId="{97AFD5CD-A223-4189-940D-304E8D08782B}">
      <dgm:prSet/>
      <dgm:spPr/>
      <dgm:t>
        <a:bodyPr/>
        <a:lstStyle/>
        <a:p>
          <a:endParaRPr lang="en-US"/>
        </a:p>
      </dgm:t>
    </dgm:pt>
    <dgm:pt modelId="{0C7FA5F7-053D-41B7-A79D-FA59D417E1BC}">
      <dgm:prSet/>
      <dgm:spPr/>
      <dgm:t>
        <a:bodyPr/>
        <a:lstStyle/>
        <a:p>
          <a:r>
            <a:rPr lang="en-US"/>
            <a:t>Unity, Web version</a:t>
          </a:r>
        </a:p>
      </dgm:t>
    </dgm:pt>
    <dgm:pt modelId="{0DD4A7FB-F716-43F0-BA23-E17C80E9953E}" type="parTrans" cxnId="{90956343-3F26-45BD-BDB4-701D37EEBB3F}">
      <dgm:prSet/>
      <dgm:spPr/>
      <dgm:t>
        <a:bodyPr/>
        <a:lstStyle/>
        <a:p>
          <a:endParaRPr lang="en-US"/>
        </a:p>
      </dgm:t>
    </dgm:pt>
    <dgm:pt modelId="{684B421A-E664-411C-AEB6-07DB9A6CCEDF}" type="sibTrans" cxnId="{90956343-3F26-45BD-BDB4-701D37EEBB3F}">
      <dgm:prSet/>
      <dgm:spPr/>
      <dgm:t>
        <a:bodyPr/>
        <a:lstStyle/>
        <a:p>
          <a:endParaRPr lang="en-US"/>
        </a:p>
      </dgm:t>
    </dgm:pt>
    <dgm:pt modelId="{6E47046E-2165-47BA-B144-3A987F4860E0}">
      <dgm:prSet/>
      <dgm:spPr/>
      <dgm:t>
        <a:bodyPr/>
        <a:lstStyle/>
        <a:p>
          <a:r>
            <a:rPr lang="en-US"/>
            <a:t>Vossen3D, car configuration</a:t>
          </a:r>
        </a:p>
      </dgm:t>
    </dgm:pt>
    <dgm:pt modelId="{7F274D4F-5273-48E2-9381-E74A0BA9C3FB}" type="parTrans" cxnId="{1EFB4874-25F4-470B-9721-A79AF2792379}">
      <dgm:prSet/>
      <dgm:spPr/>
      <dgm:t>
        <a:bodyPr/>
        <a:lstStyle/>
        <a:p>
          <a:endParaRPr lang="en-US"/>
        </a:p>
      </dgm:t>
    </dgm:pt>
    <dgm:pt modelId="{6F42FD9B-FA01-4DBA-A80E-02F40C5EB2F2}" type="sibTrans" cxnId="{1EFB4874-25F4-470B-9721-A79AF2792379}">
      <dgm:prSet/>
      <dgm:spPr/>
      <dgm:t>
        <a:bodyPr/>
        <a:lstStyle/>
        <a:p>
          <a:endParaRPr lang="en-US"/>
        </a:p>
      </dgm:t>
    </dgm:pt>
    <dgm:pt modelId="{C24F2EB5-3968-42B4-8219-A8F81482B026}" type="pres">
      <dgm:prSet presAssocID="{9D087F33-AC79-4DCF-AF2F-E5F83BED84D4}" presName="vert0" presStyleCnt="0">
        <dgm:presLayoutVars>
          <dgm:dir/>
          <dgm:animOne val="branch"/>
          <dgm:animLvl val="lvl"/>
        </dgm:presLayoutVars>
      </dgm:prSet>
      <dgm:spPr/>
    </dgm:pt>
    <dgm:pt modelId="{F6EDEE3A-043A-459E-BC9F-242B43FD1122}" type="pres">
      <dgm:prSet presAssocID="{3000F474-FA3F-47C9-A94D-3FF60EB31A0A}" presName="thickLine" presStyleLbl="alignNode1" presStyleIdx="0" presStyleCnt="6"/>
      <dgm:spPr/>
    </dgm:pt>
    <dgm:pt modelId="{31DC1EA2-47BE-48AB-8E36-39BB26880CBB}" type="pres">
      <dgm:prSet presAssocID="{3000F474-FA3F-47C9-A94D-3FF60EB31A0A}" presName="horz1" presStyleCnt="0"/>
      <dgm:spPr/>
    </dgm:pt>
    <dgm:pt modelId="{8E839318-FB46-4790-B004-3CD4A6078898}" type="pres">
      <dgm:prSet presAssocID="{3000F474-FA3F-47C9-A94D-3FF60EB31A0A}" presName="tx1" presStyleLbl="revTx" presStyleIdx="0" presStyleCnt="6"/>
      <dgm:spPr/>
    </dgm:pt>
    <dgm:pt modelId="{390A828C-613C-4DEB-8257-63A0D005E9FC}" type="pres">
      <dgm:prSet presAssocID="{3000F474-FA3F-47C9-A94D-3FF60EB31A0A}" presName="vert1" presStyleCnt="0"/>
      <dgm:spPr/>
    </dgm:pt>
    <dgm:pt modelId="{9DB2263C-6951-47B6-B697-5B6229580FCB}" type="pres">
      <dgm:prSet presAssocID="{FDA767CF-A443-4DBE-AF78-CE72727C69E7}" presName="thickLine" presStyleLbl="alignNode1" presStyleIdx="1" presStyleCnt="6"/>
      <dgm:spPr/>
    </dgm:pt>
    <dgm:pt modelId="{4A813FCC-E262-4FB9-BEA6-DABADAB1A730}" type="pres">
      <dgm:prSet presAssocID="{FDA767CF-A443-4DBE-AF78-CE72727C69E7}" presName="horz1" presStyleCnt="0"/>
      <dgm:spPr/>
    </dgm:pt>
    <dgm:pt modelId="{7397B45E-02CF-4372-AA59-FE1241342F3B}" type="pres">
      <dgm:prSet presAssocID="{FDA767CF-A443-4DBE-AF78-CE72727C69E7}" presName="tx1" presStyleLbl="revTx" presStyleIdx="1" presStyleCnt="6"/>
      <dgm:spPr/>
    </dgm:pt>
    <dgm:pt modelId="{3BD68E40-5A5A-40F3-A7E4-B9E367DED063}" type="pres">
      <dgm:prSet presAssocID="{FDA767CF-A443-4DBE-AF78-CE72727C69E7}" presName="vert1" presStyleCnt="0"/>
      <dgm:spPr/>
    </dgm:pt>
    <dgm:pt modelId="{AF2205B0-A395-4171-BE47-9A1E27F468DA}" type="pres">
      <dgm:prSet presAssocID="{6B412A27-0CA3-475F-B47E-087598058A7D}" presName="thickLine" presStyleLbl="alignNode1" presStyleIdx="2" presStyleCnt="6"/>
      <dgm:spPr/>
    </dgm:pt>
    <dgm:pt modelId="{9D309A42-5EDA-489B-B343-A2C097FF3E54}" type="pres">
      <dgm:prSet presAssocID="{6B412A27-0CA3-475F-B47E-087598058A7D}" presName="horz1" presStyleCnt="0"/>
      <dgm:spPr/>
    </dgm:pt>
    <dgm:pt modelId="{BB8B9440-17F4-4BF9-9F13-F7F57A40847E}" type="pres">
      <dgm:prSet presAssocID="{6B412A27-0CA3-475F-B47E-087598058A7D}" presName="tx1" presStyleLbl="revTx" presStyleIdx="2" presStyleCnt="6"/>
      <dgm:spPr/>
    </dgm:pt>
    <dgm:pt modelId="{FCB47691-CB8C-43FA-841D-F843A3C75FBD}" type="pres">
      <dgm:prSet presAssocID="{6B412A27-0CA3-475F-B47E-087598058A7D}" presName="vert1" presStyleCnt="0"/>
      <dgm:spPr/>
    </dgm:pt>
    <dgm:pt modelId="{78B59EE1-8E26-4AE4-8740-D5B561871812}" type="pres">
      <dgm:prSet presAssocID="{40DCB257-86E9-4B78-A3E1-A3B06C64449F}" presName="thickLine" presStyleLbl="alignNode1" presStyleIdx="3" presStyleCnt="6"/>
      <dgm:spPr/>
    </dgm:pt>
    <dgm:pt modelId="{C06A1B98-3ABE-4101-874D-7461FDD97096}" type="pres">
      <dgm:prSet presAssocID="{40DCB257-86E9-4B78-A3E1-A3B06C64449F}" presName="horz1" presStyleCnt="0"/>
      <dgm:spPr/>
    </dgm:pt>
    <dgm:pt modelId="{141003C0-2865-496C-AE06-82781ED3E47B}" type="pres">
      <dgm:prSet presAssocID="{40DCB257-86E9-4B78-A3E1-A3B06C64449F}" presName="tx1" presStyleLbl="revTx" presStyleIdx="3" presStyleCnt="6"/>
      <dgm:spPr/>
    </dgm:pt>
    <dgm:pt modelId="{E2F802C9-AFD9-4F58-B9E1-F41697DF81A4}" type="pres">
      <dgm:prSet presAssocID="{40DCB257-86E9-4B78-A3E1-A3B06C64449F}" presName="vert1" presStyleCnt="0"/>
      <dgm:spPr/>
    </dgm:pt>
    <dgm:pt modelId="{D0838536-E0E4-4E07-B90E-1E3C0C7BC8D6}" type="pres">
      <dgm:prSet presAssocID="{0C7FA5F7-053D-41B7-A79D-FA59D417E1BC}" presName="thickLine" presStyleLbl="alignNode1" presStyleIdx="4" presStyleCnt="6"/>
      <dgm:spPr/>
    </dgm:pt>
    <dgm:pt modelId="{5E5E0373-F9AD-40F5-8C93-F8DE544AEE85}" type="pres">
      <dgm:prSet presAssocID="{0C7FA5F7-053D-41B7-A79D-FA59D417E1BC}" presName="horz1" presStyleCnt="0"/>
      <dgm:spPr/>
    </dgm:pt>
    <dgm:pt modelId="{57BD9FE0-A954-424B-9E33-8C6A14E27553}" type="pres">
      <dgm:prSet presAssocID="{0C7FA5F7-053D-41B7-A79D-FA59D417E1BC}" presName="tx1" presStyleLbl="revTx" presStyleIdx="4" presStyleCnt="6"/>
      <dgm:spPr/>
    </dgm:pt>
    <dgm:pt modelId="{F79B40A8-CEEF-44DD-B4D6-30DB32B5B496}" type="pres">
      <dgm:prSet presAssocID="{0C7FA5F7-053D-41B7-A79D-FA59D417E1BC}" presName="vert1" presStyleCnt="0"/>
      <dgm:spPr/>
    </dgm:pt>
    <dgm:pt modelId="{F10DAC94-9ABA-4149-9D57-38DF266C2659}" type="pres">
      <dgm:prSet presAssocID="{6E47046E-2165-47BA-B144-3A987F4860E0}" presName="thickLine" presStyleLbl="alignNode1" presStyleIdx="5" presStyleCnt="6"/>
      <dgm:spPr/>
    </dgm:pt>
    <dgm:pt modelId="{FFF14C79-23CF-46DC-BD07-4CCF31AF6C4B}" type="pres">
      <dgm:prSet presAssocID="{6E47046E-2165-47BA-B144-3A987F4860E0}" presName="horz1" presStyleCnt="0"/>
      <dgm:spPr/>
    </dgm:pt>
    <dgm:pt modelId="{72BC987D-D4EB-463E-B9E2-D8CE51F1447C}" type="pres">
      <dgm:prSet presAssocID="{6E47046E-2165-47BA-B144-3A987F4860E0}" presName="tx1" presStyleLbl="revTx" presStyleIdx="5" presStyleCnt="6"/>
      <dgm:spPr/>
    </dgm:pt>
    <dgm:pt modelId="{4E8404E9-B7B5-40BB-9CC3-0DA4858E2F8A}" type="pres">
      <dgm:prSet presAssocID="{6E47046E-2165-47BA-B144-3A987F4860E0}" presName="vert1" presStyleCnt="0"/>
      <dgm:spPr/>
    </dgm:pt>
  </dgm:ptLst>
  <dgm:cxnLst>
    <dgm:cxn modelId="{21B8FE0E-24F5-4725-9B71-7BC817B0CBA8}" type="presOf" srcId="{9D087F33-AC79-4DCF-AF2F-E5F83BED84D4}" destId="{C24F2EB5-3968-42B4-8219-A8F81482B026}" srcOrd="0" destOrd="0" presId="urn:microsoft.com/office/officeart/2008/layout/LinedList"/>
    <dgm:cxn modelId="{7860D614-C60A-46A1-AEAA-28B979898D0F}" srcId="{9D087F33-AC79-4DCF-AF2F-E5F83BED84D4}" destId="{FDA767CF-A443-4DBE-AF78-CE72727C69E7}" srcOrd="1" destOrd="0" parTransId="{E624CEC3-9EFE-4B5A-90F4-ACB89462B084}" sibTransId="{4AD6FCFA-145B-413B-AF82-2BC6B25BC992}"/>
    <dgm:cxn modelId="{925AAC5E-F189-4900-AF49-71BE9AC487E2}" srcId="{9D087F33-AC79-4DCF-AF2F-E5F83BED84D4}" destId="{6B412A27-0CA3-475F-B47E-087598058A7D}" srcOrd="2" destOrd="0" parTransId="{0E218DE8-492A-4C8F-BC86-17C64026AA37}" sibTransId="{AB3E180E-8B58-4129-93CC-E74152EFEB76}"/>
    <dgm:cxn modelId="{90956343-3F26-45BD-BDB4-701D37EEBB3F}" srcId="{9D087F33-AC79-4DCF-AF2F-E5F83BED84D4}" destId="{0C7FA5F7-053D-41B7-A79D-FA59D417E1BC}" srcOrd="4" destOrd="0" parTransId="{0DD4A7FB-F716-43F0-BA23-E17C80E9953E}" sibTransId="{684B421A-E664-411C-AEB6-07DB9A6CCEDF}"/>
    <dgm:cxn modelId="{66D68844-1688-4265-A967-7039BBBE4EB8}" type="presOf" srcId="{0C7FA5F7-053D-41B7-A79D-FA59D417E1BC}" destId="{57BD9FE0-A954-424B-9E33-8C6A14E27553}" srcOrd="0" destOrd="0" presId="urn:microsoft.com/office/officeart/2008/layout/LinedList"/>
    <dgm:cxn modelId="{746BC847-084E-4542-81E0-FADE06408672}" type="presOf" srcId="{FDA767CF-A443-4DBE-AF78-CE72727C69E7}" destId="{7397B45E-02CF-4372-AA59-FE1241342F3B}" srcOrd="0" destOrd="0" presId="urn:microsoft.com/office/officeart/2008/layout/LinedList"/>
    <dgm:cxn modelId="{3BBA1753-8E47-4D53-B847-B4A3A89F6A4D}" type="presOf" srcId="{6B412A27-0CA3-475F-B47E-087598058A7D}" destId="{BB8B9440-17F4-4BF9-9F13-F7F57A40847E}" srcOrd="0" destOrd="0" presId="urn:microsoft.com/office/officeart/2008/layout/LinedList"/>
    <dgm:cxn modelId="{1EFB4874-25F4-470B-9721-A79AF2792379}" srcId="{9D087F33-AC79-4DCF-AF2F-E5F83BED84D4}" destId="{6E47046E-2165-47BA-B144-3A987F4860E0}" srcOrd="5" destOrd="0" parTransId="{7F274D4F-5273-48E2-9381-E74A0BA9C3FB}" sibTransId="{6F42FD9B-FA01-4DBA-A80E-02F40C5EB2F2}"/>
    <dgm:cxn modelId="{DF75EA83-3193-42C5-9FB9-B677244CC404}" type="presOf" srcId="{6E47046E-2165-47BA-B144-3A987F4860E0}" destId="{72BC987D-D4EB-463E-B9E2-D8CE51F1447C}" srcOrd="0" destOrd="0" presId="urn:microsoft.com/office/officeart/2008/layout/LinedList"/>
    <dgm:cxn modelId="{C0C1EE88-595E-4E5E-BECC-B22C6D67B4D6}" type="presOf" srcId="{40DCB257-86E9-4B78-A3E1-A3B06C64449F}" destId="{141003C0-2865-496C-AE06-82781ED3E47B}" srcOrd="0" destOrd="0" presId="urn:microsoft.com/office/officeart/2008/layout/LinedList"/>
    <dgm:cxn modelId="{69CC5EAE-307B-421C-9D59-34E470436A04}" srcId="{9D087F33-AC79-4DCF-AF2F-E5F83BED84D4}" destId="{3000F474-FA3F-47C9-A94D-3FF60EB31A0A}" srcOrd="0" destOrd="0" parTransId="{A46B3020-CC3B-45E8-9525-0DFFA4C587C1}" sibTransId="{A302D2F9-C4CE-46DC-97E2-0C06ACDAD5AD}"/>
    <dgm:cxn modelId="{01DCDDB7-45A0-40A1-B72D-A7CE0E079992}" type="presOf" srcId="{3000F474-FA3F-47C9-A94D-3FF60EB31A0A}" destId="{8E839318-FB46-4790-B004-3CD4A6078898}" srcOrd="0" destOrd="0" presId="urn:microsoft.com/office/officeart/2008/layout/LinedList"/>
    <dgm:cxn modelId="{97AFD5CD-A223-4189-940D-304E8D08782B}" srcId="{9D087F33-AC79-4DCF-AF2F-E5F83BED84D4}" destId="{40DCB257-86E9-4B78-A3E1-A3B06C64449F}" srcOrd="3" destOrd="0" parTransId="{B42247CE-6BCA-4A36-AC74-9EC3409859E8}" sibTransId="{C252343E-2610-432D-83DA-5CF2EF49C55A}"/>
    <dgm:cxn modelId="{A010F61A-FFCA-4632-9335-03CE12C295C3}" type="presParOf" srcId="{C24F2EB5-3968-42B4-8219-A8F81482B026}" destId="{F6EDEE3A-043A-459E-BC9F-242B43FD1122}" srcOrd="0" destOrd="0" presId="urn:microsoft.com/office/officeart/2008/layout/LinedList"/>
    <dgm:cxn modelId="{1BD3B75E-BFCC-4987-9A65-7DD46DC73A5C}" type="presParOf" srcId="{C24F2EB5-3968-42B4-8219-A8F81482B026}" destId="{31DC1EA2-47BE-48AB-8E36-39BB26880CBB}" srcOrd="1" destOrd="0" presId="urn:microsoft.com/office/officeart/2008/layout/LinedList"/>
    <dgm:cxn modelId="{C2F6C9FC-1F4E-4ECE-92AA-1A3B7F9610F8}" type="presParOf" srcId="{31DC1EA2-47BE-48AB-8E36-39BB26880CBB}" destId="{8E839318-FB46-4790-B004-3CD4A6078898}" srcOrd="0" destOrd="0" presId="urn:microsoft.com/office/officeart/2008/layout/LinedList"/>
    <dgm:cxn modelId="{C013E6EF-8B5C-4910-858C-5EDFBA742FFF}" type="presParOf" srcId="{31DC1EA2-47BE-48AB-8E36-39BB26880CBB}" destId="{390A828C-613C-4DEB-8257-63A0D005E9FC}" srcOrd="1" destOrd="0" presId="urn:microsoft.com/office/officeart/2008/layout/LinedList"/>
    <dgm:cxn modelId="{14829E53-23E8-4ECF-B4A1-D9F59FF07EB8}" type="presParOf" srcId="{C24F2EB5-3968-42B4-8219-A8F81482B026}" destId="{9DB2263C-6951-47B6-B697-5B6229580FCB}" srcOrd="2" destOrd="0" presId="urn:microsoft.com/office/officeart/2008/layout/LinedList"/>
    <dgm:cxn modelId="{939BEACA-7C23-4D8A-A5F8-2EBA37A48139}" type="presParOf" srcId="{C24F2EB5-3968-42B4-8219-A8F81482B026}" destId="{4A813FCC-E262-4FB9-BEA6-DABADAB1A730}" srcOrd="3" destOrd="0" presId="urn:microsoft.com/office/officeart/2008/layout/LinedList"/>
    <dgm:cxn modelId="{878FD46B-B47D-4E74-AF83-A6CAE62C24BA}" type="presParOf" srcId="{4A813FCC-E262-4FB9-BEA6-DABADAB1A730}" destId="{7397B45E-02CF-4372-AA59-FE1241342F3B}" srcOrd="0" destOrd="0" presId="urn:microsoft.com/office/officeart/2008/layout/LinedList"/>
    <dgm:cxn modelId="{25E4C8CD-8A48-4477-A753-FE2693FA403A}" type="presParOf" srcId="{4A813FCC-E262-4FB9-BEA6-DABADAB1A730}" destId="{3BD68E40-5A5A-40F3-A7E4-B9E367DED063}" srcOrd="1" destOrd="0" presId="urn:microsoft.com/office/officeart/2008/layout/LinedList"/>
    <dgm:cxn modelId="{C6B50940-A033-422E-9C75-5DB14281B20A}" type="presParOf" srcId="{C24F2EB5-3968-42B4-8219-A8F81482B026}" destId="{AF2205B0-A395-4171-BE47-9A1E27F468DA}" srcOrd="4" destOrd="0" presId="urn:microsoft.com/office/officeart/2008/layout/LinedList"/>
    <dgm:cxn modelId="{4AD926FA-9A4A-40E0-B191-2A9094BBCCE8}" type="presParOf" srcId="{C24F2EB5-3968-42B4-8219-A8F81482B026}" destId="{9D309A42-5EDA-489B-B343-A2C097FF3E54}" srcOrd="5" destOrd="0" presId="urn:microsoft.com/office/officeart/2008/layout/LinedList"/>
    <dgm:cxn modelId="{D0732787-E47F-4768-B0DB-D50A6554A0C9}" type="presParOf" srcId="{9D309A42-5EDA-489B-B343-A2C097FF3E54}" destId="{BB8B9440-17F4-4BF9-9F13-F7F57A40847E}" srcOrd="0" destOrd="0" presId="urn:microsoft.com/office/officeart/2008/layout/LinedList"/>
    <dgm:cxn modelId="{030FE4E4-637B-4269-AB05-D33B0061D8F9}" type="presParOf" srcId="{9D309A42-5EDA-489B-B343-A2C097FF3E54}" destId="{FCB47691-CB8C-43FA-841D-F843A3C75FBD}" srcOrd="1" destOrd="0" presId="urn:microsoft.com/office/officeart/2008/layout/LinedList"/>
    <dgm:cxn modelId="{9B672997-F582-4E9D-BF41-BD0A47B5B17F}" type="presParOf" srcId="{C24F2EB5-3968-42B4-8219-A8F81482B026}" destId="{78B59EE1-8E26-4AE4-8740-D5B561871812}" srcOrd="6" destOrd="0" presId="urn:microsoft.com/office/officeart/2008/layout/LinedList"/>
    <dgm:cxn modelId="{940D3101-B59D-42DC-8E90-A55598ACDC5E}" type="presParOf" srcId="{C24F2EB5-3968-42B4-8219-A8F81482B026}" destId="{C06A1B98-3ABE-4101-874D-7461FDD97096}" srcOrd="7" destOrd="0" presId="urn:microsoft.com/office/officeart/2008/layout/LinedList"/>
    <dgm:cxn modelId="{1D619B24-C8D0-4D03-8BC6-C4C5DBF404FB}" type="presParOf" srcId="{C06A1B98-3ABE-4101-874D-7461FDD97096}" destId="{141003C0-2865-496C-AE06-82781ED3E47B}" srcOrd="0" destOrd="0" presId="urn:microsoft.com/office/officeart/2008/layout/LinedList"/>
    <dgm:cxn modelId="{780AB7F5-356C-4987-B04D-70697397D8F8}" type="presParOf" srcId="{C06A1B98-3ABE-4101-874D-7461FDD97096}" destId="{E2F802C9-AFD9-4F58-B9E1-F41697DF81A4}" srcOrd="1" destOrd="0" presId="urn:microsoft.com/office/officeart/2008/layout/LinedList"/>
    <dgm:cxn modelId="{7F4C518C-7AED-4716-916E-49CC61F7EA9F}" type="presParOf" srcId="{C24F2EB5-3968-42B4-8219-A8F81482B026}" destId="{D0838536-E0E4-4E07-B90E-1E3C0C7BC8D6}" srcOrd="8" destOrd="0" presId="urn:microsoft.com/office/officeart/2008/layout/LinedList"/>
    <dgm:cxn modelId="{04D3B91C-9810-427E-9192-B2A42F6965E8}" type="presParOf" srcId="{C24F2EB5-3968-42B4-8219-A8F81482B026}" destId="{5E5E0373-F9AD-40F5-8C93-F8DE544AEE85}" srcOrd="9" destOrd="0" presId="urn:microsoft.com/office/officeart/2008/layout/LinedList"/>
    <dgm:cxn modelId="{4AF058EF-B436-4F45-9FFF-2500F73A897C}" type="presParOf" srcId="{5E5E0373-F9AD-40F5-8C93-F8DE544AEE85}" destId="{57BD9FE0-A954-424B-9E33-8C6A14E27553}" srcOrd="0" destOrd="0" presId="urn:microsoft.com/office/officeart/2008/layout/LinedList"/>
    <dgm:cxn modelId="{B766B9E1-F308-4ECC-A037-5B7D95E971BD}" type="presParOf" srcId="{5E5E0373-F9AD-40F5-8C93-F8DE544AEE85}" destId="{F79B40A8-CEEF-44DD-B4D6-30DB32B5B496}" srcOrd="1" destOrd="0" presId="urn:microsoft.com/office/officeart/2008/layout/LinedList"/>
    <dgm:cxn modelId="{B996AD7E-C579-410F-855E-2F2F9F99B470}" type="presParOf" srcId="{C24F2EB5-3968-42B4-8219-A8F81482B026}" destId="{F10DAC94-9ABA-4149-9D57-38DF266C2659}" srcOrd="10" destOrd="0" presId="urn:microsoft.com/office/officeart/2008/layout/LinedList"/>
    <dgm:cxn modelId="{A876F2B9-A888-4851-80C1-12DE0128EF93}" type="presParOf" srcId="{C24F2EB5-3968-42B4-8219-A8F81482B026}" destId="{FFF14C79-23CF-46DC-BD07-4CCF31AF6C4B}" srcOrd="11" destOrd="0" presId="urn:microsoft.com/office/officeart/2008/layout/LinedList"/>
    <dgm:cxn modelId="{6E703302-0E1E-4A09-A955-821D0D032B6A}" type="presParOf" srcId="{FFF14C79-23CF-46DC-BD07-4CCF31AF6C4B}" destId="{72BC987D-D4EB-463E-B9E2-D8CE51F1447C}" srcOrd="0" destOrd="0" presId="urn:microsoft.com/office/officeart/2008/layout/LinedList"/>
    <dgm:cxn modelId="{F371F69D-D59B-4C53-9629-B01F9F9D079C}" type="presParOf" srcId="{FFF14C79-23CF-46DC-BD07-4CCF31AF6C4B}" destId="{4E8404E9-B7B5-40BB-9CC3-0DA4858E2F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65B634-0CCC-487E-BACF-3875210D747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A325CB-AA2B-42BB-975C-BEE420E237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createTexture</a:t>
          </a:r>
          <a:r>
            <a:rPr lang="en-US" dirty="0"/>
            <a:t>()</a:t>
          </a:r>
        </a:p>
      </dgm:t>
    </dgm:pt>
    <dgm:pt modelId="{570D1EC3-CB65-4C3F-A19A-7379323A0E5D}" type="parTrans" cxnId="{18E2D3F4-9404-4B43-B8E9-D39ED76029B6}">
      <dgm:prSet/>
      <dgm:spPr/>
      <dgm:t>
        <a:bodyPr/>
        <a:lstStyle/>
        <a:p>
          <a:endParaRPr lang="en-US"/>
        </a:p>
      </dgm:t>
    </dgm:pt>
    <dgm:pt modelId="{089FDDFE-1A02-40FA-BEDD-CD61F2399BC4}" type="sibTrans" cxnId="{18E2D3F4-9404-4B43-B8E9-D39ED76029B6}">
      <dgm:prSet/>
      <dgm:spPr/>
      <dgm:t>
        <a:bodyPr/>
        <a:lstStyle/>
        <a:p>
          <a:endParaRPr lang="en-US"/>
        </a:p>
      </dgm:t>
    </dgm:pt>
    <dgm:pt modelId="{13894585-59C2-4CD1-BF21-E7D61D39D5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Generates a texture to be used later on</a:t>
          </a:r>
        </a:p>
      </dgm:t>
    </dgm:pt>
    <dgm:pt modelId="{30EE1AA4-7614-4391-8D77-AC60306EE67E}" type="parTrans" cxnId="{ABFDCBF8-560D-4CC8-B142-8A17E1B42C62}">
      <dgm:prSet/>
      <dgm:spPr/>
      <dgm:t>
        <a:bodyPr/>
        <a:lstStyle/>
        <a:p>
          <a:endParaRPr lang="en-US"/>
        </a:p>
      </dgm:t>
    </dgm:pt>
    <dgm:pt modelId="{B462482B-F43C-4903-8368-574CA50150FF}" type="sibTrans" cxnId="{ABFDCBF8-560D-4CC8-B142-8A17E1B42C62}">
      <dgm:prSet/>
      <dgm:spPr/>
      <dgm:t>
        <a:bodyPr/>
        <a:lstStyle/>
        <a:p>
          <a:endParaRPr lang="en-US"/>
        </a:p>
      </dgm:t>
    </dgm:pt>
    <dgm:pt modelId="{D166A563-A2D3-41B3-B212-BAF1EED1B5C4}" type="pres">
      <dgm:prSet presAssocID="{2665B634-0CCC-487E-BACF-3875210D7476}" presName="root" presStyleCnt="0">
        <dgm:presLayoutVars>
          <dgm:dir/>
          <dgm:resizeHandles val="exact"/>
        </dgm:presLayoutVars>
      </dgm:prSet>
      <dgm:spPr/>
    </dgm:pt>
    <dgm:pt modelId="{A523F210-37B3-4DF2-BD6B-55FAE6743ABA}" type="pres">
      <dgm:prSet presAssocID="{11A325CB-AA2B-42BB-975C-BEE420E237B5}" presName="compNode" presStyleCnt="0"/>
      <dgm:spPr/>
    </dgm:pt>
    <dgm:pt modelId="{E1B5A26C-77FC-4468-B8ED-F75D8FD7178A}" type="pres">
      <dgm:prSet presAssocID="{11A325CB-AA2B-42BB-975C-BEE420E237B5}" presName="iconBgRect" presStyleLbl="bgShp" presStyleIdx="0" presStyleCnt="2"/>
      <dgm:spPr/>
    </dgm:pt>
    <dgm:pt modelId="{5BBFF428-83D0-4CDC-A3D3-EC107FF8BD90}" type="pres">
      <dgm:prSet presAssocID="{11A325CB-AA2B-42BB-975C-BEE420E237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853E848-4F7A-4316-ABDD-18BEF7E93089}" type="pres">
      <dgm:prSet presAssocID="{11A325CB-AA2B-42BB-975C-BEE420E237B5}" presName="spaceRect" presStyleCnt="0"/>
      <dgm:spPr/>
    </dgm:pt>
    <dgm:pt modelId="{1604C4BF-AE74-4065-9C6A-E71C81421D7E}" type="pres">
      <dgm:prSet presAssocID="{11A325CB-AA2B-42BB-975C-BEE420E237B5}" presName="textRect" presStyleLbl="revTx" presStyleIdx="0" presStyleCnt="2">
        <dgm:presLayoutVars>
          <dgm:chMax val="1"/>
          <dgm:chPref val="1"/>
        </dgm:presLayoutVars>
      </dgm:prSet>
      <dgm:spPr/>
    </dgm:pt>
    <dgm:pt modelId="{9B0E19D2-5CEB-4096-83E2-25E9DA7B0E6E}" type="pres">
      <dgm:prSet presAssocID="{089FDDFE-1A02-40FA-BEDD-CD61F2399BC4}" presName="sibTrans" presStyleCnt="0"/>
      <dgm:spPr/>
    </dgm:pt>
    <dgm:pt modelId="{442FEEEF-8FBF-4C0D-AC1D-D1FDA7043881}" type="pres">
      <dgm:prSet presAssocID="{13894585-59C2-4CD1-BF21-E7D61D39D53F}" presName="compNode" presStyleCnt="0"/>
      <dgm:spPr/>
    </dgm:pt>
    <dgm:pt modelId="{93117C9D-DF6F-427D-8DBE-5D817F52366A}" type="pres">
      <dgm:prSet presAssocID="{13894585-59C2-4CD1-BF21-E7D61D39D53F}" presName="iconBgRect" presStyleLbl="bgShp" presStyleIdx="1" presStyleCnt="2"/>
      <dgm:spPr/>
    </dgm:pt>
    <dgm:pt modelId="{2AED52BD-026A-44CD-B822-44B07D5CDAB4}" type="pres">
      <dgm:prSet presAssocID="{13894585-59C2-4CD1-BF21-E7D61D39D5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B5761F1-6A3B-410C-93A4-2215A4685099}" type="pres">
      <dgm:prSet presAssocID="{13894585-59C2-4CD1-BF21-E7D61D39D53F}" presName="spaceRect" presStyleCnt="0"/>
      <dgm:spPr/>
    </dgm:pt>
    <dgm:pt modelId="{B01A77B8-04B5-4D17-B117-87A2E8230043}" type="pres">
      <dgm:prSet presAssocID="{13894585-59C2-4CD1-BF21-E7D61D39D53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379824A-C29A-4967-B97B-3E94210D6626}" type="presOf" srcId="{11A325CB-AA2B-42BB-975C-BEE420E237B5}" destId="{1604C4BF-AE74-4065-9C6A-E71C81421D7E}" srcOrd="0" destOrd="0" presId="urn:microsoft.com/office/officeart/2018/5/layout/IconCircleLabelList"/>
    <dgm:cxn modelId="{D4698DBE-3B32-4EFB-B133-CE4991D63F1F}" type="presOf" srcId="{2665B634-0CCC-487E-BACF-3875210D7476}" destId="{D166A563-A2D3-41B3-B212-BAF1EED1B5C4}" srcOrd="0" destOrd="0" presId="urn:microsoft.com/office/officeart/2018/5/layout/IconCircleLabelList"/>
    <dgm:cxn modelId="{B4412ADD-E27A-426B-A648-6BD7480D419C}" type="presOf" srcId="{13894585-59C2-4CD1-BF21-E7D61D39D53F}" destId="{B01A77B8-04B5-4D17-B117-87A2E8230043}" srcOrd="0" destOrd="0" presId="urn:microsoft.com/office/officeart/2018/5/layout/IconCircleLabelList"/>
    <dgm:cxn modelId="{18E2D3F4-9404-4B43-B8E9-D39ED76029B6}" srcId="{2665B634-0CCC-487E-BACF-3875210D7476}" destId="{11A325CB-AA2B-42BB-975C-BEE420E237B5}" srcOrd="0" destOrd="0" parTransId="{570D1EC3-CB65-4C3F-A19A-7379323A0E5D}" sibTransId="{089FDDFE-1A02-40FA-BEDD-CD61F2399BC4}"/>
    <dgm:cxn modelId="{ABFDCBF8-560D-4CC8-B142-8A17E1B42C62}" srcId="{2665B634-0CCC-487E-BACF-3875210D7476}" destId="{13894585-59C2-4CD1-BF21-E7D61D39D53F}" srcOrd="1" destOrd="0" parTransId="{30EE1AA4-7614-4391-8D77-AC60306EE67E}" sibTransId="{B462482B-F43C-4903-8368-574CA50150FF}"/>
    <dgm:cxn modelId="{D061F7A8-06F8-44B6-BDDA-BF1B1742818C}" type="presParOf" srcId="{D166A563-A2D3-41B3-B212-BAF1EED1B5C4}" destId="{A523F210-37B3-4DF2-BD6B-55FAE6743ABA}" srcOrd="0" destOrd="0" presId="urn:microsoft.com/office/officeart/2018/5/layout/IconCircleLabelList"/>
    <dgm:cxn modelId="{3053F4DA-9DFF-447B-982D-783B8D4BAF10}" type="presParOf" srcId="{A523F210-37B3-4DF2-BD6B-55FAE6743ABA}" destId="{E1B5A26C-77FC-4468-B8ED-F75D8FD7178A}" srcOrd="0" destOrd="0" presId="urn:microsoft.com/office/officeart/2018/5/layout/IconCircleLabelList"/>
    <dgm:cxn modelId="{38363B57-3BD2-4DCC-AF8B-3E069DF98661}" type="presParOf" srcId="{A523F210-37B3-4DF2-BD6B-55FAE6743ABA}" destId="{5BBFF428-83D0-4CDC-A3D3-EC107FF8BD90}" srcOrd="1" destOrd="0" presId="urn:microsoft.com/office/officeart/2018/5/layout/IconCircleLabelList"/>
    <dgm:cxn modelId="{3C7CB890-C880-44D1-954F-3858AF9D17B5}" type="presParOf" srcId="{A523F210-37B3-4DF2-BD6B-55FAE6743ABA}" destId="{8853E848-4F7A-4316-ABDD-18BEF7E93089}" srcOrd="2" destOrd="0" presId="urn:microsoft.com/office/officeart/2018/5/layout/IconCircleLabelList"/>
    <dgm:cxn modelId="{39FEAC36-BDE0-4F3F-BEE0-27F3C384D54F}" type="presParOf" srcId="{A523F210-37B3-4DF2-BD6B-55FAE6743ABA}" destId="{1604C4BF-AE74-4065-9C6A-E71C81421D7E}" srcOrd="3" destOrd="0" presId="urn:microsoft.com/office/officeart/2018/5/layout/IconCircleLabelList"/>
    <dgm:cxn modelId="{65B54593-83E6-43DC-8733-D63AA975B00D}" type="presParOf" srcId="{D166A563-A2D3-41B3-B212-BAF1EED1B5C4}" destId="{9B0E19D2-5CEB-4096-83E2-25E9DA7B0E6E}" srcOrd="1" destOrd="0" presId="urn:microsoft.com/office/officeart/2018/5/layout/IconCircleLabelList"/>
    <dgm:cxn modelId="{9131C230-0CFB-4904-842D-2BF1714B97F8}" type="presParOf" srcId="{D166A563-A2D3-41B3-B212-BAF1EED1B5C4}" destId="{442FEEEF-8FBF-4C0D-AC1D-D1FDA7043881}" srcOrd="2" destOrd="0" presId="urn:microsoft.com/office/officeart/2018/5/layout/IconCircleLabelList"/>
    <dgm:cxn modelId="{BDBC7A6A-A3AC-4A79-95EC-592E78DF2FED}" type="presParOf" srcId="{442FEEEF-8FBF-4C0D-AC1D-D1FDA7043881}" destId="{93117C9D-DF6F-427D-8DBE-5D817F52366A}" srcOrd="0" destOrd="0" presId="urn:microsoft.com/office/officeart/2018/5/layout/IconCircleLabelList"/>
    <dgm:cxn modelId="{2A71EF94-2B7A-4EA2-A75D-29651A09A6C9}" type="presParOf" srcId="{442FEEEF-8FBF-4C0D-AC1D-D1FDA7043881}" destId="{2AED52BD-026A-44CD-B822-44B07D5CDAB4}" srcOrd="1" destOrd="0" presId="urn:microsoft.com/office/officeart/2018/5/layout/IconCircleLabelList"/>
    <dgm:cxn modelId="{24ED93C2-A018-413A-B76C-D0E392F23095}" type="presParOf" srcId="{442FEEEF-8FBF-4C0D-AC1D-D1FDA7043881}" destId="{6B5761F1-6A3B-410C-93A4-2215A4685099}" srcOrd="2" destOrd="0" presId="urn:microsoft.com/office/officeart/2018/5/layout/IconCircleLabelList"/>
    <dgm:cxn modelId="{15F9269C-E90D-41E5-873F-5E8731FEB70C}" type="presParOf" srcId="{442FEEEF-8FBF-4C0D-AC1D-D1FDA7043881}" destId="{B01A77B8-04B5-4D17-B117-87A2E823004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65B634-0CCC-487E-BACF-3875210D747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A325CB-AA2B-42BB-975C-BEE420E237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readPixels</a:t>
          </a:r>
          <a:r>
            <a:rPr lang="en-US" dirty="0"/>
            <a:t>(int x, int y, long width, long height, </a:t>
          </a:r>
          <a:r>
            <a:rPr lang="en-US" dirty="0" err="1"/>
            <a:t>enum</a:t>
          </a:r>
          <a:r>
            <a:rPr lang="en-US" dirty="0"/>
            <a:t> type, object pixels)</a:t>
          </a:r>
        </a:p>
      </dgm:t>
    </dgm:pt>
    <dgm:pt modelId="{570D1EC3-CB65-4C3F-A19A-7379323A0E5D}" type="parTrans" cxnId="{18E2D3F4-9404-4B43-B8E9-D39ED76029B6}">
      <dgm:prSet/>
      <dgm:spPr/>
      <dgm:t>
        <a:bodyPr/>
        <a:lstStyle/>
        <a:p>
          <a:endParaRPr lang="en-US"/>
        </a:p>
      </dgm:t>
    </dgm:pt>
    <dgm:pt modelId="{089FDDFE-1A02-40FA-BEDD-CD61F2399BC4}" type="sibTrans" cxnId="{18E2D3F4-9404-4B43-B8E9-D39ED76029B6}">
      <dgm:prSet/>
      <dgm:spPr/>
      <dgm:t>
        <a:bodyPr/>
        <a:lstStyle/>
        <a:p>
          <a:endParaRPr lang="en-US"/>
        </a:p>
      </dgm:t>
    </dgm:pt>
    <dgm:pt modelId="{13894585-59C2-4CD1-BF21-E7D61D39D5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Pixels in the current </a:t>
          </a:r>
          <a:r>
            <a:rPr lang="en-US" dirty="0" err="1"/>
            <a:t>framebufer</a:t>
          </a:r>
          <a:r>
            <a:rPr lang="en-US" dirty="0"/>
            <a:t> can be read back into an </a:t>
          </a:r>
          <a:r>
            <a:rPr lang="en-US" dirty="0" err="1"/>
            <a:t>ArrayBufferView</a:t>
          </a:r>
          <a:r>
            <a:rPr lang="en-US" dirty="0"/>
            <a:t> object</a:t>
          </a:r>
        </a:p>
      </dgm:t>
    </dgm:pt>
    <dgm:pt modelId="{B462482B-F43C-4903-8368-574CA50150FF}" type="sibTrans" cxnId="{ABFDCBF8-560D-4CC8-B142-8A17E1B42C62}">
      <dgm:prSet/>
      <dgm:spPr/>
      <dgm:t>
        <a:bodyPr/>
        <a:lstStyle/>
        <a:p>
          <a:endParaRPr lang="en-US"/>
        </a:p>
      </dgm:t>
    </dgm:pt>
    <dgm:pt modelId="{30EE1AA4-7614-4391-8D77-AC60306EE67E}" type="parTrans" cxnId="{ABFDCBF8-560D-4CC8-B142-8A17E1B42C62}">
      <dgm:prSet/>
      <dgm:spPr/>
      <dgm:t>
        <a:bodyPr/>
        <a:lstStyle/>
        <a:p>
          <a:endParaRPr lang="en-US"/>
        </a:p>
      </dgm:t>
    </dgm:pt>
    <dgm:pt modelId="{24EDC4E6-E8A3-4619-999E-6060CE1D770C}" type="pres">
      <dgm:prSet presAssocID="{2665B634-0CCC-487E-BACF-3875210D7476}" presName="root" presStyleCnt="0">
        <dgm:presLayoutVars>
          <dgm:dir/>
          <dgm:resizeHandles val="exact"/>
        </dgm:presLayoutVars>
      </dgm:prSet>
      <dgm:spPr/>
    </dgm:pt>
    <dgm:pt modelId="{CDBDDD93-1F82-44D4-94DA-8D6075564456}" type="pres">
      <dgm:prSet presAssocID="{11A325CB-AA2B-42BB-975C-BEE420E237B5}" presName="compNode" presStyleCnt="0"/>
      <dgm:spPr/>
    </dgm:pt>
    <dgm:pt modelId="{DDF37AAF-3308-47EC-B379-3CE0345ADBB6}" type="pres">
      <dgm:prSet presAssocID="{11A325CB-AA2B-42BB-975C-BEE420E237B5}" presName="iconBgRect" presStyleLbl="bgShp" presStyleIdx="0" presStyleCnt="2"/>
      <dgm:spPr/>
    </dgm:pt>
    <dgm:pt modelId="{3532A42F-48ED-43E3-8ADD-A7FEA03E34FC}" type="pres">
      <dgm:prSet presAssocID="{11A325CB-AA2B-42BB-975C-BEE420E237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7DB423F6-CF77-449C-93F0-1BEE8ACFDDCC}" type="pres">
      <dgm:prSet presAssocID="{11A325CB-AA2B-42BB-975C-BEE420E237B5}" presName="spaceRect" presStyleCnt="0"/>
      <dgm:spPr/>
    </dgm:pt>
    <dgm:pt modelId="{BD1FCE8F-4E1C-4349-9D65-CE859D5E09A6}" type="pres">
      <dgm:prSet presAssocID="{11A325CB-AA2B-42BB-975C-BEE420E237B5}" presName="textRect" presStyleLbl="revTx" presStyleIdx="0" presStyleCnt="2">
        <dgm:presLayoutVars>
          <dgm:chMax val="1"/>
          <dgm:chPref val="1"/>
        </dgm:presLayoutVars>
      </dgm:prSet>
      <dgm:spPr/>
    </dgm:pt>
    <dgm:pt modelId="{1A4019A3-9F71-43B0-A283-9D29512F988D}" type="pres">
      <dgm:prSet presAssocID="{089FDDFE-1A02-40FA-BEDD-CD61F2399BC4}" presName="sibTrans" presStyleCnt="0"/>
      <dgm:spPr/>
    </dgm:pt>
    <dgm:pt modelId="{50BA3AB2-3439-4204-AE03-E85BBB28AD83}" type="pres">
      <dgm:prSet presAssocID="{13894585-59C2-4CD1-BF21-E7D61D39D53F}" presName="compNode" presStyleCnt="0"/>
      <dgm:spPr/>
    </dgm:pt>
    <dgm:pt modelId="{CD91DD8F-456C-45FF-8953-7DE5F4D4D490}" type="pres">
      <dgm:prSet presAssocID="{13894585-59C2-4CD1-BF21-E7D61D39D53F}" presName="iconBgRect" presStyleLbl="bgShp" presStyleIdx="1" presStyleCnt="2"/>
      <dgm:spPr/>
    </dgm:pt>
    <dgm:pt modelId="{0D3BC522-1B70-43CB-854F-96DFB9E83A18}" type="pres">
      <dgm:prSet presAssocID="{13894585-59C2-4CD1-BF21-E7D61D39D5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3A54AA8-F52B-4332-B7AD-9F74E14B2CED}" type="pres">
      <dgm:prSet presAssocID="{13894585-59C2-4CD1-BF21-E7D61D39D53F}" presName="spaceRect" presStyleCnt="0"/>
      <dgm:spPr/>
    </dgm:pt>
    <dgm:pt modelId="{725D8A41-4B89-4DF7-A2E2-FD32D0D9DFC7}" type="pres">
      <dgm:prSet presAssocID="{13894585-59C2-4CD1-BF21-E7D61D39D53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D01F701-9365-4426-AD10-75972DAC94CD}" type="presOf" srcId="{2665B634-0CCC-487E-BACF-3875210D7476}" destId="{24EDC4E6-E8A3-4619-999E-6060CE1D770C}" srcOrd="0" destOrd="0" presId="urn:microsoft.com/office/officeart/2018/5/layout/IconCircleLabelList"/>
    <dgm:cxn modelId="{03519D0D-7169-4CD3-941E-A065CA087443}" type="presOf" srcId="{13894585-59C2-4CD1-BF21-E7D61D39D53F}" destId="{725D8A41-4B89-4DF7-A2E2-FD32D0D9DFC7}" srcOrd="0" destOrd="0" presId="urn:microsoft.com/office/officeart/2018/5/layout/IconCircleLabelList"/>
    <dgm:cxn modelId="{34E2F171-6B1B-4E90-BA04-A6E7CE897ECB}" type="presOf" srcId="{11A325CB-AA2B-42BB-975C-BEE420E237B5}" destId="{BD1FCE8F-4E1C-4349-9D65-CE859D5E09A6}" srcOrd="0" destOrd="0" presId="urn:microsoft.com/office/officeart/2018/5/layout/IconCircleLabelList"/>
    <dgm:cxn modelId="{18E2D3F4-9404-4B43-B8E9-D39ED76029B6}" srcId="{2665B634-0CCC-487E-BACF-3875210D7476}" destId="{11A325CB-AA2B-42BB-975C-BEE420E237B5}" srcOrd="0" destOrd="0" parTransId="{570D1EC3-CB65-4C3F-A19A-7379323A0E5D}" sibTransId="{089FDDFE-1A02-40FA-BEDD-CD61F2399BC4}"/>
    <dgm:cxn modelId="{ABFDCBF8-560D-4CC8-B142-8A17E1B42C62}" srcId="{2665B634-0CCC-487E-BACF-3875210D7476}" destId="{13894585-59C2-4CD1-BF21-E7D61D39D53F}" srcOrd="1" destOrd="0" parTransId="{30EE1AA4-7614-4391-8D77-AC60306EE67E}" sibTransId="{B462482B-F43C-4903-8368-574CA50150FF}"/>
    <dgm:cxn modelId="{9B4219AA-4B09-4B2F-A1E2-3B9D3C8A573A}" type="presParOf" srcId="{24EDC4E6-E8A3-4619-999E-6060CE1D770C}" destId="{CDBDDD93-1F82-44D4-94DA-8D6075564456}" srcOrd="0" destOrd="0" presId="urn:microsoft.com/office/officeart/2018/5/layout/IconCircleLabelList"/>
    <dgm:cxn modelId="{3238104C-CAAF-4925-AB50-0BDEC49A95D9}" type="presParOf" srcId="{CDBDDD93-1F82-44D4-94DA-8D6075564456}" destId="{DDF37AAF-3308-47EC-B379-3CE0345ADBB6}" srcOrd="0" destOrd="0" presId="urn:microsoft.com/office/officeart/2018/5/layout/IconCircleLabelList"/>
    <dgm:cxn modelId="{A7D9C662-8036-46F1-9F32-18167D11AC36}" type="presParOf" srcId="{CDBDDD93-1F82-44D4-94DA-8D6075564456}" destId="{3532A42F-48ED-43E3-8ADD-A7FEA03E34FC}" srcOrd="1" destOrd="0" presId="urn:microsoft.com/office/officeart/2018/5/layout/IconCircleLabelList"/>
    <dgm:cxn modelId="{36C77A26-644D-49AC-A4BA-29F9671D4997}" type="presParOf" srcId="{CDBDDD93-1F82-44D4-94DA-8D6075564456}" destId="{7DB423F6-CF77-449C-93F0-1BEE8ACFDDCC}" srcOrd="2" destOrd="0" presId="urn:microsoft.com/office/officeart/2018/5/layout/IconCircleLabelList"/>
    <dgm:cxn modelId="{8300883A-1775-4C81-85FA-3CFA345D42C4}" type="presParOf" srcId="{CDBDDD93-1F82-44D4-94DA-8D6075564456}" destId="{BD1FCE8F-4E1C-4349-9D65-CE859D5E09A6}" srcOrd="3" destOrd="0" presId="urn:microsoft.com/office/officeart/2018/5/layout/IconCircleLabelList"/>
    <dgm:cxn modelId="{8738786D-D612-4CB7-A0B2-3C4CC6FA6207}" type="presParOf" srcId="{24EDC4E6-E8A3-4619-999E-6060CE1D770C}" destId="{1A4019A3-9F71-43B0-A283-9D29512F988D}" srcOrd="1" destOrd="0" presId="urn:microsoft.com/office/officeart/2018/5/layout/IconCircleLabelList"/>
    <dgm:cxn modelId="{71749588-2D06-4541-9F72-F04D2F0B2115}" type="presParOf" srcId="{24EDC4E6-E8A3-4619-999E-6060CE1D770C}" destId="{50BA3AB2-3439-4204-AE03-E85BBB28AD83}" srcOrd="2" destOrd="0" presId="urn:microsoft.com/office/officeart/2018/5/layout/IconCircleLabelList"/>
    <dgm:cxn modelId="{E15FEE63-2E86-419A-9E7E-7CFDA1377615}" type="presParOf" srcId="{50BA3AB2-3439-4204-AE03-E85BBB28AD83}" destId="{CD91DD8F-456C-45FF-8953-7DE5F4D4D490}" srcOrd="0" destOrd="0" presId="urn:microsoft.com/office/officeart/2018/5/layout/IconCircleLabelList"/>
    <dgm:cxn modelId="{1BC8493F-4187-4E36-9EC4-982232AE834F}" type="presParOf" srcId="{50BA3AB2-3439-4204-AE03-E85BBB28AD83}" destId="{0D3BC522-1B70-43CB-854F-96DFB9E83A18}" srcOrd="1" destOrd="0" presId="urn:microsoft.com/office/officeart/2018/5/layout/IconCircleLabelList"/>
    <dgm:cxn modelId="{092B5D5F-9FAE-4D5F-B8A1-BE9DC76C0C49}" type="presParOf" srcId="{50BA3AB2-3439-4204-AE03-E85BBB28AD83}" destId="{53A54AA8-F52B-4332-B7AD-9F74E14B2CED}" srcOrd="2" destOrd="0" presId="urn:microsoft.com/office/officeart/2018/5/layout/IconCircleLabelList"/>
    <dgm:cxn modelId="{145B10B2-DBE1-4948-AB88-CE16D094FBEE}" type="presParOf" srcId="{50BA3AB2-3439-4204-AE03-E85BBB28AD83}" destId="{725D8A41-4B89-4DF7-A2E2-FD32D0D9DFC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65B634-0CCC-487E-BACF-3875210D747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A325CB-AA2B-42BB-975C-BEE420E237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createFrameBuffer</a:t>
          </a:r>
          <a:r>
            <a:rPr lang="en-US" dirty="0"/>
            <a:t>()</a:t>
          </a:r>
        </a:p>
      </dgm:t>
    </dgm:pt>
    <dgm:pt modelId="{570D1EC3-CB65-4C3F-A19A-7379323A0E5D}" type="parTrans" cxnId="{18E2D3F4-9404-4B43-B8E9-D39ED76029B6}">
      <dgm:prSet/>
      <dgm:spPr/>
      <dgm:t>
        <a:bodyPr/>
        <a:lstStyle/>
        <a:p>
          <a:endParaRPr lang="en-US"/>
        </a:p>
      </dgm:t>
    </dgm:pt>
    <dgm:pt modelId="{089FDDFE-1A02-40FA-BEDD-CD61F2399BC4}" type="sibTrans" cxnId="{18E2D3F4-9404-4B43-B8E9-D39ED76029B6}">
      <dgm:prSet/>
      <dgm:spPr/>
      <dgm:t>
        <a:bodyPr/>
        <a:lstStyle/>
        <a:p>
          <a:endParaRPr lang="en-US"/>
        </a:p>
      </dgm:t>
    </dgm:pt>
    <dgm:pt modelId="{13894585-59C2-4CD1-BF21-E7D61D39D5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Generates a frame buffer, which provides an alternative rendering target to the drawing buffer</a:t>
          </a:r>
        </a:p>
      </dgm:t>
    </dgm:pt>
    <dgm:pt modelId="{30EE1AA4-7614-4391-8D77-AC60306EE67E}" type="parTrans" cxnId="{ABFDCBF8-560D-4CC8-B142-8A17E1B42C62}">
      <dgm:prSet/>
      <dgm:spPr/>
      <dgm:t>
        <a:bodyPr/>
        <a:lstStyle/>
        <a:p>
          <a:endParaRPr lang="en-US"/>
        </a:p>
      </dgm:t>
    </dgm:pt>
    <dgm:pt modelId="{B462482B-F43C-4903-8368-574CA50150FF}" type="sibTrans" cxnId="{ABFDCBF8-560D-4CC8-B142-8A17E1B42C62}">
      <dgm:prSet/>
      <dgm:spPr/>
      <dgm:t>
        <a:bodyPr/>
        <a:lstStyle/>
        <a:p>
          <a:endParaRPr lang="en-US"/>
        </a:p>
      </dgm:t>
    </dgm:pt>
    <dgm:pt modelId="{84C82524-860A-4873-9838-F185A8F23934}" type="pres">
      <dgm:prSet presAssocID="{2665B634-0CCC-487E-BACF-3875210D7476}" presName="root" presStyleCnt="0">
        <dgm:presLayoutVars>
          <dgm:dir/>
          <dgm:resizeHandles val="exact"/>
        </dgm:presLayoutVars>
      </dgm:prSet>
      <dgm:spPr/>
    </dgm:pt>
    <dgm:pt modelId="{68AB4C26-F063-4F80-9838-6A0748EAB49D}" type="pres">
      <dgm:prSet presAssocID="{11A325CB-AA2B-42BB-975C-BEE420E237B5}" presName="compNode" presStyleCnt="0"/>
      <dgm:spPr/>
    </dgm:pt>
    <dgm:pt modelId="{554D3270-4983-4338-9AD4-7054F3DDCF03}" type="pres">
      <dgm:prSet presAssocID="{11A325CB-AA2B-42BB-975C-BEE420E237B5}" presName="iconBgRect" presStyleLbl="bgShp" presStyleIdx="0" presStyleCnt="2"/>
      <dgm:spPr/>
    </dgm:pt>
    <dgm:pt modelId="{37776D0E-A900-4FDC-A123-6E182E2E1592}" type="pres">
      <dgm:prSet presAssocID="{11A325CB-AA2B-42BB-975C-BEE420E237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13B4CC9-AA07-4172-8835-122D1BEE7F29}" type="pres">
      <dgm:prSet presAssocID="{11A325CB-AA2B-42BB-975C-BEE420E237B5}" presName="spaceRect" presStyleCnt="0"/>
      <dgm:spPr/>
    </dgm:pt>
    <dgm:pt modelId="{C28BB27C-A5B9-4B8F-9EA5-E7078783ECF0}" type="pres">
      <dgm:prSet presAssocID="{11A325CB-AA2B-42BB-975C-BEE420E237B5}" presName="textRect" presStyleLbl="revTx" presStyleIdx="0" presStyleCnt="2">
        <dgm:presLayoutVars>
          <dgm:chMax val="1"/>
          <dgm:chPref val="1"/>
        </dgm:presLayoutVars>
      </dgm:prSet>
      <dgm:spPr/>
    </dgm:pt>
    <dgm:pt modelId="{39BF70CD-B5BF-4E5B-92DE-90A965E6C46A}" type="pres">
      <dgm:prSet presAssocID="{089FDDFE-1A02-40FA-BEDD-CD61F2399BC4}" presName="sibTrans" presStyleCnt="0"/>
      <dgm:spPr/>
    </dgm:pt>
    <dgm:pt modelId="{1DBAAFA9-4880-4A04-A102-6FEDA8E73E85}" type="pres">
      <dgm:prSet presAssocID="{13894585-59C2-4CD1-BF21-E7D61D39D53F}" presName="compNode" presStyleCnt="0"/>
      <dgm:spPr/>
    </dgm:pt>
    <dgm:pt modelId="{6B2FE57F-E38A-4AE1-8839-6DD80ED861B0}" type="pres">
      <dgm:prSet presAssocID="{13894585-59C2-4CD1-BF21-E7D61D39D53F}" presName="iconBgRect" presStyleLbl="bgShp" presStyleIdx="1" presStyleCnt="2"/>
      <dgm:spPr/>
    </dgm:pt>
    <dgm:pt modelId="{E1F42761-E66C-45C5-B4EB-764400A219B5}" type="pres">
      <dgm:prSet presAssocID="{13894585-59C2-4CD1-BF21-E7D61D39D5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48BDD94-3EF3-480D-B190-091DD3DAD770}" type="pres">
      <dgm:prSet presAssocID="{13894585-59C2-4CD1-BF21-E7D61D39D53F}" presName="spaceRect" presStyleCnt="0"/>
      <dgm:spPr/>
    </dgm:pt>
    <dgm:pt modelId="{4E392AFB-9AFF-4987-8F70-E9BB92FCC71F}" type="pres">
      <dgm:prSet presAssocID="{13894585-59C2-4CD1-BF21-E7D61D39D53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CD74014-DBA6-42BD-9CF2-D60E17F7FF9A}" type="presOf" srcId="{13894585-59C2-4CD1-BF21-E7D61D39D53F}" destId="{4E392AFB-9AFF-4987-8F70-E9BB92FCC71F}" srcOrd="0" destOrd="0" presId="urn:microsoft.com/office/officeart/2018/5/layout/IconCircleLabelList"/>
    <dgm:cxn modelId="{6215F5BF-5C56-46B4-961D-7F564DC991C6}" type="presOf" srcId="{2665B634-0CCC-487E-BACF-3875210D7476}" destId="{84C82524-860A-4873-9838-F185A8F23934}" srcOrd="0" destOrd="0" presId="urn:microsoft.com/office/officeart/2018/5/layout/IconCircleLabelList"/>
    <dgm:cxn modelId="{041ABAC3-951E-480C-A073-325CFCE46E48}" type="presOf" srcId="{11A325CB-AA2B-42BB-975C-BEE420E237B5}" destId="{C28BB27C-A5B9-4B8F-9EA5-E7078783ECF0}" srcOrd="0" destOrd="0" presId="urn:microsoft.com/office/officeart/2018/5/layout/IconCircleLabelList"/>
    <dgm:cxn modelId="{18E2D3F4-9404-4B43-B8E9-D39ED76029B6}" srcId="{2665B634-0CCC-487E-BACF-3875210D7476}" destId="{11A325CB-AA2B-42BB-975C-BEE420E237B5}" srcOrd="0" destOrd="0" parTransId="{570D1EC3-CB65-4C3F-A19A-7379323A0E5D}" sibTransId="{089FDDFE-1A02-40FA-BEDD-CD61F2399BC4}"/>
    <dgm:cxn modelId="{ABFDCBF8-560D-4CC8-B142-8A17E1B42C62}" srcId="{2665B634-0CCC-487E-BACF-3875210D7476}" destId="{13894585-59C2-4CD1-BF21-E7D61D39D53F}" srcOrd="1" destOrd="0" parTransId="{30EE1AA4-7614-4391-8D77-AC60306EE67E}" sibTransId="{B462482B-F43C-4903-8368-574CA50150FF}"/>
    <dgm:cxn modelId="{6C01D3B7-D4CC-459C-A584-916FA335B5B6}" type="presParOf" srcId="{84C82524-860A-4873-9838-F185A8F23934}" destId="{68AB4C26-F063-4F80-9838-6A0748EAB49D}" srcOrd="0" destOrd="0" presId="urn:microsoft.com/office/officeart/2018/5/layout/IconCircleLabelList"/>
    <dgm:cxn modelId="{7A58BAB7-04FB-4CBC-988A-0FABF60E037F}" type="presParOf" srcId="{68AB4C26-F063-4F80-9838-6A0748EAB49D}" destId="{554D3270-4983-4338-9AD4-7054F3DDCF03}" srcOrd="0" destOrd="0" presId="urn:microsoft.com/office/officeart/2018/5/layout/IconCircleLabelList"/>
    <dgm:cxn modelId="{DAD10871-3A9F-4B34-9057-C358199AD4EF}" type="presParOf" srcId="{68AB4C26-F063-4F80-9838-6A0748EAB49D}" destId="{37776D0E-A900-4FDC-A123-6E182E2E1592}" srcOrd="1" destOrd="0" presId="urn:microsoft.com/office/officeart/2018/5/layout/IconCircleLabelList"/>
    <dgm:cxn modelId="{18D937A8-A016-4C57-ACEC-81F003837F21}" type="presParOf" srcId="{68AB4C26-F063-4F80-9838-6A0748EAB49D}" destId="{913B4CC9-AA07-4172-8835-122D1BEE7F29}" srcOrd="2" destOrd="0" presId="urn:microsoft.com/office/officeart/2018/5/layout/IconCircleLabelList"/>
    <dgm:cxn modelId="{391666D7-B591-4D2E-A67E-EB54E884DDDE}" type="presParOf" srcId="{68AB4C26-F063-4F80-9838-6A0748EAB49D}" destId="{C28BB27C-A5B9-4B8F-9EA5-E7078783ECF0}" srcOrd="3" destOrd="0" presId="urn:microsoft.com/office/officeart/2018/5/layout/IconCircleLabelList"/>
    <dgm:cxn modelId="{01DA37E9-323E-4E6F-B4DD-9AF3BDC2A96F}" type="presParOf" srcId="{84C82524-860A-4873-9838-F185A8F23934}" destId="{39BF70CD-B5BF-4E5B-92DE-90A965E6C46A}" srcOrd="1" destOrd="0" presId="urn:microsoft.com/office/officeart/2018/5/layout/IconCircleLabelList"/>
    <dgm:cxn modelId="{48CECDE1-46EF-45C6-BEFC-608DC2F1C0E9}" type="presParOf" srcId="{84C82524-860A-4873-9838-F185A8F23934}" destId="{1DBAAFA9-4880-4A04-A102-6FEDA8E73E85}" srcOrd="2" destOrd="0" presId="urn:microsoft.com/office/officeart/2018/5/layout/IconCircleLabelList"/>
    <dgm:cxn modelId="{803F6DBF-422D-4C06-BFC5-990553511BCE}" type="presParOf" srcId="{1DBAAFA9-4880-4A04-A102-6FEDA8E73E85}" destId="{6B2FE57F-E38A-4AE1-8839-6DD80ED861B0}" srcOrd="0" destOrd="0" presId="urn:microsoft.com/office/officeart/2018/5/layout/IconCircleLabelList"/>
    <dgm:cxn modelId="{3431B053-9521-44A3-9F53-9B896F4050D5}" type="presParOf" srcId="{1DBAAFA9-4880-4A04-A102-6FEDA8E73E85}" destId="{E1F42761-E66C-45C5-B4EB-764400A219B5}" srcOrd="1" destOrd="0" presId="urn:microsoft.com/office/officeart/2018/5/layout/IconCircleLabelList"/>
    <dgm:cxn modelId="{48B6515A-AB1C-4396-AB9A-A0E519573548}" type="presParOf" srcId="{1DBAAFA9-4880-4A04-A102-6FEDA8E73E85}" destId="{248BDD94-3EF3-480D-B190-091DD3DAD770}" srcOrd="2" destOrd="0" presId="urn:microsoft.com/office/officeart/2018/5/layout/IconCircleLabelList"/>
    <dgm:cxn modelId="{FBC43404-6377-4862-A6EF-4D757387F6BA}" type="presParOf" srcId="{1DBAAFA9-4880-4A04-A102-6FEDA8E73E85}" destId="{4E392AFB-9AFF-4987-8F70-E9BB92FCC71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65B634-0CCC-487E-BACF-3875210D747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A325CB-AA2B-42BB-975C-BEE420E237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getSupportedExtensions</a:t>
          </a:r>
          <a:r>
            <a:rPr lang="en-US" dirty="0"/>
            <a:t>()</a:t>
          </a:r>
        </a:p>
      </dgm:t>
    </dgm:pt>
    <dgm:pt modelId="{570D1EC3-CB65-4C3F-A19A-7379323A0E5D}" type="parTrans" cxnId="{18E2D3F4-9404-4B43-B8E9-D39ED76029B6}">
      <dgm:prSet/>
      <dgm:spPr/>
      <dgm:t>
        <a:bodyPr/>
        <a:lstStyle/>
        <a:p>
          <a:endParaRPr lang="en-US"/>
        </a:p>
      </dgm:t>
    </dgm:pt>
    <dgm:pt modelId="{089FDDFE-1A02-40FA-BEDD-CD61F2399BC4}" type="sibTrans" cxnId="{18E2D3F4-9404-4B43-B8E9-D39ED76029B6}">
      <dgm:prSet/>
      <dgm:spPr/>
      <dgm:t>
        <a:bodyPr/>
        <a:lstStyle/>
        <a:p>
          <a:endParaRPr lang="en-US"/>
        </a:p>
      </dgm:t>
    </dgm:pt>
    <dgm:pt modelId="{13894585-59C2-4CD1-BF21-E7D61D39D5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Detects and enables extensions</a:t>
          </a:r>
        </a:p>
      </dgm:t>
    </dgm:pt>
    <dgm:pt modelId="{30EE1AA4-7614-4391-8D77-AC60306EE67E}" type="parTrans" cxnId="{ABFDCBF8-560D-4CC8-B142-8A17E1B42C62}">
      <dgm:prSet/>
      <dgm:spPr/>
      <dgm:t>
        <a:bodyPr/>
        <a:lstStyle/>
        <a:p>
          <a:endParaRPr lang="en-US"/>
        </a:p>
      </dgm:t>
    </dgm:pt>
    <dgm:pt modelId="{B462482B-F43C-4903-8368-574CA50150FF}" type="sibTrans" cxnId="{ABFDCBF8-560D-4CC8-B142-8A17E1B42C62}">
      <dgm:prSet/>
      <dgm:spPr/>
      <dgm:t>
        <a:bodyPr/>
        <a:lstStyle/>
        <a:p>
          <a:endParaRPr lang="en-US"/>
        </a:p>
      </dgm:t>
    </dgm:pt>
    <dgm:pt modelId="{4DF3167F-394D-485A-BB94-EFDFDC20A044}" type="pres">
      <dgm:prSet presAssocID="{2665B634-0CCC-487E-BACF-3875210D7476}" presName="root" presStyleCnt="0">
        <dgm:presLayoutVars>
          <dgm:dir/>
          <dgm:resizeHandles val="exact"/>
        </dgm:presLayoutVars>
      </dgm:prSet>
      <dgm:spPr/>
    </dgm:pt>
    <dgm:pt modelId="{0737EAB3-4E08-4927-B086-48368DB90931}" type="pres">
      <dgm:prSet presAssocID="{11A325CB-AA2B-42BB-975C-BEE420E237B5}" presName="compNode" presStyleCnt="0"/>
      <dgm:spPr/>
    </dgm:pt>
    <dgm:pt modelId="{99351D40-E9CD-40D6-888B-8F2E3BE781E7}" type="pres">
      <dgm:prSet presAssocID="{11A325CB-AA2B-42BB-975C-BEE420E237B5}" presName="iconBgRect" presStyleLbl="bgShp" presStyleIdx="0" presStyleCnt="2"/>
      <dgm:spPr/>
    </dgm:pt>
    <dgm:pt modelId="{AEC9F30E-6BD9-404C-953E-3348B4A41669}" type="pres">
      <dgm:prSet presAssocID="{11A325CB-AA2B-42BB-975C-BEE420E237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C06F029-4874-4473-9FFB-EDE57A4EF275}" type="pres">
      <dgm:prSet presAssocID="{11A325CB-AA2B-42BB-975C-BEE420E237B5}" presName="spaceRect" presStyleCnt="0"/>
      <dgm:spPr/>
    </dgm:pt>
    <dgm:pt modelId="{8F6A653B-A99F-4E08-94C7-30820C4A31F6}" type="pres">
      <dgm:prSet presAssocID="{11A325CB-AA2B-42BB-975C-BEE420E237B5}" presName="textRect" presStyleLbl="revTx" presStyleIdx="0" presStyleCnt="2">
        <dgm:presLayoutVars>
          <dgm:chMax val="1"/>
          <dgm:chPref val="1"/>
        </dgm:presLayoutVars>
      </dgm:prSet>
      <dgm:spPr/>
    </dgm:pt>
    <dgm:pt modelId="{DAF4AEE2-11FE-4D23-9445-788E8230CE34}" type="pres">
      <dgm:prSet presAssocID="{089FDDFE-1A02-40FA-BEDD-CD61F2399BC4}" presName="sibTrans" presStyleCnt="0"/>
      <dgm:spPr/>
    </dgm:pt>
    <dgm:pt modelId="{DFB0C060-582F-46FE-B94B-D28F7086C69D}" type="pres">
      <dgm:prSet presAssocID="{13894585-59C2-4CD1-BF21-E7D61D39D53F}" presName="compNode" presStyleCnt="0"/>
      <dgm:spPr/>
    </dgm:pt>
    <dgm:pt modelId="{0F4257DC-38CD-4BA8-BA90-D95F38926EF3}" type="pres">
      <dgm:prSet presAssocID="{13894585-59C2-4CD1-BF21-E7D61D39D53F}" presName="iconBgRect" presStyleLbl="bgShp" presStyleIdx="1" presStyleCnt="2"/>
      <dgm:spPr/>
    </dgm:pt>
    <dgm:pt modelId="{F8B9DCC0-676F-42CF-B64F-9D2359D1729A}" type="pres">
      <dgm:prSet presAssocID="{13894585-59C2-4CD1-BF21-E7D61D39D5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52D9F83-A80E-4F64-A06F-7972D50F4F77}" type="pres">
      <dgm:prSet presAssocID="{13894585-59C2-4CD1-BF21-E7D61D39D53F}" presName="spaceRect" presStyleCnt="0"/>
      <dgm:spPr/>
    </dgm:pt>
    <dgm:pt modelId="{89B8FE23-F555-41BD-9F9B-BA3C5DC8AF53}" type="pres">
      <dgm:prSet presAssocID="{13894585-59C2-4CD1-BF21-E7D61D39D53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B324438-12D5-41C8-8575-B67C0748AA57}" type="presOf" srcId="{2665B634-0CCC-487E-BACF-3875210D7476}" destId="{4DF3167F-394D-485A-BB94-EFDFDC20A044}" srcOrd="0" destOrd="0" presId="urn:microsoft.com/office/officeart/2018/5/layout/IconCircleLabelList"/>
    <dgm:cxn modelId="{1354D63A-B9B4-435B-8A86-D15A158FAFC1}" type="presOf" srcId="{11A325CB-AA2B-42BB-975C-BEE420E237B5}" destId="{8F6A653B-A99F-4E08-94C7-30820C4A31F6}" srcOrd="0" destOrd="0" presId="urn:microsoft.com/office/officeart/2018/5/layout/IconCircleLabelList"/>
    <dgm:cxn modelId="{14C9606A-9FFD-43DB-9D93-ACF8178F8AD4}" type="presOf" srcId="{13894585-59C2-4CD1-BF21-E7D61D39D53F}" destId="{89B8FE23-F555-41BD-9F9B-BA3C5DC8AF53}" srcOrd="0" destOrd="0" presId="urn:microsoft.com/office/officeart/2018/5/layout/IconCircleLabelList"/>
    <dgm:cxn modelId="{18E2D3F4-9404-4B43-B8E9-D39ED76029B6}" srcId="{2665B634-0CCC-487E-BACF-3875210D7476}" destId="{11A325CB-AA2B-42BB-975C-BEE420E237B5}" srcOrd="0" destOrd="0" parTransId="{570D1EC3-CB65-4C3F-A19A-7379323A0E5D}" sibTransId="{089FDDFE-1A02-40FA-BEDD-CD61F2399BC4}"/>
    <dgm:cxn modelId="{ABFDCBF8-560D-4CC8-B142-8A17E1B42C62}" srcId="{2665B634-0CCC-487E-BACF-3875210D7476}" destId="{13894585-59C2-4CD1-BF21-E7D61D39D53F}" srcOrd="1" destOrd="0" parTransId="{30EE1AA4-7614-4391-8D77-AC60306EE67E}" sibTransId="{B462482B-F43C-4903-8368-574CA50150FF}"/>
    <dgm:cxn modelId="{0C0B8E80-D893-4A26-B486-F389DD583B7E}" type="presParOf" srcId="{4DF3167F-394D-485A-BB94-EFDFDC20A044}" destId="{0737EAB3-4E08-4927-B086-48368DB90931}" srcOrd="0" destOrd="0" presId="urn:microsoft.com/office/officeart/2018/5/layout/IconCircleLabelList"/>
    <dgm:cxn modelId="{8207C6D0-8D50-437E-A166-D087235B5786}" type="presParOf" srcId="{0737EAB3-4E08-4927-B086-48368DB90931}" destId="{99351D40-E9CD-40D6-888B-8F2E3BE781E7}" srcOrd="0" destOrd="0" presId="urn:microsoft.com/office/officeart/2018/5/layout/IconCircleLabelList"/>
    <dgm:cxn modelId="{95507348-9CD9-4661-B35F-3CB04C7E4470}" type="presParOf" srcId="{0737EAB3-4E08-4927-B086-48368DB90931}" destId="{AEC9F30E-6BD9-404C-953E-3348B4A41669}" srcOrd="1" destOrd="0" presId="urn:microsoft.com/office/officeart/2018/5/layout/IconCircleLabelList"/>
    <dgm:cxn modelId="{43927BFA-71A0-46CF-863D-819F3E2E49C8}" type="presParOf" srcId="{0737EAB3-4E08-4927-B086-48368DB90931}" destId="{3C06F029-4874-4473-9FFB-EDE57A4EF275}" srcOrd="2" destOrd="0" presId="urn:microsoft.com/office/officeart/2018/5/layout/IconCircleLabelList"/>
    <dgm:cxn modelId="{DF59D6E5-9ADD-4D55-9389-DB4C7E6EFEE0}" type="presParOf" srcId="{0737EAB3-4E08-4927-B086-48368DB90931}" destId="{8F6A653B-A99F-4E08-94C7-30820C4A31F6}" srcOrd="3" destOrd="0" presId="urn:microsoft.com/office/officeart/2018/5/layout/IconCircleLabelList"/>
    <dgm:cxn modelId="{CD7FFFF0-126D-498B-9A2C-A4D8ADEF95EB}" type="presParOf" srcId="{4DF3167F-394D-485A-BB94-EFDFDC20A044}" destId="{DAF4AEE2-11FE-4D23-9445-788E8230CE34}" srcOrd="1" destOrd="0" presId="urn:microsoft.com/office/officeart/2018/5/layout/IconCircleLabelList"/>
    <dgm:cxn modelId="{C3EBD644-FF82-4E4E-BDF2-201DBEAB40CF}" type="presParOf" srcId="{4DF3167F-394D-485A-BB94-EFDFDC20A044}" destId="{DFB0C060-582F-46FE-B94B-D28F7086C69D}" srcOrd="2" destOrd="0" presId="urn:microsoft.com/office/officeart/2018/5/layout/IconCircleLabelList"/>
    <dgm:cxn modelId="{B4D16382-680B-44C0-B556-242228D93326}" type="presParOf" srcId="{DFB0C060-582F-46FE-B94B-D28F7086C69D}" destId="{0F4257DC-38CD-4BA8-BA90-D95F38926EF3}" srcOrd="0" destOrd="0" presId="urn:microsoft.com/office/officeart/2018/5/layout/IconCircleLabelList"/>
    <dgm:cxn modelId="{0C619A5A-FB62-4CC0-839E-C63D34E9CE13}" type="presParOf" srcId="{DFB0C060-582F-46FE-B94B-D28F7086C69D}" destId="{F8B9DCC0-676F-42CF-B64F-9D2359D1729A}" srcOrd="1" destOrd="0" presId="urn:microsoft.com/office/officeart/2018/5/layout/IconCircleLabelList"/>
    <dgm:cxn modelId="{B6761359-C45D-4916-854B-995E0AD090A6}" type="presParOf" srcId="{DFB0C060-582F-46FE-B94B-D28F7086C69D}" destId="{152D9F83-A80E-4F64-A06F-7972D50F4F77}" srcOrd="2" destOrd="0" presId="urn:microsoft.com/office/officeart/2018/5/layout/IconCircleLabelList"/>
    <dgm:cxn modelId="{22492F73-A167-41E5-85DE-EFF3DE3C625B}" type="presParOf" srcId="{DFB0C060-582F-46FE-B94B-D28F7086C69D}" destId="{89B8FE23-F555-41BD-9F9B-BA3C5DC8AF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65B634-0CCC-487E-BACF-3875210D747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A325CB-AA2B-42BB-975C-BEE420E237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getExtension</a:t>
          </a:r>
          <a:r>
            <a:rPr lang="en-US" dirty="0"/>
            <a:t>(string name)</a:t>
          </a:r>
        </a:p>
      </dgm:t>
    </dgm:pt>
    <dgm:pt modelId="{570D1EC3-CB65-4C3F-A19A-7379323A0E5D}" type="parTrans" cxnId="{18E2D3F4-9404-4B43-B8E9-D39ED76029B6}">
      <dgm:prSet/>
      <dgm:spPr/>
      <dgm:t>
        <a:bodyPr/>
        <a:lstStyle/>
        <a:p>
          <a:endParaRPr lang="en-US"/>
        </a:p>
      </dgm:t>
    </dgm:pt>
    <dgm:pt modelId="{089FDDFE-1A02-40FA-BEDD-CD61F2399BC4}" type="sibTrans" cxnId="{18E2D3F4-9404-4B43-B8E9-D39ED76029B6}">
      <dgm:prSet/>
      <dgm:spPr/>
      <dgm:t>
        <a:bodyPr/>
        <a:lstStyle/>
        <a:p>
          <a:endParaRPr lang="en-US"/>
        </a:p>
      </dgm:t>
    </dgm:pt>
    <dgm:pt modelId="{13894585-59C2-4CD1-BF21-E7D61D39D5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Retrieves </a:t>
          </a:r>
          <a:r>
            <a:rPr lang="en-US" dirty="0" err="1"/>
            <a:t>ectension</a:t>
          </a:r>
          <a:r>
            <a:rPr lang="en-US" dirty="0"/>
            <a:t> and enables it</a:t>
          </a:r>
        </a:p>
      </dgm:t>
    </dgm:pt>
    <dgm:pt modelId="{30EE1AA4-7614-4391-8D77-AC60306EE67E}" type="parTrans" cxnId="{ABFDCBF8-560D-4CC8-B142-8A17E1B42C62}">
      <dgm:prSet/>
      <dgm:spPr/>
      <dgm:t>
        <a:bodyPr/>
        <a:lstStyle/>
        <a:p>
          <a:endParaRPr lang="en-US"/>
        </a:p>
      </dgm:t>
    </dgm:pt>
    <dgm:pt modelId="{B462482B-F43C-4903-8368-574CA50150FF}" type="sibTrans" cxnId="{ABFDCBF8-560D-4CC8-B142-8A17E1B42C62}">
      <dgm:prSet/>
      <dgm:spPr/>
      <dgm:t>
        <a:bodyPr/>
        <a:lstStyle/>
        <a:p>
          <a:endParaRPr lang="en-US"/>
        </a:p>
      </dgm:t>
    </dgm:pt>
    <dgm:pt modelId="{9AD810B6-96DE-4748-B2D7-8A9940F99F27}" type="pres">
      <dgm:prSet presAssocID="{2665B634-0CCC-487E-BACF-3875210D7476}" presName="root" presStyleCnt="0">
        <dgm:presLayoutVars>
          <dgm:dir/>
          <dgm:resizeHandles val="exact"/>
        </dgm:presLayoutVars>
      </dgm:prSet>
      <dgm:spPr/>
    </dgm:pt>
    <dgm:pt modelId="{193B3033-232B-4D93-92E0-6C9A84D7728E}" type="pres">
      <dgm:prSet presAssocID="{11A325CB-AA2B-42BB-975C-BEE420E237B5}" presName="compNode" presStyleCnt="0"/>
      <dgm:spPr/>
    </dgm:pt>
    <dgm:pt modelId="{96586066-7506-4C30-A5DA-2B80B747B72F}" type="pres">
      <dgm:prSet presAssocID="{11A325CB-AA2B-42BB-975C-BEE420E237B5}" presName="iconBgRect" presStyleLbl="bgShp" presStyleIdx="0" presStyleCnt="2"/>
      <dgm:spPr/>
    </dgm:pt>
    <dgm:pt modelId="{F98347D6-C44B-483A-8223-C67420CB3C10}" type="pres">
      <dgm:prSet presAssocID="{11A325CB-AA2B-42BB-975C-BEE420E237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E20CD66-2FDC-489A-81BE-B810A79D3A6F}" type="pres">
      <dgm:prSet presAssocID="{11A325CB-AA2B-42BB-975C-BEE420E237B5}" presName="spaceRect" presStyleCnt="0"/>
      <dgm:spPr/>
    </dgm:pt>
    <dgm:pt modelId="{35865874-6B9D-4557-A497-0A7DBAA77665}" type="pres">
      <dgm:prSet presAssocID="{11A325CB-AA2B-42BB-975C-BEE420E237B5}" presName="textRect" presStyleLbl="revTx" presStyleIdx="0" presStyleCnt="2">
        <dgm:presLayoutVars>
          <dgm:chMax val="1"/>
          <dgm:chPref val="1"/>
        </dgm:presLayoutVars>
      </dgm:prSet>
      <dgm:spPr/>
    </dgm:pt>
    <dgm:pt modelId="{1650CB12-FEB6-4391-9688-49F368979BAA}" type="pres">
      <dgm:prSet presAssocID="{089FDDFE-1A02-40FA-BEDD-CD61F2399BC4}" presName="sibTrans" presStyleCnt="0"/>
      <dgm:spPr/>
    </dgm:pt>
    <dgm:pt modelId="{21232BA8-5692-4D8E-92AC-425548BECFF1}" type="pres">
      <dgm:prSet presAssocID="{13894585-59C2-4CD1-BF21-E7D61D39D53F}" presName="compNode" presStyleCnt="0"/>
      <dgm:spPr/>
    </dgm:pt>
    <dgm:pt modelId="{0895FDDA-17DC-44C3-8259-CBD62A26C13E}" type="pres">
      <dgm:prSet presAssocID="{13894585-59C2-4CD1-BF21-E7D61D39D53F}" presName="iconBgRect" presStyleLbl="bgShp" presStyleIdx="1" presStyleCnt="2"/>
      <dgm:spPr/>
    </dgm:pt>
    <dgm:pt modelId="{3A68BE5F-D8EC-4947-BB5A-0EB970D4BBB3}" type="pres">
      <dgm:prSet presAssocID="{13894585-59C2-4CD1-BF21-E7D61D39D5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BFBE83C-D28A-4038-8D2B-7BED415B0996}" type="pres">
      <dgm:prSet presAssocID="{13894585-59C2-4CD1-BF21-E7D61D39D53F}" presName="spaceRect" presStyleCnt="0"/>
      <dgm:spPr/>
    </dgm:pt>
    <dgm:pt modelId="{9B735773-014B-4935-AD8E-A3EA840E93B0}" type="pres">
      <dgm:prSet presAssocID="{13894585-59C2-4CD1-BF21-E7D61D39D53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3328648-52AF-42DF-8401-4BF042102580}" type="presOf" srcId="{13894585-59C2-4CD1-BF21-E7D61D39D53F}" destId="{9B735773-014B-4935-AD8E-A3EA840E93B0}" srcOrd="0" destOrd="0" presId="urn:microsoft.com/office/officeart/2018/5/layout/IconCircleLabelList"/>
    <dgm:cxn modelId="{2D1A4669-89CB-4EE5-8D15-2DB1827415F0}" type="presOf" srcId="{2665B634-0CCC-487E-BACF-3875210D7476}" destId="{9AD810B6-96DE-4748-B2D7-8A9940F99F27}" srcOrd="0" destOrd="0" presId="urn:microsoft.com/office/officeart/2018/5/layout/IconCircleLabelList"/>
    <dgm:cxn modelId="{4635EBD5-6665-4DBB-A5B7-F8E3B656E502}" type="presOf" srcId="{11A325CB-AA2B-42BB-975C-BEE420E237B5}" destId="{35865874-6B9D-4557-A497-0A7DBAA77665}" srcOrd="0" destOrd="0" presId="urn:microsoft.com/office/officeart/2018/5/layout/IconCircleLabelList"/>
    <dgm:cxn modelId="{18E2D3F4-9404-4B43-B8E9-D39ED76029B6}" srcId="{2665B634-0CCC-487E-BACF-3875210D7476}" destId="{11A325CB-AA2B-42BB-975C-BEE420E237B5}" srcOrd="0" destOrd="0" parTransId="{570D1EC3-CB65-4C3F-A19A-7379323A0E5D}" sibTransId="{089FDDFE-1A02-40FA-BEDD-CD61F2399BC4}"/>
    <dgm:cxn modelId="{ABFDCBF8-560D-4CC8-B142-8A17E1B42C62}" srcId="{2665B634-0CCC-487E-BACF-3875210D7476}" destId="{13894585-59C2-4CD1-BF21-E7D61D39D53F}" srcOrd="1" destOrd="0" parTransId="{30EE1AA4-7614-4391-8D77-AC60306EE67E}" sibTransId="{B462482B-F43C-4903-8368-574CA50150FF}"/>
    <dgm:cxn modelId="{FFD192C7-2572-42DA-B0C7-3AE2FC293684}" type="presParOf" srcId="{9AD810B6-96DE-4748-B2D7-8A9940F99F27}" destId="{193B3033-232B-4D93-92E0-6C9A84D7728E}" srcOrd="0" destOrd="0" presId="urn:microsoft.com/office/officeart/2018/5/layout/IconCircleLabelList"/>
    <dgm:cxn modelId="{65C93C80-B88C-4847-8BD4-1765E5A3FF7C}" type="presParOf" srcId="{193B3033-232B-4D93-92E0-6C9A84D7728E}" destId="{96586066-7506-4C30-A5DA-2B80B747B72F}" srcOrd="0" destOrd="0" presId="urn:microsoft.com/office/officeart/2018/5/layout/IconCircleLabelList"/>
    <dgm:cxn modelId="{9BCC670E-1F23-4F1E-9476-0FD643C4F759}" type="presParOf" srcId="{193B3033-232B-4D93-92E0-6C9A84D7728E}" destId="{F98347D6-C44B-483A-8223-C67420CB3C10}" srcOrd="1" destOrd="0" presId="urn:microsoft.com/office/officeart/2018/5/layout/IconCircleLabelList"/>
    <dgm:cxn modelId="{EB52F19F-EE76-44B1-B6AB-157D93CDA19F}" type="presParOf" srcId="{193B3033-232B-4D93-92E0-6C9A84D7728E}" destId="{1E20CD66-2FDC-489A-81BE-B810A79D3A6F}" srcOrd="2" destOrd="0" presId="urn:microsoft.com/office/officeart/2018/5/layout/IconCircleLabelList"/>
    <dgm:cxn modelId="{5FBD01C6-F34D-464E-9CC1-EAFCBA653BED}" type="presParOf" srcId="{193B3033-232B-4D93-92E0-6C9A84D7728E}" destId="{35865874-6B9D-4557-A497-0A7DBAA77665}" srcOrd="3" destOrd="0" presId="urn:microsoft.com/office/officeart/2018/5/layout/IconCircleLabelList"/>
    <dgm:cxn modelId="{6F21F368-0DAF-4A51-9B21-CDF953174B4A}" type="presParOf" srcId="{9AD810B6-96DE-4748-B2D7-8A9940F99F27}" destId="{1650CB12-FEB6-4391-9688-49F368979BAA}" srcOrd="1" destOrd="0" presId="urn:microsoft.com/office/officeart/2018/5/layout/IconCircleLabelList"/>
    <dgm:cxn modelId="{B59246E4-5FF9-4672-B5E6-B9BF9B3FB22D}" type="presParOf" srcId="{9AD810B6-96DE-4748-B2D7-8A9940F99F27}" destId="{21232BA8-5692-4D8E-92AC-425548BECFF1}" srcOrd="2" destOrd="0" presId="urn:microsoft.com/office/officeart/2018/5/layout/IconCircleLabelList"/>
    <dgm:cxn modelId="{C32B1C3C-9856-41C9-B362-5025145580EC}" type="presParOf" srcId="{21232BA8-5692-4D8E-92AC-425548BECFF1}" destId="{0895FDDA-17DC-44C3-8259-CBD62A26C13E}" srcOrd="0" destOrd="0" presId="urn:microsoft.com/office/officeart/2018/5/layout/IconCircleLabelList"/>
    <dgm:cxn modelId="{211B6459-A1D3-4A85-9053-01CF933542D7}" type="presParOf" srcId="{21232BA8-5692-4D8E-92AC-425548BECFF1}" destId="{3A68BE5F-D8EC-4947-BB5A-0EB970D4BBB3}" srcOrd="1" destOrd="0" presId="urn:microsoft.com/office/officeart/2018/5/layout/IconCircleLabelList"/>
    <dgm:cxn modelId="{AFE1C995-C7A0-4F67-BE82-D6DCA3E6634C}" type="presParOf" srcId="{21232BA8-5692-4D8E-92AC-425548BECFF1}" destId="{0BFBE83C-D28A-4038-8D2B-7BED415B0996}" srcOrd="2" destOrd="0" presId="urn:microsoft.com/office/officeart/2018/5/layout/IconCircleLabelList"/>
    <dgm:cxn modelId="{393CA663-A006-490A-B4E3-CDADF1408744}" type="presParOf" srcId="{21232BA8-5692-4D8E-92AC-425548BECFF1}" destId="{9B735773-014B-4935-AD8E-A3EA840E93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7DDED-35BE-422D-98CB-CF7E461D82EA}">
      <dsp:nvSpPr>
        <dsp:cNvPr id="0" name=""/>
        <dsp:cNvSpPr/>
      </dsp:nvSpPr>
      <dsp:spPr>
        <a:xfrm>
          <a:off x="0" y="0"/>
          <a:ext cx="4094368" cy="949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Definition</a:t>
          </a:r>
        </a:p>
      </dsp:txBody>
      <dsp:txXfrm>
        <a:off x="27808" y="27808"/>
        <a:ext cx="2989609" cy="893834"/>
      </dsp:txXfrm>
    </dsp:sp>
    <dsp:sp modelId="{1991F056-7168-4F44-82ED-A11D5619291F}">
      <dsp:nvSpPr>
        <dsp:cNvPr id="0" name=""/>
        <dsp:cNvSpPr/>
      </dsp:nvSpPr>
      <dsp:spPr>
        <a:xfrm>
          <a:off x="342903" y="1122077"/>
          <a:ext cx="4094368" cy="949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Usage</a:t>
          </a:r>
        </a:p>
      </dsp:txBody>
      <dsp:txXfrm>
        <a:off x="370711" y="1149885"/>
        <a:ext cx="3078705" cy="893834"/>
      </dsp:txXfrm>
    </dsp:sp>
    <dsp:sp modelId="{C3CE4781-D99A-437F-BBE3-8FF8149AAA06}">
      <dsp:nvSpPr>
        <dsp:cNvPr id="0" name=""/>
        <dsp:cNvSpPr/>
      </dsp:nvSpPr>
      <dsp:spPr>
        <a:xfrm>
          <a:off x="680688" y="2244155"/>
          <a:ext cx="4094368" cy="9494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Applications that use WebGL</a:t>
          </a:r>
        </a:p>
      </dsp:txBody>
      <dsp:txXfrm>
        <a:off x="708496" y="2271963"/>
        <a:ext cx="3083823" cy="893834"/>
      </dsp:txXfrm>
    </dsp:sp>
    <dsp:sp modelId="{9D657FDE-FB3E-4D3D-A576-625DAF1975BB}">
      <dsp:nvSpPr>
        <dsp:cNvPr id="0" name=""/>
        <dsp:cNvSpPr/>
      </dsp:nvSpPr>
      <dsp:spPr>
        <a:xfrm>
          <a:off x="1023591" y="3366233"/>
          <a:ext cx="4094368" cy="9494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Some WebGL functions</a:t>
          </a:r>
        </a:p>
      </dsp:txBody>
      <dsp:txXfrm>
        <a:off x="1051399" y="3394041"/>
        <a:ext cx="3078705" cy="893834"/>
      </dsp:txXfrm>
    </dsp:sp>
    <dsp:sp modelId="{E881ED0F-17FC-495F-A916-810BDE5C5BDA}">
      <dsp:nvSpPr>
        <dsp:cNvPr id="0" name=""/>
        <dsp:cNvSpPr/>
      </dsp:nvSpPr>
      <dsp:spPr>
        <a:xfrm>
          <a:off x="3477225" y="727192"/>
          <a:ext cx="617142" cy="6171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616082" y="727192"/>
        <a:ext cx="339428" cy="464399"/>
      </dsp:txXfrm>
    </dsp:sp>
    <dsp:sp modelId="{B14B49DC-AA47-4CE1-9AA2-C09446C940EC}">
      <dsp:nvSpPr>
        <dsp:cNvPr id="0" name=""/>
        <dsp:cNvSpPr/>
      </dsp:nvSpPr>
      <dsp:spPr>
        <a:xfrm>
          <a:off x="3820128" y="1849270"/>
          <a:ext cx="617142" cy="61714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958985" y="1849270"/>
        <a:ext cx="339428" cy="464399"/>
      </dsp:txXfrm>
    </dsp:sp>
    <dsp:sp modelId="{DE133EA3-DED7-4A73-BCEE-2E7A2989DAB6}">
      <dsp:nvSpPr>
        <dsp:cNvPr id="0" name=""/>
        <dsp:cNvSpPr/>
      </dsp:nvSpPr>
      <dsp:spPr>
        <a:xfrm>
          <a:off x="4157913" y="2971348"/>
          <a:ext cx="617142" cy="61714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296770" y="2971348"/>
        <a:ext cx="339428" cy="464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01BBA-ECEE-4295-83A9-05EE85108B91}">
      <dsp:nvSpPr>
        <dsp:cNvPr id="0" name=""/>
        <dsp:cNvSpPr/>
      </dsp:nvSpPr>
      <dsp:spPr>
        <a:xfrm>
          <a:off x="0" y="2387"/>
          <a:ext cx="5257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934E5-FB31-4769-9631-C052E8FA4D1D}">
      <dsp:nvSpPr>
        <dsp:cNvPr id="0" name=""/>
        <dsp:cNvSpPr/>
      </dsp:nvSpPr>
      <dsp:spPr>
        <a:xfrm>
          <a:off x="0" y="2387"/>
          <a:ext cx="5257798" cy="162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JavaScript API</a:t>
          </a:r>
          <a:endParaRPr lang="en-US" sz="3200" kern="1200"/>
        </a:p>
      </dsp:txBody>
      <dsp:txXfrm>
        <a:off x="0" y="2387"/>
        <a:ext cx="5257798" cy="1628191"/>
      </dsp:txXfrm>
    </dsp:sp>
    <dsp:sp modelId="{789A13AD-917C-4242-9A81-362B4F7CFD29}">
      <dsp:nvSpPr>
        <dsp:cNvPr id="0" name=""/>
        <dsp:cNvSpPr/>
      </dsp:nvSpPr>
      <dsp:spPr>
        <a:xfrm>
          <a:off x="0" y="1630579"/>
          <a:ext cx="5257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47B5F-D214-4A14-AD07-C82953791578}">
      <dsp:nvSpPr>
        <dsp:cNvPr id="0" name=""/>
        <dsp:cNvSpPr/>
      </dsp:nvSpPr>
      <dsp:spPr>
        <a:xfrm>
          <a:off x="0" y="1630579"/>
          <a:ext cx="5257798" cy="162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Renders 2D and 3D graphics without the use of plug-ins</a:t>
          </a:r>
        </a:p>
      </dsp:txBody>
      <dsp:txXfrm>
        <a:off x="0" y="1630579"/>
        <a:ext cx="5257798" cy="1628191"/>
      </dsp:txXfrm>
    </dsp:sp>
    <dsp:sp modelId="{8DD639F7-DA70-44D0-805F-E9CF035C0C71}">
      <dsp:nvSpPr>
        <dsp:cNvPr id="0" name=""/>
        <dsp:cNvSpPr/>
      </dsp:nvSpPr>
      <dsp:spPr>
        <a:xfrm>
          <a:off x="0" y="3258770"/>
          <a:ext cx="5257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89B8E-924B-4F62-920D-C2358B3DD29C}">
      <dsp:nvSpPr>
        <dsp:cNvPr id="0" name=""/>
        <dsp:cNvSpPr/>
      </dsp:nvSpPr>
      <dsp:spPr>
        <a:xfrm>
          <a:off x="0" y="3258770"/>
          <a:ext cx="5257798" cy="162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Closely related to OpenGL with an addition of HTML functionality</a:t>
          </a:r>
        </a:p>
      </dsp:txBody>
      <dsp:txXfrm>
        <a:off x="0" y="3258770"/>
        <a:ext cx="5257798" cy="16281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FC91F-23AE-4FAD-9BF8-148F52936121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74907-ABC0-452D-9A3B-208B5CB16AAB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Mainly used for 2D rendering</a:t>
          </a:r>
        </a:p>
      </dsp:txBody>
      <dsp:txXfrm>
        <a:off x="383617" y="1447754"/>
        <a:ext cx="2847502" cy="1768010"/>
      </dsp:txXfrm>
    </dsp:sp>
    <dsp:sp modelId="{AB3EB8AA-AE22-432C-81F3-7790420CB725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C8668-FDDA-40A4-B3B9-D6266BEC4229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Used in graphical applications, such as games</a:t>
          </a:r>
        </a:p>
      </dsp:txBody>
      <dsp:txXfrm>
        <a:off x="3998355" y="1447754"/>
        <a:ext cx="2847502" cy="1768010"/>
      </dsp:txXfrm>
    </dsp:sp>
    <dsp:sp modelId="{175A6130-D6CB-4731-9F69-2395B5FC7451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15EAB-8252-4359-8773-9AEFE49E007E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Used to interpret the 2D objects</a:t>
          </a:r>
        </a:p>
      </dsp:txBody>
      <dsp:txXfrm>
        <a:off x="7613092" y="1447754"/>
        <a:ext cx="2847502" cy="176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DEE3A-043A-459E-BC9F-242B43FD1122}">
      <dsp:nvSpPr>
        <dsp:cNvPr id="0" name=""/>
        <dsp:cNvSpPr/>
      </dsp:nvSpPr>
      <dsp:spPr>
        <a:xfrm>
          <a:off x="0" y="2387"/>
          <a:ext cx="5257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39318-FB46-4790-B004-3CD4A6078898}">
      <dsp:nvSpPr>
        <dsp:cNvPr id="0" name=""/>
        <dsp:cNvSpPr/>
      </dsp:nvSpPr>
      <dsp:spPr>
        <a:xfrm>
          <a:off x="0" y="2387"/>
          <a:ext cx="5257798" cy="814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Google Maps, terrain view</a:t>
          </a:r>
        </a:p>
      </dsp:txBody>
      <dsp:txXfrm>
        <a:off x="0" y="2387"/>
        <a:ext cx="5257798" cy="814095"/>
      </dsp:txXfrm>
    </dsp:sp>
    <dsp:sp modelId="{9DB2263C-6951-47B6-B697-5B6229580FCB}">
      <dsp:nvSpPr>
        <dsp:cNvPr id="0" name=""/>
        <dsp:cNvSpPr/>
      </dsp:nvSpPr>
      <dsp:spPr>
        <a:xfrm>
          <a:off x="0" y="816483"/>
          <a:ext cx="5257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7B45E-02CF-4372-AA59-FE1241342F3B}">
      <dsp:nvSpPr>
        <dsp:cNvPr id="0" name=""/>
        <dsp:cNvSpPr/>
      </dsp:nvSpPr>
      <dsp:spPr>
        <a:xfrm>
          <a:off x="0" y="816483"/>
          <a:ext cx="5257798" cy="814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Online stores</a:t>
          </a:r>
        </a:p>
      </dsp:txBody>
      <dsp:txXfrm>
        <a:off x="0" y="816483"/>
        <a:ext cx="5257798" cy="814095"/>
      </dsp:txXfrm>
    </dsp:sp>
    <dsp:sp modelId="{AF2205B0-A395-4171-BE47-9A1E27F468DA}">
      <dsp:nvSpPr>
        <dsp:cNvPr id="0" name=""/>
        <dsp:cNvSpPr/>
      </dsp:nvSpPr>
      <dsp:spPr>
        <a:xfrm>
          <a:off x="0" y="1630579"/>
          <a:ext cx="5257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B9440-17F4-4BF9-9F13-F7F57A40847E}">
      <dsp:nvSpPr>
        <dsp:cNvPr id="0" name=""/>
        <dsp:cNvSpPr/>
      </dsp:nvSpPr>
      <dsp:spPr>
        <a:xfrm>
          <a:off x="0" y="1630579"/>
          <a:ext cx="5257798" cy="814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Interior design</a:t>
          </a:r>
        </a:p>
      </dsp:txBody>
      <dsp:txXfrm>
        <a:off x="0" y="1630579"/>
        <a:ext cx="5257798" cy="814095"/>
      </dsp:txXfrm>
    </dsp:sp>
    <dsp:sp modelId="{78B59EE1-8E26-4AE4-8740-D5B561871812}">
      <dsp:nvSpPr>
        <dsp:cNvPr id="0" name=""/>
        <dsp:cNvSpPr/>
      </dsp:nvSpPr>
      <dsp:spPr>
        <a:xfrm>
          <a:off x="0" y="2444674"/>
          <a:ext cx="5257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003C0-2865-496C-AE06-82781ED3E47B}">
      <dsp:nvSpPr>
        <dsp:cNvPr id="0" name=""/>
        <dsp:cNvSpPr/>
      </dsp:nvSpPr>
      <dsp:spPr>
        <a:xfrm>
          <a:off x="0" y="2444674"/>
          <a:ext cx="5257798" cy="814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3D model marketplace</a:t>
          </a:r>
        </a:p>
      </dsp:txBody>
      <dsp:txXfrm>
        <a:off x="0" y="2444674"/>
        <a:ext cx="5257798" cy="814095"/>
      </dsp:txXfrm>
    </dsp:sp>
    <dsp:sp modelId="{D0838536-E0E4-4E07-B90E-1E3C0C7BC8D6}">
      <dsp:nvSpPr>
        <dsp:cNvPr id="0" name=""/>
        <dsp:cNvSpPr/>
      </dsp:nvSpPr>
      <dsp:spPr>
        <a:xfrm>
          <a:off x="0" y="3258770"/>
          <a:ext cx="5257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D9FE0-A954-424B-9E33-8C6A14E27553}">
      <dsp:nvSpPr>
        <dsp:cNvPr id="0" name=""/>
        <dsp:cNvSpPr/>
      </dsp:nvSpPr>
      <dsp:spPr>
        <a:xfrm>
          <a:off x="0" y="3258770"/>
          <a:ext cx="5257798" cy="814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Unity, Web version</a:t>
          </a:r>
        </a:p>
      </dsp:txBody>
      <dsp:txXfrm>
        <a:off x="0" y="3258770"/>
        <a:ext cx="5257798" cy="814095"/>
      </dsp:txXfrm>
    </dsp:sp>
    <dsp:sp modelId="{F10DAC94-9ABA-4149-9D57-38DF266C2659}">
      <dsp:nvSpPr>
        <dsp:cNvPr id="0" name=""/>
        <dsp:cNvSpPr/>
      </dsp:nvSpPr>
      <dsp:spPr>
        <a:xfrm>
          <a:off x="0" y="4072866"/>
          <a:ext cx="5257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C987D-D4EB-463E-B9E2-D8CE51F1447C}">
      <dsp:nvSpPr>
        <dsp:cNvPr id="0" name=""/>
        <dsp:cNvSpPr/>
      </dsp:nvSpPr>
      <dsp:spPr>
        <a:xfrm>
          <a:off x="0" y="4072866"/>
          <a:ext cx="5257798" cy="814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Vossen3D, car configuration</a:t>
          </a:r>
        </a:p>
      </dsp:txBody>
      <dsp:txXfrm>
        <a:off x="0" y="4072866"/>
        <a:ext cx="5257798" cy="8140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5A26C-77FC-4468-B8ED-F75D8FD7178A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FF428-83D0-4CDC-A3D3-EC107FF8BD90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4C4BF-AE74-4065-9C6A-E71C81421D7E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 err="1"/>
            <a:t>createTexture</a:t>
          </a:r>
          <a:r>
            <a:rPr lang="en-US" sz="2300" kern="1200" dirty="0"/>
            <a:t>()</a:t>
          </a:r>
        </a:p>
      </dsp:txBody>
      <dsp:txXfrm>
        <a:off x="1342800" y="3255669"/>
        <a:ext cx="3600000" cy="720000"/>
      </dsp:txXfrm>
    </dsp:sp>
    <dsp:sp modelId="{93117C9D-DF6F-427D-8DBE-5D817F52366A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D52BD-026A-44CD-B822-44B07D5CDAB4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A77B8-04B5-4D17-B117-87A2E8230043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Generates a texture to be used later on</a:t>
          </a:r>
        </a:p>
      </dsp:txBody>
      <dsp:txXfrm>
        <a:off x="5572800" y="3255669"/>
        <a:ext cx="36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37AAF-3308-47EC-B379-3CE0345ADBB6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2A42F-48ED-43E3-8ADD-A7FEA03E34FC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FCE8F-4E1C-4349-9D65-CE859D5E09A6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 err="1"/>
            <a:t>readPixels</a:t>
          </a:r>
          <a:r>
            <a:rPr lang="en-US" sz="1500" kern="1200" dirty="0"/>
            <a:t>(int x, int y, long width, long height, </a:t>
          </a:r>
          <a:r>
            <a:rPr lang="en-US" sz="1500" kern="1200" dirty="0" err="1"/>
            <a:t>enum</a:t>
          </a:r>
          <a:r>
            <a:rPr lang="en-US" sz="1500" kern="1200" dirty="0"/>
            <a:t> type, object pixels)</a:t>
          </a:r>
        </a:p>
      </dsp:txBody>
      <dsp:txXfrm>
        <a:off x="1342800" y="3255669"/>
        <a:ext cx="3600000" cy="720000"/>
      </dsp:txXfrm>
    </dsp:sp>
    <dsp:sp modelId="{CD91DD8F-456C-45FF-8953-7DE5F4D4D490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BC522-1B70-43CB-854F-96DFB9E83A18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D8A41-4B89-4DF7-A2E2-FD32D0D9DFC7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 Pixels in the current </a:t>
          </a:r>
          <a:r>
            <a:rPr lang="en-US" sz="1500" kern="1200" dirty="0" err="1"/>
            <a:t>framebufer</a:t>
          </a:r>
          <a:r>
            <a:rPr lang="en-US" sz="1500" kern="1200" dirty="0"/>
            <a:t> can be read back into an </a:t>
          </a:r>
          <a:r>
            <a:rPr lang="en-US" sz="1500" kern="1200" dirty="0" err="1"/>
            <a:t>ArrayBufferView</a:t>
          </a:r>
          <a:r>
            <a:rPr lang="en-US" sz="1500" kern="1200" dirty="0"/>
            <a:t> object</a:t>
          </a:r>
        </a:p>
      </dsp:txBody>
      <dsp:txXfrm>
        <a:off x="5572800" y="3255669"/>
        <a:ext cx="36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D3270-4983-4338-9AD4-7054F3DDCF03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76D0E-A900-4FDC-A123-6E182E2E1592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BB27C-A5B9-4B8F-9EA5-E7078783ECF0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 err="1"/>
            <a:t>createFrameBuffer</a:t>
          </a:r>
          <a:r>
            <a:rPr lang="en-US" sz="1500" kern="1200" dirty="0"/>
            <a:t>()</a:t>
          </a:r>
        </a:p>
      </dsp:txBody>
      <dsp:txXfrm>
        <a:off x="1342800" y="3255669"/>
        <a:ext cx="3600000" cy="720000"/>
      </dsp:txXfrm>
    </dsp:sp>
    <dsp:sp modelId="{6B2FE57F-E38A-4AE1-8839-6DD80ED861B0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42761-E66C-45C5-B4EB-764400A219B5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92AFB-9AFF-4987-8F70-E9BB92FCC71F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Generates a frame buffer, which provides an alternative rendering target to the drawing buffer</a:t>
          </a:r>
        </a:p>
      </dsp:txBody>
      <dsp:txXfrm>
        <a:off x="5572800" y="3255669"/>
        <a:ext cx="36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51D40-E9CD-40D6-888B-8F2E3BE781E7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9F30E-6BD9-404C-953E-3348B4A41669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A653B-A99F-4E08-94C7-30820C4A31F6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 err="1"/>
            <a:t>getSupportedExtensions</a:t>
          </a:r>
          <a:r>
            <a:rPr lang="en-US" sz="2300" kern="1200" dirty="0"/>
            <a:t>()</a:t>
          </a:r>
        </a:p>
      </dsp:txBody>
      <dsp:txXfrm>
        <a:off x="1342800" y="3255669"/>
        <a:ext cx="3600000" cy="720000"/>
      </dsp:txXfrm>
    </dsp:sp>
    <dsp:sp modelId="{0F4257DC-38CD-4BA8-BA90-D95F38926EF3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9DCC0-676F-42CF-B64F-9D2359D1729A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8FE23-F555-41BD-9F9B-BA3C5DC8AF53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Detects and enables extensions</a:t>
          </a:r>
        </a:p>
      </dsp:txBody>
      <dsp:txXfrm>
        <a:off x="5572800" y="3255669"/>
        <a:ext cx="36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86066-7506-4C30-A5DA-2B80B747B72F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347D6-C44B-483A-8223-C67420CB3C10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65874-6B9D-4557-A497-0A7DBAA77665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 err="1"/>
            <a:t>getExtension</a:t>
          </a:r>
          <a:r>
            <a:rPr lang="en-US" sz="2300" kern="1200" dirty="0"/>
            <a:t>(string name)</a:t>
          </a:r>
        </a:p>
      </dsp:txBody>
      <dsp:txXfrm>
        <a:off x="1342800" y="3255669"/>
        <a:ext cx="3600000" cy="720000"/>
      </dsp:txXfrm>
    </dsp:sp>
    <dsp:sp modelId="{0895FDDA-17DC-44C3-8259-CBD62A26C13E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8BE5F-D8EC-4947-BB5A-0EB970D4BBB3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35773-014B-4935-AD8E-A3EA840E93B0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Retrieves </a:t>
          </a:r>
          <a:r>
            <a:rPr lang="en-US" sz="2300" kern="1200" dirty="0" err="1"/>
            <a:t>ectension</a:t>
          </a:r>
          <a:r>
            <a:rPr lang="en-US" sz="2300" kern="1200" dirty="0"/>
            <a:t> and enables it</a:t>
          </a:r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2953-DC3F-0DAC-6A5A-0A5B833FF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222B9-7FE5-73EF-AEA7-5B517BF54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6C676-06FA-453F-8D0D-A0F0E675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F9D-9EC1-457C-B953-12622FC38F8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A77D5-54C4-623A-0198-2711A497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F61B-A4B2-E01D-1775-445A373A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EA5-4F3E-4BB8-A77C-97514434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8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3D5B-8DDF-924A-EAAD-F515C8F5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E6CB4-6D8D-EF9E-4091-60A6FB90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8E60B-5059-791B-66FD-EE288E9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F9D-9EC1-457C-B953-12622FC38F8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A533-DB75-2CD8-CD22-09C41699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F0A5D-9B3D-E1C9-474C-6E15172B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EA5-4F3E-4BB8-A77C-97514434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282A6-0267-8E3E-3429-EAFF83A12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434C0-3092-E419-1E3F-0164357CB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7F974-5E34-A497-51C2-B9B9D2D6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F9D-9EC1-457C-B953-12622FC38F8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28F6-817D-95E7-00EA-5A7B9B42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D23ED-2370-A3DC-D322-527BF3AC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EA5-4F3E-4BB8-A77C-97514434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2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CEB9-9459-4807-FB6A-86E1ABC1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4303-C5B3-6228-07CB-E640EEDBB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2C8C3-377B-8DE7-7915-DADE3B09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F9D-9EC1-457C-B953-12622FC38F8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1CA99-9D51-E5F4-326E-30AA20B6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A25DE-8EC8-932C-61FD-C7093E0B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EA5-4F3E-4BB8-A77C-97514434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5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0F2C-8D6E-25A6-77D0-BE9165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DF0D2-8419-71DB-C00C-310978DBB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FAF9-EDD7-4859-337F-75D40EEF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F9D-9EC1-457C-B953-12622FC38F8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6BF2-348B-EADA-F1FB-B833B91B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B8E1A-8DDF-BB38-8803-72F65931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EA5-4F3E-4BB8-A77C-97514434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4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50A3-FC1E-7047-AA6E-F787F463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9535-8560-383F-0C51-FE36C15C3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6A963-DBE1-82A1-1F53-C71471B49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C7760-E964-800F-DA6E-14B14E73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F9D-9EC1-457C-B953-12622FC38F8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4F00-522B-76FB-3A80-3E6BB7E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6B72A-9E49-6EA8-C5B4-0927E290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EA5-4F3E-4BB8-A77C-97514434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0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1203-3109-90C8-1878-BCE35A60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8B8F5-6DDD-2967-EC78-B26E6E7C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D1EAC-D971-84C1-2133-8C38E2FBC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EB875-64DD-CAB9-C466-DA45DB297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7359A-E207-BF18-1A52-A36E1F38C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00BED-4880-A6E5-1A67-CF12E88A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F9D-9EC1-457C-B953-12622FC38F8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7B93C-57A1-B19E-B3D3-1D450A9D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24048-CB23-E425-C1BD-96574779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EA5-4F3E-4BB8-A77C-97514434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7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B07C-1F1C-D050-5A07-C0E0D4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39CFB-57D6-9B09-E2B0-F8C31AC6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F9D-9EC1-457C-B953-12622FC38F8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5FC90-E4AF-F152-5583-52B208F0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FC30F-2E8B-F6E5-21A1-269BB01C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EA5-4F3E-4BB8-A77C-97514434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2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6727D-EA1F-1B7C-C8CC-9AB2641D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F9D-9EC1-457C-B953-12622FC38F8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71D2D-BA03-4A1A-9954-6A884485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47C60-BD8F-2D47-89DE-AAD91D30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EA5-4F3E-4BB8-A77C-97514434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7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4F8C-ED6A-31B9-C946-DA96E68F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F141B-57F5-F5B7-30D3-A32C688D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A1594-8365-A6DA-D4A1-36163E50F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A8EA9-2DC9-E727-8DFE-4C17255A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F9D-9EC1-457C-B953-12622FC38F8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3B9B6-BCA3-58DF-8805-FEA22AD9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D29D0-BBB6-84DC-1FE5-F0EAF4F5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EA5-4F3E-4BB8-A77C-97514434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4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864D-763E-9DE8-5B51-82D06415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DF225-FC47-C696-8968-7F2A0F75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C12D7-C13D-DBF1-0CF6-FAEB98E83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03533-982A-F1C9-5294-08A4AD7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F9D-9EC1-457C-B953-12622FC38F8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96D06-7759-6293-C9B4-83101773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D6E-26E3-8EB1-E348-08F88C93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EA5-4F3E-4BB8-A77C-97514434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9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58C7D-27A5-76FD-0777-8BDD477B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A3ECD-937F-26C4-5F10-2955D820F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7DB0B-D378-5C36-B183-3A1238DE9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6F9D-9EC1-457C-B953-12622FC38F8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A996A-5D57-C21C-EDF5-975E14E4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9141-C90D-DDB6-710D-103C102F6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F0EA5-4F3E-4BB8-A77C-97514434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5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rtbystevejohnson/4607812688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rtbystevejohnson/4607812720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1A55EE-DBA5-89B8-0EBC-3CF78E2E7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2480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6EF22-DE1C-F0A7-773C-91F25DDDC92A}"/>
              </a:ext>
            </a:extLst>
          </p:cNvPr>
          <p:cNvSpPr txBox="1"/>
          <p:nvPr/>
        </p:nvSpPr>
        <p:spPr>
          <a:xfrm>
            <a:off x="1512062" y="6858000"/>
            <a:ext cx="9167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artbystevejohnson/4607812688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F7FA0-871A-12EC-843B-9DA698B07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WEBGL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61D74-7BF4-C479-07BF-695BF5718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Lecturer: Dr. Khaled</a:t>
            </a:r>
          </a:p>
          <a:p>
            <a:r>
              <a:rPr lang="en-US" dirty="0"/>
              <a:t>Made by: Sara Ashraf</a:t>
            </a:r>
          </a:p>
          <a:p>
            <a:r>
              <a:rPr lang="en-US" dirty="0"/>
              <a:t>ID: 20105551</a:t>
            </a:r>
          </a:p>
        </p:txBody>
      </p:sp>
    </p:spTree>
    <p:extLst>
      <p:ext uri="{BB962C8B-B14F-4D97-AF65-F5344CB8AC3E}">
        <p14:creationId xmlns:p14="http://schemas.microsoft.com/office/powerpoint/2010/main" val="261208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86ADF-6BD9-1705-FABC-E4B20F83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WebGL’s functions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6ECA9B-55C9-5495-3094-B621959A4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8170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74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047F9-4B8E-E1ED-3E6C-4228AC5D9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3541" b="12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58592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B126A-3D3F-964B-06EB-C161167BE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524000"/>
            <a:ext cx="5541054" cy="2688545"/>
          </a:xfrm>
        </p:spPr>
        <p:txBody>
          <a:bodyPr>
            <a:normAutofit/>
          </a:bodyPr>
          <a:lstStyle/>
          <a:p>
            <a:r>
              <a:rPr lang="en-US" sz="4400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EC57F-62F3-927E-3E1B-4106AE614911}"/>
              </a:ext>
            </a:extLst>
          </p:cNvPr>
          <p:cNvSpPr txBox="1"/>
          <p:nvPr/>
        </p:nvSpPr>
        <p:spPr>
          <a:xfrm>
            <a:off x="10005183" y="6657945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artbystevejohnson/460781272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5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2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C45EECE4-B41D-4BF6-8526-95E3D1B1C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1" y="323519"/>
            <a:ext cx="4331208" cy="6212748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83635-7973-358A-F155-1F79E144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65813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Outline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F62FC9AC-A08B-689C-F3F9-F28C781B3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942227"/>
              </p:ext>
            </p:extLst>
          </p:nvPr>
        </p:nvGraphicFramePr>
        <p:xfrm>
          <a:off x="5098095" y="1266743"/>
          <a:ext cx="5117960" cy="4315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822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9B81B-1B12-4807-3EC8-6F48A3AC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webGL?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33FEAA00-ACF4-8CDE-2396-7003D6602F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0" y="820880"/>
          <a:ext cx="5257799" cy="488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9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BABE-DB04-2436-C782-C667F19E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OpenGL across the internet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CFECC4-207B-FC01-F0D8-AB35B62EF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1170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69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50A40-C6EE-8295-A887-99ECDDBD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Applications that use WebGL</a:t>
            </a: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77306644-F1E8-CF5B-517E-39ACBFDE55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0" y="820880"/>
          <a:ext cx="5257799" cy="488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3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86ADF-6BD9-1705-FABC-E4B20F83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WebGL’s functions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6ECA9B-55C9-5495-3094-B621959A4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6621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011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86ADF-6BD9-1705-FABC-E4B20F83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WebGL’s functions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6ECA9B-55C9-5495-3094-B621959A4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2470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49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86ADF-6BD9-1705-FABC-E4B20F83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WebGL’s functions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6ECA9B-55C9-5495-3094-B621959A4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3623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55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86ADF-6BD9-1705-FABC-E4B20F83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WebGL’s functions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6ECA9B-55C9-5495-3094-B621959A4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1014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395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208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WEBGL</vt:lpstr>
      <vt:lpstr>Outline</vt:lpstr>
      <vt:lpstr>What is webGL?</vt:lpstr>
      <vt:lpstr>Usage of OpenGL across the internet</vt:lpstr>
      <vt:lpstr>Applications that use WebGL</vt:lpstr>
      <vt:lpstr>WebGL’s functions</vt:lpstr>
      <vt:lpstr>WebGL’s functions</vt:lpstr>
      <vt:lpstr>WebGL’s functions</vt:lpstr>
      <vt:lpstr>WebGL’s functions</vt:lpstr>
      <vt:lpstr>WebGL’s functions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SARA ASHRAF MOHAMED AHMED IBRAHIM ELIWA</dc:creator>
  <cp:lastModifiedBy>SARA ASHRAF MOHAMED AHMED IBRAHIM ELIWA</cp:lastModifiedBy>
  <cp:revision>10</cp:revision>
  <dcterms:created xsi:type="dcterms:W3CDTF">2022-10-20T17:53:34Z</dcterms:created>
  <dcterms:modified xsi:type="dcterms:W3CDTF">2022-11-06T08:57:47Z</dcterms:modified>
</cp:coreProperties>
</file>