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C5E2C3-2AAE-4A05-9BB2-4B2423485C4E}"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5E2C3-2AAE-4A05-9BB2-4B2423485C4E}"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5E2C3-2AAE-4A05-9BB2-4B2423485C4E}"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5E2C3-2AAE-4A05-9BB2-4B2423485C4E}"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5E2C3-2AAE-4A05-9BB2-4B2423485C4E}"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C5E2C3-2AAE-4A05-9BB2-4B2423485C4E}"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C5E2C3-2AAE-4A05-9BB2-4B2423485C4E}"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C5E2C3-2AAE-4A05-9BB2-4B2423485C4E}"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5E2C3-2AAE-4A05-9BB2-4B2423485C4E}"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5E2C3-2AAE-4A05-9BB2-4B2423485C4E}" type="datetimeFigureOut">
              <a:rPr lang="en-US" smtClean="0"/>
              <a:t>9/30/2023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DFDD-60BA-4AE2-A7BF-3494F0174D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04864"/>
            <a:ext cx="8280920" cy="1470025"/>
          </a:xfrm>
        </p:spPr>
        <p:txBody>
          <a:bodyPr/>
          <a:lstStyle/>
          <a:p>
            <a:r>
              <a:rPr lang="en-US" b="1" dirty="0" smtClean="0">
                <a:latin typeface="Times New Roman" pitchFamily="18" charset="0"/>
                <a:cs typeface="Times New Roman" pitchFamily="18" charset="0"/>
              </a:rPr>
              <a:t>EARTHQUAKE PREDICTION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683568" y="3717032"/>
            <a:ext cx="6400800" cy="1752600"/>
          </a:xfrm>
        </p:spPr>
        <p:txBody>
          <a:bodyPr/>
          <a:lstStyle/>
          <a:p>
            <a:endParaRPr lang="en-US" sz="2800" b="1" dirty="0" smtClean="0">
              <a:latin typeface="Times New Roman" pitchFamily="18" charset="0"/>
              <a:cs typeface="Times New Roman" pitchFamily="18" charset="0"/>
            </a:endParaRPr>
          </a:p>
          <a:p>
            <a:endParaRPr lang="en-US" dirty="0"/>
          </a:p>
        </p:txBody>
      </p:sp>
      <p:pic>
        <p:nvPicPr>
          <p:cNvPr id="4" name="Picture 3" descr="logo.png"/>
          <p:cNvPicPr>
            <a:picLocks noChangeAspect="1"/>
          </p:cNvPicPr>
          <p:nvPr/>
        </p:nvPicPr>
        <p:blipFill>
          <a:blip r:embed="rId2" cstate="print"/>
          <a:stretch>
            <a:fillRect/>
          </a:stretch>
        </p:blipFill>
        <p:spPr>
          <a:xfrm>
            <a:off x="395536" y="332656"/>
            <a:ext cx="8352928" cy="1053968"/>
          </a:xfrm>
          <a:prstGeom prst="rect">
            <a:avLst/>
          </a:prstGeom>
        </p:spPr>
      </p:pic>
      <p:sp>
        <p:nvSpPr>
          <p:cNvPr id="5" name="TextBox 4"/>
          <p:cNvSpPr txBox="1"/>
          <p:nvPr/>
        </p:nvSpPr>
        <p:spPr>
          <a:xfrm>
            <a:off x="467544" y="1628800"/>
            <a:ext cx="9144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DEPARTMENT OF ELECTRONICS AND COMMUNICATION ENGINEERING</a:t>
            </a:r>
            <a:endParaRPr lang="en-US" b="1" dirty="0">
              <a:latin typeface="Times New Roman" pitchFamily="18" charset="0"/>
              <a:cs typeface="Times New Roman" pitchFamily="18" charset="0"/>
            </a:endParaRPr>
          </a:p>
        </p:txBody>
      </p:sp>
      <p:sp>
        <p:nvSpPr>
          <p:cNvPr id="6" name="TextBox 5"/>
          <p:cNvSpPr txBox="1"/>
          <p:nvPr/>
        </p:nvSpPr>
        <p:spPr>
          <a:xfrm>
            <a:off x="1115616" y="3861048"/>
            <a:ext cx="8460432" cy="3046988"/>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TEAM MEMBERS</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BADUGU VENKATESH(113321106007)</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 V REVANTH KUMAR(113321106010)</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M GANESH(113321106029)</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MANNA SAI KIRAN(113321106048)</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 S MANOJ KUMAR(113321106049)</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NADIPATTI SUBRAMANYAM(113321106055)</a:t>
            </a:r>
          </a:p>
          <a:p>
            <a:r>
              <a:rPr lang="en-US" sz="2000" dirty="0" smtClean="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PROBLEM DEFINITION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problem of earthquake prediction involves developing a reliable and accurate model or system that can forecast the occurrence, location, magnitude, and timing of seismic events, such as earthquakes, in advance of their actual happening. This prediction seeks to mitigate the devastating impact of earthquakes on human lives, infrastructure, and the environment by providing early warnings and allowing for preparedness measures to be implemented. Addressing this challenge requires the integration of various data sources, advanced machine learning techniques, and a comprehensive understanding of the complex geological processes that lead to seismic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smtClean="0">
                <a:latin typeface="Times New Roman" pitchFamily="18" charset="0"/>
                <a:cs typeface="Times New Roman" pitchFamily="18" charset="0"/>
              </a:rPr>
              <a:t>OBJECTIVES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96752"/>
            <a:ext cx="8229600" cy="5112568"/>
          </a:xfrm>
        </p:spPr>
        <p:txBody>
          <a:bodyPr>
            <a:normAutofit fontScale="92500" lnSpcReduction="20000"/>
          </a:bodyPr>
          <a:lstStyle/>
          <a:p>
            <a:r>
              <a:rPr lang="en-US" sz="2600" dirty="0">
                <a:latin typeface="Times New Roman" pitchFamily="18" charset="0"/>
                <a:cs typeface="Times New Roman" pitchFamily="18" charset="0"/>
              </a:rPr>
              <a:t>The objectives for earthquake prediction research can be categorized into several key areas</a:t>
            </a:r>
            <a:r>
              <a:rPr lang="en-US" sz="2600" dirty="0" smtClean="0">
                <a:latin typeface="Times New Roman" pitchFamily="18" charset="0"/>
                <a:cs typeface="Times New Roman" pitchFamily="18" charset="0"/>
              </a:rPr>
              <a:t>:</a:t>
            </a:r>
          </a:p>
          <a:p>
            <a:r>
              <a:rPr lang="en-US" sz="2600" dirty="0">
                <a:latin typeface="Times New Roman" pitchFamily="18" charset="0"/>
                <a:cs typeface="Times New Roman" pitchFamily="18" charset="0"/>
              </a:rPr>
              <a:t>Early Warning: Develop systems that can provide advance notice of imminent earthquakes to allow for timely evacuation and preparedness, reducing potential loss of life and property damage.</a:t>
            </a:r>
          </a:p>
          <a:p>
            <a:r>
              <a:rPr lang="en-US" sz="2600" dirty="0">
                <a:latin typeface="Times New Roman" pitchFamily="18" charset="0"/>
                <a:cs typeface="Times New Roman" pitchFamily="18" charset="0"/>
              </a:rPr>
              <a:t>Accuracy Improvement: Improve the precision and accuracy of earthquake prediction models by integrating a wide range of data sources, including geological, seismological, and geophysical data.</a:t>
            </a:r>
          </a:p>
          <a:p>
            <a:r>
              <a:rPr lang="en-US" sz="2600" dirty="0">
                <a:latin typeface="Times New Roman" pitchFamily="18" charset="0"/>
                <a:cs typeface="Times New Roman" pitchFamily="18" charset="0"/>
              </a:rPr>
              <a:t>Public Awareness: Increase public awareness and education about earthquake risks and preparedness measures to empower individuals and communities to respond effectively</a:t>
            </a:r>
            <a:r>
              <a:rPr lang="en-US" sz="2600" dirty="0" smtClean="0">
                <a:latin typeface="Times New Roman" pitchFamily="18" charset="0"/>
                <a:cs typeface="Times New Roman" pitchFamily="18" charset="0"/>
              </a:rPr>
              <a:t>.</a:t>
            </a:r>
          </a:p>
          <a:p>
            <a:r>
              <a:rPr lang="en-US" sz="2600" dirty="0">
                <a:latin typeface="Times New Roman" pitchFamily="18" charset="0"/>
                <a:cs typeface="Times New Roman" pitchFamily="18" charset="0"/>
              </a:rPr>
              <a:t>Timely Alerts: Reduce false alarms and increase the reliability of earthquake predictions to minimize the disruption caused by unnecessary evacuations or other precautionary measures.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EARTHQUAKE PREDICTION</a:t>
            </a:r>
            <a:endParaRPr lang="en-US" b="1" dirty="0">
              <a:latin typeface="Times New Roman" pitchFamily="18" charset="0"/>
              <a:cs typeface="Times New Roman" pitchFamily="18" charset="0"/>
            </a:endParaRPr>
          </a:p>
        </p:txBody>
      </p:sp>
      <p:pic>
        <p:nvPicPr>
          <p:cNvPr id="4" name="Content Placeholder 3" descr="earth.jpg"/>
          <p:cNvPicPr>
            <a:picLocks noGrp="1" noChangeAspect="1"/>
          </p:cNvPicPr>
          <p:nvPr>
            <p:ph idx="1"/>
          </p:nvPr>
        </p:nvPicPr>
        <p:blipFill>
          <a:blip r:embed="rId2" cstate="print"/>
          <a:stretch>
            <a:fillRect/>
          </a:stretch>
        </p:blipFill>
        <p:spPr>
          <a:xfrm>
            <a:off x="550358" y="1600200"/>
            <a:ext cx="804328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METHODS AND TECHNIQUES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r>
              <a:rPr lang="en-US" sz="3800" dirty="0">
                <a:latin typeface="Times New Roman" pitchFamily="18" charset="0"/>
                <a:cs typeface="Times New Roman" pitchFamily="18" charset="0"/>
              </a:rPr>
              <a:t>Earthquake prediction is a complex and challenging field of study, and while scientists have made significant advancements, it's important to note that accurate short-term prediction remains elusive</a:t>
            </a:r>
            <a:r>
              <a:rPr lang="en-US" sz="3800" dirty="0" smtClean="0">
                <a:latin typeface="Times New Roman" pitchFamily="18" charset="0"/>
                <a:cs typeface="Times New Roman" pitchFamily="18" charset="0"/>
              </a:rPr>
              <a:t>.</a:t>
            </a:r>
          </a:p>
          <a:p>
            <a:pPr marL="514350" indent="-514350">
              <a:buFont typeface="+mj-lt"/>
              <a:buAutoNum type="arabicPeriod"/>
            </a:pPr>
            <a:r>
              <a:rPr lang="en-US" sz="3800" b="1" dirty="0">
                <a:latin typeface="Times New Roman" pitchFamily="18" charset="0"/>
                <a:cs typeface="Times New Roman" pitchFamily="18" charset="0"/>
              </a:rPr>
              <a:t>Seismic Monitoring</a:t>
            </a:r>
            <a:r>
              <a:rPr lang="en-US" sz="3800" dirty="0">
                <a:latin typeface="Times New Roman" pitchFamily="18" charset="0"/>
                <a:cs typeface="Times New Roman" pitchFamily="18" charset="0"/>
              </a:rPr>
              <a:t>: Continuous monitoring of ground motion using seismometers to detect and record seismic waves generated by earthquakes. This data is crucial for understanding earthquake patterns</a:t>
            </a:r>
            <a:r>
              <a:rPr lang="en-US" sz="3800" dirty="0" smtClean="0">
                <a:latin typeface="Times New Roman" pitchFamily="18" charset="0"/>
                <a:cs typeface="Times New Roman" pitchFamily="18" charset="0"/>
              </a:rPr>
              <a:t>.</a:t>
            </a:r>
          </a:p>
          <a:p>
            <a:pPr marL="514350" indent="-514350">
              <a:buFont typeface="+mj-lt"/>
              <a:buAutoNum type="arabicPeriod"/>
            </a:pPr>
            <a:r>
              <a:rPr lang="en-US" sz="3800" b="1" dirty="0" smtClean="0">
                <a:latin typeface="Times New Roman" pitchFamily="18" charset="0"/>
                <a:cs typeface="Times New Roman" pitchFamily="18" charset="0"/>
              </a:rPr>
              <a:t>Animal Behavior</a:t>
            </a:r>
            <a:r>
              <a:rPr lang="en-US" sz="3800" dirty="0" smtClean="0">
                <a:latin typeface="Times New Roman" pitchFamily="18" charset="0"/>
                <a:cs typeface="Times New Roman" pitchFamily="18" charset="0"/>
              </a:rPr>
              <a:t>: Studying unusual behavior in animals, such as changes in the movement or activity of certain species, which some researchers suggest might serve as early warning signs.</a:t>
            </a:r>
          </a:p>
          <a:p>
            <a:pPr marL="514350" indent="-514350">
              <a:buFont typeface="+mj-lt"/>
              <a:buAutoNum type="arabicPeriod"/>
            </a:pPr>
            <a:r>
              <a:rPr lang="en-US" sz="3800" b="1" dirty="0">
                <a:latin typeface="Times New Roman" pitchFamily="18" charset="0"/>
                <a:cs typeface="Times New Roman" pitchFamily="18" charset="0"/>
              </a:rPr>
              <a:t>Global Seismic Networks</a:t>
            </a:r>
            <a:r>
              <a:rPr lang="en-US" sz="3800" dirty="0">
                <a:latin typeface="Times New Roman" pitchFamily="18" charset="0"/>
                <a:cs typeface="Times New Roman" pitchFamily="18" charset="0"/>
              </a:rPr>
              <a:t>: Collaborating internationally to establish a network of seismometers and data-sharing agreements to improve the global understanding of seismic activity</a:t>
            </a:r>
            <a:r>
              <a:rPr lang="en-US" sz="3800" dirty="0" smtClean="0">
                <a:latin typeface="Times New Roman" pitchFamily="18" charset="0"/>
                <a:cs typeface="Times New Roman" pitchFamily="18" charset="0"/>
              </a:rPr>
              <a:t>.</a:t>
            </a:r>
          </a:p>
          <a:p>
            <a:pPr marL="514350" indent="-514350">
              <a:buFont typeface="+mj-lt"/>
              <a:buAutoNum type="arabicPeriod"/>
            </a:pPr>
            <a:r>
              <a:rPr lang="en-US" sz="3800" b="1" dirty="0">
                <a:latin typeface="Times New Roman" pitchFamily="18" charset="0"/>
                <a:cs typeface="Times New Roman" pitchFamily="18" charset="0"/>
              </a:rPr>
              <a:t>Public Engagement</a:t>
            </a:r>
            <a:r>
              <a:rPr lang="en-US" sz="3800" dirty="0">
                <a:latin typeface="Times New Roman" pitchFamily="18" charset="0"/>
                <a:cs typeface="Times New Roman" pitchFamily="18" charset="0"/>
              </a:rPr>
              <a:t>: Encouraging public awareness and education on earthquake risks and preparedness measures, including creating and disseminating earthquake preparedness materials and guidelines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In conclusion, earthquake prediction is a complex and multidisciplinary field of scientific research that plays a crucial role in mitigating the devastating impact of seismic events on human lives and infrastructure. While significant advancements have been made in understanding the geological processes and developing early warning systems, precise short-term earthquake prediction remains elusive. The methods and techniques employed in earthquake prediction, such as seismic monitoring, GPS surveys, machine learning, and global collaboration, have greatly improved our ability to assess long-term seismic hazard and provide timely warnings to reduce risks.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564904"/>
            <a:ext cx="5256584" cy="1015663"/>
          </a:xfrm>
          <a:prstGeom prst="rect">
            <a:avLst/>
          </a:prstGeom>
          <a:noFill/>
        </p:spPr>
        <p:txBody>
          <a:bodyPr wrap="square" rtlCol="0">
            <a:spAutoFit/>
          </a:bodyPr>
          <a:lstStyle/>
          <a:p>
            <a:r>
              <a:rPr lang="en-US" sz="6000" dirty="0" smtClean="0">
                <a:latin typeface="Times New Roman" pitchFamily="18" charset="0"/>
                <a:cs typeface="Times New Roman" pitchFamily="18" charset="0"/>
              </a:rPr>
              <a:t>THANK YOU</a:t>
            </a:r>
            <a:endParaRPr lang="en-US" sz="6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519</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EARTHQUAKE PREDICTION</vt:lpstr>
      <vt:lpstr>PROBLEM DEFINITION</vt:lpstr>
      <vt:lpstr>OBJECTIVES</vt:lpstr>
      <vt:lpstr>EARTHQUAKE PREDICTION</vt:lpstr>
      <vt:lpstr>METHODS AND TECHNIQUES</vt:lpstr>
      <vt:lpstr>CONCLUSION</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ECELAB17</dc:creator>
  <cp:lastModifiedBy>ECELAB17</cp:lastModifiedBy>
  <cp:revision>5</cp:revision>
  <dcterms:created xsi:type="dcterms:W3CDTF">2023-09-30T09:04:45Z</dcterms:created>
  <dcterms:modified xsi:type="dcterms:W3CDTF">2023-09-30T09:53:40Z</dcterms:modified>
</cp:coreProperties>
</file>