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6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5AD69-561F-45C4-B1E0-BA74ADD60FBB}" v="121" dt="2023-10-11T10:47:04.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5E2C3-2AAE-4A05-9BB2-4B2423485C4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5E2C3-2AAE-4A05-9BB2-4B2423485C4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5E2C3-2AAE-4A05-9BB2-4B2423485C4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a:latin typeface="Times New Roman" pitchFamily="18" charset="0"/>
                <a:cs typeface="Times New Roman" pitchFamily="18" charset="0"/>
              </a:rPr>
              <a:t>EARTHQUAKE PREDICTION</a:t>
            </a:r>
          </a:p>
        </p:txBody>
      </p:sp>
      <p:sp>
        <p:nvSpPr>
          <p:cNvPr id="3" name="Subtitle 2"/>
          <p:cNvSpPr>
            <a:spLocks noGrp="1"/>
          </p:cNvSpPr>
          <p:nvPr>
            <p:ph type="subTitle" idx="1"/>
          </p:nvPr>
        </p:nvSpPr>
        <p:spPr>
          <a:xfrm>
            <a:off x="683568" y="3717032"/>
            <a:ext cx="6400800" cy="1752600"/>
          </a:xfrm>
        </p:spPr>
        <p:txBody>
          <a:bodyPr/>
          <a:lstStyle/>
          <a:p>
            <a:endParaRPr lang="en-US" sz="2800" b="1" dirty="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ELECTRONICS AND COMMUNICATION ENGINEERING</a:t>
            </a: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NADIPATTI SUBRAMANYAM(113321106055)</a:t>
            </a:r>
          </a:p>
          <a:p>
            <a:r>
              <a:rPr lang="en-US" sz="20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F97-F62F-6DC8-888D-F26C95AD19A3}"/>
              </a:ext>
            </a:extLst>
          </p:cNvPr>
          <p:cNvSpPr>
            <a:spLocks noGrp="1"/>
          </p:cNvSpPr>
          <p:nvPr>
            <p:ph type="title"/>
          </p:nvPr>
        </p:nvSpPr>
        <p:spPr/>
        <p:txBody>
          <a:bodyPr/>
          <a:lstStyle/>
          <a:p>
            <a:r>
              <a:rPr lang="en-US" b="1" dirty="0">
                <a:latin typeface="Times New Roman"/>
                <a:ea typeface="+mj-lt"/>
                <a:cs typeface="+mj-lt"/>
              </a:rPr>
              <a:t>Model Evaluation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8D68BC82-80E2-876C-DCA9-3810775D7824}"/>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lang="en-US" dirty="0">
              <a:latin typeface="Times New Roman"/>
              <a:ea typeface="Calibri"/>
              <a:cs typeface="Calibri"/>
            </a:endParaRPr>
          </a:p>
          <a:p>
            <a:r>
              <a:rPr lang="en-US" dirty="0">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207175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1EF-E43B-9167-1B44-CD09A87AA3E7}"/>
              </a:ext>
            </a:extLst>
          </p:cNvPr>
          <p:cNvSpPr>
            <a:spLocks noGrp="1"/>
          </p:cNvSpPr>
          <p:nvPr>
            <p:ph type="title"/>
          </p:nvPr>
        </p:nvSpPr>
        <p:spPr/>
        <p:txBody>
          <a:bodyPr/>
          <a:lstStyle/>
          <a:p>
            <a:r>
              <a:rPr lang="en-US" b="1" dirty="0">
                <a:latin typeface="Times New Roman"/>
                <a:ea typeface="+mj-lt"/>
                <a:cs typeface="+mj-lt"/>
              </a:rPr>
              <a:t>Model Interpretation</a:t>
            </a:r>
            <a:endParaRPr lang="en-US" b="1">
              <a:latin typeface="Times New Roman"/>
              <a:ea typeface="Calibri"/>
              <a:cs typeface="Calibri"/>
            </a:endParaRPr>
          </a:p>
        </p:txBody>
      </p:sp>
      <p:sp>
        <p:nvSpPr>
          <p:cNvPr id="3" name="Content Placeholder 2">
            <a:extLst>
              <a:ext uri="{FF2B5EF4-FFF2-40B4-BE49-F238E27FC236}">
                <a16:creationId xmlns:a16="http://schemas.microsoft.com/office/drawing/2014/main" id="{C7F592F2-F0D2-BE2A-7C16-4D629946F640}"/>
              </a:ext>
            </a:extLst>
          </p:cNvPr>
          <p:cNvSpPr>
            <a:spLocks noGrp="1"/>
          </p:cNvSpPr>
          <p:nvPr>
            <p:ph idx="1"/>
          </p:nvPr>
        </p:nvSpPr>
        <p:spPr>
          <a:xfrm>
            <a:off x="457200" y="1600200"/>
            <a:ext cx="8229600" cy="4841648"/>
          </a:xfrm>
        </p:spPr>
        <p:txBody>
          <a:bodyPr vert="horz" lIns="91440" tIns="45720" rIns="91440" bIns="45720" rtlCol="0" anchor="t">
            <a:normAutofit fontScale="92500" lnSpcReduction="20000"/>
          </a:bodyPr>
          <a:lstStyle/>
          <a:p>
            <a:r>
              <a:rPr lang="en-US" dirty="0">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lang="en-US" dirty="0">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extLst>
      <p:ext uri="{BB962C8B-B14F-4D97-AF65-F5344CB8AC3E}">
        <p14:creationId xmlns:p14="http://schemas.microsoft.com/office/powerpoint/2010/main" val="310070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AEE-51EC-E1DA-F0AE-49351DC46666}"/>
              </a:ext>
            </a:extLst>
          </p:cNvPr>
          <p:cNvSpPr>
            <a:spLocks noGrp="1"/>
          </p:cNvSpPr>
          <p:nvPr>
            <p:ph type="title"/>
          </p:nvPr>
        </p:nvSpPr>
        <p:spPr/>
        <p:txBody>
          <a:bodyPr/>
          <a:lstStyle/>
          <a:p>
            <a:r>
              <a:rPr lang="en-US" b="1" dirty="0">
                <a:latin typeface="Times New Roman"/>
                <a:ea typeface="+mj-lt"/>
                <a:cs typeface="+mj-lt"/>
              </a:rPr>
              <a:t>Real-world Applications</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52D302BA-159D-EF8F-F00E-591164F2E0A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mn-lt"/>
                <a:cs typeface="+mn-lt"/>
              </a:rPr>
              <a:t>The ability to predict earthquakes has many potential real-world applications. Some of these include:</a:t>
            </a:r>
            <a:endParaRPr lang="en-US" dirty="0">
              <a:latin typeface="Times New Roman"/>
              <a:ea typeface="Calibri"/>
              <a:cs typeface="Calibri"/>
            </a:endParaRPr>
          </a:p>
          <a:p>
            <a:r>
              <a:rPr lang="en-US" dirty="0">
                <a:latin typeface="Times New Roman"/>
                <a:ea typeface="+mn-lt"/>
                <a:cs typeface="+mn-lt"/>
              </a:rPr>
              <a:t>Early warning systems to alert people in earthquake-prone areas, potentially saving lives and reducing damage.</a:t>
            </a:r>
            <a:endParaRPr lang="en-US" dirty="0">
              <a:latin typeface="Times New Roman"/>
              <a:cs typeface="Times New Roman"/>
            </a:endParaRPr>
          </a:p>
          <a:p>
            <a:r>
              <a:rPr lang="en-US" dirty="0">
                <a:latin typeface="Times New Roman"/>
                <a:ea typeface="+mn-lt"/>
                <a:cs typeface="+mn-lt"/>
              </a:rPr>
              <a:t>Improved building codes and construction practices to better withstand earthquakes.</a:t>
            </a:r>
            <a:endParaRPr lang="en-US" dirty="0">
              <a:latin typeface="Times New Roman"/>
              <a:cs typeface="Times New Roman"/>
            </a:endParaRPr>
          </a:p>
          <a:p>
            <a:r>
              <a:rPr lang="en-US" dirty="0">
                <a:latin typeface="Times New Roman"/>
                <a:ea typeface="+mn-lt"/>
                <a:cs typeface="+mn-lt"/>
              </a:rPr>
              <a:t>Better infrastructure planning to avoid building critical structures like hospitals and schools in high-risk areas.</a:t>
            </a:r>
            <a:endParaRPr lang="en-US" dirty="0">
              <a:latin typeface="Times New Roman"/>
              <a:cs typeface="Times New Roman"/>
            </a:endParaRPr>
          </a:p>
          <a:p>
            <a:r>
              <a:rPr lang="en-US" dirty="0">
                <a:latin typeface="Times New Roman"/>
                <a:ea typeface="+mn-lt"/>
                <a:cs typeface="+mn-lt"/>
              </a:rPr>
              <a:t>Improved insurance policies and risk management strategies for individuals and businesses in earthquake-prone regions.</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52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AE160-B7F7-75D3-05A5-79F614C86E01}"/>
              </a:ext>
            </a:extLst>
          </p:cNvPr>
          <p:cNvSpPr txBox="1"/>
          <p:nvPr/>
        </p:nvSpPr>
        <p:spPr>
          <a:xfrm>
            <a:off x="467544" y="404664"/>
            <a:ext cx="8424936"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Exploratory Data Analysis (EDA)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E8B220-0543-56FA-7EE6-2EBE4238A90B}"/>
              </a:ext>
            </a:extLst>
          </p:cNvPr>
          <p:cNvSpPr txBox="1"/>
          <p:nvPr/>
        </p:nvSpPr>
        <p:spPr>
          <a:xfrm>
            <a:off x="179512" y="1174105"/>
            <a:ext cx="8784976" cy="2585323"/>
          </a:xfrm>
          <a:prstGeom prst="rect">
            <a:avLst/>
          </a:prstGeom>
          <a:noFill/>
        </p:spPr>
        <p:txBody>
          <a:bodyPr wrap="square" rtlCol="0">
            <a:spAutoFit/>
          </a:bodyPr>
          <a:lstStyle/>
          <a:p>
            <a:pPr marL="457200" indent="-457200">
              <a:buFont typeface="Arial" panose="020B0604020202020204" pitchFamily="34" charset="0"/>
              <a:buChar char="•"/>
            </a:pPr>
            <a:r>
              <a:rPr lang="en-US" sz="2700" dirty="0"/>
              <a:t>Visualize the data to gain insights. Create plots and graphs to observe patterns and trends.</a:t>
            </a:r>
          </a:p>
          <a:p>
            <a:pPr marL="457200" indent="-457200">
              <a:buFont typeface="Arial" panose="020B0604020202020204" pitchFamily="34" charset="0"/>
              <a:buChar char="•"/>
            </a:pPr>
            <a:r>
              <a:rPr lang="en-US" sz="2700" dirty="0"/>
              <a:t>Calculate summary statistics for key features like earthquake magnitudes, depths, and locations.</a:t>
            </a:r>
          </a:p>
          <a:p>
            <a:pPr marL="457200" indent="-457200">
              <a:buFont typeface="Arial" panose="020B0604020202020204" pitchFamily="34" charset="0"/>
              <a:buChar char="•"/>
            </a:pPr>
            <a:r>
              <a:rPr lang="en-US" sz="2700" dirty="0"/>
              <a:t>Analyze the spatial and temporal distribution of earthquakes.</a:t>
            </a:r>
            <a:endParaRPr lang="en-IN" sz="2700" dirty="0"/>
          </a:p>
        </p:txBody>
      </p:sp>
      <p:sp>
        <p:nvSpPr>
          <p:cNvPr id="6" name="TextBox 5">
            <a:extLst>
              <a:ext uri="{FF2B5EF4-FFF2-40B4-BE49-F238E27FC236}">
                <a16:creationId xmlns:a16="http://schemas.microsoft.com/office/drawing/2014/main" id="{9C5AFFE2-1390-A4E5-775A-C1AA0E6E3515}"/>
              </a:ext>
            </a:extLst>
          </p:cNvPr>
          <p:cNvSpPr txBox="1"/>
          <p:nvPr/>
        </p:nvSpPr>
        <p:spPr>
          <a:xfrm>
            <a:off x="1295636" y="3933056"/>
            <a:ext cx="6768752"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Feature</a:t>
            </a:r>
            <a:r>
              <a:rPr lang="en-IN" i="0" dirty="0">
                <a:effectLst/>
                <a:latin typeface="Söhne"/>
              </a:rPr>
              <a:t> </a:t>
            </a:r>
            <a:r>
              <a:rPr lang="en-IN" sz="4400" i="0" dirty="0">
                <a:effectLst/>
                <a:latin typeface="Times New Roman" panose="02020603050405020304" pitchFamily="18" charset="0"/>
                <a:cs typeface="Times New Roman" panose="02020603050405020304" pitchFamily="18" charset="0"/>
              </a:rPr>
              <a:t>Engineering</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82885C-3FEC-9ED4-ADB9-683DF4627121}"/>
              </a:ext>
            </a:extLst>
          </p:cNvPr>
          <p:cNvSpPr txBox="1"/>
          <p:nvPr/>
        </p:nvSpPr>
        <p:spPr>
          <a:xfrm>
            <a:off x="178972" y="4876125"/>
            <a:ext cx="8713507" cy="1754326"/>
          </a:xfrm>
          <a:prstGeom prst="rect">
            <a:avLst/>
          </a:prstGeom>
          <a:noFill/>
        </p:spPr>
        <p:txBody>
          <a:bodyPr wrap="square" rtlCol="0">
            <a:spAutoFit/>
          </a:bodyPr>
          <a:lstStyle/>
          <a:p>
            <a:pPr marL="457200" indent="-457200">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Extract relevant features or create new ones that might be useful for earthquake prediction. For example, you might create features related to historical earthquake patterns in a given region.</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5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EARTHQUAKE PREDICTION</a:t>
            </a: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marL="514350" indent="-514350">
              <a:buFont typeface="+mj-lt"/>
              <a:buAutoNum type="arabicPeriod"/>
            </a:pPr>
            <a:r>
              <a:rPr lang="en-US" sz="3800" b="1" dirty="0">
                <a:latin typeface="Times New Roman" pitchFamily="18" charset="0"/>
                <a:cs typeface="Times New Roman" pitchFamily="18" charset="0"/>
              </a:rPr>
              <a:t>Animal Behavior</a:t>
            </a:r>
            <a:r>
              <a:rPr lang="en-US" sz="3800" dirty="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11EC-41CA-B12C-A910-0A5459A9383D}"/>
              </a:ext>
            </a:extLst>
          </p:cNvPr>
          <p:cNvSpPr>
            <a:spLocks noGrp="1"/>
          </p:cNvSpPr>
          <p:nvPr>
            <p:ph type="title"/>
          </p:nvPr>
        </p:nvSpPr>
        <p:spPr/>
        <p:txBody>
          <a:bodyPr/>
          <a:lstStyle/>
          <a:p>
            <a:r>
              <a:rPr lang="en-US" b="1" dirty="0">
                <a:latin typeface="Times New Roman"/>
                <a:ea typeface="+mj-lt"/>
                <a:cs typeface="+mj-lt"/>
              </a:rPr>
              <a:t>Data Collection and Processing</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6A0673F3-1A30-FA2A-191B-94D0A3AA68D5}"/>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lang="en-US" dirty="0">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lang="en-US" dirty="0">
                <a:latin typeface="Times New Roman"/>
                <a:ea typeface="+mn-lt"/>
                <a:cs typeface="+mn-lt"/>
              </a:rPr>
              <a:t>, </a:t>
            </a:r>
            <a:r>
              <a:rPr lang="en-US" err="1">
                <a:latin typeface="Times New Roman"/>
                <a:ea typeface="+mn-lt"/>
                <a:cs typeface="+mn-lt"/>
              </a:rPr>
              <a:t>SeisPy</a:t>
            </a:r>
            <a:r>
              <a:rPr lang="en-US" dirty="0">
                <a:latin typeface="Times New Roman"/>
                <a:ea typeface="+mn-lt"/>
                <a:cs typeface="+mn-lt"/>
              </a:rPr>
              <a:t>, and </a:t>
            </a:r>
            <a:r>
              <a:rPr lang="en-US" err="1">
                <a:latin typeface="Times New Roman"/>
                <a:ea typeface="+mn-lt"/>
                <a:cs typeface="+mn-lt"/>
              </a:rPr>
              <a:t>Pyrocko</a:t>
            </a:r>
            <a:r>
              <a:rPr lang="en-US" dirty="0">
                <a:latin typeface="Times New Roman"/>
                <a:ea typeface="+mn-lt"/>
                <a:cs typeface="+mn-lt"/>
              </a:rPr>
              <a:t>.</a:t>
            </a:r>
            <a:endParaRPr lang="en-US">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27887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2807-D645-A449-5A41-E6B122800967}"/>
              </a:ext>
            </a:extLst>
          </p:cNvPr>
          <p:cNvSpPr>
            <a:spLocks noGrp="1"/>
          </p:cNvSpPr>
          <p:nvPr>
            <p:ph type="title"/>
          </p:nvPr>
        </p:nvSpPr>
        <p:spPr>
          <a:xfrm>
            <a:off x="119743" y="-62819"/>
            <a:ext cx="8229600" cy="1143000"/>
          </a:xfrm>
        </p:spPr>
        <p:txBody>
          <a:bodyPr/>
          <a:lstStyle/>
          <a:p>
            <a:r>
              <a:rPr lang="en-US" b="1" dirty="0">
                <a:latin typeface="Times New Roman"/>
                <a:ea typeface="+mj-lt"/>
                <a:cs typeface="+mj-lt"/>
              </a:rPr>
              <a:t>Exploratory Data Analysis</a:t>
            </a:r>
          </a:p>
        </p:txBody>
      </p:sp>
      <p:sp>
        <p:nvSpPr>
          <p:cNvPr id="3" name="Content Placeholder 2">
            <a:extLst>
              <a:ext uri="{FF2B5EF4-FFF2-40B4-BE49-F238E27FC236}">
                <a16:creationId xmlns:a16="http://schemas.microsoft.com/office/drawing/2014/main" id="{0978306F-22CE-E129-7A0E-CF50930665E8}"/>
              </a:ext>
            </a:extLst>
          </p:cNvPr>
          <p:cNvSpPr>
            <a:spLocks noGrp="1"/>
          </p:cNvSpPr>
          <p:nvPr>
            <p:ph idx="1"/>
          </p:nvPr>
        </p:nvSpPr>
        <p:spPr>
          <a:xfrm>
            <a:off x="283029" y="1077686"/>
            <a:ext cx="8229600" cy="5668963"/>
          </a:xfrm>
        </p:spPr>
        <p:txBody>
          <a:bodyPr vert="horz" lIns="91440" tIns="45720" rIns="91440" bIns="45720" rtlCol="0" anchor="t">
            <a:noAutofit/>
          </a:bodyPr>
          <a:lstStyle/>
          <a:p>
            <a:pPr marL="0" indent="0">
              <a:buNone/>
            </a:pPr>
            <a:r>
              <a:rPr lang="en-US" sz="2400" dirty="0">
                <a:latin typeface="Times New Roman"/>
                <a:ea typeface="+mn-lt"/>
                <a:cs typeface="+mn-lt"/>
              </a:rPr>
              <a:t>Exploratory Data Analysis (EDA) is an essential step in earthquake prediction using Python. EDA helps to understand the data and identify patterns, trends, and relationships between variables.</a:t>
            </a:r>
            <a:endParaRPr lang="en-US" sz="2400" dirty="0">
              <a:latin typeface="Times New Roman"/>
              <a:ea typeface="Calibri"/>
              <a:cs typeface="Calibri"/>
            </a:endParaRPr>
          </a:p>
          <a:p>
            <a:pPr marL="285750" indent="-285750"/>
            <a:r>
              <a:rPr lang="en-US" sz="2000" b="1" dirty="0">
                <a:latin typeface="Times New Roman"/>
                <a:ea typeface="+mn-lt"/>
                <a:cs typeface="Times New Roman"/>
              </a:rPr>
              <a:t>Data</a:t>
            </a:r>
            <a:r>
              <a:rPr lang="en-US" sz="2000" b="1" dirty="0">
                <a:latin typeface="Times New Roman"/>
                <a:cs typeface="Times New Roman"/>
              </a:rPr>
              <a:t> Visualization</a:t>
            </a:r>
            <a:endParaRPr lang="en-US" sz="2000">
              <a:latin typeface="Times New Roman"/>
              <a:cs typeface="Times New Roman"/>
            </a:endParaRPr>
          </a:p>
          <a:p>
            <a:pPr marL="0" indent="0">
              <a:buNone/>
            </a:pPr>
            <a:r>
              <a:rPr lang="en-US" sz="2000" dirty="0">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lang="en-US" sz="2000" b="1" dirty="0">
                <a:latin typeface="Times New Roman"/>
                <a:ea typeface="+mn-lt"/>
                <a:cs typeface="+mn-lt"/>
              </a:rPr>
              <a:t>.</a:t>
            </a:r>
            <a:endParaRPr lang="en-US" sz="2000" b="1" dirty="0">
              <a:latin typeface="Times New Roman"/>
              <a:cs typeface="Times New Roman"/>
            </a:endParaRPr>
          </a:p>
          <a:p>
            <a:r>
              <a:rPr lang="en-US" sz="2000" b="1" dirty="0">
                <a:latin typeface="Times New Roman"/>
                <a:cs typeface="Times New Roman"/>
              </a:rPr>
              <a:t>Descriptive Statistics</a:t>
            </a:r>
          </a:p>
          <a:p>
            <a:pPr marL="0" indent="0">
              <a:buNone/>
            </a:pPr>
            <a:r>
              <a:rPr lang="en-US" sz="2000" dirty="0">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lang="en-US" sz="2000">
              <a:latin typeface="Times New Roman"/>
              <a:cs typeface="Times New Roman"/>
            </a:endParaRPr>
          </a:p>
          <a:p>
            <a:pPr marL="0" indent="0">
              <a:buNone/>
            </a:pPr>
            <a:endParaRPr lang="en-US" sz="20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val="34526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5676-B354-4132-5C82-E9C4ADE4A2AA}"/>
              </a:ext>
            </a:extLst>
          </p:cNvPr>
          <p:cNvSpPr>
            <a:spLocks noGrp="1"/>
          </p:cNvSpPr>
          <p:nvPr>
            <p:ph type="title"/>
          </p:nvPr>
        </p:nvSpPr>
        <p:spPr/>
        <p:txBody>
          <a:bodyPr/>
          <a:lstStyle/>
          <a:p>
            <a:r>
              <a:rPr lang="en-US" b="1" dirty="0">
                <a:latin typeface="Times New Roman"/>
                <a:ea typeface="+mj-lt"/>
                <a:cs typeface="+mj-lt"/>
              </a:rPr>
              <a:t>Model Selection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3F22BB4D-9A94-A247-B3F1-58FFB7BEC775}"/>
              </a:ext>
            </a:extLst>
          </p:cNvPr>
          <p:cNvSpPr>
            <a:spLocks noGrp="1"/>
          </p:cNvSpPr>
          <p:nvPr>
            <p:ph idx="1"/>
          </p:nvPr>
        </p:nvSpPr>
        <p:spPr>
          <a:xfrm>
            <a:off x="457200" y="1600200"/>
            <a:ext cx="8229600" cy="4819877"/>
          </a:xfrm>
        </p:spPr>
        <p:txBody>
          <a:bodyPr vert="horz" lIns="91440" tIns="45720" rIns="91440" bIns="45720" rtlCol="0" anchor="t">
            <a:normAutofit fontScale="92500" lnSpcReduction="10000"/>
          </a:bodyPr>
          <a:lstStyle/>
          <a:p>
            <a:r>
              <a:rPr lang="en-US" dirty="0">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lang="en-US" dirty="0">
              <a:latin typeface="Times New Roman"/>
              <a:ea typeface="Calibri"/>
              <a:cs typeface="Calibri"/>
            </a:endParaRPr>
          </a:p>
          <a:p>
            <a:r>
              <a:rPr lang="en-US" dirty="0">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lang="en-US"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348607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189-A583-533E-59BF-B07267204685}"/>
              </a:ext>
            </a:extLst>
          </p:cNvPr>
          <p:cNvSpPr>
            <a:spLocks noGrp="1"/>
          </p:cNvSpPr>
          <p:nvPr>
            <p:ph type="title"/>
          </p:nvPr>
        </p:nvSpPr>
        <p:spPr/>
        <p:txBody>
          <a:bodyPr/>
          <a:lstStyle/>
          <a:p>
            <a:r>
              <a:rPr lang="en-US" b="1" dirty="0">
                <a:latin typeface="Times New Roman"/>
                <a:ea typeface="+mj-lt"/>
                <a:cs typeface="+mj-lt"/>
              </a:rPr>
              <a:t>Model Training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4B4B0E4E-0B63-A767-976F-D4F42EBA8B86}"/>
              </a:ext>
            </a:extLst>
          </p:cNvPr>
          <p:cNvSpPr>
            <a:spLocks noGrp="1"/>
          </p:cNvSpPr>
          <p:nvPr>
            <p:ph idx="1"/>
          </p:nvPr>
        </p:nvSpPr>
        <p:spPr>
          <a:xfrm>
            <a:off x="457200" y="1600200"/>
            <a:ext cx="8229600" cy="4808991"/>
          </a:xfrm>
        </p:spPr>
        <p:txBody>
          <a:bodyPr vert="horz" lIns="91440" tIns="45720" rIns="91440" bIns="45720" rtlCol="0" anchor="t">
            <a:normAutofit fontScale="92500"/>
          </a:bodyPr>
          <a:lstStyle/>
          <a:p>
            <a:r>
              <a:rPr lang="en-US" b="1" dirty="0">
                <a:latin typeface="Times New Roman"/>
                <a:cs typeface="Times New Roman"/>
              </a:rPr>
              <a:t>Preparing Data for Training</a:t>
            </a:r>
            <a:endParaRPr lang="en-US" b="1" dirty="0">
              <a:latin typeface="Times New Roman"/>
              <a:ea typeface="Calibri"/>
              <a:cs typeface="Times New Roman"/>
            </a:endParaRPr>
          </a:p>
          <a:p>
            <a:pPr marL="0" indent="0">
              <a:buNone/>
            </a:pPr>
            <a:r>
              <a:rPr lang="en-US" sz="2000" dirty="0">
                <a:latin typeface="Times New Roman"/>
                <a:ea typeface="+mn-lt"/>
                <a:cs typeface="+mn-lt"/>
              </a:rPr>
              <a:t>                                </a:t>
            </a:r>
            <a:r>
              <a:rPr lang="en-US" sz="2400" dirty="0">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lang="en-US" sz="2400" dirty="0">
              <a:latin typeface="Times New Roman"/>
              <a:ea typeface="Calibri"/>
              <a:cs typeface="Calibri"/>
            </a:endParaRPr>
          </a:p>
          <a:p>
            <a:r>
              <a:rPr lang="en-US" b="1" dirty="0">
                <a:latin typeface="Times New Roman"/>
                <a:cs typeface="Times New Roman"/>
              </a:rPr>
              <a:t>Choosing the Right Algorithm</a:t>
            </a:r>
          </a:p>
          <a:p>
            <a:pPr marL="0" indent="0">
              <a:buNone/>
            </a:pPr>
            <a:r>
              <a:rPr lang="en-US" sz="2400" dirty="0">
                <a:latin typeface="Times New Roman"/>
                <a:cs typeface="Times New Roman"/>
              </a:rPr>
              <a:t>                            Selecting</a:t>
            </a:r>
            <a:r>
              <a:rPr lang="en-US" sz="2400" dirty="0">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lang="en-US" sz="2400"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val="331273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1315</Words>
  <Application>Microsoft Office PowerPoint</Application>
  <PresentationFormat>On-screen Show (4:3)</PresentationFormat>
  <Paragraphs>64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Söhne</vt:lpstr>
      <vt:lpstr>Times New Roman</vt:lpstr>
      <vt:lpstr>Office Theme</vt:lpstr>
      <vt:lpstr>EARTHQUAKE PREDICTION</vt:lpstr>
      <vt:lpstr>PROBLEM DEFINITION</vt:lpstr>
      <vt:lpstr>OBJECTIVES</vt:lpstr>
      <vt:lpstr>EARTHQUAKE PREDICTION</vt:lpstr>
      <vt:lpstr>METHODS AND TECHNIQUES</vt:lpstr>
      <vt:lpstr>Data Collection and Processing</vt:lpstr>
      <vt:lpstr>Exploratory Data Analysis</vt:lpstr>
      <vt:lpstr>Model Selection</vt:lpstr>
      <vt:lpstr>Model Training</vt:lpstr>
      <vt:lpstr>Model Evaluation</vt:lpstr>
      <vt:lpstr>Model Interpretation</vt:lpstr>
      <vt:lpstr>Real-world Applications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RAVI KUMAR REDDY</cp:lastModifiedBy>
  <cp:revision>82</cp:revision>
  <dcterms:created xsi:type="dcterms:W3CDTF">2023-09-30T09:04:45Z</dcterms:created>
  <dcterms:modified xsi:type="dcterms:W3CDTF">2023-10-26T06:14:42Z</dcterms:modified>
</cp:coreProperties>
</file>