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64152" y="1809395"/>
            <a:ext cx="108155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Title: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and Development of Topical Chatbot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Engaging Conversations through Advanced NLP and Machine Learning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Nadir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Abbas</a:t>
            </a:r>
            <a:b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17" y="0"/>
            <a:ext cx="8610600" cy="1084217"/>
          </a:xfrm>
        </p:spPr>
        <p:txBody>
          <a:bodyPr/>
          <a:lstStyle/>
          <a:p>
            <a:r>
              <a:rPr lang="en-US" b="1" dirty="0"/>
              <a:t>Introduction &amp; Objectives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211" y="1410887"/>
            <a:ext cx="1189201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a chatbot that engages users in meaningful conversations on specific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Natural Language Processing (NLP) and machine learning for interactive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and respond accurately to user queries on designated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machine learning algorithms to enhance intent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interface for seamless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and incorporate user feedback for continuous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0"/>
            <a:ext cx="8610600" cy="1084217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806" y="1407596"/>
            <a:ext cx="1167819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Planning: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market research to identify existing chatbot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 project scope and objectives based on user demand and relevance.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Phase: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wireframes for the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natural conversation 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comprehensive knowledge base with FAQs, articles,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1231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097280"/>
            <a:ext cx="11336383" cy="512140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Technology Stack: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Languages:</a:t>
            </a:r>
            <a:r>
              <a:rPr lang="en-US" altLang="en-US" sz="2400" dirty="0">
                <a:latin typeface="Arial" panose="020B0604020202020204" pitchFamily="34" charset="0"/>
              </a:rPr>
              <a:t> Python, JavaScript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Frameworks:</a:t>
            </a:r>
            <a:r>
              <a:rPr lang="en-US" altLang="en-US" sz="2400" dirty="0">
                <a:latin typeface="Arial" panose="020B0604020202020204" pitchFamily="34" charset="0"/>
              </a:rPr>
              <a:t> Flask (Backend), React (Frontend)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Libraries:</a:t>
            </a:r>
            <a:r>
              <a:rPr lang="en-US" altLang="en-US" sz="2400" dirty="0">
                <a:latin typeface="Arial" panose="020B0604020202020204" pitchFamily="34" charset="0"/>
              </a:rPr>
              <a:t> NLTK, </a:t>
            </a:r>
            <a:r>
              <a:rPr lang="en-US" altLang="en-US" sz="2400" dirty="0" smtClean="0">
                <a:latin typeface="Arial" panose="020B0604020202020204" pitchFamily="34" charset="0"/>
              </a:rPr>
              <a:t>Tensor Flow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Database:</a:t>
            </a:r>
            <a:r>
              <a:rPr lang="en-US" altLang="en-US" sz="2400" dirty="0">
                <a:latin typeface="Arial" panose="020B0604020202020204" pitchFamily="34" charset="0"/>
              </a:rPr>
              <a:t> MongoDB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Implementation Steps: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Developed backend APIs for query handling.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Implemented NLU with pre-trained and custom models.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Built frontend interface for user interaction.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Integrated backend and frontend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Performed unit and user acceptance testing (UAT).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Deployment: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Deployed on AWS for scalability.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Ensured responsive design for multi-platform accessibility (web and mobile).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10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045029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07914"/>
            <a:ext cx="1207007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interaction time of 5 minutes per session.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85% intent recognition accuracy during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of 100 users rated performance as satisfactory or excellent.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the chatbot to understand diverse phrasing and slang.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ambiguous queries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user expectations regarding chatbot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783" y="189607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 &amp; 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" y="1369700"/>
            <a:ext cx="114147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created an interactive platform for topic-specific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 user satisfaction and effective communication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Laid a solid foundation for future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knowledge base with more topics and user-generated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advanced machine learning techniques for better intent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voice recognition technology for immersive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update the chatbot based on user feedback and emerging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Acknowledgments: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 to project team members, mentors, and users for their valuable feedback and contributions.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852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402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Project Title: Design and Development of Topical Chatbot Subtitle: Engaging Conversations through Advanced NLP and Machine Learning Presented by: Nadir Abbas </vt:lpstr>
      <vt:lpstr>Introduction &amp; Objectives</vt:lpstr>
      <vt:lpstr>Methodology</vt:lpstr>
      <vt:lpstr>Methodology</vt:lpstr>
      <vt:lpstr>Results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Design and Development of Topical Chatbot Subtitle: Engaging Conversations through Advanced NLP and Machine Learning Presented by: Nadir Abbas</dc:title>
  <dc:creator>Nadir Abbas</dc:creator>
  <cp:lastModifiedBy>Nadir Abbas</cp:lastModifiedBy>
  <cp:revision>2</cp:revision>
  <dcterms:created xsi:type="dcterms:W3CDTF">2024-11-15T19:41:49Z</dcterms:created>
  <dcterms:modified xsi:type="dcterms:W3CDTF">2024-11-15T19:58:44Z</dcterms:modified>
</cp:coreProperties>
</file>