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1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73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5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5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6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7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96B313-808B-48DD-A4C3-EAA9CA5AA2D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6F55-B52A-43DF-961B-22C2211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6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Presenter : Nadir Abbas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REG NO</a:t>
            </a:r>
            <a:r>
              <a:rPr lang="en-US" sz="2800" dirty="0"/>
              <a:t>: SDAI 154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Title</a:t>
            </a:r>
            <a:r>
              <a:rPr lang="en-US" sz="2800" dirty="0"/>
              <a:t>: Object Detection Module for Road Features using YOLO</a:t>
            </a:r>
            <a:br>
              <a:rPr lang="en-US" sz="2800" dirty="0"/>
            </a:br>
            <a:r>
              <a:rPr lang="en-US" sz="2800" b="1" dirty="0"/>
              <a:t>Subtitle</a:t>
            </a:r>
            <a:r>
              <a:rPr lang="en-US" sz="2800" dirty="0"/>
              <a:t>: An AI-based Approach for Enhanced Road Safety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154955" y="5638798"/>
            <a:ext cx="882565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4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7384" y="2047781"/>
            <a:ext cx="122482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project and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an object detection model for road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 identified include Left Turn, Right Turn, Pothole, Road Slide, Straight Roads, and Tunnels.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Aimed at improving safety in navigation and autonomous driving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9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8546" y="1345417"/>
            <a:ext cx="1066632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Composition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images: 236 for training, 56 for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List the six classes: Left Turn, Right Turn, Pothole, Road Slide, Straight Roads, Tunnels.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 and labels organized in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valid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folders.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of a label file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Architecture (YOLO)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3415" y="2146148"/>
            <a:ext cx="116852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YOLO?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speed, accuracy, and ability to process multiple objects in a single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YOLOv5 Features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processing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Well-suited for real-time object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 Overview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mention of CNN-based grid layout that predicts bounding boxes and class probabilities.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1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486076"/>
            <a:ext cx="1107127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 (e.g., rotations, flips) to improve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resizing to 640x640 to match YOLO input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Configuration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 16, learning rate, optimizer (Adam/SGD).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Pre-trained weights used: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yolov5s.pt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Precision, Recall,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1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0981" y="1581409"/>
            <a:ext cx="1043247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run with parameters like epoch count (100) and training on GPUs.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training output: loss curves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Faced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 issues and adjustments made.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91" y="282901"/>
            <a:ext cx="9404723" cy="1400530"/>
          </a:xfrm>
        </p:spPr>
        <p:txBody>
          <a:bodyPr/>
          <a:lstStyle/>
          <a:p>
            <a:r>
              <a:rPr lang="en-US" sz="4400" b="1" dirty="0"/>
              <a:t>Evaluation and Results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8992" y="2339909"/>
            <a:ext cx="96866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and Performance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Precision, Recall, and map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showing model’s performance per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Precision-Recall Curves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Illustrates performance of model across different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7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Detection Results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0980" y="2242946"/>
            <a:ext cx="113455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Images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few annotated images from the test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detected bounding boxes and class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discussion on how well the model performed on different classes (e.g., turns vs. potholes).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6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6673" y="1501508"/>
            <a:ext cx="1096107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Recap of the project’s success in detecting road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applications in autonomous driving and safety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testing and model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400" b="1" dirty="0" smtClean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THE END</a:t>
            </a:r>
            <a:endParaRPr kumimoji="0" lang="en-US" altLang="en-US" sz="4400" b="1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79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384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Algerian</vt:lpstr>
      <vt:lpstr>Arial</vt:lpstr>
      <vt:lpstr>Century Gothic</vt:lpstr>
      <vt:lpstr>Wingdings 3</vt:lpstr>
      <vt:lpstr>Ion</vt:lpstr>
      <vt:lpstr>Presenter : Nadir Abbas REG NO: SDAI 154 Title: Object Detection Module for Road Features using YOLO Subtitle: An AI-based Approach for Enhanced Road Safety  </vt:lpstr>
      <vt:lpstr>Introduction</vt:lpstr>
      <vt:lpstr>Dataset Overview</vt:lpstr>
      <vt:lpstr>Model Architecture (YOLO)</vt:lpstr>
      <vt:lpstr>Methodology</vt:lpstr>
      <vt:lpstr>Model Training</vt:lpstr>
      <vt:lpstr>Evaluation and Results</vt:lpstr>
      <vt:lpstr>Sample Detection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Object Detection Module for Road Features using YOLO Subtitle: An AI-based Approach for Enhanced Road Safety Presenter : Nadir Abbas REG NO: SDAI 154</dc:title>
  <dc:creator>Nadir Abbas</dc:creator>
  <cp:lastModifiedBy>Nadir Abbas</cp:lastModifiedBy>
  <cp:revision>2</cp:revision>
  <dcterms:created xsi:type="dcterms:W3CDTF">2024-11-11T12:44:18Z</dcterms:created>
  <dcterms:modified xsi:type="dcterms:W3CDTF">2024-11-11T12:56:03Z</dcterms:modified>
</cp:coreProperties>
</file>