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9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67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6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53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8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67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3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3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83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3E74-E000-413C-A58C-38D73EE19EAF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82C2-1CB6-48CA-9E37-547663879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1665" y="1532195"/>
            <a:ext cx="9144000" cy="2387600"/>
          </a:xfrm>
        </p:spPr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Paypal</a:t>
            </a:r>
            <a:r>
              <a:rPr lang="en-US" dirty="0" smtClean="0"/>
              <a:t> Project</a:t>
            </a:r>
            <a:br>
              <a:rPr lang="en-US" dirty="0" smtClean="0"/>
            </a:br>
            <a:endParaRPr lang="ru-RU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33816" y="5016180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Prepared by Nadir </a:t>
            </a:r>
            <a:r>
              <a:rPr lang="en-US" dirty="0" err="1" smtClean="0"/>
              <a:t>Alpeiss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374292" y="5947719"/>
            <a:ext cx="25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January 2023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69406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169406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Problem Description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Hypothesis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Methodology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preliminary steps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a model steps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Results,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 conclusions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Applying the model</a:t>
            </a:r>
          </a:p>
        </p:txBody>
      </p:sp>
    </p:spTree>
    <p:extLst>
      <p:ext uri="{BB962C8B-B14F-4D97-AF65-F5344CB8AC3E}">
        <p14:creationId xmlns:p14="http://schemas.microsoft.com/office/powerpoint/2010/main" val="12167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Description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a </a:t>
            </a:r>
            <a:r>
              <a:rPr lang="en-US" b="1" dirty="0"/>
              <a:t>fraud detection </a:t>
            </a:r>
            <a:r>
              <a:rPr lang="en-US" b="1" dirty="0" smtClean="0"/>
              <a:t>model</a:t>
            </a:r>
          </a:p>
          <a:p>
            <a:r>
              <a:rPr lang="en-US" b="1" dirty="0" smtClean="0"/>
              <a:t>Dataset</a:t>
            </a:r>
            <a:r>
              <a:rPr lang="en-US" dirty="0" smtClean="0"/>
              <a:t> is given</a:t>
            </a:r>
            <a:endParaRPr lang="en-US" b="1" dirty="0" smtClean="0"/>
          </a:p>
          <a:p>
            <a:r>
              <a:rPr lang="en-US" dirty="0" smtClean="0"/>
              <a:t>Need to </a:t>
            </a:r>
            <a:r>
              <a:rPr lang="en-US" b="1" dirty="0" smtClean="0"/>
              <a:t>increase </a:t>
            </a:r>
            <a:r>
              <a:rPr lang="en-US" b="1" dirty="0"/>
              <a:t>revenue </a:t>
            </a:r>
            <a:r>
              <a:rPr lang="en-US" dirty="0"/>
              <a:t>from transaction </a:t>
            </a:r>
            <a:r>
              <a:rPr lang="en-US" dirty="0" smtClean="0"/>
              <a:t>fees by efficient fraud detection model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Linear dependence </a:t>
            </a:r>
            <a:r>
              <a:rPr lang="en-US" dirty="0" smtClean="0"/>
              <a:t>of target value </a:t>
            </a:r>
            <a:r>
              <a:rPr lang="en-US" sz="2200" dirty="0" smtClean="0"/>
              <a:t>(class – fraud or not) </a:t>
            </a:r>
            <a:r>
              <a:rPr lang="en-US" dirty="0" smtClean="0"/>
              <a:t>on group of independent variables </a:t>
            </a:r>
            <a:r>
              <a:rPr lang="en-US" sz="2200" dirty="0" smtClean="0"/>
              <a:t>(rest of values)</a:t>
            </a:r>
          </a:p>
          <a:p>
            <a:r>
              <a:rPr lang="en-US" dirty="0" smtClean="0"/>
              <a:t>Hypothesis is proved by the results of the model </a:t>
            </a:r>
            <a:r>
              <a:rPr lang="en-US" sz="2200" dirty="0" smtClean="0"/>
              <a:t>(see on the next pages)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200" y="1450622"/>
            <a:ext cx="40694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Preliminary </a:t>
            </a:r>
            <a:r>
              <a:rPr lang="en-US" sz="2800" b="1" dirty="0">
                <a:latin typeface="+mj-lt"/>
                <a:ea typeface="+mj-ea"/>
                <a:cs typeface="+mj-cs"/>
              </a:rPr>
              <a:t>steps</a:t>
            </a:r>
            <a:endParaRPr lang="ru-RU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051323"/>
            <a:ext cx="982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1. Dataset inspection for cleaning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check for data 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check for every column values by </a:t>
            </a:r>
            <a:r>
              <a:rPr lang="en-US" dirty="0" smtClean="0"/>
              <a:t>pandas </a:t>
            </a:r>
            <a:r>
              <a:rPr lang="en-US" dirty="0" err="1" smtClean="0"/>
              <a:t>isna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check </a:t>
            </a:r>
            <a:r>
              <a:rPr lang="en-US" dirty="0" smtClean="0"/>
              <a:t>for </a:t>
            </a:r>
            <a:r>
              <a:rPr lang="en-US" dirty="0" smtClean="0"/>
              <a:t>unique values 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38199" y="3493754"/>
            <a:ext cx="10769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2. Data investigation for some preliminary conclusions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Number of frauds in the dataset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Frauds &amp; transactions amount &amp; time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Correlation matrix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Relatively big </a:t>
            </a:r>
            <a:r>
              <a:rPr lang="en-US" b="1" dirty="0" smtClean="0"/>
              <a:t>values </a:t>
            </a:r>
            <a:r>
              <a:rPr lang="en-US" dirty="0" smtClean="0"/>
              <a:t>of some parameters are noticed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Logical values of target parameter </a:t>
            </a:r>
            <a:r>
              <a:rPr lang="en-US" dirty="0" smtClean="0"/>
              <a:t>are </a:t>
            </a:r>
            <a:r>
              <a:rPr lang="en-US" dirty="0" smtClean="0"/>
              <a:t>noticed</a:t>
            </a:r>
          </a:p>
        </p:txBody>
      </p:sp>
    </p:spTree>
    <p:extLst>
      <p:ext uri="{BB962C8B-B14F-4D97-AF65-F5344CB8AC3E}">
        <p14:creationId xmlns:p14="http://schemas.microsoft.com/office/powerpoint/2010/main" val="18325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199" y="1398300"/>
            <a:ext cx="940646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Choosing a model steps</a:t>
            </a:r>
            <a:endParaRPr lang="ru-RU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281647"/>
            <a:ext cx="10620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3. Choosing a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Hypothesis is a linear dependence of target parameter on other set of parameters, hence, firstly, multivariate </a:t>
            </a:r>
            <a:r>
              <a:rPr lang="en-US" b="1" dirty="0" smtClean="0"/>
              <a:t>logistic</a:t>
            </a:r>
            <a:r>
              <a:rPr lang="en-US" dirty="0" smtClean="0"/>
              <a:t> regression model </a:t>
            </a:r>
            <a:r>
              <a:rPr lang="en-US" dirty="0" smtClean="0"/>
              <a:t>is chosen </a:t>
            </a:r>
          </a:p>
          <a:p>
            <a:endParaRPr lang="en-US" sz="800" b="1" u="sng" dirty="0" smtClean="0"/>
          </a:p>
          <a:p>
            <a:r>
              <a:rPr lang="en-US" b="1" u="sng" dirty="0" smtClean="0"/>
              <a:t>Problem encountered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Need for scaling (Standard </a:t>
            </a:r>
            <a:r>
              <a:rPr lang="en-US" dirty="0" err="1" smtClean="0"/>
              <a:t>Scaler</a:t>
            </a:r>
            <a:r>
              <a:rPr lang="en-US" dirty="0" smtClean="0"/>
              <a:t> is used)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2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Results, Assumptions &amp; Conclusions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200" y="1723958"/>
            <a:ext cx="10620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Prediction </a:t>
            </a:r>
            <a:r>
              <a:rPr lang="en-US" dirty="0" smtClean="0"/>
              <a:t>accuracy </a:t>
            </a:r>
            <a:r>
              <a:rPr lang="en-US" dirty="0" smtClean="0"/>
              <a:t>of the model is more </a:t>
            </a:r>
            <a:r>
              <a:rPr lang="en-US" b="1" dirty="0" smtClean="0"/>
              <a:t>than 90%</a:t>
            </a:r>
          </a:p>
          <a:p>
            <a:r>
              <a:rPr lang="en-US" dirty="0" smtClean="0"/>
              <a:t>This can lead to</a:t>
            </a:r>
            <a:r>
              <a:rPr lang="en-US" dirty="0" smtClean="0"/>
              <a:t>:</a:t>
            </a:r>
            <a:endParaRPr lang="ru-RU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Significant decrease </a:t>
            </a:r>
            <a:r>
              <a:rPr lang="en-US" dirty="0" smtClean="0"/>
              <a:t>in </a:t>
            </a:r>
            <a:r>
              <a:rPr lang="en-US" dirty="0"/>
              <a:t>missed transaction </a:t>
            </a:r>
            <a:r>
              <a:rPr lang="en-US" dirty="0" smtClean="0"/>
              <a:t>fees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Increasing </a:t>
            </a:r>
            <a:r>
              <a:rPr lang="en-US" dirty="0" smtClean="0"/>
              <a:t>revenue</a:t>
            </a:r>
            <a:endParaRPr lang="ru-RU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6139" y="4153750"/>
            <a:ext cx="10791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Data type of dataset can be crucial in choosing a suitable model (binary values)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Scaling is an important factor for getting accurate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Hypothesis is an important part of strategy for solving a problem which however can be mistaken (in this case it is </a:t>
            </a:r>
            <a:r>
              <a:rPr lang="en-US" dirty="0" smtClean="0"/>
              <a:t>correct due to previous experience)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836139" y="3201286"/>
            <a:ext cx="10635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Assumptions to be considered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Dataset is relatively small, so to trai</a:t>
            </a:r>
            <a:r>
              <a:rPr lang="en-US" dirty="0" smtClean="0"/>
              <a:t>n the model better more data can be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</a:t>
            </a:r>
            <a:r>
              <a:rPr lang="en-US" b="1" dirty="0" smtClean="0"/>
              <a:t>the model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30876" y="1690688"/>
            <a:ext cx="106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get the results </a:t>
            </a:r>
            <a:r>
              <a:rPr lang="en-US" dirty="0" err="1" smtClean="0"/>
              <a:t>DevOps</a:t>
            </a:r>
            <a:r>
              <a:rPr lang="en-US" dirty="0" smtClean="0"/>
              <a:t> team should: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press </a:t>
            </a:r>
            <a:r>
              <a:rPr lang="en-US" dirty="0" smtClean="0"/>
              <a:t>play button for every cell in </a:t>
            </a: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  <a:r>
              <a:rPr lang="en-US" dirty="0" smtClean="0"/>
              <a:t>file (</a:t>
            </a:r>
            <a:r>
              <a:rPr lang="en-US" dirty="0" err="1" smtClean="0"/>
              <a:t>My_paypal.ipynb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222422" cy="6858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2422" y="0"/>
            <a:ext cx="22242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01075" y="3051202"/>
            <a:ext cx="48957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Thanks for your attention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35317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337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My Paypal Project </vt:lpstr>
      <vt:lpstr>Content</vt:lpstr>
      <vt:lpstr>Problem Description</vt:lpstr>
      <vt:lpstr>Hypothesis</vt:lpstr>
      <vt:lpstr>Methodology</vt:lpstr>
      <vt:lpstr>Methodology</vt:lpstr>
      <vt:lpstr>Results, Assumptions &amp; Conclusions</vt:lpstr>
      <vt:lpstr>Applying the model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Visa for Lisa Project</dc:title>
  <dc:creator>Надир Альпеисов</dc:creator>
  <cp:lastModifiedBy>Надир Альпеисов</cp:lastModifiedBy>
  <cp:revision>110</cp:revision>
  <dcterms:created xsi:type="dcterms:W3CDTF">2023-01-25T03:44:51Z</dcterms:created>
  <dcterms:modified xsi:type="dcterms:W3CDTF">2023-02-13T05:45:48Z</dcterms:modified>
</cp:coreProperties>
</file>