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1C04AA"/>
    <a:srgbClr val="AB1178"/>
    <a:srgbClr val="3A544C"/>
    <a:srgbClr val="FA166D"/>
    <a:srgbClr val="16B1F6"/>
    <a:srgbClr val="FADE34"/>
    <a:srgbClr val="AE1900"/>
    <a:srgbClr val="C3F9D8"/>
    <a:srgbClr val="0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3965-D987-460E-B6BD-4F233E44557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03B0F-F2B1-4F0A-8D08-6C788A800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03B0F-F2B1-4F0A-8D08-6C788A8001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9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8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925C-0456-491B-8194-61EBCAF51BC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878E-ABCF-416A-A4C3-D37AE967B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5341" y="159757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Classically Punk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40741" y="5516374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by Nadir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Alpeiss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1757" y="5974923"/>
            <a:ext cx="256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January 2023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30306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61764" y="0"/>
            <a:ext cx="9108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84513" y="0"/>
            <a:ext cx="91087" cy="6858000"/>
          </a:xfrm>
          <a:prstGeom prst="rect">
            <a:avLst/>
          </a:prstGeom>
          <a:solidFill>
            <a:srgbClr val="AB117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09143" y="0"/>
            <a:ext cx="89410" cy="6858000"/>
          </a:xfrm>
          <a:prstGeom prst="rect">
            <a:avLst/>
          </a:prstGeom>
          <a:solidFill>
            <a:srgbClr val="1C04AA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32096" y="0"/>
            <a:ext cx="90000" cy="6858000"/>
          </a:xfrm>
          <a:prstGeom prst="rect">
            <a:avLst/>
          </a:prstGeom>
          <a:solidFill>
            <a:srgbClr val="80808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22861" y="1941928"/>
            <a:ext cx="310896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874225" y="3880825"/>
            <a:ext cx="479406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874224" y="2245276"/>
            <a:ext cx="479406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66601" y="4240628"/>
            <a:ext cx="310896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406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9406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Problem Description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Hypothesis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Methodology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steps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a model steps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Results,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the model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8002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002" y="177216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 music genre folders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100 music tunes in each is given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create 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 the basis of this dataset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predict genre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any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music tune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suggested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788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1788" y="1690688"/>
            <a:ext cx="10601325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dependence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target value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(genre)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group of independent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(rest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– parameters of a music tune)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be false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the results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hypothesis is defined – usage of Convolutional Neural Networks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(CNN)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might be suitable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(consequently, more accurate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018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310018" y="1450622"/>
            <a:ext cx="80676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Preliminary </a:t>
            </a: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steps</a:t>
            </a:r>
            <a:endParaRPr lang="ru-RU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0019" y="2051323"/>
            <a:ext cx="806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1. Defining a strategy to solve the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some literature on how audio files are read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some literature on defining main features of an audio 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Defined the features to be analyzed and used in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Decided to use pandas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0018" y="3658478"/>
            <a:ext cx="93821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2. Automatic data collection from the 10 folders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some literature on how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different directories can be read and collected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module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used,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os.scandir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for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and pandas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formation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get_info_from_a_tune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0018" y="5204077"/>
            <a:ext cx="995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3.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investigation for some preliminary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Dependent variable is a string, converted it to integer value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9 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values differ significantly, hence, scaling is used,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30306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3392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0306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73392" y="1398300"/>
            <a:ext cx="94064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Choosing a model </a:t>
            </a: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steps</a:t>
            </a:r>
            <a:endParaRPr lang="ru-RU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8360" y="2205258"/>
            <a:ext cx="10620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is a linear dependence of target parameter on other set of parameters, hence, firstly, multivariate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regression is chosen </a:t>
            </a:r>
          </a:p>
          <a:p>
            <a:endParaRPr lang="en-US" sz="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encountered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Had low accuracy (less than 40%)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092" y="4008498"/>
            <a:ext cx="1079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Choosing another model – CNN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on limitations of 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literature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CNN model, its advantages &amp; restrictions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CNN is used with more accurate results obtained – about 60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accuracy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360" y="5411630"/>
            <a:ext cx="1062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Writing genre detecting function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is checked by several trials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61764" y="0"/>
            <a:ext cx="9108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433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Results, Assumptions &amp; Conclusions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0306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61764" y="0"/>
            <a:ext cx="9108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00432" y="3549594"/>
            <a:ext cx="1079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Assumptions to be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dataset is enough for accurate genre detection of a random music tune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Suggested model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(CNN)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relatively accurate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(however, only about 60% of accuracy is achieved)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0432" y="4739800"/>
            <a:ext cx="10620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 of dataset can be crucial in choosing a suitable model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Scaling is an important factor for getting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accurate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proportions for train test datasets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affect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accuracy: 70-30 works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 is an important part of strategy for solving a problem which however can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mistaken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0432" y="1690688"/>
            <a:ext cx="1023315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suggested model is relatively of 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 for that is a high number of genre types, i.e. quantity of digits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(0-9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lower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the accuracy can go up to 90%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(with three genre types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Another reason could be relatively few number of songs in each folder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(not enough trained model)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84513" y="0"/>
            <a:ext cx="91087" cy="6858000"/>
          </a:xfrm>
          <a:prstGeom prst="rect">
            <a:avLst/>
          </a:prstGeom>
          <a:solidFill>
            <a:srgbClr val="AB117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0675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Applying the model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6367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814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869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0306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61764" y="0"/>
            <a:ext cx="9108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84513" y="0"/>
            <a:ext cx="91087" cy="6858000"/>
          </a:xfrm>
          <a:prstGeom prst="rect">
            <a:avLst/>
          </a:prstGeom>
          <a:solidFill>
            <a:srgbClr val="AB117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90674" y="1859339"/>
            <a:ext cx="97250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the results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team should: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the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classically_punk.ipynb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 the instructions written at the beginning of the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genre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a random wav file with a song just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showing_genre_of_a_tune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that a wav file to be checked should be downloaded to the main directory where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classically_punk.ipynb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09143" y="0"/>
            <a:ext cx="89410" cy="6858000"/>
          </a:xfrm>
          <a:prstGeom prst="rect">
            <a:avLst/>
          </a:prstGeom>
          <a:solidFill>
            <a:srgbClr val="1C04AA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0" y="0"/>
            <a:ext cx="91087" cy="6858000"/>
          </a:xfrm>
          <a:prstGeom prst="rect">
            <a:avLst/>
          </a:prstGeom>
          <a:solidFill>
            <a:srgbClr val="AE1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52400" y="0"/>
            <a:ext cx="90000" cy="6858000"/>
          </a:xfrm>
          <a:prstGeom prst="rect">
            <a:avLst/>
          </a:prstGeom>
          <a:solidFill>
            <a:srgbClr val="FADE3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04800" y="0"/>
            <a:ext cx="90000" cy="6858000"/>
          </a:xfrm>
          <a:prstGeom prst="rect">
            <a:avLst/>
          </a:prstGeom>
          <a:solidFill>
            <a:srgbClr val="16B1F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57200" y="0"/>
            <a:ext cx="90000" cy="6858000"/>
          </a:xfrm>
          <a:prstGeom prst="rect">
            <a:avLst/>
          </a:prstGeom>
          <a:solidFill>
            <a:srgbClr val="FA16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09600" y="0"/>
            <a:ext cx="90000" cy="6858000"/>
          </a:xfrm>
          <a:prstGeom prst="rect">
            <a:avLst/>
          </a:prstGeom>
          <a:solidFill>
            <a:srgbClr val="3A54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762000" y="0"/>
            <a:ext cx="90000" cy="6858000"/>
          </a:xfrm>
          <a:prstGeom prst="rect">
            <a:avLst/>
          </a:prstGeom>
          <a:solidFill>
            <a:srgbClr val="0F9F9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14400" y="0"/>
            <a:ext cx="9108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66800" y="0"/>
            <a:ext cx="91087" cy="6858000"/>
          </a:xfrm>
          <a:prstGeom prst="rect">
            <a:avLst/>
          </a:prstGeom>
          <a:solidFill>
            <a:srgbClr val="AB117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219201" y="0"/>
            <a:ext cx="89410" cy="6858000"/>
          </a:xfrm>
          <a:prstGeom prst="rect">
            <a:avLst/>
          </a:prstGeom>
          <a:solidFill>
            <a:srgbClr val="1C04AA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371600" y="0"/>
            <a:ext cx="90000" cy="6858000"/>
          </a:xfrm>
          <a:prstGeom prst="rect">
            <a:avLst/>
          </a:prstGeom>
          <a:solidFill>
            <a:srgbClr val="80808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138204" y="2967335"/>
            <a:ext cx="462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3265" y="6369501"/>
            <a:ext cx="2768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Ten strips mean ten genres used in the task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609</Words>
  <Application>Microsoft Office PowerPoint</Application>
  <PresentationFormat>Широкоэкранный</PresentationFormat>
  <Paragraphs>69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Classically Punk </vt:lpstr>
      <vt:lpstr>Content</vt:lpstr>
      <vt:lpstr>Problem Description</vt:lpstr>
      <vt:lpstr>Hypothesis</vt:lpstr>
      <vt:lpstr>Methodology</vt:lpstr>
      <vt:lpstr>Methodology</vt:lpstr>
      <vt:lpstr>Results, Assumptions &amp; Conclusions</vt:lpstr>
      <vt:lpstr>Applying the model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Classically Punk for Galaxy Bank</dc:title>
  <dc:creator>Надир Альпеисов</dc:creator>
  <cp:lastModifiedBy>Надир Альпеисов</cp:lastModifiedBy>
  <cp:revision>102</cp:revision>
  <dcterms:created xsi:type="dcterms:W3CDTF">2023-01-25T09:41:42Z</dcterms:created>
  <dcterms:modified xsi:type="dcterms:W3CDTF">2023-02-02T05:09:09Z</dcterms:modified>
</cp:coreProperties>
</file>