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tructures-c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534400" cy="220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structure is a user defined data type in C/C++. A structure creates a data type that can be used to group items of possibly different types into a single type.</a:t>
            </a:r>
            <a:endParaRPr lang="en-US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Structures in C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819400"/>
            <a:ext cx="8534400" cy="220980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Like 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Structures</a:t>
            </a:r>
            <a:r>
              <a:rPr lang="en-US" b="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union is a user defined data type. In union, all members share the same memory location.</a:t>
            </a:r>
            <a:endParaRPr lang="en-US" b="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Union in C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How to create a structure?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‘</a:t>
            </a: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/>
              <a:t>’ keyword is used to create a structure. Following is an example.</a:t>
            </a:r>
          </a:p>
          <a:p>
            <a:endParaRPr lang="en-US" dirty="0" smtClean="0"/>
          </a:p>
          <a:p>
            <a:pPr fontAlgn="base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struct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address </a:t>
            </a:r>
          </a:p>
          <a:p>
            <a:pPr fontAlgn="base">
              <a:buNone/>
            </a:pPr>
            <a:r>
              <a:rPr lang="en-US" dirty="0" smtClean="0"/>
              <a:t>{ </a:t>
            </a:r>
          </a:p>
          <a:p>
            <a:pPr fontAlgn="base">
              <a:buNone/>
            </a:pPr>
            <a:r>
              <a:rPr lang="en-US" dirty="0" smtClean="0"/>
              <a:t>char name[50]; </a:t>
            </a:r>
          </a:p>
          <a:p>
            <a:pPr fontAlgn="base">
              <a:buNone/>
            </a:pPr>
            <a:r>
              <a:rPr lang="en-US" dirty="0" smtClean="0"/>
              <a:t>char street[100]; </a:t>
            </a:r>
          </a:p>
          <a:p>
            <a:pPr fontAlgn="base">
              <a:buNone/>
            </a:pPr>
            <a:r>
              <a:rPr lang="en-US" dirty="0" smtClean="0"/>
              <a:t>char city[50]; </a:t>
            </a:r>
          </a:p>
          <a:p>
            <a:pPr fontAlgn="base">
              <a:buNone/>
            </a:pPr>
            <a:r>
              <a:rPr lang="en-US" dirty="0" smtClean="0"/>
              <a:t>char state[20]; </a:t>
            </a:r>
          </a:p>
          <a:p>
            <a:pPr fontAlgn="base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pin; </a:t>
            </a:r>
          </a:p>
          <a:p>
            <a:pPr fontAlgn="base">
              <a:buNone/>
            </a:pPr>
            <a:r>
              <a:rPr lang="en-US" dirty="0" smtClean="0"/>
              <a:t>};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Embedded\Desktop\Structure-In-C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381000"/>
            <a:ext cx="8458200" cy="6096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Content Placeholder 2" descr="C:\Users\Embedded\Desktop\Union-in-C-1024x512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1625" y="304800"/>
            <a:ext cx="8504238" cy="6324599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81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Civic</vt:lpstr>
      <vt:lpstr>Structures in C </vt:lpstr>
      <vt:lpstr>Union in C </vt:lpstr>
      <vt:lpstr>How to create a structure?</vt:lpstr>
      <vt:lpstr>Slide 4</vt:lpstr>
      <vt:lpstr>Slide 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in C </dc:title>
  <dc:creator>Embedded</dc:creator>
  <cp:lastModifiedBy>Embedded</cp:lastModifiedBy>
  <cp:revision>4</cp:revision>
  <dcterms:created xsi:type="dcterms:W3CDTF">2006-08-16T00:00:00Z</dcterms:created>
  <dcterms:modified xsi:type="dcterms:W3CDTF">2019-10-22T05:17:29Z</dcterms:modified>
</cp:coreProperties>
</file>