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428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024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895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3414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363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37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0088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9435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217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120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158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948AF-BB13-44F2-9878-6E92FEEFAD9B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0874-B426-4183-AED8-B93DB49FC58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138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549537"/>
            <a:ext cx="2053814" cy="205381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859" y="549537"/>
            <a:ext cx="3080720" cy="205381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077" y="5303520"/>
            <a:ext cx="2406939" cy="128927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67" y="2106404"/>
            <a:ext cx="5065422" cy="211059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0" name="Connettore 4 9"/>
          <p:cNvCxnSpPr>
            <a:stCxn id="2" idx="3"/>
            <a:endCxn id="5" idx="0"/>
          </p:cNvCxnSpPr>
          <p:nvPr/>
        </p:nvCxnSpPr>
        <p:spPr>
          <a:xfrm>
            <a:off x="2699273" y="1576444"/>
            <a:ext cx="3279205" cy="5299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4 12"/>
          <p:cNvCxnSpPr/>
          <p:nvPr/>
        </p:nvCxnSpPr>
        <p:spPr>
          <a:xfrm flipV="1">
            <a:off x="5250602" y="4216997"/>
            <a:ext cx="1183342" cy="17311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nettore 4 15"/>
          <p:cNvCxnSpPr>
            <a:stCxn id="3" idx="2"/>
            <a:endCxn id="5" idx="3"/>
          </p:cNvCxnSpPr>
          <p:nvPr/>
        </p:nvCxnSpPr>
        <p:spPr>
          <a:xfrm rot="5400000">
            <a:off x="9107029" y="2007510"/>
            <a:ext cx="558351" cy="175003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4000303" y="248488"/>
            <a:ext cx="37417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6600" dirty="0" smtClean="0"/>
              <a:t>Situazione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2090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10" y="2191253"/>
            <a:ext cx="4132505" cy="39534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0" y="563162"/>
            <a:ext cx="3179781" cy="22806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CasellaDiTesto 5"/>
          <p:cNvSpPr txBox="1"/>
          <p:nvPr/>
        </p:nvSpPr>
        <p:spPr>
          <a:xfrm>
            <a:off x="1333947" y="4167968"/>
            <a:ext cx="34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6600" dirty="0" smtClean="0"/>
              <a:t>Problema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7658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81" y="969085"/>
            <a:ext cx="3216536" cy="32165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CasellaDiTesto 2"/>
          <p:cNvSpPr txBox="1"/>
          <p:nvPr/>
        </p:nvSpPr>
        <p:spPr>
          <a:xfrm>
            <a:off x="7720249" y="969085"/>
            <a:ext cx="16690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6600" dirty="0" smtClean="0"/>
              <a:t>Idea</a:t>
            </a:r>
            <a:endParaRPr lang="it-CH" sz="6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13" y="3173505"/>
            <a:ext cx="2763483" cy="27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476054" y="2753957"/>
            <a:ext cx="60302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6600" dirty="0" smtClean="0"/>
              <a:t>Programmazione</a:t>
            </a:r>
            <a:endParaRPr lang="it-CH" sz="66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95" y="757295"/>
            <a:ext cx="3330612" cy="33306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94" y="3861953"/>
            <a:ext cx="3522623" cy="23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71370" y="753036"/>
            <a:ext cx="69778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6600" dirty="0" smtClean="0"/>
              <a:t>IMPLEMENTAZIONE</a:t>
            </a:r>
            <a:endParaRPr lang="it-CH" sz="6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53" y="2796988"/>
            <a:ext cx="3765334" cy="31842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73" y="2269863"/>
            <a:ext cx="4399793" cy="26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8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47888" y="989704"/>
            <a:ext cx="3498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6600" dirty="0" smtClean="0"/>
              <a:t>Soluzione</a:t>
            </a:r>
            <a:endParaRPr lang="it-CH" sz="66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04" y="541646"/>
            <a:ext cx="3839111" cy="46774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43" y="3362997"/>
            <a:ext cx="2080372" cy="20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98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Windows</dc:creator>
  <cp:lastModifiedBy>Utente Windows</cp:lastModifiedBy>
  <cp:revision>18</cp:revision>
  <dcterms:created xsi:type="dcterms:W3CDTF">2017-10-27T12:48:00Z</dcterms:created>
  <dcterms:modified xsi:type="dcterms:W3CDTF">2017-10-27T14:02:27Z</dcterms:modified>
</cp:coreProperties>
</file>