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6" r:id="rId7"/>
    <p:sldId id="267" r:id="rId8"/>
    <p:sldId id="268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041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774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813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440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82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61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7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8823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587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93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39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CH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CH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ED608-3954-42CB-88D9-017FC9F83C92}" type="datetimeFigureOut">
              <a:rPr lang="it-CH" smtClean="0"/>
              <a:t>12.01.2018</a:t>
            </a:fld>
            <a:endParaRPr lang="it-CH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3CEC-91F3-4D3A-BA5B-06BDDFB2892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7849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2916195"/>
          </a:xfrm>
        </p:spPr>
        <p:txBody>
          <a:bodyPr numCol="1">
            <a:normAutofit/>
          </a:bodyPr>
          <a:lstStyle/>
          <a:p>
            <a:r>
              <a:rPr lang="it-CH" sz="6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Progetto ReactionGame</a:t>
            </a:r>
            <a:endParaRPr lang="it-CH" sz="6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2916194"/>
            <a:ext cx="9144000" cy="2102708"/>
          </a:xfrm>
        </p:spPr>
        <p:txBody>
          <a:bodyPr anchor="ctr">
            <a:normAutofit/>
          </a:bodyPr>
          <a:lstStyle/>
          <a:p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Luca Rausa</a:t>
            </a:r>
            <a:r>
              <a:rPr lang="it-CH" sz="25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- Erik Stalliviere 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-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Dyuman Bulloni 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- Nadir </a:t>
            </a:r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Barlozzo</a:t>
            </a:r>
          </a:p>
          <a:p>
            <a:endParaRPr lang="it-CH" sz="2500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r>
              <a:rPr lang="it-CH" sz="25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Docente Responsabile: Francesco Mussi</a:t>
            </a:r>
            <a:endParaRPr lang="it-CH" sz="25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1262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Progettazione: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Design del architettura del sistema:</a:t>
            </a:r>
          </a:p>
          <a:p>
            <a:pPr marL="0" indent="0">
              <a:buNone/>
            </a:pP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03619" y="2972396"/>
            <a:ext cx="6468176" cy="22879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486" y="1740165"/>
            <a:ext cx="4706624" cy="4752382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Problemi riscontrati: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Costruzione zona di test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Testing delle modalità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 / Sensore</a:t>
            </a:r>
          </a:p>
          <a:p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5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Sviluppi futuri: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Altre modalità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Implementare telaio Batak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Pedana / Sensore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Selezione modalità tramite telecomando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Scopo: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Creare un ‘Reaction Game’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Implementare 23 modalità di gioco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Ogni modalità ha una classifica a punti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Creare un telaio di testing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Utilizzare il telaio </a:t>
            </a: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Batak Machine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Indice: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Scopo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Batak Machine</a:t>
            </a:r>
            <a:endParaRPr lang="it-CH" sz="3600" dirty="0">
              <a:solidFill>
                <a:srgbClr val="7030A0"/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Pianificazione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Progettazione</a:t>
            </a:r>
          </a:p>
          <a:p>
            <a:pPr lvl="1"/>
            <a:r>
              <a:rPr lang="it-CH" sz="32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Design Database</a:t>
            </a:r>
          </a:p>
          <a:p>
            <a:pPr lvl="1"/>
            <a:r>
              <a:rPr lang="it-CH" sz="32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Architettura Sistema</a:t>
            </a:r>
            <a:endParaRPr lang="it-CH" sz="3200" dirty="0">
              <a:solidFill>
                <a:srgbClr val="7030A0"/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Problemi riscontrati</a:t>
            </a:r>
          </a:p>
          <a:p>
            <a:r>
              <a:rPr lang="it-CH" sz="36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Sviluppi futuri</a:t>
            </a:r>
            <a:endParaRPr lang="it-CH" sz="3600" dirty="0">
              <a:solidFill>
                <a:srgbClr val="7030A0"/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Scopo</a:t>
            </a:r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Creare un ‘Reaction Game’</a:t>
            </a:r>
          </a:p>
          <a:p>
            <a:r>
              <a:rPr lang="it-CH" sz="3600" dirty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Implementare 23 modalità di gioco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Ogni modalità ha una classifica a punti</a:t>
            </a:r>
          </a:p>
          <a:p>
            <a:r>
              <a:rPr lang="it-CH" sz="3600" dirty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Creare un telaio di testing</a:t>
            </a:r>
          </a:p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Utilizzare il telaio </a:t>
            </a: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Batak Machine</a:t>
            </a: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Cos’è una </a:t>
            </a:r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Batak Machine: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9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r>
              <a:rPr lang="it-CH" sz="3600" dirty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U</a:t>
            </a: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tilizzo</a:t>
            </a:r>
          </a:p>
          <a:p>
            <a:r>
              <a:rPr lang="it-CH" sz="3600" dirty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L</a:t>
            </a:r>
            <a:r>
              <a:rPr lang="it-CH" sz="36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a prima Batak Machine</a:t>
            </a:r>
          </a:p>
          <a:p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Significato</a:t>
            </a:r>
          </a:p>
          <a:p>
            <a:r>
              <a:rPr lang="it-CH" sz="3600" dirty="0" smtClean="0">
                <a:solidFill>
                  <a:srgbClr val="7030A0"/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Costo</a:t>
            </a:r>
            <a:endParaRPr lang="it-CH" sz="3600" dirty="0">
              <a:solidFill>
                <a:srgbClr val="7030A0"/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Pianificazione: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Gantt preventivo:</a:t>
            </a:r>
          </a:p>
          <a:p>
            <a:pPr marL="0" indent="0">
              <a:buNone/>
            </a:pP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98357"/>
            <a:ext cx="7542942" cy="1841273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62009"/>
            <a:ext cx="9702832" cy="179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Pianificazione: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Gantt preventivo:</a:t>
            </a:r>
          </a:p>
          <a:p>
            <a:pPr marL="0" indent="0">
              <a:buNone/>
            </a:pP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8357"/>
            <a:ext cx="8148442" cy="438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Pianificazione: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Gantt preventivo:</a:t>
            </a:r>
          </a:p>
          <a:p>
            <a:pPr marL="0" indent="0">
              <a:buNone/>
            </a:pP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/>
          <a:stretch/>
        </p:blipFill>
        <p:spPr>
          <a:xfrm>
            <a:off x="838200" y="3623920"/>
            <a:ext cx="10496551" cy="7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1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Pianificazione: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Gantt preventivo:</a:t>
            </a:r>
          </a:p>
          <a:p>
            <a:pPr marL="0" indent="0">
              <a:buNone/>
            </a:pPr>
            <a:endParaRPr lang="it-CH" sz="36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"/>
          <a:stretch/>
        </p:blipFill>
        <p:spPr>
          <a:xfrm>
            <a:off x="838199" y="2298357"/>
            <a:ext cx="10653441" cy="43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2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4942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5" name="Tito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1353800" cy="1798295"/>
          </a:xfrm>
        </p:spPr>
        <p:txBody>
          <a:bodyPr>
            <a:normAutofit/>
          </a:bodyPr>
          <a:lstStyle/>
          <a:p>
            <a:r>
              <a:rPr lang="it-CH" sz="60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cs typeface="Aparajita" panose="020B0604020202020204" pitchFamily="34" charset="0"/>
              </a:rPr>
              <a:t>Progettazione:</a:t>
            </a:r>
            <a:endParaRPr lang="it-CH" sz="6000" dirty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CH" sz="3600" dirty="0" smtClean="0">
                <a:solidFill>
                  <a:schemeClr val="accent1">
                    <a:lumMod val="50000"/>
                  </a:schemeClr>
                </a:solidFill>
                <a:latin typeface="Aparajita" panose="020B0604020202020204" pitchFamily="34" charset="0"/>
                <a:ea typeface="+mj-ea"/>
                <a:cs typeface="Aparajita" panose="020B0604020202020204" pitchFamily="34" charset="0"/>
              </a:rPr>
              <a:t>Design del database:</a:t>
            </a:r>
          </a:p>
          <a:p>
            <a:pPr marL="0" indent="0">
              <a:buNone/>
            </a:pPr>
            <a:endParaRPr lang="it-CH" sz="3600" dirty="0" smtClean="0">
              <a:solidFill>
                <a:schemeClr val="accent1">
                  <a:lumMod val="50000"/>
                </a:schemeClr>
              </a:solidFill>
              <a:latin typeface="Aparajita" panose="020B0604020202020204" pitchFamily="34" charset="0"/>
              <a:ea typeface="+mj-ea"/>
              <a:cs typeface="Aparajita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28"/>
          <a:stretch/>
        </p:blipFill>
        <p:spPr>
          <a:xfrm>
            <a:off x="2628141" y="2494524"/>
            <a:ext cx="6935718" cy="417670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4" t="691" r="28523" b="746"/>
          <a:stretch/>
        </p:blipFill>
        <p:spPr>
          <a:xfrm>
            <a:off x="-7144" y="-16669"/>
            <a:ext cx="783432" cy="52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167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Aparajita</vt:lpstr>
      <vt:lpstr>Arial</vt:lpstr>
      <vt:lpstr>Calibri</vt:lpstr>
      <vt:lpstr>Calibri Light</vt:lpstr>
      <vt:lpstr>Tema di Office</vt:lpstr>
      <vt:lpstr>Progetto ReactionGame</vt:lpstr>
      <vt:lpstr>Indice:</vt:lpstr>
      <vt:lpstr>Scopo:</vt:lpstr>
      <vt:lpstr>Cos’è una Batak Machine:</vt:lpstr>
      <vt:lpstr>Pianificazione:</vt:lpstr>
      <vt:lpstr>Pianificazione:</vt:lpstr>
      <vt:lpstr>Pianificazione:</vt:lpstr>
      <vt:lpstr>Pianificazione:</vt:lpstr>
      <vt:lpstr>Progettazione:</vt:lpstr>
      <vt:lpstr>Progettazione:</vt:lpstr>
      <vt:lpstr>Problemi riscontrati:</vt:lpstr>
      <vt:lpstr>Sviluppi futuri:</vt:lpstr>
      <vt:lpstr>Scopo: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ReactionGame</dc:title>
  <dc:creator>Luca</dc:creator>
  <cp:lastModifiedBy>Luca</cp:lastModifiedBy>
  <cp:revision>16</cp:revision>
  <dcterms:created xsi:type="dcterms:W3CDTF">2018-01-12T09:16:08Z</dcterms:created>
  <dcterms:modified xsi:type="dcterms:W3CDTF">2018-01-12T13:14:10Z</dcterms:modified>
</cp:coreProperties>
</file>