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C2F1E-A69B-45E2-9B33-F2DBD90D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9"/>
            <a:ext cx="8513075" cy="1865400"/>
          </a:xfrm>
        </p:spPr>
        <p:txBody>
          <a:bodyPr/>
          <a:lstStyle/>
          <a:p>
            <a:r>
              <a:rPr lang="de-DE"/>
              <a:t>Quizzitch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5891E-B5B1-4C74-A4E8-D6BEE9AB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 descr="Ein Bild, das Feuerwerk, Nacht, schwarz, Stern enthält.&#10;&#10;Automatisch generierte Beschreibung">
            <a:extLst>
              <a:ext uri="{FF2B5EF4-FFF2-40B4-BE49-F238E27FC236}">
                <a16:creationId xmlns:a16="http://schemas.microsoft.com/office/drawing/2014/main" id="{93DA6328-7B5B-43E6-9F94-B5BDC79B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315" y="134809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711F2-4717-4D3A-8A11-CB00AF9F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2CAD8-88FC-4A89-AFD8-193B7C24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Aufhören (Problem bei Antwort des Skills)</a:t>
            </a:r>
          </a:p>
          <a:p>
            <a:r>
              <a:rPr lang="de-DE" dirty="0"/>
              <a:t>Bisher werden noch explizite Wörter zum Durchnavigieren genutzt</a:t>
            </a:r>
          </a:p>
          <a:p>
            <a:r>
              <a:rPr lang="de-DE" dirty="0"/>
              <a:t>Ist die Antwort nicht korrekt, sagt Alexa sofort „falsch“; keine Möglichkeit, sich nochmal zu korrigieren</a:t>
            </a:r>
          </a:p>
          <a:p>
            <a:r>
              <a:rPr lang="de-DE" dirty="0"/>
              <a:t>Spielstände speichern?</a:t>
            </a:r>
          </a:p>
          <a:p>
            <a:r>
              <a:rPr lang="de-DE" dirty="0"/>
              <a:t>Für jede Spielrunde neue Methode im Code, sollte einfacher gehen</a:t>
            </a:r>
          </a:p>
          <a:p>
            <a:r>
              <a:rPr lang="de-DE" dirty="0"/>
              <a:t>Möglichkeiten von Alexa noch nicht ausgelotet (Man könnte bspw. Siegermelodien o.Ä. einbauen)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99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B3976-128B-48B5-953C-711EDE6C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realistischen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676B9-DBE2-4A44-AD30-C3D69EE2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 Level einbauen</a:t>
            </a:r>
          </a:p>
          <a:p>
            <a:r>
              <a:rPr lang="de-DE" dirty="0"/>
              <a:t>Noch mehr Fragen/Vokabeln einbauen</a:t>
            </a:r>
          </a:p>
          <a:p>
            <a:r>
              <a:rPr lang="de-DE" dirty="0"/>
              <a:t>Themengebiete einbauen (mehr oder weniger realistisch)</a:t>
            </a:r>
          </a:p>
          <a:p>
            <a:r>
              <a:rPr lang="de-DE" dirty="0"/>
              <a:t>Fragen randomisieren?</a:t>
            </a:r>
          </a:p>
          <a:p>
            <a:r>
              <a:rPr lang="de-DE" dirty="0"/>
              <a:t>Noch mehr </a:t>
            </a:r>
            <a:r>
              <a:rPr lang="de-DE" dirty="0" err="1"/>
              <a:t>spieler</a:t>
            </a:r>
            <a:r>
              <a:rPr lang="de-DE" dirty="0"/>
              <a:t> möglich?</a:t>
            </a:r>
          </a:p>
        </p:txBody>
      </p:sp>
    </p:spTree>
    <p:extLst>
      <p:ext uri="{BB962C8B-B14F-4D97-AF65-F5344CB8AC3E}">
        <p14:creationId xmlns:p14="http://schemas.microsoft.com/office/powerpoint/2010/main" val="3324162099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98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Katalog</vt:lpstr>
      <vt:lpstr>Quizzitch</vt:lpstr>
      <vt:lpstr>PROBLEME</vt:lpstr>
      <vt:lpstr>Die nächsten realistischen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Quizzitch</dc:title>
  <dc:creator>n.leiter@gmx.de</dc:creator>
  <cp:lastModifiedBy>n.leiter@gmx.de</cp:lastModifiedBy>
  <cp:revision>4</cp:revision>
  <dcterms:created xsi:type="dcterms:W3CDTF">2019-12-11T17:50:23Z</dcterms:created>
  <dcterms:modified xsi:type="dcterms:W3CDTF">2019-12-11T19:12:03Z</dcterms:modified>
</cp:coreProperties>
</file>